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7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2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5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9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3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0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C87AAE-8FFE-45A0-B286-CC6C1DFBD3E0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5B44CE-17DD-452D-B665-3C9218AD23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Content-based recommender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200" dirty="0" smtClean="0"/>
              <a:t>With the newly created “</a:t>
            </a:r>
            <a:r>
              <a:rPr lang="en-US" altLang="ko-KR" sz="2200" dirty="0" err="1" smtClean="0"/>
              <a:t>item_description_embeddings</a:t>
            </a:r>
            <a:r>
              <a:rPr lang="en-US" altLang="ko-KR" sz="2200" dirty="0" smtClean="0"/>
              <a:t>”, use the </a:t>
            </a:r>
            <a:r>
              <a:rPr lang="en-US" altLang="ko-KR" sz="2200" dirty="0" err="1" smtClean="0"/>
              <a:t>cosine_distance</a:t>
            </a:r>
            <a:r>
              <a:rPr lang="en-US" altLang="ko-KR" sz="2200" dirty="0" smtClean="0"/>
              <a:t> metric (</a:t>
            </a:r>
            <a:r>
              <a:rPr lang="en-US" altLang="ko-KR" sz="2200" dirty="0" err="1" smtClean="0"/>
              <a:t>sklearn</a:t>
            </a:r>
            <a:r>
              <a:rPr lang="en-US" altLang="ko-KR" sz="2200" dirty="0" smtClean="0"/>
              <a:t>) and </a:t>
            </a:r>
            <a:r>
              <a:rPr lang="en-US" altLang="ko-KR" sz="2200" dirty="0"/>
              <a:t>Term Frequency-Inverse Document </a:t>
            </a:r>
            <a:r>
              <a:rPr lang="en-US" altLang="ko-KR" sz="2200" dirty="0" smtClean="0"/>
              <a:t>Frequency vector. </a:t>
            </a:r>
            <a:r>
              <a:rPr lang="en-US" altLang="ko-KR" sz="2200" dirty="0"/>
              <a:t>(</a:t>
            </a:r>
            <a:r>
              <a:rPr lang="en-US" altLang="ko-KR" sz="2200" dirty="0" err="1"/>
              <a:t>TfidfVectorizer</a:t>
            </a:r>
            <a:r>
              <a:rPr lang="en-US" altLang="ko-KR" sz="2200" dirty="0"/>
              <a:t> from </a:t>
            </a:r>
            <a:r>
              <a:rPr lang="en-US" altLang="ko-KR" sz="2200" dirty="0" err="1" smtClean="0"/>
              <a:t>sklearn</a:t>
            </a:r>
            <a:r>
              <a:rPr lang="en-US" altLang="ko-KR" sz="2200" dirty="0" smtClean="0"/>
              <a:t>) to identify other similar products to the one selected.</a:t>
            </a:r>
          </a:p>
          <a:p>
            <a:pPr lvl="1"/>
            <a:endParaRPr lang="en-US" altLang="ko-KR" sz="2200" dirty="0" smtClean="0"/>
          </a:p>
          <a:p>
            <a:r>
              <a:rPr lang="en-US" altLang="ko-KR" sz="2200" dirty="0" smtClean="0"/>
              <a:t>The user features (“age”, “gender”, </a:t>
            </a:r>
            <a:r>
              <a:rPr lang="en-US" altLang="ko-KR" sz="2200" dirty="0" err="1" smtClean="0"/>
              <a:t>average_historical_spend</a:t>
            </a:r>
            <a:r>
              <a:rPr lang="en-US" altLang="ko-KR" sz="2200" dirty="0" smtClean="0"/>
              <a:t>”) can also be passed through an input gate</a:t>
            </a:r>
          </a:p>
          <a:p>
            <a:pPr lvl="1"/>
            <a:r>
              <a:rPr lang="en-US" altLang="ko-KR" sz="2200" dirty="0" smtClean="0"/>
              <a:t>Age might be used by dividing it into subgroups (</a:t>
            </a:r>
            <a:r>
              <a:rPr lang="en-US" altLang="ko-KR" sz="2200" dirty="0" err="1" smtClean="0"/>
              <a:t>e.g</a:t>
            </a:r>
            <a:r>
              <a:rPr lang="en-US" altLang="ko-KR" sz="2200" dirty="0" smtClean="0"/>
              <a:t>: 10~19, 20~29, 30~39, 40~49, over 50)</a:t>
            </a:r>
          </a:p>
          <a:p>
            <a:pPr lvl="1"/>
            <a:r>
              <a:rPr lang="en-US" altLang="ko-KR" sz="2200" dirty="0" err="1" smtClean="0"/>
              <a:t>Average_historical_spend</a:t>
            </a:r>
            <a:r>
              <a:rPr lang="en-US" altLang="ko-KR" sz="2200" dirty="0" smtClean="0"/>
              <a:t> might also be more useful by dividing it into subgroups.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60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Preference: collaborative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Judging from </a:t>
            </a:r>
            <a:r>
              <a:rPr lang="en-US" altLang="ko-KR" sz="2200" dirty="0" err="1" smtClean="0"/>
              <a:t>Emadri’s</a:t>
            </a:r>
            <a:r>
              <a:rPr lang="en-US" altLang="ko-KR" sz="2200" dirty="0" smtClean="0"/>
              <a:t> past collected data, it is unlikely for the system to suffer from cold start. Such collaborative models can perform more diverse and/or serendipitous recommendations, compared to content-based. Considering the diverse elements of traveling recommendations, collaborative systems will </a:t>
            </a:r>
            <a:r>
              <a:rPr lang="en-US" altLang="ko-KR" sz="2200" smtClean="0"/>
              <a:t>be better.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/>
              <a:t> However if possible, an hybrid approach between the two might work best.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8835113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158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Calibri</vt:lpstr>
      <vt:lpstr>Calibri Light</vt:lpstr>
      <vt:lpstr>추억</vt:lpstr>
      <vt:lpstr>Content-based recommender</vt:lpstr>
      <vt:lpstr>Preference: collaborative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 Jae Kwon</dc:creator>
  <cp:lastModifiedBy>Yong Jae Kwon</cp:lastModifiedBy>
  <cp:revision>8</cp:revision>
  <dcterms:created xsi:type="dcterms:W3CDTF">2019-02-04T16:21:21Z</dcterms:created>
  <dcterms:modified xsi:type="dcterms:W3CDTF">2019-02-04T18:49:25Z</dcterms:modified>
</cp:coreProperties>
</file>