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6332E-492C-4E01-9DAD-446BE1795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A8BE96-5F50-4478-85CE-A82149FD5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3EF2F-7428-4BEA-8FA0-0B9A8D02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A214-F740-4891-A44C-387D5CA7F55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85CF9E-EDB8-49D4-9A2A-C988BDD1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FE64E9-1CF1-49B1-A9B7-981E8E8E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3D42-D6E3-480A-8232-18E43D7BD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1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EB104-51DB-48DC-83F3-3F84787C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B4C261-C97A-49D5-A739-559A26208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70259C-1683-4EA7-B5C7-0D5315F9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A214-F740-4891-A44C-387D5CA7F55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4EF6F-0AA1-41F1-8B1E-DB5C2438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DAAD11-AA67-4375-B33B-6AA77C83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3D42-D6E3-480A-8232-18E43D7BD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8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AB4B2-A2B9-46AF-9FDA-FD62383AB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411EB-4CB6-4414-B48C-A46573A30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6730D4-6C8D-4E4F-B9A6-BD8D615F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A214-F740-4891-A44C-387D5CA7F55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1504CF-8509-4A72-A445-44421A64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7685E0-C607-41C7-84E2-C86A4A40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3D42-D6E3-480A-8232-18E43D7BD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3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8D990-08C4-4A60-8774-90733C78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C4276-0D35-41BC-9E82-09A355F2E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42892-A7E4-4969-B1FC-8370E072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A214-F740-4891-A44C-387D5CA7F55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D5BCE-93A9-4FBA-A724-4195013F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414AFC-E701-4118-8BBD-0129803A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3D42-D6E3-480A-8232-18E43D7BD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43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C6544-022C-4A73-93F3-6201F46C2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AF439B-8099-45C9-BBFF-5AE42A1F2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F14F3C-CC0B-4A4A-8799-E658DDE1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A214-F740-4891-A44C-387D5CA7F55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8ED484-889D-4709-82DC-446F4754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556CC2-C972-4E1A-9AB3-FA692EAD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3D42-D6E3-480A-8232-18E43D7BD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91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75253-F24A-42B4-83D8-5CB1205C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735D95-E21F-4D21-9876-E46EF1556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0787B2-9746-4C7C-8E21-FA74A9458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2123A9-2979-4DEE-BE6A-6153935F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A214-F740-4891-A44C-387D5CA7F55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AFB3F0-E243-4097-BEC0-D76EAEAA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878839-0539-412C-953E-FD5F88BD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3D42-D6E3-480A-8232-18E43D7BD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83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1A201-2BC6-4C6D-95E7-7C25B391B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6DDCA-84B7-41F4-B5DA-D6946CCAA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F64B52-01BF-4A1A-815A-604C3F9F9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501888-C237-43E7-B2D7-52C51EE7E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4D68A8-C780-4C5A-96DD-9B4F58410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65841E-911D-4EBF-83F7-98B1C52B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A214-F740-4891-A44C-387D5CA7F55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9A328E-5546-4CB6-9868-7D2D603E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5A1224-178E-4065-ACBE-AD61E445A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3D42-D6E3-480A-8232-18E43D7BD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13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F49CD-F368-4CD9-9EBB-E6105A90C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A35AF9-E961-4B52-BE88-783244DA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A214-F740-4891-A44C-387D5CA7F55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882EC0-CC09-4BA8-B7F0-DC6E550F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E52FB-8DA4-4F10-946C-F5C2748F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3D42-D6E3-480A-8232-18E43D7BD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76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7DAFD0-FC92-4124-92DA-49790771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A214-F740-4891-A44C-387D5CA7F55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DCABAE-D626-4A21-A859-CFB71C4F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164C91-F8B5-4195-BEF4-3FB688F0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3D42-D6E3-480A-8232-18E43D7BD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20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7D901-4FFC-4CD4-BE2E-688DB7E3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73C15-A6B1-4619-84DE-243901C69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23E076-E149-455D-9000-DA7043D2A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D1D7ED-9692-4822-AF3F-7F453677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A214-F740-4891-A44C-387D5CA7F55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EFDF92-86EA-42D9-A96A-B78F6C67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B2A4AA-A40D-47F5-9AD4-7A648689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3D42-D6E3-480A-8232-18E43D7BD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24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A4B8F-3CC8-4496-80B8-4E2089E1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4A5B8B-9510-4E15-9279-8934A7E3B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88CE32-3E46-4578-B27A-5091B37FA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F40D6F-08D0-42A2-AD94-5C4F9B3B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A214-F740-4891-A44C-387D5CA7F55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F48A1B-2713-4C5A-BFB8-85C01F9C2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748775-6CA5-45F5-8375-F5ED2448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3D42-D6E3-480A-8232-18E43D7BD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44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CC0569-BA6E-4517-B861-B6C060567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33B20-8373-4011-8A16-62D48526A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3073D-E421-478B-B265-82C184659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5A214-F740-4891-A44C-387D5CA7F55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A795D-C94C-49CF-BA34-83DFE2DAD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024D2-F256-407E-ABD2-13E2A2D0F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3D42-D6E3-480A-8232-18E43D7BD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65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95584-9B0A-4113-AF51-1E378EEA3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Mein Hund </a:t>
            </a:r>
            <a:r>
              <a:rPr lang="en-US" altLang="ko-KR" dirty="0" err="1"/>
              <a:t>ist</a:t>
            </a:r>
            <a:r>
              <a:rPr lang="en-US" altLang="ko-KR" dirty="0"/>
              <a:t> </a:t>
            </a:r>
            <a:r>
              <a:rPr lang="en-US" altLang="ko-KR" dirty="0" err="1"/>
              <a:t>krank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4AD765-1202-4DCE-90F7-A405D9903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350939"/>
            <a:ext cx="9144000" cy="1655762"/>
          </a:xfrm>
        </p:spPr>
        <p:txBody>
          <a:bodyPr/>
          <a:lstStyle/>
          <a:p>
            <a:r>
              <a:rPr lang="en-US" altLang="ko-KR" dirty="0"/>
              <a:t>19</a:t>
            </a:r>
            <a:r>
              <a:rPr lang="ko-KR" altLang="en-US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34658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F7E4A-D212-4C58-B28C-FDF905F4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동물이 아파하는 부위를 클릭하면 어떤 이유가 있을 수 있는지 알려주는 사이트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A0621-FDC6-4198-A984-0B10C5462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동물이 아파하는 부위를 클릭하면 어떤 이유가 있을 수 있는지 알려주는 사이트</a:t>
            </a:r>
          </a:p>
        </p:txBody>
      </p:sp>
    </p:spTree>
    <p:extLst>
      <p:ext uri="{BB962C8B-B14F-4D97-AF65-F5344CB8AC3E}">
        <p14:creationId xmlns:p14="http://schemas.microsoft.com/office/powerpoint/2010/main" val="115329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0FFE2-00A2-47D7-A0EC-C382B57D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6F4FDE2-0733-45D5-BDF2-0FDBC9242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654" y="1253331"/>
            <a:ext cx="54492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90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6C860-577B-44C0-BD77-806165C1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" name="내용 개체 틀 3">
            <a:extLst>
              <a:ext uri="{FF2B5EF4-FFF2-40B4-BE49-F238E27FC236}">
                <a16:creationId xmlns:a16="http://schemas.microsoft.com/office/drawing/2014/main" id="{BF12BC3A-E626-46A6-B772-3A78B46DF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654" y="1253331"/>
            <a:ext cx="5449262" cy="43513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C305AF-20C1-4BCB-9E73-57125B440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549" y="531454"/>
            <a:ext cx="1890944" cy="18909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7B463D-7D59-4649-B7B9-C7D011A73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173" y="4111477"/>
            <a:ext cx="2074197" cy="2074197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35C39EE-1767-4C5C-A539-633F07DA5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304" y="1342472"/>
            <a:ext cx="2383971" cy="2383971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B063CEF-9C86-4775-B323-162D3BC077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576" y="4065547"/>
            <a:ext cx="2166056" cy="21660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EE1219-04F3-4079-A856-69D15A7E10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72" y="1505795"/>
            <a:ext cx="2220648" cy="222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7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AEE37-DA46-407F-92DB-1EE0309A5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7A5C991-185E-404E-BEC5-A14E85B11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40" y="1027906"/>
            <a:ext cx="4443919" cy="4351338"/>
          </a:xfrm>
        </p:spPr>
      </p:pic>
    </p:spTree>
    <p:extLst>
      <p:ext uri="{BB962C8B-B14F-4D97-AF65-F5344CB8AC3E}">
        <p14:creationId xmlns:p14="http://schemas.microsoft.com/office/powerpoint/2010/main" val="351896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CB727-1A32-4851-B4C5-021AC08A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동물병원 </a:t>
            </a:r>
            <a:r>
              <a:rPr lang="en-US" altLang="ko-KR" dirty="0" err="1"/>
              <a:t>url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74D9C1-6ABC-4D7B-B29B-9DF96C5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추천하는 동물병원 소개</a:t>
            </a:r>
          </a:p>
        </p:txBody>
      </p:sp>
    </p:spTree>
    <p:extLst>
      <p:ext uri="{BB962C8B-B14F-4D97-AF65-F5344CB8AC3E}">
        <p14:creationId xmlns:p14="http://schemas.microsoft.com/office/powerpoint/2010/main" val="263819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34</Words>
  <Application>Microsoft Office PowerPoint</Application>
  <PresentationFormat>와이드스크린</PresentationFormat>
  <Paragraphs>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Mein Hund ist krank!</vt:lpstr>
      <vt:lpstr>동물이 아파하는 부위를 클릭하면 어떤 이유가 있을 수 있는지 알려주는 사이트</vt:lpstr>
      <vt:lpstr>PowerPoint 프레젠테이션</vt:lpstr>
      <vt:lpstr>PowerPoint 프레젠테이션</vt:lpstr>
      <vt:lpstr>PowerPoint 프레젠테이션</vt:lpstr>
      <vt:lpstr>동물병원 url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Mein Hund ist krank!</dc:title>
  <dc:creator> </dc:creator>
  <cp:lastModifiedBy> </cp:lastModifiedBy>
  <cp:revision>3</cp:revision>
  <dcterms:created xsi:type="dcterms:W3CDTF">2018-11-30T12:23:36Z</dcterms:created>
  <dcterms:modified xsi:type="dcterms:W3CDTF">2018-11-30T14:24:55Z</dcterms:modified>
</cp:coreProperties>
</file>