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57B7FC-34B9-4075-884A-E2CE85807A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6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1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538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9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33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894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75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35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27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5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4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E146-D0ED-46E3-BF79-4DB10E4D08D5}" type="datetimeFigureOut">
              <a:rPr lang="fr-CA" smtClean="0"/>
              <a:t>2018-11-30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46F0-69B6-4B5A-AD9E-D7BE6746A69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6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223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2(suite)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Avoir une moyenne variété d’armes pour choisir son arme</a:t>
            </a:r>
          </a:p>
          <a:p>
            <a:r>
              <a:rPr lang="fr-CA" dirty="0" smtClean="0"/>
              <a:t>Créer les </a:t>
            </a:r>
            <a:r>
              <a:rPr lang="fr-CA" dirty="0" err="1" smtClean="0"/>
              <a:t>prefabs</a:t>
            </a:r>
            <a:r>
              <a:rPr lang="fr-CA" dirty="0" smtClean="0"/>
              <a:t> des armes</a:t>
            </a:r>
          </a:p>
          <a:p>
            <a:r>
              <a:rPr lang="fr-CA" dirty="0" smtClean="0"/>
              <a:t>Créer les statistiques des armes</a:t>
            </a:r>
          </a:p>
          <a:p>
            <a:r>
              <a:rPr lang="fr-CA" dirty="0" smtClean="0"/>
              <a:t>Enregistrer les armes dans la base de données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22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Inspiration…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À la base, </a:t>
            </a:r>
            <a:r>
              <a:rPr lang="fr-CA" dirty="0" err="1" smtClean="0"/>
              <a:t>Sword</a:t>
            </a:r>
            <a:r>
              <a:rPr lang="fr-CA" dirty="0" smtClean="0"/>
              <a:t> Art Online (Changements en cours de route)</a:t>
            </a:r>
          </a:p>
          <a:p>
            <a:r>
              <a:rPr lang="fr-CA" dirty="0" smtClean="0"/>
              <a:t>Un jeu où on peut combattre des monstres en 3D,</a:t>
            </a:r>
          </a:p>
          <a:p>
            <a:r>
              <a:rPr lang="fr-CA" dirty="0" smtClean="0"/>
              <a:t>Où on doit monter de niveaux pour accéder à la salle du boss,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99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L’objectif du jeu  Les mécaniques de jeu (tout ce qui peut se passer dans le jeu) </a:t>
            </a:r>
          </a:p>
          <a:p>
            <a:r>
              <a:rPr lang="fr-CA" dirty="0" smtClean="0"/>
              <a:t> Condition de victoire</a:t>
            </a:r>
          </a:p>
          <a:p>
            <a:r>
              <a:rPr lang="fr-CA" dirty="0" smtClean="0"/>
              <a:t> Condition de défaite </a:t>
            </a:r>
          </a:p>
          <a:p>
            <a:r>
              <a:rPr lang="fr-CA" dirty="0" smtClean="0"/>
              <a:t> Interaction avec l’environnement et ses objets (attaque, dialogue, etc.) </a:t>
            </a:r>
          </a:p>
          <a:p>
            <a:r>
              <a:rPr lang="fr-CA" dirty="0" smtClean="0"/>
              <a:t> Les contrôles (clavier, souris) utilisés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0725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Trouver le type de jeu </a:t>
            </a:r>
          </a:p>
          <a:p>
            <a:r>
              <a:rPr lang="fr-CA" u="sng" dirty="0" smtClean="0"/>
              <a:t>Pouvoir contrôler le joueur </a:t>
            </a:r>
            <a:r>
              <a:rPr lang="fr-CA" dirty="0" smtClean="0"/>
              <a:t>(avancer, reculer, gauche, droite)</a:t>
            </a:r>
          </a:p>
          <a:p>
            <a:r>
              <a:rPr lang="fr-CA" dirty="0" smtClean="0"/>
              <a:t>La caméra suit le joueur</a:t>
            </a:r>
          </a:p>
          <a:p>
            <a:r>
              <a:rPr lang="fr-CA" dirty="0" smtClean="0"/>
              <a:t>Courir</a:t>
            </a:r>
          </a:p>
          <a:p>
            <a:r>
              <a:rPr lang="fr-CA" dirty="0" smtClean="0"/>
              <a:t>Sauter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30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1(suite)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Pouvoir rencontrer des monstres</a:t>
            </a:r>
          </a:p>
          <a:p>
            <a:r>
              <a:rPr lang="fr-CA" dirty="0" smtClean="0"/>
              <a:t>Voir les informations du monstre(niveau, vie)</a:t>
            </a:r>
          </a:p>
          <a:p>
            <a:r>
              <a:rPr lang="fr-CA" dirty="0" smtClean="0"/>
              <a:t>Le monstre peut suivre le joueur en combat</a:t>
            </a:r>
          </a:p>
          <a:p>
            <a:r>
              <a:rPr lang="fr-CA" dirty="0" smtClean="0"/>
              <a:t>Le monstre arrête de suivre lorsqu’on s’éloigne trop de lui</a:t>
            </a:r>
          </a:p>
          <a:p>
            <a:r>
              <a:rPr lang="fr-CA" dirty="0" smtClean="0"/>
              <a:t>Les monstres agressifs nous attaquent lorsqu’on s’approche trop</a:t>
            </a:r>
          </a:p>
          <a:p>
            <a:r>
              <a:rPr lang="fr-CA" dirty="0" smtClean="0"/>
              <a:t>Les monstres doivent m’attaquer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94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1(suite)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Je veux avoir une surface pour se déplacer</a:t>
            </a:r>
          </a:p>
          <a:p>
            <a:r>
              <a:rPr lang="fr-CA" dirty="0" smtClean="0"/>
              <a:t>Avoir du relief</a:t>
            </a:r>
          </a:p>
          <a:p>
            <a:r>
              <a:rPr lang="fr-CA" dirty="0" smtClean="0"/>
              <a:t>Ne pas tomber en bas de la surface de jeu</a:t>
            </a:r>
          </a:p>
          <a:p>
            <a:r>
              <a:rPr lang="fr-CA" dirty="0" smtClean="0"/>
              <a:t>Avoir une surface de jeu ayant de beaux graphismes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526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1(suite)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Pouvoir consulter l’état de mon personnage(</a:t>
            </a:r>
            <a:r>
              <a:rPr lang="fr-CA" u="sng" dirty="0" err="1" smtClean="0"/>
              <a:t>vie,mana</a:t>
            </a:r>
            <a:r>
              <a:rPr lang="fr-CA" u="sng" dirty="0" smtClean="0"/>
              <a:t>…)</a:t>
            </a:r>
          </a:p>
          <a:p>
            <a:r>
              <a:rPr lang="fr-CA" dirty="0" smtClean="0"/>
              <a:t>Voir les points de vie et mana en temps réel</a:t>
            </a:r>
          </a:p>
          <a:p>
            <a:r>
              <a:rPr lang="fr-CA" dirty="0" smtClean="0"/>
              <a:t>Consulter mes compétences</a:t>
            </a:r>
          </a:p>
          <a:p>
            <a:r>
              <a:rPr lang="fr-CA" dirty="0" smtClean="0"/>
              <a:t>Consulter les statistiques du joueur</a:t>
            </a:r>
          </a:p>
          <a:p>
            <a:r>
              <a:rPr lang="fr-CA" dirty="0" smtClean="0"/>
              <a:t>Consulter la mini-carte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3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Faire la gestion des barres de vie (si attaqué, on diminue la barre de vie)</a:t>
            </a:r>
          </a:p>
          <a:p>
            <a:r>
              <a:rPr lang="fr-CA" dirty="0" smtClean="0"/>
              <a:t>Faire diminuer la vie du joueur lorsque le monstre l’attaque</a:t>
            </a:r>
          </a:p>
          <a:p>
            <a:r>
              <a:rPr lang="fr-CA" dirty="0" smtClean="0"/>
              <a:t>Faire </a:t>
            </a:r>
            <a:r>
              <a:rPr lang="fr-CA" dirty="0"/>
              <a:t>d</a:t>
            </a:r>
            <a:r>
              <a:rPr lang="fr-CA" dirty="0" smtClean="0"/>
              <a:t>iminuer la vie du monstre lorsque le joueur l’attaque</a:t>
            </a:r>
          </a:p>
          <a:p>
            <a:r>
              <a:rPr lang="fr-CA" u="sng" dirty="0" smtClean="0"/>
              <a:t>Mettre des animations sur le personnage lorsqu’il bouge ou attaque</a:t>
            </a:r>
          </a:p>
          <a:p>
            <a:r>
              <a:rPr lang="fr-CA" u="sng" dirty="0" smtClean="0"/>
              <a:t>Avoir une musique afin de mettre de l’ambiance dans le jeu</a:t>
            </a:r>
          </a:p>
          <a:p>
            <a:r>
              <a:rPr lang="fr-CA" u="sng" dirty="0" smtClean="0"/>
              <a:t>Envoyer les </a:t>
            </a:r>
            <a:r>
              <a:rPr lang="fr-CA" u="sng" dirty="0" err="1" smtClean="0"/>
              <a:t>prefabs</a:t>
            </a:r>
            <a:r>
              <a:rPr lang="fr-CA" u="sng" dirty="0" smtClean="0"/>
              <a:t> de monstres et joueur sur la </a:t>
            </a:r>
            <a:r>
              <a:rPr lang="fr-CA" u="sng" dirty="0" err="1" smtClean="0"/>
              <a:t>map</a:t>
            </a:r>
            <a:r>
              <a:rPr lang="fr-CA" u="sng" dirty="0" smtClean="0"/>
              <a:t> principale(</a:t>
            </a:r>
            <a:r>
              <a:rPr lang="fr-CA" u="sng" dirty="0" err="1" smtClean="0"/>
              <a:t>map</a:t>
            </a:r>
            <a:r>
              <a:rPr lang="fr-CA" u="sng" dirty="0" smtClean="0"/>
              <a:t> de test)</a:t>
            </a:r>
          </a:p>
          <a:p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39096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Historique de développement-Sprint 2(suite)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u="sng" dirty="0" smtClean="0"/>
              <a:t>Acheter des armes</a:t>
            </a:r>
          </a:p>
          <a:p>
            <a:r>
              <a:rPr lang="fr-CA" dirty="0" smtClean="0"/>
              <a:t>Pouvoir consulter l’inventaire du marchand en appuyant sur E</a:t>
            </a:r>
          </a:p>
          <a:p>
            <a:r>
              <a:rPr lang="fr-CA" dirty="0" smtClean="0"/>
              <a:t>Acheter des armes au marchand</a:t>
            </a:r>
          </a:p>
          <a:p>
            <a:r>
              <a:rPr lang="fr-CA" dirty="0" smtClean="0"/>
              <a:t>Consulter les statistiques des armes au survol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61695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376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Inspiration…</vt:lpstr>
      <vt:lpstr>Démonstration du jeu</vt:lpstr>
      <vt:lpstr>Historique de développement-Sprint 1</vt:lpstr>
      <vt:lpstr>Historique de développement-Sprint 1(suite)</vt:lpstr>
      <vt:lpstr>Historique de développement-Sprint 1(suite)</vt:lpstr>
      <vt:lpstr>Historique de développement-Sprint 1(suite)</vt:lpstr>
      <vt:lpstr>Historique de développement-Sprint 2</vt:lpstr>
      <vt:lpstr>Historique de développement-Sprint 2(suite)</vt:lpstr>
      <vt:lpstr>Historique de développement-Sprint 2(suite)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STI</dc:creator>
  <cp:lastModifiedBy>STI</cp:lastModifiedBy>
  <cp:revision>5</cp:revision>
  <dcterms:created xsi:type="dcterms:W3CDTF">2018-11-30T17:58:41Z</dcterms:created>
  <dcterms:modified xsi:type="dcterms:W3CDTF">2018-11-30T19:25:54Z</dcterms:modified>
</cp:coreProperties>
</file>