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407" r:id="rId2"/>
    <p:sldId id="439" r:id="rId3"/>
    <p:sldId id="399" r:id="rId4"/>
    <p:sldId id="408" r:id="rId5"/>
    <p:sldId id="410" r:id="rId6"/>
    <p:sldId id="415" r:id="rId7"/>
    <p:sldId id="418" r:id="rId8"/>
    <p:sldId id="419" r:id="rId9"/>
    <p:sldId id="420" r:id="rId10"/>
    <p:sldId id="421" r:id="rId11"/>
    <p:sldId id="422" r:id="rId12"/>
    <p:sldId id="423" r:id="rId13"/>
    <p:sldId id="440" r:id="rId14"/>
    <p:sldId id="452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3" r:id="rId27"/>
    <p:sldId id="454" r:id="rId28"/>
    <p:sldId id="455" r:id="rId29"/>
    <p:sldId id="456" r:id="rId30"/>
    <p:sldId id="459" r:id="rId31"/>
    <p:sldId id="460" r:id="rId32"/>
    <p:sldId id="461" r:id="rId33"/>
    <p:sldId id="462" r:id="rId34"/>
    <p:sldId id="463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75" r:id="rId47"/>
    <p:sldId id="476" r:id="rId48"/>
    <p:sldId id="477" r:id="rId49"/>
    <p:sldId id="478" r:id="rId50"/>
    <p:sldId id="479" r:id="rId51"/>
    <p:sldId id="480" r:id="rId52"/>
    <p:sldId id="481" r:id="rId53"/>
    <p:sldId id="482" r:id="rId54"/>
    <p:sldId id="483" r:id="rId55"/>
    <p:sldId id="438" r:id="rId56"/>
  </p:sldIdLst>
  <p:sldSz cx="9144000" cy="6858000" type="screen4x3"/>
  <p:notesSz cx="6858000" cy="9144000"/>
  <p:embeddedFontLst>
    <p:embeddedFont>
      <p:font typeface="맑은 고딕" pitchFamily="50" charset="-127"/>
      <p:regular r:id="rId59"/>
      <p:bold r:id="rId60"/>
    </p:embeddedFont>
    <p:embeddedFont>
      <p:font typeface="Calibri" pitchFamily="34" charset="0"/>
      <p:regular r:id="rId61"/>
      <p:bold r:id="rId62"/>
      <p:italic r:id="rId63"/>
      <p:boldItalic r:id="rId64"/>
    </p:embeddedFont>
    <p:embeddedFont>
      <p:font typeface="HY나무B" pitchFamily="18" charset="-127"/>
      <p:regular r:id="rId6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004F8A"/>
    <a:srgbClr val="005A9E"/>
    <a:srgbClr val="224378"/>
    <a:srgbClr val="F68222"/>
    <a:srgbClr val="E53D09"/>
    <a:srgbClr val="E45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8" autoAdjust="0"/>
    <p:restoredTop sz="84368" autoAdjust="0"/>
  </p:normalViewPr>
  <p:slideViewPr>
    <p:cSldViewPr>
      <p:cViewPr>
        <p:scale>
          <a:sx n="75" d="100"/>
          <a:sy n="75" d="100"/>
        </p:scale>
        <p:origin x="-1536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3C824-3BBC-49F4-9D7F-DFA3A466A7C8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38F46-CBE8-4E00-B14C-75AEBED5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B2A1F-21CC-4D27-89D1-07159B5CD8DE}" type="datetimeFigureOut">
              <a:rPr lang="ko-KR" altLang="en-US" smtClean="0"/>
              <a:pPr/>
              <a:t>2013-07-05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D1C38-D2B9-4CC4-9AFE-EE7D12A84A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52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5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3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A0C-EE88-4DD4-BA67-71D2719A3B57}" type="datetime1">
              <a:rPr lang="ko-KR" altLang="en-US" smtClean="0"/>
              <a:t>2013-07-05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3FF4-827D-4078-9D5B-73F2A0CEACBB}" type="datetime1">
              <a:rPr lang="ko-KR" altLang="en-US" smtClean="0"/>
              <a:t>2013-07-05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D81-AD6E-44D6-93D3-AE3CE7D4E93E}" type="datetime1">
              <a:rPr lang="ko-KR" altLang="en-US" smtClean="0"/>
              <a:t>2013-07-05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C780-768C-47D6-A4C2-498501AA1B41}" type="datetime1">
              <a:rPr lang="ko-KR" altLang="en-US" smtClean="0"/>
              <a:t>2013-07-05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1682-C640-4828-89B2-51DC9AFA74AC}" type="datetime1">
              <a:rPr lang="ko-KR" altLang="en-US" smtClean="0"/>
              <a:t>2013-07-05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0830-DD94-4F81-A04B-4754D5FBD7A6}" type="datetime1">
              <a:rPr lang="ko-KR" altLang="en-US" smtClean="0"/>
              <a:t>2013-07-05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CF9C-CBA1-4483-82E9-B6A557126D28}" type="datetime1">
              <a:rPr lang="ko-KR" altLang="en-US" smtClean="0"/>
              <a:t>2013-07-05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271C-9D08-4E4F-8C11-FB40FD757243}" type="datetime1">
              <a:rPr lang="ko-KR" altLang="en-US" smtClean="0"/>
              <a:t>2013-07-05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4ED7-A546-4A76-A24B-83C4B3744F48}" type="datetime1">
              <a:rPr lang="ko-KR" altLang="en-US" smtClean="0"/>
              <a:t>2013-07-05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9F9-AEBF-44C8-8DF2-8388B527F01B}" type="datetime1">
              <a:rPr lang="ko-KR" altLang="en-US" smtClean="0"/>
              <a:t>2013-07-05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D58E-38A8-448F-9F0E-59C4B3E46A91}" type="datetime1">
              <a:rPr lang="ko-KR" altLang="en-US" smtClean="0"/>
              <a:t>2013-07-05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9FFD-D359-4F43-BB68-75BCE76E6F99}" type="datetime1">
              <a:rPr lang="ko-KR" altLang="en-US" smtClean="0"/>
              <a:t>2013-07-05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4470" y="2713563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G+ Summer 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 Programming Study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4957753"/>
            <a:ext cx="174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2013. 07. 05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19:00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G-Lab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160170"/>
            <a:ext cx="1264080" cy="1260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(“[%+d]”, 5 );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Quiz4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[+5]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220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(“[%.5f]”, 10/3.0f 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Quiz5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[3.33333]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220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(“[%*d]”, 6, 6 );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Quiz6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[     6]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220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2420888"/>
            <a:ext cx="6131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오늘의 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TODO</a:t>
            </a: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바구니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</a:p>
          <a:p>
            <a:pPr algn="ctr"/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if? else?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903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0494" y="2564904"/>
            <a:ext cx="613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그 전에 한가지만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…!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언어의 모든 문장은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;(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세미콜론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)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으로 끝난다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838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3140968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바구니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란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무엇인가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185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3140968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바구니의 종류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2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2420888"/>
            <a:ext cx="613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char</a:t>
            </a:r>
          </a:p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int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(long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int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)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float(double)</a:t>
            </a:r>
          </a:p>
        </p:txBody>
      </p:sp>
    </p:spTree>
    <p:extLst>
      <p:ext uri="{BB962C8B-B14F-4D97-AF65-F5344CB8AC3E}">
        <p14:creationId xmlns:p14="http://schemas.microsoft.com/office/powerpoint/2010/main" val="478936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3142709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바구니의 이름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1017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2924944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바구니의 이름의 규칙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규칙이 왜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?!</a:t>
            </a:r>
          </a:p>
        </p:txBody>
      </p:sp>
    </p:spTree>
    <p:extLst>
      <p:ext uri="{BB962C8B-B14F-4D97-AF65-F5344CB8AC3E}">
        <p14:creationId xmlns:p14="http://schemas.microsoft.com/office/powerpoint/2010/main" val="1876979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2636912"/>
            <a:ext cx="6131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지난 시간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복</a:t>
            </a:r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습</a:t>
            </a:r>
          </a:p>
        </p:txBody>
      </p:sp>
    </p:spTree>
    <p:extLst>
      <p:ext uri="{BB962C8B-B14F-4D97-AF65-F5344CB8AC3E}">
        <p14:creationId xmlns:p14="http://schemas.microsoft.com/office/powerpoint/2010/main" val="634913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a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Quiz1 </a:t>
            </a:r>
          </a:p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에러의 유무를 말하고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에러라면 에러의 원인을 에러가 아니라면 어떤 일을 한 것인지 말하시오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에러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 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언어의 모든 문장은 세미콜론으로 끝나야 함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464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3ab;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에러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바구니의 이름은 숫자로 시작할 수 없음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692696"/>
            <a:ext cx="82089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Quiz2</a:t>
            </a:r>
          </a:p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에러의 유무를 말하고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에러라면 에러의 원인을 에러가 아니라면 어떤 일을 한 것인지 말하시오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488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char cha;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</a:t>
            </a:r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문자형으로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이름이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cha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인 바구니 생성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692696"/>
            <a:ext cx="82089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Quiz3 </a:t>
            </a: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에러의 유무를 말하고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에러가 아니라면 어떤 일을 한 것인지 말하시오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557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double float;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에러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바구니의 이름은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float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일 수 없음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692696"/>
            <a:ext cx="82089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Quiz4 </a:t>
            </a: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에러의 유무를 말하고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에러라면 에러의 원인을 에러가 아니라면 어떤 일을 한 것인지 말하시오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501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float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kk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</a:t>
            </a:r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실수형으로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이름이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kk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인 바구니 생성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692696"/>
            <a:ext cx="82089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Quiz5 </a:t>
            </a:r>
          </a:p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에러의 유무를 말하고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에러라면 에러의 원인을 에러가 아니라면 어떤 일을 한 것인지 말하시오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916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a;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</a:t>
            </a:r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정수형으로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이름이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인 바구니 생성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692696"/>
            <a:ext cx="82089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Quiz6 </a:t>
            </a:r>
          </a:p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에러의 유무를 말하고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에러라면 에러의 원인을 에러가 아니라면 어떤 일을 한 것인지 말하시오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268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4th;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Quiz7 </a:t>
            </a:r>
          </a:p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에러의 유무를 말하고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에러라면 에러의 원인을 에러가 아니라면 어떤 일을 한 것인지 말하시오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에러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바구니의 이름은 숫자로 시작할 수 없음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107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“x”;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에러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바구니의 이름에는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“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특수문자가 들어갈 수 없음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692696"/>
            <a:ext cx="82089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Quiz8</a:t>
            </a:r>
          </a:p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에러의 유무를 말하고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에러라면 에러의 원인을 에러가 아니라면 어떤 일을 한 것인지 말하시오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180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char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tax-rate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에러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바구니의 이름에는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–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특수문자가 들어갈 수 없음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692696"/>
            <a:ext cx="82089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Quiz9 </a:t>
            </a: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에러의 유무를 말하고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에러가 아니라면 어떤 일을 한 것인지 말하시오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92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double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id@addr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에러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바구니의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이름에는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@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특수문자가 들어갈 수 없음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692696"/>
            <a:ext cx="82089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Quiz10 </a:t>
            </a: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에러의 유무를 말하고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에러라면 에러의 원인을 에러가 아니라면 어떤 일을 한 것인지 말하시오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290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3140968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언어란 무엇인가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732727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쉬어가는 시간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10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분간 쉬세요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~~~</a:t>
            </a:r>
          </a:p>
        </p:txBody>
      </p:sp>
    </p:spTree>
    <p:extLst>
      <p:ext uri="{BB962C8B-B14F-4D97-AF65-F5344CB8AC3E}">
        <p14:creationId xmlns:p14="http://schemas.microsoft.com/office/powerpoint/2010/main" val="1481428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732727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영어에서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if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는 어떤 경우에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쓰나요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4179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732727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언어에서 어떤 조건 별로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할 일을 나눌 때 어떻게 할까요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5647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276872"/>
            <a:ext cx="64087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그렇습니다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바로 </a:t>
            </a:r>
            <a:r>
              <a:rPr lang="en-US" altLang="ko-KR" sz="9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로 합니다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894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732727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그렇다면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if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라는 것을 쓰는 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방법은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?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9307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2780928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먼저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우리는 어떤 조건을 표현하는 방법을 알아야 합니다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그것을 </a:t>
            </a:r>
            <a:r>
              <a:rPr lang="ko-KR" alt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조건문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이라고 하구요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420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270892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조건문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?</a:t>
            </a:r>
          </a:p>
          <a:p>
            <a:pPr algn="ctr"/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예를 들면서 하나씩 이해해봅시다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420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3234770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 == 5;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Example1 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어떤 조건인지 추측해보세요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600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3234770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 =&lt; 5;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Example2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어떤 조건인지 추측해보세요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141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3234770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 &lt;= 5;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Example3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어떤 조건인지 추측해보세요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141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3140968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언어는 이름이 왜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인가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540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3234770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 &gt; 5;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Example4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어떤 조건인지 추측해보세요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141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3234770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 != 5;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Example5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어떤 조건인지 추측해보세요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141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3234770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 &gt;= 5;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Example6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어떤 조건인지 추측해보세요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141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3234770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가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5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와 같다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Example7 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해당 조건 문을 만들어보세요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141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3234770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가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5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와 다르다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Example8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해당 조건 문을 만들어보세요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796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3234770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가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5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보다 작다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Example9 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해당 조건 문을 만들어보세요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796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3234770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가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5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보다 크거나 같다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Example10 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해당 조건 문을 만들어보세요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796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3234770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가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5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보다 작거나 같다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Example11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해당 조건 문을 만들어보세요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796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3234770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가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b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보다 작다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Example12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해당 조건 문을 만들어보세요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796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2780928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자 이제 우리는 조건을 표현하는 방법을 알았고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</a:t>
            </a: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그 방법을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if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에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적용만 하면 됩니다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</a:t>
            </a:r>
          </a:p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힘내세요 다했어요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!!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헤헤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…)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2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2924944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언어를 공부하면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무엇을 할 수 있을까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161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460952"/>
            <a:ext cx="6131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if (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my_money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&gt;= 8000) {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eat chick! chick!;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 else {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 don’t have money T.T;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Example13 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어떤 문장인지 추측해보세요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623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1988840"/>
            <a:ext cx="61318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if (tall &gt;= 186) {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wow!;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 else if (tall &gt;= 176) {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that’s O.K;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 else {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So..So..T.T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Example14 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어떤 문장인지 추측해보세요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630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276872"/>
            <a:ext cx="6131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if (time &gt;= 9) {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time over!!!;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 else {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just study!!;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Example15 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어떤 문장인지 추측해보세요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630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276872"/>
            <a:ext cx="6923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if (passion == 100) {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Jake Yoon?!;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 else {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you should make passion;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Example16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어떤 문장인지 추측해보세요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630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1772816"/>
            <a:ext cx="6131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if (score &gt;= 97) {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(“A+”);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 else if (score &gt;= 93) {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(“A”);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 else if (score &gt;= 90) {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(“A-”);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 else {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(“F”);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Example17 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어떤 문장인지 추측해보세요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630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732727"/>
            <a:ext cx="6408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수고하셨습니다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 </a:t>
            </a: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숙제 공지 및 </a:t>
            </a:r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스터디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일정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안내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7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월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8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일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수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휴강 및 보강 결정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GDG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운영자모임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ㅠ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ㅠ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891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1772816"/>
            <a:ext cx="6131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#include &lt;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stdio.h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&gt;</a:t>
            </a:r>
          </a:p>
          <a:p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int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main(void)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{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	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(“Hello, World”);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	return 0;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}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071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(“[%d]”, 5 );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Quiz1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[5]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300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(“[%5d]”, 5 );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Quiz2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[    5]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220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478" y="2564904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(“[%-5d]”, 5 );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92696"/>
            <a:ext cx="6131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Quiz3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573016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정답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[5    ]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220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</TotalTime>
  <Words>795</Words>
  <Application>Microsoft Office PowerPoint</Application>
  <PresentationFormat>화면 슬라이드 쇼(4:3)</PresentationFormat>
  <Paragraphs>246</Paragraphs>
  <Slides>55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굴림</vt:lpstr>
      <vt:lpstr>Arial</vt:lpstr>
      <vt:lpstr>맑은 고딕</vt:lpstr>
      <vt:lpstr>Calibri</vt:lpstr>
      <vt:lpstr>HY나무B</vt:lpstr>
      <vt:lpstr>Adobe 고딕 Std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Chung-Ang Univ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KSH</dc:creator>
  <cp:lastModifiedBy>Jake</cp:lastModifiedBy>
  <cp:revision>304</cp:revision>
  <dcterms:created xsi:type="dcterms:W3CDTF">2010-07-09T16:02:12Z</dcterms:created>
  <dcterms:modified xsi:type="dcterms:W3CDTF">2013-07-05T02:10:54Z</dcterms:modified>
</cp:coreProperties>
</file>