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07" r:id="rId2"/>
    <p:sldId id="463" r:id="rId3"/>
    <p:sldId id="439" r:id="rId4"/>
    <p:sldId id="410" r:id="rId5"/>
    <p:sldId id="452" r:id="rId6"/>
    <p:sldId id="445" r:id="rId7"/>
    <p:sldId id="461" r:id="rId8"/>
    <p:sldId id="440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3" r:id="rId18"/>
    <p:sldId id="474" r:id="rId19"/>
    <p:sldId id="476" r:id="rId20"/>
    <p:sldId id="477" r:id="rId21"/>
    <p:sldId id="478" r:id="rId22"/>
    <p:sldId id="479" r:id="rId23"/>
    <p:sldId id="480" r:id="rId24"/>
    <p:sldId id="481" r:id="rId25"/>
    <p:sldId id="483" r:id="rId26"/>
    <p:sldId id="484" r:id="rId27"/>
    <p:sldId id="485" r:id="rId28"/>
    <p:sldId id="486" r:id="rId29"/>
    <p:sldId id="495" r:id="rId30"/>
    <p:sldId id="487" r:id="rId31"/>
    <p:sldId id="489" r:id="rId32"/>
    <p:sldId id="490" r:id="rId33"/>
    <p:sldId id="491" r:id="rId34"/>
    <p:sldId id="492" r:id="rId35"/>
    <p:sldId id="493" r:id="rId36"/>
    <p:sldId id="494" r:id="rId37"/>
    <p:sldId id="496" r:id="rId38"/>
    <p:sldId id="497" r:id="rId39"/>
    <p:sldId id="498" r:id="rId40"/>
    <p:sldId id="500" r:id="rId41"/>
    <p:sldId id="499" r:id="rId42"/>
    <p:sldId id="501" r:id="rId43"/>
    <p:sldId id="502" r:id="rId44"/>
    <p:sldId id="438" r:id="rId45"/>
    <p:sldId id="462" r:id="rId46"/>
  </p:sldIdLst>
  <p:sldSz cx="9144000" cy="6858000" type="screen4x3"/>
  <p:notesSz cx="6858000" cy="9144000"/>
  <p:embeddedFontLst>
    <p:embeddedFont>
      <p:font typeface="맑은 고딕" pitchFamily="50" charset="-127"/>
      <p:regular r:id="rId49"/>
      <p:bold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HY나무B" pitchFamily="18" charset="-127"/>
      <p:regular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4F8A"/>
    <a:srgbClr val="005A9E"/>
    <a:srgbClr val="224378"/>
    <a:srgbClr val="F68222"/>
    <a:srgbClr val="E53D09"/>
    <a:srgbClr val="E45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8" autoAdjust="0"/>
    <p:restoredTop sz="84368" autoAdjust="0"/>
  </p:normalViewPr>
  <p:slideViewPr>
    <p:cSldViewPr>
      <p:cViewPr>
        <p:scale>
          <a:sx n="75" d="100"/>
          <a:sy n="75" d="100"/>
        </p:scale>
        <p:origin x="-1800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3C824-3BBC-49F4-9D7F-DFA3A466A7C8}" type="datetimeFigureOut">
              <a:rPr lang="en-US" smtClean="0"/>
              <a:t>7/9/2013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8F46-CBE8-4E00-B14C-75AEBED5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2A1F-21CC-4D27-89D1-07159B5CD8DE}" type="datetimeFigureOut">
              <a:rPr lang="ko-KR" altLang="en-US" smtClean="0"/>
              <a:pPr/>
              <a:t>2013-07-09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D1C38-D2B9-4CC4-9AFE-EE7D12A84A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52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D1C38-D2B9-4CC4-9AFE-EE7D12A84A9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9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2A0C-EE88-4DD4-BA67-71D2719A3B57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3FF4-827D-4078-9D5B-73F2A0CEACBB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D81-AD6E-44D6-93D3-AE3CE7D4E93E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C780-768C-47D6-A4C2-498501AA1B41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1682-C640-4828-89B2-51DC9AFA74AC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830-DD94-4F81-A04B-4754D5FBD7A6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CF9C-CBA1-4483-82E9-B6A557126D28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271C-9D08-4E4F-8C11-FB40FD757243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ED7-A546-4A76-A24B-83C4B3744F48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49F9-AEBF-44C8-8DF2-8388B527F01B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D58E-38A8-448F-9F0E-59C4B3E46A91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9FFD-D359-4F43-BB68-75BCE76E6F99}" type="datetime1">
              <a:rPr lang="ko-KR" altLang="en-US" smtClean="0"/>
              <a:t>2013-07-09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9AD-D595-4CCB-BAA0-8988D0349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00042"/>
            <a:ext cx="9144000" cy="58579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uler.synap.co.kr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64470" y="2713563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G+ Summer 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 Programming Study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957753"/>
            <a:ext cx="174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2013. 07. </a:t>
            </a:r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09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19:30</a:t>
            </a:r>
            <a:endParaRPr lang="en-US" altLang="ko-KR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나무B" pitchFamily="18" charset="-127"/>
                <a:ea typeface="HY나무B" pitchFamily="18" charset="-127"/>
              </a:rPr>
              <a:t>G-Lab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60170"/>
            <a:ext cx="1264080" cy="126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702530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컴퓨터의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기본입력을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담당하는 것은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무엇일까요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01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630522"/>
            <a:ext cx="89289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아직 사실 저희는 바구니에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대해 </a:t>
            </a:r>
            <a:r>
              <a:rPr lang="ko-KR" altLang="en-US" sz="6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자세히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배우지 않았습니다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532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우리가 바구니를 만들면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컴퓨터는 내부적으로 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이러한 일을 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311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508" y="1656090"/>
            <a:ext cx="88929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1.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A;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하게 되면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2.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형 데이터를 저장할 수 있는 공간을 만듭니다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3.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 공간은 메모리라고 하는 것 안에 위치합니다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marL="457200" indent="-457200">
              <a:buAutoNum type="arabicPeriod" startAt="4"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위치한다는 말은 즉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주소가 있다는 것입니다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" name="순서도: 자기 디스크 1"/>
          <p:cNvSpPr/>
          <p:nvPr/>
        </p:nvSpPr>
        <p:spPr>
          <a:xfrm>
            <a:off x="1691680" y="3861048"/>
            <a:ext cx="1985640" cy="214572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887479" y="4221088"/>
            <a:ext cx="34208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 이름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A</a:t>
            </a:r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 종류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</a:t>
            </a:r>
            <a:r>
              <a:rPr lang="en-US" altLang="ko-K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int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(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정수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)</a:t>
            </a:r>
          </a:p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 크기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4</a:t>
            </a:r>
            <a:endParaRPr lang="ko-KR" altLang="en-US" sz="2400" dirty="0"/>
          </a:p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 주소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11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483768" y="5877272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A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259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" grpId="0" animBg="1"/>
      <p:bldP spid="3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5536" y="2420888"/>
            <a:ext cx="84249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언어에서는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주소를 얻기 위해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&amp;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라는 연산자를 사용합니다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30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2564904"/>
            <a:ext cx="957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int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 A = 5;		  //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바구니 생성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, 5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대입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Y나무B" pitchFamily="18" charset="-127"/>
            </a:endParaRPr>
          </a:p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(“%d”, A);	  //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바구니 값 출력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Y나무B" pitchFamily="18" charset="-127"/>
            </a:endParaRPr>
          </a:p>
          <a:p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printf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(“%d”, &amp;A); //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HY나무B" pitchFamily="18" charset="-127"/>
              </a:rPr>
              <a:t>바구니 주소 출력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5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41446"/>
            <a:ext cx="84249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입력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하기 위해서는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주소가 필요하기 때문에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주소를 배웠습니다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322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241446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입력을 위한 함수는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다행히도 첫 시간에 배웠던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와 유사하게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scanf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라고 합니다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083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522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inputC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(“%c”, &amp;</a:t>
            </a:r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inputC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50094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19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522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inputI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(“%d”, &amp;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inputI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171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1124744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잠시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스터디에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앞서 공지를 하자면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늘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부터 숙제가 많습니다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 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그렇기에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 바로 가셔서 안 하시면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쌓여서 버틸 수가 없는 상황이 올 겁니다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 여러분을 위한 것 입니다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힘내십시오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뭔가 얻어가려면 노력 해야만 합니다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07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522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float 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(“%f”, &amp;</a:t>
            </a:r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inputF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0171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522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char a, b;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(“%c %c”, 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4288846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2630522"/>
            <a:ext cx="8424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a, b;</a:t>
            </a:r>
          </a:p>
          <a:p>
            <a:pPr algn="ctr"/>
            <a:r>
              <a:rPr lang="en-US" altLang="ko-KR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 %d”, 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298609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1844824"/>
            <a:ext cx="88204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간단한 입력 프로그램을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짜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봅시다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개의 정수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20, 10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을 입력 받아서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수의 사칙연산결과를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다음과 같이 출력하시오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a+b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=30, a-b=10, a*b=200, a/b=2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339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272" y="836712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#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include &lt;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stdio.h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&gt;	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기본 입출력 사용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main(void)		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메인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(Entry Point)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a, b;		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 생성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scanf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 %d”, &amp;a, &amp;b);	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			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바구니에 값 입력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a+b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=%d, “,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a+b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덧셈 출력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(“a-b=%d, “, a-b);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뺄셈 출력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(“a*b=%d, “, a*b);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곱셈 출력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(“a/b=%d\n”, a/b);	//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나눗셈 출력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return 0;			// Entry Point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종료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1213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1177582"/>
            <a:ext cx="84249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자 백지를 드리겠습니다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금방 보셨던 코드를 짜봅시다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개의 정수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20, 10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을 입력 받아서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수의 사칙연산결과를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다음과 같이 출력하시오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a+b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=30, a-b=10, a*b=200,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a/b=2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816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700808"/>
            <a:ext cx="88204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개의 정수를 입력 받아서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수 중 큰 수를 출력해주는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프로그램을 작성하시오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196752"/>
            <a:ext cx="882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세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개의 정수를 입력 받아서</a:t>
            </a:r>
            <a:endParaRPr lang="en-US" altLang="ko-KR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세 수를 한 변의 길이로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하였을 때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</a:t>
            </a: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삼각형이 가능한지 판단하고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</a:t>
            </a: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삼각형이라면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직각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예각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둔각 삼각형인지 판단하시오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156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196752"/>
            <a:ext cx="8820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두 개의 정수와 한 개의 문자를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입력 받아서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문자가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+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이면 덧셈을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-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이면 뺄셈을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</a:p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*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이면 곱셈을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/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이면 나눗셈을 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결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과를 출력하시오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785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29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908720"/>
            <a:ext cx="88204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한 개의 정수를 입력 받아서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정수에 해당하는 구구단을 출력하세요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2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입력했다면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2*1=2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2*2=2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2*9=18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231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636912"/>
            <a:ext cx="6131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지난 시간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복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습</a:t>
            </a:r>
          </a:p>
        </p:txBody>
      </p:sp>
    </p:spTree>
    <p:extLst>
      <p:ext uri="{BB962C8B-B14F-4D97-AF65-F5344CB8AC3E}">
        <p14:creationId xmlns:p14="http://schemas.microsoft.com/office/powerpoint/2010/main" val="6349133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8064" y="2876743"/>
            <a:ext cx="882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금방 전 구구단을 출력할 때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몇 번이나 타이핑하셨나요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4064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700222"/>
            <a:ext cx="8820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잘 생각해보면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printf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할 때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아래와 같은 규칙이 있었습니다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=%d\n”,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2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=%d\n”,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2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(“%d*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=%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d\n”,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*</a:t>
            </a:r>
            <a:r>
              <a:rPr lang="en-US" altLang="ko-KR" sz="2800" b="1" dirty="0" smtClean="0">
                <a:solidFill>
                  <a:srgbClr val="FF0000"/>
                </a:solidFill>
                <a:ea typeface="HY나무B" pitchFamily="18" charset="-127"/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5079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2232154"/>
            <a:ext cx="8820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이러한 일정한 규칙을 가지고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반복적으로 일어나는 일들을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처리하는 문장을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반복문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이라고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합니다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920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2232154"/>
            <a:ext cx="882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사실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언어에는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여러가지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반복문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있습니다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pPr algn="ctr"/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27584" y="3443516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while</a:t>
            </a: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do-while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그러나 우리는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만 배울 것 입니다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8352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628800"/>
            <a:ext cx="88204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먼저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문은 아래와 같이 생겼습니다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for(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=0;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&lt;5;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++)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3" name="위쪽 화살표 2"/>
          <p:cNvSpPr/>
          <p:nvPr/>
        </p:nvSpPr>
        <p:spPr>
          <a:xfrm>
            <a:off x="3635896" y="3136905"/>
            <a:ext cx="288032" cy="130020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화살표 8"/>
          <p:cNvSpPr/>
          <p:nvPr/>
        </p:nvSpPr>
        <p:spPr>
          <a:xfrm>
            <a:off x="4716016" y="3136905"/>
            <a:ext cx="288032" cy="130020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5724128" y="3136905"/>
            <a:ext cx="288032" cy="1300207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-126522" y="4609980"/>
            <a:ext cx="9397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초기화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 문을 시작하기에 앞서 준비하는 일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조건문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반복을 계속해야 할지 말지를 결정하는 문장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증감문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반복이 이루어질 때마다 변화시킬 일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279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uiExpand="1" animBg="1"/>
      <p:bldP spid="9" grpId="0" uiExpand="1" animBg="1"/>
      <p:bldP spid="9" grpId="1" uiExpand="1" animBg="1"/>
      <p:bldP spid="10" grpId="0" uiExpand="1" animBg="1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680" y="1402898"/>
            <a:ext cx="61926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예를 들어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for(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=5;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&lt;= 10;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++) {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	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반복할 일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</a:p>
          <a:p>
            <a:pPr algn="ctr"/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이런 문장이 있다면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5373216"/>
            <a:ext cx="9026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의 값이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5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이 될 때까지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,(5,6,7,8,9,10)</a:t>
            </a: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6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번 반복할 것입니다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407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048" y="908720"/>
            <a:ext cx="882044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그럼 다시 이 문제를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for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문을 이용해 구현해봅시다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한 개의 정수를 입력 받아서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정수에 해당하는 구구단을 출력하세요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2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입력했다면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2*1=2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2*2=2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…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2*9=18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484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3648" y="2466762"/>
            <a:ext cx="648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어떤가요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반복 문을 사용하는 이유를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알겠나요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973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47664" y="2876743"/>
            <a:ext cx="6192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더 귀찮은 반복작업들을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해보도록 하죠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425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39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260043"/>
            <a:ext cx="8820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한 개의 정수를 입력 받아서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 정수보다 작은 자연수 중에서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7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의 배수의 합을 구하시오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10000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입력했다면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결과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7142142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766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언어를 공부하면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무엇을 할 수 있을까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161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40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2492896"/>
            <a:ext cx="6912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머리 아프시죠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ㅠ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ㅠ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힘내세요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여러분의 마음 알아요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…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저도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9321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41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404664"/>
            <a:ext cx="882044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모범답안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#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include &lt;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stdio.h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&gt;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main(void)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n = 10000;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 = 0;</a:t>
            </a:r>
          </a:p>
          <a:p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for(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0;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 n;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if(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% 7 == 0 ) {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s +=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}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}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결과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: %d\n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", s);</a:t>
            </a:r>
          </a:p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29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42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1260043"/>
            <a:ext cx="88204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 </a:t>
            </a:r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Practice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</a:p>
          <a:p>
            <a:pPr algn="ctr"/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한 개의 정수를 입력 받아서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그 정수보다 작은 자연수 중에서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소수를 모두 출력하시오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ex: ) 10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를 입력했다면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결과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: 2 3 5 7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90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43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48" y="404664"/>
            <a:ext cx="882044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모범답안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#include &lt;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stdio.h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&gt;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main(void)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{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n = 100;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, j;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s = 0;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int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isPrime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for(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2;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&lt; n;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++) {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isPrime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1;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for(j = 2; j &lt;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; j++) {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if (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% j == 0 ) {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isPrime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 0;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        break;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}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}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if(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isPrime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== 1 )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        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("%d ",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}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      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printf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("\n");</a:t>
            </a:r>
          </a:p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}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765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44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8092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수고하셨습니다</a:t>
            </a:r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 </a:t>
            </a:r>
          </a:p>
          <a:p>
            <a:pPr algn="ctr"/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숙제 </a:t>
            </a:r>
            <a:r>
              <a:rPr lang="ko-KR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공지</a:t>
            </a:r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891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45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321598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먼저 </a:t>
            </a:r>
            <a:r>
              <a:rPr lang="en-US" altLang="ko-KR" sz="3200" b="1" dirty="0">
                <a:hlinkClick r:id="rId2"/>
              </a:rPr>
              <a:t>http://</a:t>
            </a:r>
            <a:r>
              <a:rPr lang="en-US" altLang="ko-KR" sz="3200" b="1" dirty="0" smtClean="0">
                <a:hlinkClick r:id="rId2"/>
              </a:rPr>
              <a:t>euler.synap.co.kr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 접속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! (</a:t>
            </a:r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즐겨찾기추가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)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2.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회원가입을 해주세요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3. 1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번부터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10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번 문제까지 숙제입니다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4.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문제를 풀기 위한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코드는 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wide.so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에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/home/share/[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아이디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]/assignment/3/3-[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문제번호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].c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형식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으로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 제출해주세요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.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35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5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80494" y="2804735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언어의 모든 문장은 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____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으로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끝난다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838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6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2924944"/>
            <a:ext cx="6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바구니의 이름의 규칙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규칙이 왜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?!</a:t>
            </a:r>
          </a:p>
        </p:txBody>
      </p:sp>
    </p:spTree>
    <p:extLst>
      <p:ext uri="{BB962C8B-B14F-4D97-AF65-F5344CB8AC3E}">
        <p14:creationId xmlns:p14="http://schemas.microsoft.com/office/powerpoint/2010/main" val="1876979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7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32727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C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언어에서 어떤 조건 별로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a typeface="HY나무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할 일을 나눌 때 어떻게 할까요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HY나무B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5647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8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6478" y="2344812"/>
            <a:ext cx="6131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오늘의 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TODO</a:t>
            </a: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입력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</a:t>
            </a:r>
            <a:endParaRPr lang="en-US" altLang="ko-KR" sz="4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반복하는 일들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?!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903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57958"/>
            <a:ext cx="9144000" cy="500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39AD-D595-4CCB-BAA0-8988D03496E3}" type="slidenum">
              <a:rPr lang="ko-KR" altLang="en-US" smtClean="0">
                <a:latin typeface="HY나무B" pitchFamily="18" charset="-127"/>
                <a:ea typeface="HY나무B" pitchFamily="18" charset="-127"/>
              </a:rPr>
              <a:pPr/>
              <a:t>9</a:t>
            </a:fld>
            <a:endParaRPr lang="ko-KR" altLang="en-US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16" name="제목 3"/>
          <p:cNvSpPr txBox="1">
            <a:spLocks/>
          </p:cNvSpPr>
          <p:nvPr/>
        </p:nvSpPr>
        <p:spPr>
          <a:xfrm>
            <a:off x="-32" y="-24"/>
            <a:ext cx="9144000" cy="47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r">
              <a:spcBef>
                <a:spcPct val="0"/>
              </a:spcBef>
            </a:pP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나무B" pitchFamily="18" charset="-127"/>
              <a:ea typeface="HY나무B" pitchFamily="18" charset="-127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57012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저번시간에 우리는 바구니를 배웠고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,</a:t>
            </a: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바구니에 값을 대입하는 방법을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  <a:p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단순히 </a:t>
            </a:r>
            <a:r>
              <a:rPr lang="en-US" altLang="ko-KR" sz="4000" b="1" dirty="0" smtClean="0">
                <a:solidFill>
                  <a:srgbClr val="FF0000"/>
                </a:solidFill>
                <a:latin typeface="HY나무B" pitchFamily="18" charset="-127"/>
                <a:ea typeface="HY나무B" pitchFamily="18" charset="-127"/>
              </a:rPr>
              <a:t>=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을 이용해서 하였습니다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B" pitchFamily="18" charset="-127"/>
                <a:ea typeface="HY나무B" pitchFamily="18" charset="-127"/>
              </a:rPr>
              <a:t>.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997</Words>
  <Application>Microsoft Office PowerPoint</Application>
  <PresentationFormat>화면 슬라이드 쇼(4:3)</PresentationFormat>
  <Paragraphs>283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굴림</vt:lpstr>
      <vt:lpstr>Arial</vt:lpstr>
      <vt:lpstr>맑은 고딕</vt:lpstr>
      <vt:lpstr>Calibri</vt:lpstr>
      <vt:lpstr>HY나무B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Chung-Ang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KSH</dc:creator>
  <cp:lastModifiedBy>Jake</cp:lastModifiedBy>
  <cp:revision>324</cp:revision>
  <dcterms:created xsi:type="dcterms:W3CDTF">2010-07-09T16:02:12Z</dcterms:created>
  <dcterms:modified xsi:type="dcterms:W3CDTF">2013-07-09T07:27:45Z</dcterms:modified>
</cp:coreProperties>
</file>