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407" r:id="rId2"/>
    <p:sldId id="439" r:id="rId3"/>
    <p:sldId id="410" r:id="rId4"/>
    <p:sldId id="452" r:id="rId5"/>
    <p:sldId id="445" r:id="rId6"/>
    <p:sldId id="461" r:id="rId7"/>
    <p:sldId id="503" r:id="rId8"/>
    <p:sldId id="504" r:id="rId9"/>
    <p:sldId id="505" r:id="rId10"/>
    <p:sldId id="440" r:id="rId11"/>
    <p:sldId id="464" r:id="rId12"/>
    <p:sldId id="465" r:id="rId13"/>
    <p:sldId id="467" r:id="rId14"/>
    <p:sldId id="507" r:id="rId15"/>
    <p:sldId id="508" r:id="rId16"/>
    <p:sldId id="521" r:id="rId17"/>
    <p:sldId id="520" r:id="rId18"/>
    <p:sldId id="469" r:id="rId19"/>
    <p:sldId id="470" r:id="rId20"/>
    <p:sldId id="471" r:id="rId21"/>
    <p:sldId id="509" r:id="rId22"/>
    <p:sldId id="522" r:id="rId23"/>
    <p:sldId id="510" r:id="rId24"/>
    <p:sldId id="511" r:id="rId25"/>
    <p:sldId id="512" r:id="rId26"/>
    <p:sldId id="513" r:id="rId27"/>
    <p:sldId id="514" r:id="rId28"/>
    <p:sldId id="518" r:id="rId29"/>
    <p:sldId id="515" r:id="rId30"/>
    <p:sldId id="516" r:id="rId31"/>
    <p:sldId id="517" r:id="rId32"/>
    <p:sldId id="519" r:id="rId33"/>
    <p:sldId id="523" r:id="rId34"/>
    <p:sldId id="524" r:id="rId35"/>
    <p:sldId id="506" r:id="rId36"/>
    <p:sldId id="525" r:id="rId37"/>
    <p:sldId id="526" r:id="rId38"/>
    <p:sldId id="527" r:id="rId39"/>
    <p:sldId id="528" r:id="rId40"/>
    <p:sldId id="529" r:id="rId41"/>
    <p:sldId id="530" r:id="rId42"/>
    <p:sldId id="531" r:id="rId43"/>
    <p:sldId id="532" r:id="rId44"/>
    <p:sldId id="438" r:id="rId45"/>
  </p:sldIdLst>
  <p:sldSz cx="9144000" cy="6858000" type="screen4x3"/>
  <p:notesSz cx="6858000" cy="9144000"/>
  <p:embeddedFontLst>
    <p:embeddedFont>
      <p:font typeface="맑은 고딕" pitchFamily="50" charset="-127"/>
      <p:regular r:id="rId48"/>
      <p:bold r:id="rId49"/>
    </p:embeddedFont>
    <p:embeddedFont>
      <p:font typeface="Calibri" pitchFamily="34" charset="0"/>
      <p:regular r:id="rId50"/>
      <p:bold r:id="rId51"/>
      <p:italic r:id="rId52"/>
      <p:boldItalic r:id="rId53"/>
    </p:embeddedFont>
    <p:embeddedFont>
      <p:font typeface="HY나무B" pitchFamily="18" charset="-127"/>
      <p:regular r:id="rId5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004F8A"/>
    <a:srgbClr val="005A9E"/>
    <a:srgbClr val="224378"/>
    <a:srgbClr val="F68222"/>
    <a:srgbClr val="E53D09"/>
    <a:srgbClr val="E45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68" autoAdjust="0"/>
    <p:restoredTop sz="84368" autoAdjust="0"/>
  </p:normalViewPr>
  <p:slideViewPr>
    <p:cSldViewPr>
      <p:cViewPr>
        <p:scale>
          <a:sx n="75" d="100"/>
          <a:sy n="75" d="100"/>
        </p:scale>
        <p:origin x="-1800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3C824-3BBC-49F4-9D7F-DFA3A466A7C8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38F46-CBE8-4E00-B14C-75AEBED5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B2A1F-21CC-4D27-89D1-07159B5CD8DE}" type="datetimeFigureOut">
              <a:rPr lang="ko-KR" altLang="en-US" smtClean="0"/>
              <a:pPr/>
              <a:t>2013-07-11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D1C38-D2B9-4CC4-9AFE-EE7D12A84A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525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95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2A0C-EE88-4DD4-BA67-71D2719A3B57}" type="datetime1">
              <a:rPr lang="ko-KR" altLang="en-US" smtClean="0"/>
              <a:t>2013-07-11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500042"/>
            <a:ext cx="9144000" cy="58579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3FF4-827D-4078-9D5B-73F2A0CEACBB}" type="datetime1">
              <a:rPr lang="ko-KR" altLang="en-US" smtClean="0"/>
              <a:t>2013-07-11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CD81-AD6E-44D6-93D3-AE3CE7D4E93E}" type="datetime1">
              <a:rPr lang="ko-KR" altLang="en-US" smtClean="0"/>
              <a:t>2013-07-11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C780-768C-47D6-A4C2-498501AA1B41}" type="datetime1">
              <a:rPr lang="ko-KR" altLang="en-US" smtClean="0"/>
              <a:t>2013-07-11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1682-C640-4828-89B2-51DC9AFA74AC}" type="datetime1">
              <a:rPr lang="ko-KR" altLang="en-US" smtClean="0"/>
              <a:t>2013-07-11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0830-DD94-4F81-A04B-4754D5FBD7A6}" type="datetime1">
              <a:rPr lang="ko-KR" altLang="en-US" smtClean="0"/>
              <a:t>2013-07-11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CF9C-CBA1-4483-82E9-B6A557126D28}" type="datetime1">
              <a:rPr lang="ko-KR" altLang="en-US" smtClean="0"/>
              <a:t>2013-07-11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271C-9D08-4E4F-8C11-FB40FD757243}" type="datetime1">
              <a:rPr lang="ko-KR" altLang="en-US" smtClean="0"/>
              <a:t>2013-07-11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4ED7-A546-4A76-A24B-83C4B3744F48}" type="datetime1">
              <a:rPr lang="ko-KR" altLang="en-US" smtClean="0"/>
              <a:t>2013-07-11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49F9-AEBF-44C8-8DF2-8388B527F01B}" type="datetime1">
              <a:rPr lang="ko-KR" altLang="en-US" smtClean="0"/>
              <a:t>2013-07-11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D58E-38A8-448F-9F0E-59C4B3E46A91}" type="datetime1">
              <a:rPr lang="ko-KR" altLang="en-US" smtClean="0"/>
              <a:t>2013-07-11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9FFD-D359-4F43-BB68-75BCE76E6F99}" type="datetime1">
              <a:rPr lang="ko-KR" altLang="en-US" smtClean="0"/>
              <a:t>2013-07-11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500042"/>
            <a:ext cx="9144000" cy="58579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64470" y="2713563"/>
            <a:ext cx="6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G+ Summer </a:t>
            </a:r>
          </a:p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C Programming Study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0192" y="4957753"/>
            <a:ext cx="174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나무B" pitchFamily="18" charset="-127"/>
                <a:ea typeface="HY나무B" pitchFamily="18" charset="-127"/>
              </a:rPr>
              <a:t>2013. 07. 11</a:t>
            </a: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나무B" pitchFamily="18" charset="-127"/>
                <a:ea typeface="HY나무B" pitchFamily="18" charset="-127"/>
              </a:rPr>
              <a:t>13:00</a:t>
            </a: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나무B" pitchFamily="18" charset="-127"/>
                <a:ea typeface="HY나무B" pitchFamily="18" charset="-127"/>
              </a:rPr>
              <a:t>G-Lab</a:t>
            </a:r>
            <a:endParaRPr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160170"/>
            <a:ext cx="1264080" cy="1260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10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6478" y="2723436"/>
            <a:ext cx="6131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오늘의 </a:t>
            </a:r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TODO</a:t>
            </a:r>
          </a:p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배열</a:t>
            </a:r>
            <a:endParaRPr lang="en-US" altLang="ko-KR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903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2570128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저번시간에 우리는 입력방법과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반복 문을 사용하는 방법을 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배웠습니다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5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2702530"/>
            <a:ext cx="84249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그렇다면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배열과 구조체는 무엇일까요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6013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13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2774538"/>
            <a:ext cx="84249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배열은 동일한 변수를 연속적으로 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만드는 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것을 말합니다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311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14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2774538"/>
            <a:ext cx="84249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배열을 선언하는 방법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1</a:t>
            </a:r>
          </a:p>
          <a:p>
            <a:pPr algn="ctr"/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a[10];</a:t>
            </a:r>
          </a:p>
        </p:txBody>
      </p:sp>
    </p:spTree>
    <p:extLst>
      <p:ext uri="{BB962C8B-B14F-4D97-AF65-F5344CB8AC3E}">
        <p14:creationId xmlns:p14="http://schemas.microsoft.com/office/powerpoint/2010/main" val="4284334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15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2774538"/>
            <a:ext cx="84249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배열을 선언하는 방법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2</a:t>
            </a:r>
          </a:p>
          <a:p>
            <a:pPr algn="ctr"/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a[] = {1,2,3,4};</a:t>
            </a:r>
          </a:p>
        </p:txBody>
      </p:sp>
    </p:spTree>
    <p:extLst>
      <p:ext uri="{BB962C8B-B14F-4D97-AF65-F5344CB8AC3E}">
        <p14:creationId xmlns:p14="http://schemas.microsoft.com/office/powerpoint/2010/main" val="69952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16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2774538"/>
            <a:ext cx="84249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배열을 선언하는 방법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3</a:t>
            </a:r>
          </a:p>
          <a:p>
            <a:pPr algn="ctr"/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char a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[] = “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abc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469579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17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2774538"/>
            <a:ext cx="84249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배열을 선언하는 방법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4</a:t>
            </a:r>
          </a:p>
          <a:p>
            <a:pPr algn="ctr"/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char a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[] = {‘a’, ’b’, ’c’, ‘\0’};</a:t>
            </a:r>
          </a:p>
        </p:txBody>
      </p:sp>
    </p:spTree>
    <p:extLst>
      <p:ext uri="{BB962C8B-B14F-4D97-AF65-F5344CB8AC3E}">
        <p14:creationId xmlns:p14="http://schemas.microsoft.com/office/powerpoint/2010/main" val="361282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18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2420888"/>
            <a:ext cx="84249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우리가 배열을 만들면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컴퓨터는 내부적으로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이러한 일을 합니다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730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19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790" y="1340768"/>
            <a:ext cx="86404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1. 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a[6];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이라고 선언하면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,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2. 6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개의 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형 변수를 만듭니다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3.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각각의 변수는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a[0], a[1], a[2], … a[5]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와 같이 표현할 수 있습니다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.(0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부터 시작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)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4.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각각 변수의 주소는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&amp;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a[0], &amp;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a[1], … &amp;a[5]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와 같이 표현할 수 있습니다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5.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배열의 이름인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a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는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&amp;a[0]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와 같은 값을 갖습니다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357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6478" y="2636912"/>
            <a:ext cx="61318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지난 시간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복</a:t>
            </a:r>
            <a:r>
              <a: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습</a:t>
            </a:r>
          </a:p>
        </p:txBody>
      </p:sp>
    </p:spTree>
    <p:extLst>
      <p:ext uri="{BB962C8B-B14F-4D97-AF65-F5344CB8AC3E}">
        <p14:creationId xmlns:p14="http://schemas.microsoft.com/office/powerpoint/2010/main" val="634913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20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원통 6"/>
          <p:cNvSpPr/>
          <p:nvPr/>
        </p:nvSpPr>
        <p:spPr>
          <a:xfrm>
            <a:off x="2195736" y="3063195"/>
            <a:ext cx="720080" cy="1008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통 7"/>
          <p:cNvSpPr/>
          <p:nvPr/>
        </p:nvSpPr>
        <p:spPr>
          <a:xfrm>
            <a:off x="2915816" y="3063195"/>
            <a:ext cx="720080" cy="1008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통 8"/>
          <p:cNvSpPr/>
          <p:nvPr/>
        </p:nvSpPr>
        <p:spPr>
          <a:xfrm>
            <a:off x="3635896" y="3063195"/>
            <a:ext cx="720080" cy="1008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통 9"/>
          <p:cNvSpPr/>
          <p:nvPr/>
        </p:nvSpPr>
        <p:spPr>
          <a:xfrm>
            <a:off x="4355976" y="3063195"/>
            <a:ext cx="720080" cy="1008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통 10"/>
          <p:cNvSpPr/>
          <p:nvPr/>
        </p:nvSpPr>
        <p:spPr>
          <a:xfrm>
            <a:off x="5076056" y="3063195"/>
            <a:ext cx="720080" cy="1008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통 11"/>
          <p:cNvSpPr/>
          <p:nvPr/>
        </p:nvSpPr>
        <p:spPr>
          <a:xfrm>
            <a:off x="5796136" y="3063195"/>
            <a:ext cx="720080" cy="1008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620688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금방 했던 일을 그림으로 보면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5696" y="4047455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a[0]  a[1]  a[2]  a[3]  a[4]  a[5]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3108" y="1556792"/>
            <a:ext cx="2975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a[6];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을 하면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35696" y="2658397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&amp;a[0] &amp;a[1] &amp;a[2] &amp;a[3] &amp;a[4] &amp;a[5]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507647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&amp;a[0] == a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1322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원통 6"/>
          <p:cNvSpPr/>
          <p:nvPr/>
        </p:nvSpPr>
        <p:spPr>
          <a:xfrm>
            <a:off x="3707904" y="3063195"/>
            <a:ext cx="720080" cy="1008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통 7"/>
          <p:cNvSpPr/>
          <p:nvPr/>
        </p:nvSpPr>
        <p:spPr>
          <a:xfrm>
            <a:off x="4427984" y="3063195"/>
            <a:ext cx="720080" cy="1008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통 8"/>
          <p:cNvSpPr/>
          <p:nvPr/>
        </p:nvSpPr>
        <p:spPr>
          <a:xfrm>
            <a:off x="5148064" y="3063195"/>
            <a:ext cx="720080" cy="1008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62068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다음 그림과 같이 하려면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우리는 배열을 어떻게 선언 </a:t>
            </a:r>
            <a:r>
              <a:rPr lang="ko-KR" altLang="en-US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해야할까요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?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7744" y="4047455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c[0]  c[1]  c[2]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4342" y="3305641"/>
            <a:ext cx="2975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char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형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67744" y="2658397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&amp;c[0] &amp;c[1] &amp;c[2]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119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원통 6"/>
          <p:cNvSpPr/>
          <p:nvPr/>
        </p:nvSpPr>
        <p:spPr>
          <a:xfrm>
            <a:off x="3275856" y="3063195"/>
            <a:ext cx="720080" cy="1008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8" name="원통 7"/>
          <p:cNvSpPr/>
          <p:nvPr/>
        </p:nvSpPr>
        <p:spPr>
          <a:xfrm>
            <a:off x="3995936" y="3063195"/>
            <a:ext cx="720080" cy="1008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9" name="원통 8"/>
          <p:cNvSpPr/>
          <p:nvPr/>
        </p:nvSpPr>
        <p:spPr>
          <a:xfrm>
            <a:off x="4716016" y="3063195"/>
            <a:ext cx="720080" cy="1008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62068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다음 그림과 같이 하려면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우리는 배열을 어떻게 선언 </a:t>
            </a:r>
            <a:r>
              <a:rPr lang="ko-KR" altLang="en-US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해야할까요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?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5736" y="4047455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c[0]  c[1]  c[2]  c[3]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60" y="3305641"/>
            <a:ext cx="2975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char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형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95736" y="2658397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&amp;c[0] &amp;c[1] &amp;c[2] &amp;c[3]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19" name="원통 18"/>
          <p:cNvSpPr/>
          <p:nvPr/>
        </p:nvSpPr>
        <p:spPr>
          <a:xfrm>
            <a:off x="5436096" y="3068960"/>
            <a:ext cx="720080" cy="1008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648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23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790" y="2708920"/>
            <a:ext cx="86404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그럼 만드는 법은 알았으니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활용하는 법을 생각해봅시다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606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24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2708920"/>
            <a:ext cx="86404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배열을 사용하지 않고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int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형 변수 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10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개를 만들어보세요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924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25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2492896"/>
            <a:ext cx="86404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10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개의 변수에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각각 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0,1,2,3,4,5,6,7,8,9 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라는 값을 대입해주세요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154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26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2492896"/>
            <a:ext cx="86404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10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개의 변수를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각각 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5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씩 값을 증가시켜주세요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  <a:p>
            <a:pPr algn="ctr"/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ex: ) a = a + 5;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049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27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2492896"/>
            <a:ext cx="86404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10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개의 변수를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각각 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2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씩 값을 감소시켜주세요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  <a:p>
            <a:pPr algn="ctr"/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ex: ) a = a - 2;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364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28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2420888"/>
            <a:ext cx="86404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10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개의 변수의 값을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출력해주세요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  <a:p>
            <a:pPr algn="ctr"/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ex: )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(“%d\n”, a);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6960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29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1996385"/>
            <a:ext cx="86404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배열을 쓰지 않고는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일의 규칙이 있음에도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불구하고 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모두 각각 접근해야만 합니다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699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6478" y="2924944"/>
            <a:ext cx="6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C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언어를 공부하면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무엇을 할 수 있을까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161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30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2385462"/>
            <a:ext cx="86404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금방 했던 일을 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for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문과 배열로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표현하면 다음과 같습니다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0494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8244" y="1484784"/>
            <a:ext cx="86404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a[10];</a:t>
            </a:r>
          </a:p>
          <a:p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;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for(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= 0; 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&lt; 10; 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++) {</a:t>
            </a:r>
          </a:p>
          <a:p>
            <a:pPr lvl="1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a[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] = 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;</a:t>
            </a:r>
          </a:p>
          <a:p>
            <a:pPr lvl="1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a[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] = a[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] + 5;</a:t>
            </a:r>
          </a:p>
          <a:p>
            <a:pPr lvl="1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a[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] = a[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] – 2;</a:t>
            </a:r>
          </a:p>
          <a:p>
            <a:pPr lvl="1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(“%d\n”, a[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]);</a:t>
            </a: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}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68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1996385"/>
            <a:ext cx="86404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어때요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배열을 써야 하는 이유를 알겠나요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모르겠다면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오늘 과제를 해보면 느낄 겁니다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배열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안쓰고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해도 됩니다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.)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510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33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1996385"/>
            <a:ext cx="86404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하나 더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!</a:t>
            </a: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배열을 선언하면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연속적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으로 만든다고 했던 것을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기억하시나요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709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34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2303581"/>
            <a:ext cx="864042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연속적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이라는 말은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즉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, 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변수의 주소가 아파트처럼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붙어있다는 것을 의미합니다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443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35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2630522"/>
            <a:ext cx="84249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자 그럼 지금부터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첼린지를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시작하죠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오늘 문제는 열혈강의에서 얻었습니다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909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36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048" y="1412190"/>
            <a:ext cx="88204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 </a:t>
            </a:r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!</a:t>
            </a:r>
          </a:p>
          <a:p>
            <a:pPr algn="ctr"/>
            <a:endParaRPr lang="en-US" altLang="ko-KR" sz="4400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소망 빌라는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5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층으로 이뤄져 있다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 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프로그램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실행 시 사용자로부터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1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층부터 시작해서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5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층까지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각층에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사는 사람의 수를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입력 받는다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 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입력이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끝나면 소망빌라에 사는 전체 사람의 수를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계산해서 출력하는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프로그램을 작성하자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520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37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048" y="1268760"/>
            <a:ext cx="882044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 </a:t>
            </a:r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!</a:t>
            </a:r>
          </a:p>
          <a:p>
            <a:pPr algn="ctr"/>
            <a:endParaRPr lang="en-US" altLang="ko-KR" sz="4400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길이가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9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인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형 정수 배열을 선언하고 나서 사용자로부터 숫자를 하나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입력 받는다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그리고 입력 받은 숫자의 구구단 계산 결과를 미리 선언해 놓은 배열에 저장한다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마지막으로 배열의 요소 중에서 짝수 번째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두 번째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,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네 번째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...)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위치에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존재하는 요소들을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출력하는 프로그램을 작성하자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 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603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38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048" y="1268760"/>
            <a:ext cx="88204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 </a:t>
            </a:r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!</a:t>
            </a:r>
          </a:p>
          <a:p>
            <a:pPr algn="ctr"/>
            <a:endParaRPr lang="en-US" altLang="ko-KR" sz="4400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길이가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26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인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char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형 배열을 선언해서 문자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'A'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부터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'Z'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까지 저장한다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선언과 동시에 초기화하라는 뜻은 아니다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반복 문을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이용해서 저장하는 형태를 취해야 한다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그리고 배열에 모든 요소를 처음부터 끝까지 출력하는 프로그램을 작성하자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052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39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048" y="1268760"/>
            <a:ext cx="882044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 </a:t>
            </a:r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!</a:t>
            </a:r>
          </a:p>
          <a:p>
            <a:pPr algn="ctr"/>
            <a:endParaRPr lang="en-US" altLang="ko-KR" sz="4400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char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str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[1024];</a:t>
            </a:r>
          </a:p>
          <a:p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scanf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(“%s”,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str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);</a:t>
            </a:r>
          </a:p>
          <a:p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사용자로부터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하나의 문자열을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입력 받아서 입력 받은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문자열의 길이를 출력하는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프로그램을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작성하자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 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널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null, ‘\0’)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문자는 문자열의 길이에서 제외시키는 것으로 하자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569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80494" y="2804735"/>
            <a:ext cx="6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C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언어의 모든 문장은 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____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으로 끝난다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!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838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40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048" y="1771069"/>
            <a:ext cx="88204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 </a:t>
            </a:r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!</a:t>
            </a:r>
          </a:p>
          <a:p>
            <a:pPr algn="ctr"/>
            <a:endParaRPr lang="en-US" altLang="ko-KR" sz="4400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사용자가 입력한 문자열을 배열에 저장한 다음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,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배열 내에서 문자열을 역순으로 뒤집는다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그리고 나서 제대로 뒤집어졌는지 확인하기 위해서 문자열을 출력해 보는 프로그램을 작성해보자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090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048" y="1412776"/>
            <a:ext cx="88204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 </a:t>
            </a:r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!</a:t>
            </a:r>
          </a:p>
          <a:p>
            <a:pPr algn="ctr"/>
            <a:endParaRPr lang="en-US" altLang="ko-KR" sz="4400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문자열을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입력 받는다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입력 받은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문자열을 구성하고 있는 문자 중에서 아스키 코드 값이 가장 큰</a:t>
            </a:r>
          </a:p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문자를 찾아서 출력하는 프로그램을 구현해 보자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예를 들어서 입력된 문자열이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"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abc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"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라면</a:t>
            </a:r>
          </a:p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이 중에서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아스키 코드 값이 가장 큰 문자는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'c'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이다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따라서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c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를 출력해 준다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999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048" y="412204"/>
            <a:ext cx="88204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 </a:t>
            </a:r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!</a:t>
            </a:r>
          </a:p>
          <a:p>
            <a:pPr algn="ctr"/>
            <a:endParaRPr lang="en-US" altLang="ko-KR" sz="4400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금액을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입력하면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다음과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같이 화폐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단위 별로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화폐의 개수를 출력하는 프로그램을 작성하시오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ex: ) 98760 </a:t>
            </a:r>
            <a:r>
              <a:rPr lang="ko-KR" alt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입력시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10000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원권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9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5000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원권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1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1000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원권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3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500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원권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1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100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원권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2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50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원권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1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10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원권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1</a:t>
            </a:r>
          </a:p>
          <a:p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8331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43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048" y="412204"/>
            <a:ext cx="882044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 </a:t>
            </a:r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!</a:t>
            </a:r>
          </a:p>
          <a:p>
            <a:pPr algn="ctr"/>
            <a:endParaRPr lang="en-US" altLang="ko-KR" sz="4400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문자열로 입력된 문장에 대해 알파벳 별로 몇 개의 문자가 입력되었는지를 카운트를 하는 프로그램을 작성하시오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문장에는 알파벳 외에 숫자나 특수기호 그리고 공백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(Space bar)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이 사용되는데 이들은 모두 기타 문자로 카운트하시오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단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,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알파벳 문자는 대소문자 구분 없이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카운트합니다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ex: ) GDG SSU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입력시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D           1</a:t>
            </a: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G           2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           2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U          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1</a:t>
            </a: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기타      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1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053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44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2780928"/>
            <a:ext cx="6408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수고하셨습니다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 </a:t>
            </a: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숙제 공지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8912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5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9632" y="3214717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변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수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</a:t>
            </a:r>
            <a:r>
              <a:rPr lang="ko-KR" altLang="en-US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이름의 규칙은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69795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6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2732727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C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언어에서 어떤 조건 별로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할 일을 나눌 때 어떻게 할까요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5647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7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2420888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우리가 변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수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를 만들면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컴퓨터가 내부적으로 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하는 일은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980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8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2682786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C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언어에서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바구니의 주소를 얻기 위해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사용하는 연산자는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28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9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048" y="2276872"/>
            <a:ext cx="882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C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언어에서 일정한 규칙을 가지고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반복적으로 일어나는 일들을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편리하게 처리하는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방법은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407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2911</TotalTime>
  <Words>930</Words>
  <Application>Microsoft Office PowerPoint</Application>
  <PresentationFormat>화면 슬라이드 쇼(4:3)</PresentationFormat>
  <Paragraphs>211</Paragraphs>
  <Slides>44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굴림</vt:lpstr>
      <vt:lpstr>Arial</vt:lpstr>
      <vt:lpstr>맑은 고딕</vt:lpstr>
      <vt:lpstr>Calibri</vt:lpstr>
      <vt:lpstr>HY나무B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Chung-Ang Univ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KSH</dc:creator>
  <cp:lastModifiedBy>Jake</cp:lastModifiedBy>
  <cp:revision>340</cp:revision>
  <dcterms:created xsi:type="dcterms:W3CDTF">2010-07-09T16:02:12Z</dcterms:created>
  <dcterms:modified xsi:type="dcterms:W3CDTF">2013-07-11T01:16:45Z</dcterms:modified>
</cp:coreProperties>
</file>