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07" r:id="rId2"/>
    <p:sldId id="439" r:id="rId3"/>
    <p:sldId id="410" r:id="rId4"/>
    <p:sldId id="452" r:id="rId5"/>
    <p:sldId id="445" r:id="rId6"/>
    <p:sldId id="461" r:id="rId7"/>
    <p:sldId id="503" r:id="rId8"/>
    <p:sldId id="504" r:id="rId9"/>
    <p:sldId id="505" r:id="rId10"/>
    <p:sldId id="533" r:id="rId11"/>
    <p:sldId id="534" r:id="rId12"/>
    <p:sldId id="440" r:id="rId13"/>
    <p:sldId id="465" r:id="rId14"/>
    <p:sldId id="467" r:id="rId15"/>
    <p:sldId id="507" r:id="rId16"/>
    <p:sldId id="508" r:id="rId17"/>
    <p:sldId id="535" r:id="rId18"/>
    <p:sldId id="536" r:id="rId19"/>
    <p:sldId id="537" r:id="rId20"/>
    <p:sldId id="521" r:id="rId21"/>
    <p:sldId id="538" r:id="rId22"/>
    <p:sldId id="470" r:id="rId23"/>
    <p:sldId id="471" r:id="rId24"/>
    <p:sldId id="510" r:id="rId25"/>
    <p:sldId id="511" r:id="rId26"/>
    <p:sldId id="512" r:id="rId27"/>
    <p:sldId id="513" r:id="rId28"/>
    <p:sldId id="514" r:id="rId29"/>
    <p:sldId id="540" r:id="rId30"/>
    <p:sldId id="541" r:id="rId31"/>
    <p:sldId id="519" r:id="rId32"/>
    <p:sldId id="525" r:id="rId33"/>
    <p:sldId id="526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552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561" r:id="rId53"/>
    <p:sldId id="562" r:id="rId54"/>
    <p:sldId id="563" r:id="rId55"/>
    <p:sldId id="564" r:id="rId56"/>
    <p:sldId id="565" r:id="rId57"/>
    <p:sldId id="566" r:id="rId58"/>
    <p:sldId id="567" r:id="rId59"/>
    <p:sldId id="569" r:id="rId60"/>
    <p:sldId id="568" r:id="rId61"/>
    <p:sldId id="438" r:id="rId62"/>
  </p:sldIdLst>
  <p:sldSz cx="9144000" cy="6858000" type="screen4x3"/>
  <p:notesSz cx="6858000" cy="9144000"/>
  <p:embeddedFontLst>
    <p:embeddedFont>
      <p:font typeface="HY나무B" pitchFamily="18" charset="-127"/>
      <p:regular r:id="rId65"/>
    </p:embeddedFont>
    <p:embeddedFont>
      <p:font typeface="맑은 고딕" pitchFamily="50" charset="-127"/>
      <p:regular r:id="rId66"/>
      <p:bold r:id="rId67"/>
    </p:embeddedFont>
    <p:embeddedFont>
      <p:font typeface="Calibri" pitchFamily="34" charset="0"/>
      <p:regular r:id="rId68"/>
      <p:bold r:id="rId69"/>
      <p:italic r:id="rId70"/>
      <p:boldItalic r:id="rId7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004F8A"/>
    <a:srgbClr val="005A9E"/>
    <a:srgbClr val="224378"/>
    <a:srgbClr val="F68222"/>
    <a:srgbClr val="E53D09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8" autoAdjust="0"/>
    <p:restoredTop sz="84368" autoAdjust="0"/>
  </p:normalViewPr>
  <p:slideViewPr>
    <p:cSldViewPr>
      <p:cViewPr>
        <p:scale>
          <a:sx n="75" d="100"/>
          <a:sy n="75" d="100"/>
        </p:scale>
        <p:origin x="-1800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C824-3BBC-49F4-9D7F-DFA3A466A7C8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8F46-CBE8-4E00-B14C-75AEBED5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2A1F-21CC-4D27-89D1-07159B5CD8DE}" type="datetimeFigureOut">
              <a:rPr lang="ko-KR" altLang="en-US" smtClean="0"/>
              <a:pPr/>
              <a:t>2013-07-12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1C38-D2B9-4CC4-9AFE-EE7D12A84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52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5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A0C-EE88-4DD4-BA67-71D2719A3B57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3FF4-827D-4078-9D5B-73F2A0CEACBB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D81-AD6E-44D6-93D3-AE3CE7D4E93E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C780-768C-47D6-A4C2-498501AA1B41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1682-C640-4828-89B2-51DC9AFA74AC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0830-DD94-4F81-A04B-4754D5FBD7A6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CF9C-CBA1-4483-82E9-B6A557126D28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271C-9D08-4E4F-8C11-FB40FD757243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ED7-A546-4A76-A24B-83C4B3744F48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9F9-AEBF-44C8-8DF2-8388B527F01B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D58E-38A8-448F-9F0E-59C4B3E46A91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9FFD-D359-4F43-BB68-75BCE76E6F99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4470" y="2713563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G+ Summer 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 Programming Study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957753"/>
            <a:ext cx="17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2013. 07. 12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19:00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G-Lab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60170"/>
            <a:ext cx="1264080" cy="126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3153162"/>
            <a:ext cx="882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배열을 사용하는 이유는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2978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610778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우리가 배열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을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만들면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컴퓨터가 내부적으로 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하는 일은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175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723436"/>
            <a:ext cx="6131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오늘의 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TODO</a:t>
            </a: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포인터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903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702530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그렇다면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구조체는 무엇일까요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01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구조체는 변수를 모아서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하나의 이름으로 사용하는 것을 말합니다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11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1556792"/>
            <a:ext cx="84249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구조체를 선언하는 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</a:t>
            </a:r>
          </a:p>
          <a:p>
            <a:pPr lvl="2"/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lvl="2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구조체이름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{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변수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종류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변수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이름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변수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2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종류 변수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2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이름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};</a:t>
            </a:r>
          </a:p>
          <a:p>
            <a:pPr lvl="2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구조체이름 구조체변수이름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334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4249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구조체를 선언하는 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</a:t>
            </a:r>
          </a:p>
          <a:p>
            <a:pPr lvl="2"/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lvl="2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student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{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id;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char grade;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};</a:t>
            </a:r>
          </a:p>
          <a:p>
            <a:pPr lvl="2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student std0, std1;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5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구조체를 선언하는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lvl="2"/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lvl="2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student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{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id;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char grade;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std0, std1;</a:t>
            </a:r>
          </a:p>
        </p:txBody>
      </p:sp>
    </p:spTree>
    <p:extLst>
      <p:ext uri="{BB962C8B-B14F-4D97-AF65-F5344CB8AC3E}">
        <p14:creationId xmlns:p14="http://schemas.microsoft.com/office/powerpoint/2010/main" val="790397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구조체를 선언하는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3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lvl="2"/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lvl="2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typedef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student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{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id;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char grade;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student;</a:t>
            </a:r>
          </a:p>
          <a:p>
            <a:pPr lvl="2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student std0, std1;</a:t>
            </a:r>
          </a:p>
        </p:txBody>
      </p:sp>
    </p:spTree>
    <p:extLst>
      <p:ext uri="{BB962C8B-B14F-4D97-AF65-F5344CB8AC3E}">
        <p14:creationId xmlns:p14="http://schemas.microsoft.com/office/powerpoint/2010/main" val="418610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060848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잠깐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typedef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연산자는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변수의 종류를 이름을 바꿔 쓰는 방법인데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 선언할 때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많이 사용합니다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665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636912"/>
            <a:ext cx="6131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지난 시간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복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습</a:t>
            </a:r>
          </a:p>
        </p:txBody>
      </p:sp>
    </p:spTree>
    <p:extLst>
      <p:ext uri="{BB962C8B-B14F-4D97-AF65-F5344CB8AC3E}">
        <p14:creationId xmlns:p14="http://schemas.microsoft.com/office/powerpoint/2010/main" val="63491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3648" y="1996385"/>
            <a:ext cx="6480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typedef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예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</a:t>
            </a:r>
          </a:p>
          <a:p>
            <a:pPr algn="ctr"/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typedef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myint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myint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a;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57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3648" y="1988840"/>
            <a:ext cx="6480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typedef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예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2</a:t>
            </a:r>
          </a:p>
          <a:p>
            <a:pPr algn="ctr"/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student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student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student std0, std1;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111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790" y="1484784"/>
            <a:ext cx="86404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구조체는 하나의 종류를 정의하는 것이므로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구조체를 가지고 배열을 만들 수도 있습니다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ex: )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student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[3];</a:t>
            </a:r>
          </a:p>
          <a:p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그래서 구조체를 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사용자 정의 데이터 타입 이라고도 부릅니다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357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23</a:t>
            </a:fld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5436096" y="3063194"/>
            <a:ext cx="1296144" cy="1445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620688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금방 했던 일을 그림으로 보면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9752" y="4479503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[0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 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[1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[2]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3108" y="1556792"/>
            <a:ext cx="2975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student </a:t>
            </a: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[3];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을 하면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44" y="2658397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&amp;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[0]     &amp;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[1]     &amp;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[2]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5148481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&amp;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[0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 ==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4139952" y="3063195"/>
            <a:ext cx="1296144" cy="1445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통 23"/>
          <p:cNvSpPr/>
          <p:nvPr/>
        </p:nvSpPr>
        <p:spPr>
          <a:xfrm>
            <a:off x="2843808" y="3058507"/>
            <a:ext cx="1296144" cy="1445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267744" y="337916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id           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9752" y="3777083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grade      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grade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grade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4008" y="5148481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== &amp;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[0].id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322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790" y="2708920"/>
            <a:ext cx="8640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그럼 만드는 법은 알았으니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활용하는 법을 생각해봅시다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606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708920"/>
            <a:ext cx="86404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구조체를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사용하지 않고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형 변수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10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개를 만들어보세요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char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형 변수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10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개를 만들어보세요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924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2348880"/>
            <a:ext cx="86404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헤헤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… 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어제의 악몽이 떠오르실 것 같아서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오늘은 실습으로 대체합니다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15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628800"/>
            <a:ext cx="86404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특정학생의 점수를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A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나머지 학생의 점수를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B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해주는 프로그램입니다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열심히 따라 쳐봅시다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049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620688"/>
            <a:ext cx="86404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#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include &lt;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stdio.h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&gt;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main(void)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inputId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student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id;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char grade;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[8];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[0].id = 20132146;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[1].id = 20132402;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[2].id = 20132317;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[3].id = 20132442;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364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476672"/>
            <a:ext cx="86404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[4].id = 20132134;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[5].id = 20122086;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[6].id = 20102364;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[7].id = 20109999;</a:t>
            </a:r>
          </a:p>
          <a:p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학번을 입력하세요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:”);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scanf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(“%d”, &amp;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inputId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for(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0;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&lt; 8;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++ 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if(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].id ==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inputId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].grade = ‘A’;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	break;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} else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].grade = ‘B’;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}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80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924944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언어를 공부하면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무엇을 할 수 있을까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161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476672"/>
            <a:ext cx="86404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for(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0;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&lt; 8;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++ 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(“ID : %d, GRADE : %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c\n”, 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].id,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[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].grade );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return 0;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85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774538"/>
            <a:ext cx="8640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지금부터는 </a:t>
            </a:r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첼린지를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풀면서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문법을 익혀봅시다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51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412190"/>
            <a:ext cx="91804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학생은 이름과 학번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등급을 가지고 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학생은 총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명이 존재한다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각 학생의 이름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학번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등급을 입력 받는다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ex: )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윤재석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20073188, ‘C’,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김원재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20132317, ‘B’,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임원균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20132442, ‘A’,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안혜미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20132146, ‘B’,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송동현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20132134, ‘B’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학번이 가장 높은 학생의 이름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학번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등급을 출력하여라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520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196752"/>
            <a:ext cx="8820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모든 점은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x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와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y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좌표를 가지고 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세 개의 점을 생성하여 각각의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x, y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좌표를 입력 받고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세 개의 점으로 생성되는 삼각형의 크기를 출력하여라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ex: ) 0, 0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10, 0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0, 20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결과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100</a:t>
            </a: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60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700808"/>
            <a:ext cx="8820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모든 점은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x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와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y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좌표를 가지고 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다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섯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개의 점을 생성하여 각각의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x, y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좌표를 입력 받고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두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개의 점으로 생성되는 선분 중 가장 긴 선분의 길이와 생성하는 점 두 개를 출력하여라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015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702530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잠시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10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분 쉬겠습니다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 </a:t>
            </a:r>
          </a:p>
          <a:p>
            <a:pPr algn="ctr"/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훠이훠이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~~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593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702530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포인터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…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고놈 참 어려운 놈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?!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778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다시 한번 묻죠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우리가 변수라는 것을 만들면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컴퓨터는 어떤 일을 하나요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70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다시 한번 묻죠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우리가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라는 것을 만들면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컴퓨터는 어떤 일을 하나요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61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하나 더 묻죠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우리가 구조체를 쓰는 이유는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무엇인가요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897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0494" y="2804735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언어의 모든 문장은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____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으로 끝난다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838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132856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결론적으로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세 가지일 모두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무엇인가를 저장하기 위한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공간을 어떻게 만드느냐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이야기 입니다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67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420888"/>
            <a:ext cx="84249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변수는 한 개의 공간을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배열은 여러 개의 동일한 모양의 공간을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구조체는 다양한 모양을 하나의 공간처럼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519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제가 공간이라는 말을 하면서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위치라는 말을 했던 것을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기억하시나요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5363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공간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=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위치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=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주소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컴퓨터의 메모리라는 공간에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어디엔가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…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존재해야 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702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060848"/>
            <a:ext cx="84249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언어가 다른 언어에 비해서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유리한 점 중 하나가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바로 그 주소를 접근해서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무엇인가를 할 수 있다는 것입니다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665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주소를 통해서 접근할 수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있다는 것의 장점을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예를 들어 보겠습니다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565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원재가 공부를 하다가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프로젝트 </a:t>
            </a:r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오일러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라는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엄청난 사이트를 발견했습니다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715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 소식을 들은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원균이가 나도 그 정보 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달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라고 말합니다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619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708920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그럼 원재는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그냥 주소만 </a:t>
            </a:r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띠익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하고 줍니다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3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1988840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그렇죠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..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이렇게 모든 내용을 주는 것 대신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주소만 줄 수 있는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장점이 있습니다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827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8486" y="3214717"/>
            <a:ext cx="61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변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수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이름의 규칙은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979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708920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포인터는 모든 변수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함수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에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사용할 수 있습니다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057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즉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우리가 배웠던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변수들과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구조체에도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가능하다는 말입니다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741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1823333"/>
            <a:ext cx="6480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포인터의 선언방법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</a:t>
            </a:r>
          </a:p>
          <a:p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a;</a:t>
            </a:r>
          </a:p>
          <a:p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*b = &amp;a;</a:t>
            </a:r>
          </a:p>
          <a:p>
            <a:pPr algn="ctr"/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610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1823333"/>
            <a:ext cx="6480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포인터의 선언방법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</a:t>
            </a:r>
          </a:p>
          <a:p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a;</a:t>
            </a:r>
          </a:p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*b = &amp;a;</a:t>
            </a:r>
          </a:p>
          <a:p>
            <a:pPr algn="ctr"/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079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54</a:t>
            </a:fld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823333"/>
            <a:ext cx="74888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포인터의 선언방법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3</a:t>
            </a:r>
          </a:p>
          <a:p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student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student *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pstd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&amp;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pPr algn="ctr"/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535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55</a:t>
            </a:fld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996385"/>
            <a:ext cx="74888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포인터는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이름처럼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*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라는 특수문자를 활용합니다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선언할 때도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사용할 때도 말이죠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187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1124744"/>
            <a:ext cx="77768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포인터의 사용방법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</a:t>
            </a:r>
          </a:p>
          <a:p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a;</a:t>
            </a:r>
          </a:p>
          <a:p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*b = &amp;a;</a:t>
            </a:r>
          </a:p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// b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는 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b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가 가리키는 주소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// *b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는 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b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가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가리키는 것의 값을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//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의미합니다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24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1268760"/>
            <a:ext cx="64807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포인터의 사용방법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</a:t>
            </a:r>
          </a:p>
          <a:p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a = ‘H’;</a:t>
            </a:r>
          </a:p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*b = &amp;a;</a:t>
            </a:r>
          </a:p>
          <a:p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(“%c”, *b);</a:t>
            </a:r>
          </a:p>
          <a:p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(“%p”, b);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443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58</a:t>
            </a:fld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823333"/>
            <a:ext cx="74888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포인터의 사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용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방법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3</a:t>
            </a:r>
          </a:p>
          <a:p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student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struct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student *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pstd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&amp;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pPr algn="ctr"/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548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524848"/>
            <a:ext cx="918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 변수 이름이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num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인 변수를 선언하고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10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을 대입합니다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 포인터 변수 이름이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pnum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인 변수를 선언합니다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num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를 사용하지 않고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num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의 값을 출력하시오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562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32727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언어에서 어떤 조건 별로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할 일을 나눌 때 어떻게 할까요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5647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60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052736"/>
            <a:ext cx="9180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 변수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2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개를 선언하고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10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과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20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을 대입합니다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 포인터 변수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2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개를 선언합니다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 = 10, b = 20, t;</a:t>
            </a: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*pa = &amp;a, *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pb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&amp;b;</a:t>
            </a:r>
          </a:p>
          <a:p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와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b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의 값을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와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b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를 사용하지 않고 변경하시오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(“a:%d, b:%d\n”, a, b);</a:t>
            </a:r>
          </a:p>
        </p:txBody>
      </p:sp>
    </p:spTree>
    <p:extLst>
      <p:ext uri="{BB962C8B-B14F-4D97-AF65-F5344CB8AC3E}">
        <p14:creationId xmlns:p14="http://schemas.microsoft.com/office/powerpoint/2010/main" val="1013997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61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80928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수고하셨습니다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숙제 공지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91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420888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우리가 변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수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만들면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컴퓨터가 내부적으로 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하는 일은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980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492896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언어에서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변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수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의 주소를 얻기 위해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사용하는 연산자는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8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2276872"/>
            <a:ext cx="882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언어에서 일정한 규칙을 가지고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반복적으로 일어나는 일들을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편리하게 처리하는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방법은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407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3126</TotalTime>
  <Words>926</Words>
  <Application>Microsoft Office PowerPoint</Application>
  <PresentationFormat>화면 슬라이드 쇼(4:3)</PresentationFormat>
  <Paragraphs>330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굴림</vt:lpstr>
      <vt:lpstr>Arial</vt:lpstr>
      <vt:lpstr>HY나무B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Chung-Ang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KSH</dc:creator>
  <cp:lastModifiedBy>Jake</cp:lastModifiedBy>
  <cp:revision>357</cp:revision>
  <dcterms:created xsi:type="dcterms:W3CDTF">2010-07-09T16:02:12Z</dcterms:created>
  <dcterms:modified xsi:type="dcterms:W3CDTF">2013-07-12T08:39:57Z</dcterms:modified>
</cp:coreProperties>
</file>