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07" r:id="rId2"/>
    <p:sldId id="439" r:id="rId3"/>
    <p:sldId id="438" r:id="rId4"/>
  </p:sldIdLst>
  <p:sldSz cx="9144000" cy="6858000" type="screen4x3"/>
  <p:notesSz cx="6858000" cy="9144000"/>
  <p:embeddedFontLst>
    <p:embeddedFont>
      <p:font typeface="HY나무B" pitchFamily="18" charset="-127"/>
      <p:regular r:id="rId7"/>
    </p:embeddedFont>
    <p:embeddedFont>
      <p:font typeface="맑은 고딕" pitchFamily="50" charset="-127"/>
      <p:regular r:id="rId8"/>
      <p:bold r:id="rId9"/>
    </p:embeddedFont>
    <p:embeddedFont>
      <p:font typeface="Calibri" pitchFamily="34" charset="0"/>
      <p:regular r:id="rId10"/>
      <p:bold r:id="rId11"/>
      <p:italic r:id="rId12"/>
      <p:boldItalic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004F8A"/>
    <a:srgbClr val="005A9E"/>
    <a:srgbClr val="224378"/>
    <a:srgbClr val="F68222"/>
    <a:srgbClr val="E53D09"/>
    <a:srgbClr val="E45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8" autoAdjust="0"/>
    <p:restoredTop sz="84368" autoAdjust="0"/>
  </p:normalViewPr>
  <p:slideViewPr>
    <p:cSldViewPr>
      <p:cViewPr>
        <p:scale>
          <a:sx n="75" d="100"/>
          <a:sy n="75" d="100"/>
        </p:scale>
        <p:origin x="-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3C824-3BBC-49F4-9D7F-DFA3A466A7C8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38F46-CBE8-4E00-B14C-75AEBED5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B2A1F-21CC-4D27-89D1-07159B5CD8DE}" type="datetimeFigureOut">
              <a:rPr lang="ko-KR" altLang="en-US" smtClean="0"/>
              <a:pPr/>
              <a:t>2013-07-17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D1C38-D2B9-4CC4-9AFE-EE7D12A84A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52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5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2A0C-EE88-4DD4-BA67-71D2719A3B57}" type="datetime1">
              <a:rPr lang="ko-KR" altLang="en-US" smtClean="0"/>
              <a:t>2013-07-17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00042"/>
            <a:ext cx="9144000" cy="5857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3FF4-827D-4078-9D5B-73F2A0CEACBB}" type="datetime1">
              <a:rPr lang="ko-KR" altLang="en-US" smtClean="0"/>
              <a:t>2013-07-17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CD81-AD6E-44D6-93D3-AE3CE7D4E93E}" type="datetime1">
              <a:rPr lang="ko-KR" altLang="en-US" smtClean="0"/>
              <a:t>2013-07-17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C780-768C-47D6-A4C2-498501AA1B41}" type="datetime1">
              <a:rPr lang="ko-KR" altLang="en-US" smtClean="0"/>
              <a:t>2013-07-17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1682-C640-4828-89B2-51DC9AFA74AC}" type="datetime1">
              <a:rPr lang="ko-KR" altLang="en-US" smtClean="0"/>
              <a:t>2013-07-17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0830-DD94-4F81-A04B-4754D5FBD7A6}" type="datetime1">
              <a:rPr lang="ko-KR" altLang="en-US" smtClean="0"/>
              <a:t>2013-07-17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CF9C-CBA1-4483-82E9-B6A557126D28}" type="datetime1">
              <a:rPr lang="ko-KR" altLang="en-US" smtClean="0"/>
              <a:t>2013-07-17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271C-9D08-4E4F-8C11-FB40FD757243}" type="datetime1">
              <a:rPr lang="ko-KR" altLang="en-US" smtClean="0"/>
              <a:t>2013-07-17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4ED7-A546-4A76-A24B-83C4B3744F48}" type="datetime1">
              <a:rPr lang="ko-KR" altLang="en-US" smtClean="0"/>
              <a:t>2013-07-17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9F9-AEBF-44C8-8DF2-8388B527F01B}" type="datetime1">
              <a:rPr lang="ko-KR" altLang="en-US" smtClean="0"/>
              <a:t>2013-07-17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D58E-38A8-448F-9F0E-59C4B3E46A91}" type="datetime1">
              <a:rPr lang="ko-KR" altLang="en-US" smtClean="0"/>
              <a:t>2013-07-17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9FFD-D359-4F43-BB68-75BCE76E6F99}" type="datetime1">
              <a:rPr lang="ko-KR" altLang="en-US" smtClean="0"/>
              <a:t>2013-07-17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00042"/>
            <a:ext cx="9144000" cy="5857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64470" y="2713563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G+ Summer </a:t>
            </a: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 Programming Study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4957753"/>
            <a:ext cx="174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2013. 07. 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16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19:00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G-Lab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160170"/>
            <a:ext cx="1264080" cy="1260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1700808"/>
            <a:ext cx="83529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오늘은 수업시간에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3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일차 과제로 나왔던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오일러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프로젝트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자신이 해결한 방법을 발표하는 것으로 수업을 대체합니다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913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2780928"/>
            <a:ext cx="6408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수고하셨습니다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 </a:t>
            </a: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다음 시간 안내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891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Words>38</Words>
  <Application>Microsoft Office PowerPoint</Application>
  <PresentationFormat>화면 슬라이드 쇼(4:3)</PresentationFormat>
  <Paragraphs>15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Arial</vt:lpstr>
      <vt:lpstr>HY나무B</vt:lpstr>
      <vt:lpstr>맑은 고딕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Company>Chung-Ang Univ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KSH</dc:creator>
  <cp:lastModifiedBy>Jake</cp:lastModifiedBy>
  <cp:revision>358</cp:revision>
  <dcterms:created xsi:type="dcterms:W3CDTF">2010-07-09T16:02:12Z</dcterms:created>
  <dcterms:modified xsi:type="dcterms:W3CDTF">2013-07-17T05:53:22Z</dcterms:modified>
</cp:coreProperties>
</file>