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07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55" r:id="rId10"/>
    <p:sldId id="461" r:id="rId11"/>
    <p:sldId id="456" r:id="rId12"/>
    <p:sldId id="457" r:id="rId13"/>
    <p:sldId id="458" r:id="rId14"/>
    <p:sldId id="459" r:id="rId15"/>
    <p:sldId id="460" r:id="rId16"/>
    <p:sldId id="446" r:id="rId17"/>
    <p:sldId id="452" r:id="rId18"/>
    <p:sldId id="447" r:id="rId19"/>
    <p:sldId id="448" r:id="rId20"/>
    <p:sldId id="449" r:id="rId21"/>
    <p:sldId id="450" r:id="rId22"/>
    <p:sldId id="451" r:id="rId23"/>
    <p:sldId id="453" r:id="rId24"/>
    <p:sldId id="454" r:id="rId25"/>
    <p:sldId id="462" r:id="rId26"/>
    <p:sldId id="463" r:id="rId27"/>
    <p:sldId id="464" r:id="rId28"/>
    <p:sldId id="465" r:id="rId29"/>
    <p:sldId id="466" r:id="rId30"/>
    <p:sldId id="468" r:id="rId31"/>
    <p:sldId id="467" r:id="rId32"/>
    <p:sldId id="438" r:id="rId33"/>
  </p:sldIdLst>
  <p:sldSz cx="9144000" cy="6858000" type="screen4x3"/>
  <p:notesSz cx="6858000" cy="9144000"/>
  <p:embeddedFontLst>
    <p:embeddedFont>
      <p:font typeface="HY나무B" pitchFamily="18" charset="-127"/>
      <p:regular r:id="rId36"/>
    </p:embeddedFont>
    <p:embeddedFont>
      <p:font typeface="맑은 고딕" pitchFamily="50" charset="-127"/>
      <p:regular r:id="rId37"/>
      <p:bold r:id="rId38"/>
    </p:embeddedFon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D09"/>
    <a:srgbClr val="212121"/>
    <a:srgbClr val="004F8A"/>
    <a:srgbClr val="005A9E"/>
    <a:srgbClr val="224378"/>
    <a:srgbClr val="F68222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8" autoAdjust="0"/>
    <p:restoredTop sz="84368" autoAdjust="0"/>
  </p:normalViewPr>
  <p:slideViewPr>
    <p:cSldViewPr>
      <p:cViewPr>
        <p:scale>
          <a:sx n="66" d="100"/>
          <a:sy n="66" d="100"/>
        </p:scale>
        <p:origin x="-180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A0C-EE88-4DD4-BA67-71D2719A3B57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3FF4-827D-4078-9D5B-73F2A0CEACBB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D81-AD6E-44D6-93D3-AE3CE7D4E93E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C780-768C-47D6-A4C2-498501AA1B41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1682-C640-4828-89B2-51DC9AFA74AC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830-DD94-4F81-A04B-4754D5FBD7A6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CF9C-CBA1-4483-82E9-B6A557126D28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271C-9D08-4E4F-8C11-FB40FD757243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ED7-A546-4A76-A24B-83C4B3744F48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9F9-AEBF-44C8-8DF2-8388B527F01B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D58E-38A8-448F-9F0E-59C4B3E46A91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9FFD-D359-4F43-BB68-75BCE76E6F99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4470" y="2713563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G+ Summer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 Programming Study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957753"/>
            <a:ext cx="1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2013. 07. 17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19:00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G-Lab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60170"/>
            <a:ext cx="1264080" cy="126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227280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우리는 각 위치를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의미하는 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Point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라는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구조체를 만들 것 입니다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324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28618" y="1988840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struct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Point {</a:t>
            </a:r>
          </a:p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x;</a:t>
            </a:r>
          </a:p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y;</a:t>
            </a:r>
          </a:p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};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5277" y="692696"/>
            <a:ext cx="6987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위치를 나타내는 구조체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844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968" y="1515556"/>
            <a:ext cx="798007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위치 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개가 모이면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모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양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됩니다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점을 기준점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(0,0)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잡고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기준점을 기준으로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다른 점을 표현하면 됩니다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423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47066" y="308397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5178" y="308397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63290" y="308421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1402" y="308421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74969" y="3975862"/>
            <a:ext cx="9541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(0,0)</a:t>
            </a: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3290" y="3975862"/>
            <a:ext cx="952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(1,0)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495923" y="3985900"/>
            <a:ext cx="952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(2,0)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67744" y="3993007"/>
            <a:ext cx="1101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(-1,0)</a:t>
            </a:r>
          </a:p>
        </p:txBody>
      </p:sp>
    </p:spTree>
    <p:extLst>
      <p:ext uri="{BB962C8B-B14F-4D97-AF65-F5344CB8AC3E}">
        <p14:creationId xmlns:p14="http://schemas.microsoft.com/office/powerpoint/2010/main" val="3374598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5138" y="3506311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03250" y="3506311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03250" y="256277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60108" y="256277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23041" y="4398203"/>
            <a:ext cx="9541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(0,0)</a:t>
            </a: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6381" y="1907125"/>
            <a:ext cx="952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(1,1)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07732" y="1907125"/>
            <a:ext cx="952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(2,1)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15816" y="4415348"/>
            <a:ext cx="1101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(-1,0)</a:t>
            </a:r>
          </a:p>
        </p:txBody>
      </p:sp>
    </p:spTree>
    <p:extLst>
      <p:ext uri="{BB962C8B-B14F-4D97-AF65-F5344CB8AC3E}">
        <p14:creationId xmlns:p14="http://schemas.microsoft.com/office/powerpoint/2010/main" val="3079483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1268760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이런 방식으로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소스를 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열어서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struct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Point Shape[][][] 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에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각각의 벽돌마다의 모양을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정의해주세요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(</a:t>
            </a: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노가다겠군요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ㅠ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)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477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227280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우리는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각 기능을 함수로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정의하려고 합니다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702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1157843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이런 그림을 보신적 있죠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26400"/>
            <a:ext cx="626628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150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132856"/>
            <a:ext cx="8581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함수란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특정 일을 수행하여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결과를 도출하는 것을 말합니다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446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894180"/>
            <a:ext cx="85815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규칙을 가지고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진행되는 일이 있다면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그것을 </a:t>
            </a: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함수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로 만들면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편리합니다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12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636912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다들 기대하시던</a:t>
            </a:r>
            <a:endParaRPr lang="en-US" altLang="ko-KR" sz="6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Tetris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제작하고자 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9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894180"/>
            <a:ext cx="8581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예를 들어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정수형 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x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와 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y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중에서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큰 숫자를 가르쳐주는 함수가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있다</a:t>
            </a: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면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651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037049"/>
            <a:ext cx="9143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 함수는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언어로 아래와 같이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표현할 수 있습니다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max(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x,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y)	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// max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라는 이름의 함수를 선언</a:t>
            </a:r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함수는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y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를 입력 받고 정수를 결과로 내보냄</a:t>
            </a:r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 x &gt; y )		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// x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y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보다 크면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return x;	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// x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를 결과로 도출</a:t>
            </a:r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else			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// x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y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보다 크지 않으면</a:t>
            </a:r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return y;	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// y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를 결과로 도출</a:t>
            </a:r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13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980728"/>
            <a:ext cx="9143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조금 더 함수 앞부분을 자세히 보면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40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max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40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x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4000" b="1" dirty="0" err="1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y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3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int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형으로 결과를 도출할 것임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max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함수의 이름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32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x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정수형 값을 입력함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32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y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정수형 값을 입력함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HY나무B" pitchFamily="18" charset="-127"/>
              </a:rPr>
              <a:t>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HY나무B" pitchFamily="18" charset="-127"/>
              </a:rPr>
              <a:t>다음과 같은 뜻이 있습니다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HY나무B" pitchFamily="18" charset="-127"/>
              </a:rPr>
              <a:t>.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301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204864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DrawBoard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       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게임판을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그리는 함수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     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 입력을 처리하는 함수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벽돌을 그리거나 지우는 함수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GetAround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x,int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y,int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b,int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r);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주변을 검사하여 회전 가능성을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판단해주는 함수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      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칸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이동하고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줄이면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TestFull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TestFull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                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수평으로 다 채워진 줄을 찾아서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지우는 함수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5280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우리는 함수를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다음과 같이 정의할 것입니다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436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204864"/>
            <a:ext cx="842493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게임판을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그리는 함수입니다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전에 우리는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board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배열을 정의하려고 합니다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board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배열은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게임판의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정보를 가지고 있는 배열입니다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board[BW+2][BH+2];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067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DrawBoard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291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20486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board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차원 배열을 만들고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만든 배열에 값을 넣어 아래와 같이 만들어보세요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067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DrawBoard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67" y="3140968"/>
            <a:ext cx="1603691" cy="288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77426" y="3140968"/>
            <a:ext cx="1603691" cy="2885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103948" y="4187589"/>
            <a:ext cx="1008112" cy="7920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8008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정답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: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보드에 기본값 넣기 부분에 넣어야 함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)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872786"/>
            <a:ext cx="92890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 (x=0;x&lt;BW+2;x++) {</a:t>
            </a:r>
          </a:p>
          <a:p>
            <a:pPr lvl="1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(y=0;y&lt;BH+2;y++) {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if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y == 0 || y == BH+1 || x == 0 || x == BW+1 )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	board[x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][y] = WALL;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else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	board[x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][y] = EMPTY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//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사이드 끝이면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WALL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//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사이드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끝이 아니면 공백을 넣는다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  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218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636912"/>
            <a:ext cx="842493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board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차원 배열을 출력해야 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gotoxy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함수와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puts()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함수를 사용해서 출력합니다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puts(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arTile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[board[x][y]]);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067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DrawBoard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41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636912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명에 써있듯이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커서의 위치를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x, y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좌표로 이동해줍니다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커서가 이동되었다는 말은 화면에 글을 쓸 수 있는 위치가 이동되었다는 말입니다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이해 안되면 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라인방에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질문해주세요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.)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37776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gotoxy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4352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3356992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(“%s”,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같은 함수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라고 생각하면 편합니다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물론 내부적으론 다르지만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유사합니다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puts()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8114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873324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완성된 모습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52"/>
          <a:stretch/>
        </p:blipFill>
        <p:spPr bwMode="auto">
          <a:xfrm>
            <a:off x="3441700" y="1828552"/>
            <a:ext cx="2326084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328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636912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각각 마다 점의 위치로 이동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gotoxy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x, y );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해서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puts(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빈칸또는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</a:p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출력해주면 되겠죠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067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DrawBoard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2178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556792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DrawBoard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x,y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for (x=0;x&lt;BW+2;x++) {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for (y=0;y&lt;BH+2;y++) {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gotoxy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BX+x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*2,BY+y);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puts(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arTile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[board[x][y]]);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}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}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14606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정답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: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205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132856"/>
            <a:ext cx="64087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오늘은 여기까지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수고하셨습니다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다음 시간 안내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9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299695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데모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020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227280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자 그럼 하나씩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차근차근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만들어봅시다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83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257942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Tetris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만들려면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무엇이 필요할까요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609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2" y="2000791"/>
            <a:ext cx="1603691" cy="288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1720" y="5035823"/>
            <a:ext cx="18437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게임판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66" y="3977313"/>
            <a:ext cx="1252902" cy="77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49833" y="3749213"/>
            <a:ext cx="1584176" cy="42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29" y="3084930"/>
            <a:ext cx="1074562" cy="69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36852" y="5035823"/>
            <a:ext cx="1290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벽돌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1888" y="788918"/>
            <a:ext cx="44246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눈에 보이는 것들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004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2564904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키보드 입력 제어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이동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회전 가능성 판단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이동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회전 시키기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수평이 다 채워진 줄 찾아서 삭제하기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788918"/>
            <a:ext cx="57150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눈에 보이지 않는 것들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023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227280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Tetris 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소스는 다음과 같이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구동됩니다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7" name="Picture 2" descr="C:\Users\Jake\Desktop\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7430"/>
            <a:ext cx="7776864" cy="55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36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</TotalTime>
  <Words>572</Words>
  <Application>Microsoft Office PowerPoint</Application>
  <PresentationFormat>화면 슬라이드 쇼(4:3)</PresentationFormat>
  <Paragraphs>189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Arial</vt:lpstr>
      <vt:lpstr>HY나무B</vt:lpstr>
      <vt:lpstr>맑은 고딕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Jake</cp:lastModifiedBy>
  <cp:revision>380</cp:revision>
  <dcterms:created xsi:type="dcterms:W3CDTF">2010-07-09T16:02:12Z</dcterms:created>
  <dcterms:modified xsi:type="dcterms:W3CDTF">2013-07-18T01:50:49Z</dcterms:modified>
</cp:coreProperties>
</file>