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07" r:id="rId2"/>
    <p:sldId id="472" r:id="rId3"/>
    <p:sldId id="470" r:id="rId4"/>
    <p:sldId id="471" r:id="rId5"/>
    <p:sldId id="439" r:id="rId6"/>
    <p:sldId id="469" r:id="rId7"/>
    <p:sldId id="442" r:id="rId8"/>
    <p:sldId id="454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7" r:id="rId23"/>
    <p:sldId id="486" r:id="rId24"/>
    <p:sldId id="488" r:id="rId25"/>
    <p:sldId id="489" r:id="rId26"/>
    <p:sldId id="490" r:id="rId27"/>
    <p:sldId id="491" r:id="rId28"/>
    <p:sldId id="498" r:id="rId29"/>
    <p:sldId id="492" r:id="rId30"/>
    <p:sldId id="493" r:id="rId31"/>
    <p:sldId id="494" r:id="rId32"/>
    <p:sldId id="495" r:id="rId33"/>
    <p:sldId id="496" r:id="rId34"/>
    <p:sldId id="497" r:id="rId35"/>
    <p:sldId id="499" r:id="rId36"/>
    <p:sldId id="500" r:id="rId37"/>
    <p:sldId id="501" r:id="rId38"/>
    <p:sldId id="438" r:id="rId39"/>
  </p:sldIdLst>
  <p:sldSz cx="9144000" cy="6858000" type="screen4x3"/>
  <p:notesSz cx="6858000" cy="9144000"/>
  <p:embeddedFontLst>
    <p:embeddedFont>
      <p:font typeface="HY나무B" pitchFamily="18" charset="-127"/>
      <p:regular r:id="rId42"/>
    </p:embeddedFont>
    <p:embeddedFont>
      <p:font typeface="맑은 고딕" pitchFamily="50" charset="-127"/>
      <p:regular r:id="rId43"/>
      <p:bold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D09"/>
    <a:srgbClr val="212121"/>
    <a:srgbClr val="004F8A"/>
    <a:srgbClr val="005A9E"/>
    <a:srgbClr val="224378"/>
    <a:srgbClr val="F68222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8" autoAdjust="0"/>
    <p:restoredTop sz="84368" autoAdjust="0"/>
  </p:normalViewPr>
  <p:slideViewPr>
    <p:cSldViewPr>
      <p:cViewPr>
        <p:scale>
          <a:sx n="66" d="100"/>
          <a:sy n="66" d="100"/>
        </p:scale>
        <p:origin x="-8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2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A0C-EE88-4DD4-BA67-71D2719A3B57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3FF4-827D-4078-9D5B-73F2A0CEACBB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D81-AD6E-44D6-93D3-AE3CE7D4E93E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C780-768C-47D6-A4C2-498501AA1B41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1682-C640-4828-89B2-51DC9AFA74AC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830-DD94-4F81-A04B-4754D5FBD7A6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CF9C-CBA1-4483-82E9-B6A557126D28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271C-9D08-4E4F-8C11-FB40FD757243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ED7-A546-4A76-A24B-83C4B3744F48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9F9-AEBF-44C8-8DF2-8388B527F01B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D58E-38A8-448F-9F0E-59C4B3E46A91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9FFD-D359-4F43-BB68-75BCE76E6F99}" type="datetime1">
              <a:rPr lang="ko-KR" altLang="en-US" smtClean="0"/>
              <a:t>2013-07-18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4470" y="2713563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G+ Summer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 Programming Study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957753"/>
            <a:ext cx="1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2013. 07. 17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19:00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G-Lab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60170"/>
            <a:ext cx="1264080" cy="126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204864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그렇습니다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brick=rand()%(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sizeof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(Shape)/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sizeof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(Shape[0]));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7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모양 중에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개를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랜덤하게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선택합니다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nx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BW/2;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가로 위치를 가운데로 위치시킵니다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3;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세로 위치를 위에서부터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번째로 위치시킵니다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873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772816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그럼 이제 다시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돌아오겠습니다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제가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lib.c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정의한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함수가 있습니다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함수는 키보드가 눌렸을 경우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안 눌렸을 경우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리턴합니다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즉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키보드 눌렀음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”);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else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키보드 안 눌렸음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”);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7328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772816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키보드가 눌렸다면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눌린 키보드의 값은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함수를 통해 얻을 수 있습니다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각각의 눌린 값 중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왼쪽 키일 때의 값은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LEFT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키일 때의 값은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RIGHT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 키일 때의 값은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UP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 키 일 때의 값은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DOWN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변수에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스페이스 바 일 때의 값은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SPACE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변수에 넣어 두었습니다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762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988840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다음과 같이 말이죠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define LEFT 68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#define RIGHT 67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#define UP 65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#define DOWN 66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#define SPACE 32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#define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다루지 못했지만 지금은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LEFT = 68;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이런 식이라고 기억하도록 합시다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882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700808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그럼 왼쪽 키가 눌렸을 때를 어떻게 말할까요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char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if (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== LEFT 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//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왼쪽 키가 눌렸으니 할 일들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return TRUE;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}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0034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700808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그럼 왼쪽 키가 눌렸을 때를 어떻게 말할까요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char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if (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== LEFT 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//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왼쪽 키가 눌렸으니 할 일들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return TRUE;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}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115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335520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먼저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키가 눌렸을 때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(LEFT,RIGHT …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etc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라는 말을 하기 위한 조건을 작성해 봅시다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눌렸을 때 해야 할 일들은 다음에 하는 함수들을 활용해야 합니다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950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335520"/>
            <a:ext cx="84249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그래도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키가 눌렸을 때 일어나야 할 일들을 각자 생각해보세요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무엇이 있을까요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?!?!!!?!?!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60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335520"/>
            <a:ext cx="84249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왼쪽 키를 눌렀다면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벽돌이 왼쪽으로 이동해야 할 것입니다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오른쪽 키를 눌렀다면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?!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벽돌이 오른쪽으로 이동해야 할 것입니다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그렇다면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것은 무엇일까요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47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335520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 ?!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엄밀히 말하면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이동이라는 것은 없습니다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단순히 지우고 다시 그렸는데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그게 워낙 빨라서 이동이라는 포장을 할 수 있는 것이죠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충격 먹지 않기를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ㅠㅠ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797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3091607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For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원균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99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335520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그래서 우리는 그 다음 함수인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만들어 봅시다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함수는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기존의 벽돌을 지우고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새로운 벽돌을 그리는 함수를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만들어 줍니다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622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335520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혹시 어제 했었던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DrawBoard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함수를 기억하나요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보드를 그리기 위해서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문을 사용했었죠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또 오늘 초반에 언급했던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nx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brick, rot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변수를 기억하나요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변수들은 각각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x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이동될 크기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y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이동될 크기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선택된 블록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회전될 값을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저장한다고 말했습니다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428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335520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brick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결정되어 있으므로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nx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rot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활용해서 어느 하나의 블록의 각 위치를 말하는 방법은 다음과 같습니다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BX+(Shape[brick][rot][0].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x+nx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)*2,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BY+Shape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[brick][rot][0].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y+ny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BX+(Shape[brick][rot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][1].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x+nx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)*2,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BY+Shape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][1].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y+ny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BX+(Shape[brick][rot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][2].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x+nx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)*2,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BY+Shape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][2].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y+ny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BX+(Shape[brick][rot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][3].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x+nx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)*2,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BY+Shape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][3].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y+ny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0163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335520"/>
            <a:ext cx="84249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BX+(Shape[brick][rot][0].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x+nx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)*2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하나를 잘 뜯어보면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BX =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왼쪽 여백의 크기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brick =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선택된 모양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rot =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회전된 정도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 =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 번째 벽돌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 =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벽돌의 위치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*2 =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벽돌의 크기는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이므로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*2</a:t>
            </a: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nx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상대적인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위치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 값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BW/2,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가운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0355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916832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그러므로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결과적으로 우리가 만들어야 하는 것은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아래와 같습니다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이렇게 해서 각 벽돌의 위치로 커서를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이동할 수 있습니다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i, x, y;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for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(i=0;i&lt;4;i++)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x =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Shape[brick][rot][i].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y = Shape[brick][rot][i].y;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gotoxy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(BX+(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x+nx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)*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2,	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BY+y+ny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}                                   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341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836712"/>
            <a:ext cx="84249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그럼 여기에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Show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변수의 값에 따라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보이게 할지 안보이게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할지만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판단하면 됩니다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i, x, y;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for (i=0;i&lt;4;i++)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x = Shape[brick][rot][i].x;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y = Shape[brick][rot][i].y;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gotoxy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(BX+(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x+nx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)*2,	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BY+y+ny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if ( Show == TRUE ) {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		puts(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</a:rPr>
              <a:t>arTile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[BRICK]);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		} else {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		puts(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n-ea"/>
              </a:rPr>
              <a:t>arTile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[EMPTY]);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		}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}                                   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8175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492896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그럼 우리가 만든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(?!) Print Brick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추가해보죠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 {  //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키가 눌렸는지 확인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== LEFT) {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왼쪽 키이면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 if 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GetAround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(nx-1,ny,brick,rot) == EMPTY)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(FALSE);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nx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--;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(TRUE);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5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492896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회전은 어떻게 할까요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회전도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rot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값을 변경시켜주면 됩니다만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잘 생각해보면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rot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값은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0~3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값을 표현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해야합니다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즉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0, 1, 2, 3, 0, 1, 2, 3,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0, 1, 2, 3, 0, 1, 2, 3, 0, 1, 2, 3, 0, 1, 2,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이렇게 변화시켜야 합니다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로직을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만들어서 적용시키면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끝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1675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060848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 {  //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키가 눌렸는지 확인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…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else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==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UP) {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 키를 눌렀다면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if(rot == 3)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trot = 0;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} else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trot = rot + 1;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}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(FALSE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rot=trot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(TRUE);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return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TRUE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}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9455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492896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아래로 이동은 어떻게 할까요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LEFT, RIGHT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 마찬가지고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ny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++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시키고 해도 되지만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저희는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함수를 활용하겠습니다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함수를 활용하는 이유는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아래로 이동하고자 했을 때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줄이라면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아래에 무엇인가 있다면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이동이 되어서는 안되기 때문입니다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496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873324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완성된 모습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52"/>
          <a:stretch/>
        </p:blipFill>
        <p:spPr bwMode="auto">
          <a:xfrm>
            <a:off x="3441700" y="1828552"/>
            <a:ext cx="2326084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355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492896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벽돌을 아래로 이동시키는 함수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줄이 아니면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아래로 한 칸 이동시키고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FALSE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결과로 줌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줄이면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이동시키지 못하고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TRUE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결과로 줌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줄인지 아닌지 판단하는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GetAround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함수를 정의하겠습니다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함수는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x, y, brick, rot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가능한지 불가능한지 판단하고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가능하다면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EMPTY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불가능한데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벽돌 때문에 불가능하다면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BRICK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불가능한데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벽 때문에 불가능하다면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WALL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리턴 합니다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5197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811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6512" y="1947604"/>
            <a:ext cx="106571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GetAround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x,int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y,int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brick,int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rot)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i,k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=EMPTY;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for (i=0;i&lt;4;i++)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if(board[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x+Shape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[brick][rot][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i].x][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y+Shape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[brick][rot][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i].y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&gt; k)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k = board[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x+Shape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[brick][rot][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i].x][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y+Shape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[brick][rot][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i].y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}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return k;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벽돌들의 위치에 있는 값들 중 가장 큰 값을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저장 후 결과로 도출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8765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GetAround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x,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y,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brick,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rot);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94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1744355"/>
            <a:ext cx="105131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우리는 결국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GetAround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함수를 활용하여 다음과 같이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만들 수 있습니다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if 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GetAround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(nx,ny+1,brick,rot) != EMPTY) {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 불가능하다면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TestFull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return TRUE;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줄이므로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TRUE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} else {					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 가능하다면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(FALSE);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블럭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지우기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ny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++;				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아래로 한 칸 이동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(TRUE);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이동한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블럭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그리기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return FALSE;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줄이 아니므로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FALSE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}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5197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759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060848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다시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돌아와서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여기에서 아래로 한 칸 이동하는 코드를 추가해보겠습니다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 {  //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키가 눌렸는지 확인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…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else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== DOWN)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 키를 눌렀다면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if(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return TRUE;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}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368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060848"/>
            <a:ext cx="842493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다시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돌아와서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여기에서 아래로 한 칸 이동하는 코드를 추가해보겠습니다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 {  //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키가 눌렸는지 확인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…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else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== DOWN)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	//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 키를 눌렀다면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if(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return TRUE;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}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680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060848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SPACE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바가 눌렸다면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줄에 이동할 때 까지 블록을 아래로 이동시켜야 합니다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 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kbhit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()) {  //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키가 눌렸는지 확인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getch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</a:p>
          <a:p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…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else if(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== SPACE)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while(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()==FALSE)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{;}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return TRUE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7884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94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700808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TestFull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i,x,y,ty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for (i=0;i&lt;4;i++)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board[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nx+Shape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[brick][rot][i].x][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ny+Shape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[brick][rot][i].y]=BRICK;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}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for (y=1;y&lt;BH+1;y++)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for (x=1;x&lt;BW+1;x++) {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if (board[x][y] != BRICK)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break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4101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TestFull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235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960379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if (x == BW+1) {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for(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y;ty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&gt;1;ty--)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{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for(x=1;x&lt;BW+1;x++)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{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        board[x][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]=board[x][ty-1];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        }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}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DrawBoard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usleep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(200);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}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}</a:t>
            </a:r>
          </a:p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4101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TestFull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9792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132856"/>
            <a:ext cx="64087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오늘은 여기까지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수고하셨습니다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다음 시간 안내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9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299695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데모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475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3091607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어제 한 일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9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126876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오늘의 </a:t>
            </a:r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TODO</a:t>
            </a:r>
          </a:p>
          <a:p>
            <a:pPr algn="ctr"/>
            <a:endParaRPr lang="en-US" altLang="ko-KR" sz="5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9776" y="2216261"/>
            <a:ext cx="9702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      //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 입력을 처리하는 함수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PrintBrick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(BOOL Show);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벽돌을 그리거나 지우는 함수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GetAround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x,int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y,int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b,int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r);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주변을 검사하여 회전 가능성을 판단해주는 함수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MoveDown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      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아래로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칸 이동하고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마지막 줄이면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TestFull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void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TestFull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                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//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수평으로 다 채워진 줄을 찾아서 지우는 함수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096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960" y="227280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자 그럼 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오늘도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하나씩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차근차근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만들어봅시다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83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204864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키 입력을 처리하는 함수입니다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우리는 그 전에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변수를 보도록 하겠습니다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nx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brick,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rot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변수입니다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변수들은 각각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이동될 크기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y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이동될 크기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선택된 블록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회전될 값을 저장합니다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291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2204864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베이직 소스의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main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for(;1;)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 시작점을 보면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다음과 같은 일을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합니다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brick=rand()%(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sizeof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(Shape)/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sizeof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(Shape[0]));</a:t>
            </a: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nx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BW/2;</a:t>
            </a:r>
          </a:p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ny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3;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결과로 떨어지는 값은 무엇일까요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추측해보세요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277" y="692696"/>
            <a:ext cx="5453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BOOL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ProcessKey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();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069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</TotalTime>
  <Words>1451</Words>
  <Application>Microsoft Office PowerPoint</Application>
  <PresentationFormat>화면 슬라이드 쇼(4:3)</PresentationFormat>
  <Paragraphs>420</Paragraphs>
  <Slides>38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굴림</vt:lpstr>
      <vt:lpstr>Arial</vt:lpstr>
      <vt:lpstr>HY나무B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Jake</cp:lastModifiedBy>
  <cp:revision>394</cp:revision>
  <dcterms:created xsi:type="dcterms:W3CDTF">2010-07-09T16:02:12Z</dcterms:created>
  <dcterms:modified xsi:type="dcterms:W3CDTF">2013-07-18T06:39:16Z</dcterms:modified>
</cp:coreProperties>
</file>