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258" r:id="rId4"/>
    <p:sldId id="259" r:id="rId5"/>
    <p:sldId id="260" r:id="rId6"/>
    <p:sldId id="261" r:id="rId7"/>
    <p:sldId id="266" r:id="rId8"/>
    <p:sldId id="269" r:id="rId9"/>
    <p:sldId id="306" r:id="rId10"/>
    <p:sldId id="301" r:id="rId11"/>
    <p:sldId id="302" r:id="rId12"/>
    <p:sldId id="303" r:id="rId13"/>
    <p:sldId id="263" r:id="rId14"/>
    <p:sldId id="30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04. 02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ake\Downloads\Screenshot_2014-03-23-22-1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207630" cy="36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7544" y="2047782"/>
            <a:ext cx="51475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기능의 어플리케이션을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작성하여</a:t>
            </a:r>
            <a:r>
              <a:rPr lang="en-US" altLang="ko-KR" sz="2400" dirty="0"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java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2014-04-05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1"/>
          <p:cNvCxnSpPr/>
          <p:nvPr/>
        </p:nvCxnSpPr>
        <p:spPr>
          <a:xfrm>
            <a:off x="241161" y="417949"/>
            <a:ext cx="112065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7239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Notification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3" name="TextBox 2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150414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화면 이해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057282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186321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270892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1945299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Activity Lifecycle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2791005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View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종류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357301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3655101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Java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</a:t>
            </a:r>
            <a:r>
              <a:rPr lang="en-US" altLang="ko-KR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Class </a:t>
            </a:r>
            <a:r>
              <a:rPr lang="ko-KR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Interface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4438853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4520938"/>
            <a:ext cx="406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Event Handler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171" y="530294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6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27" y="53850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코드랩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7" name="TextBox 26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8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화면 이해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4" y="374537"/>
            <a:ext cx="4995455" cy="648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Activity Lifecycle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Java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Class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와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Interface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3" name="TextBox 1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61" y="46992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Android Event Handler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6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2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</a:t>
            </a:r>
            <a:r>
              <a:rPr lang="ko-KR" altLang="en-US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코드랩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2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237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25</cp:revision>
  <dcterms:created xsi:type="dcterms:W3CDTF">2014-03-22T06:01:06Z</dcterms:created>
  <dcterms:modified xsi:type="dcterms:W3CDTF">2014-03-24T08:54:33Z</dcterms:modified>
</cp:coreProperties>
</file>