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258" r:id="rId4"/>
    <p:sldId id="259" r:id="rId5"/>
    <p:sldId id="260" r:id="rId6"/>
    <p:sldId id="261" r:id="rId7"/>
    <p:sldId id="266" r:id="rId8"/>
    <p:sldId id="269" r:id="rId9"/>
    <p:sldId id="306" r:id="rId10"/>
    <p:sldId id="301" r:id="rId11"/>
    <p:sldId id="302" r:id="rId12"/>
    <p:sldId id="303" r:id="rId13"/>
    <p:sldId id="263" r:id="rId14"/>
    <p:sldId id="30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5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6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7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37F2-DBA1-448C-B77E-18E9737ED32F}" type="datetimeFigureOut">
              <a:rPr lang="ko-KR" altLang="en-US" smtClean="0"/>
              <a:t>2014-03-24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CA30-EBDF-4E01-83D8-FCEF753D9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595533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21309" y="4521314"/>
            <a:ext cx="510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Jake Yoon</a:t>
            </a:r>
          </a:p>
          <a:p>
            <a:pPr algn="ctr"/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휴먼모음T" pitchFamily="18" charset="-127"/>
              </a:rPr>
              <a:t>Date : 2014. 04. 02</a:t>
            </a:r>
          </a:p>
        </p:txBody>
      </p:sp>
      <p:sp>
        <p:nvSpPr>
          <p:cNvPr id="11" name="Rectangle 2"/>
          <p:cNvSpPr/>
          <p:nvPr/>
        </p:nvSpPr>
        <p:spPr>
          <a:xfrm>
            <a:off x="0" y="0"/>
            <a:ext cx="9144000" cy="2624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5364" y="2208362"/>
            <a:ext cx="7493272" cy="2072162"/>
            <a:chOff x="1712145" y="2396892"/>
            <a:chExt cx="5719711" cy="1581708"/>
          </a:xfrm>
        </p:grpSpPr>
        <p:sp>
          <p:nvSpPr>
            <p:cNvPr id="6" name="TextBox 5"/>
            <p:cNvSpPr txBox="1"/>
            <p:nvPr/>
          </p:nvSpPr>
          <p:spPr>
            <a:xfrm>
              <a:off x="1712145" y="3481263"/>
              <a:ext cx="5719711" cy="25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9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50" y="3819817"/>
              <a:ext cx="408300" cy="15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>
              <a:off x="2364995" y="3428767"/>
              <a:ext cx="447870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3911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숙제 안내</a:t>
            </a:r>
            <a:endParaRPr lang="en-US" sz="7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1" name="TextBox 2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0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Jake\Downloads\Screenshot_2014-03-23-22-17-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00808"/>
            <a:ext cx="2207630" cy="36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67544" y="2047782"/>
            <a:ext cx="5147563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오른쪽과 같은 기능의 어플리케이션을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작성하여</a:t>
            </a:r>
            <a:r>
              <a:rPr lang="en-US" altLang="ko-KR" sz="2400" dirty="0">
                <a:latin typeface="나눔고딕 ExtraBold"/>
                <a:ea typeface="나눔고딕 ExtraBold"/>
                <a:cs typeface="나눔고딕 ExtraBold"/>
              </a:rPr>
              <a:t>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스크린 </a:t>
            </a:r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샷과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java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en-US" sz="2400" dirty="0" smtClean="0">
                <a:latin typeface="나눔고딕 ExtraBold"/>
                <a:ea typeface="나눔고딕 ExtraBold"/>
                <a:cs typeface="나눔고딕 ExtraBold"/>
              </a:rPr>
              <a:t>xml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파일의 내용을 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err="1" smtClean="0">
                <a:latin typeface="나눔고딕 ExtraBold"/>
                <a:ea typeface="나눔고딕 ExtraBold"/>
                <a:cs typeface="나눔고딕 ExtraBold"/>
              </a:rPr>
              <a:t>섹멤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 세미나 게시판에 업로드 하세요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.</a:t>
            </a:r>
          </a:p>
          <a:p>
            <a:endParaRPr lang="en-US" altLang="ko-KR" sz="2400" dirty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참 쉽죠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?</a:t>
            </a:r>
          </a:p>
          <a:p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기한 </a:t>
            </a:r>
            <a:r>
              <a:rPr lang="en-US" altLang="ko-KR" sz="2400" dirty="0" smtClean="0">
                <a:latin typeface="나눔고딕 ExtraBold"/>
                <a:ea typeface="나눔고딕 ExtraBold"/>
                <a:cs typeface="나눔고딕 ExtraBold"/>
              </a:rPr>
              <a:t>: 2014-04-05 </a:t>
            </a:r>
            <a:r>
              <a:rPr lang="ko-KR" altLang="en-US" sz="2400" dirty="0" smtClean="0">
                <a:latin typeface="나눔고딕 ExtraBold"/>
                <a:ea typeface="나눔고딕 ExtraBold"/>
                <a:cs typeface="나눔고딕 ExtraBold"/>
              </a:rPr>
              <a:t>자정까지</a:t>
            </a:r>
            <a:endParaRPr lang="en-US" altLang="ko-KR" sz="2400" dirty="0" smtClean="0">
              <a:latin typeface="나눔고딕 ExtraBold"/>
              <a:ea typeface="나눔고딕 ExtraBold"/>
              <a:cs typeface="나눔고딕 ExtraBold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미 제출시 다음 수업 참여불가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기한 엄수</a:t>
            </a:r>
            <a:r>
              <a:rPr lang="en-US" altLang="ko-KR" dirty="0" smtClean="0">
                <a:solidFill>
                  <a:srgbClr val="FF0000"/>
                </a:solidFill>
                <a:latin typeface="나눔고딕 ExtraBold"/>
                <a:ea typeface="나눔고딕 ExtraBold"/>
                <a:cs typeface="나눔고딕 ExtraBold"/>
              </a:rPr>
              <a:t>)</a:t>
            </a:r>
            <a:endParaRPr lang="en-US" dirty="0">
              <a:solidFill>
                <a:srgbClr val="FF0000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1"/>
          <p:cNvCxnSpPr/>
          <p:nvPr/>
        </p:nvCxnSpPr>
        <p:spPr>
          <a:xfrm>
            <a:off x="241161" y="417949"/>
            <a:ext cx="112065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699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/>
                <a:ea typeface="나눔고딕 ExtraBold"/>
                <a:cs typeface="나눔고딕 ExtraBold"/>
              </a:rPr>
              <a:t>숙제 안내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389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80807" y="3284985"/>
            <a:ext cx="7239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다음시간 다룰 내용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Notification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3" name="TextBox 22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2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359" y="3134626"/>
            <a:ext cx="20954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Q&amp;A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5936240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3134626"/>
            <a:ext cx="60067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수고하셨습니다</a:t>
            </a:r>
            <a:r>
              <a:rPr lang="en-US" altLang="ko-KR" sz="66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66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05564" y="3134625"/>
            <a:ext cx="6214708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6" name="TextBox 15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7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680807" y="2852937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먼저 </a:t>
            </a:r>
            <a:r>
              <a:rPr lang="en-US" altLang="ko-KR" sz="3200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git</a:t>
            </a:r>
            <a:r>
              <a:rPr lang="ko-KR" altLang="en-US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을 통해서 강의자료를 받습니다</a:t>
            </a:r>
            <a:r>
              <a:rPr lang="en-US" altLang="ko-KR" sz="32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</a:t>
            </a:r>
            <a:endParaRPr lang="en-US" sz="32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14" name="Straight Connector 2"/>
          <p:cNvCxnSpPr/>
          <p:nvPr/>
        </p:nvCxnSpPr>
        <p:spPr>
          <a:xfrm>
            <a:off x="1599235" y="2852936"/>
            <a:ext cx="7144724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455948" y="3717032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초기설정을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위해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커맨드 창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키고 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이전 시간에 수업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자료를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다운로드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받은 </a:t>
            </a:r>
            <a:r>
              <a:rPr lang="ko-KR" altLang="en-US" sz="1600" b="1" dirty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경로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로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/>
                <a:ea typeface="나눔고딕"/>
                <a:cs typeface="나눔고딕"/>
              </a:rPr>
              <a:t>이동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하신 </a:t>
            </a: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git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  <a:cs typeface="나눔고딕"/>
              </a:rPr>
              <a:t>pull</a:t>
            </a:r>
            <a:endParaRPr lang="en-US" altLang="ko-KR" sz="1600" b="1" dirty="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  <a:p>
            <a:pPr lvl="1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을 입력하세요</a:t>
            </a: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" name="순서도: 순차적 액세스 저장소 3"/>
          <p:cNvSpPr/>
          <p:nvPr/>
        </p:nvSpPr>
        <p:spPr>
          <a:xfrm>
            <a:off x="539552" y="1484784"/>
            <a:ext cx="3659313" cy="1224136"/>
          </a:xfrm>
          <a:prstGeom prst="flowChartMagneticTap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다음 시간부터는 </a:t>
            </a:r>
            <a:r>
              <a:rPr lang="ko-KR" altLang="en-US" b="1" dirty="0" smtClean="0">
                <a:solidFill>
                  <a:srgbClr val="FF0000"/>
                </a:solidFill>
              </a:rPr>
              <a:t>미리</a:t>
            </a:r>
            <a:r>
              <a:rPr lang="ko-KR" altLang="en-US" b="1" dirty="0" smtClean="0"/>
              <a:t> 받아오세요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02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3310" y="1150414"/>
            <a:ext cx="352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화면 이해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955" y="1057282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cxnSp>
        <p:nvCxnSpPr>
          <p:cNvPr id="21" name="Straight Connector 1"/>
          <p:cNvCxnSpPr/>
          <p:nvPr/>
        </p:nvCxnSpPr>
        <p:spPr>
          <a:xfrm>
            <a:off x="266561" y="417949"/>
            <a:ext cx="229883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1161" y="433631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/>
                <a:ea typeface="나눔고딕"/>
                <a:cs typeface="나눔고딕"/>
              </a:rPr>
              <a:t>TABLE OF CONTENTS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3955" y="1863214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954" y="2708920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3310" y="1945299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Activity Lifecycle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53310" y="2791005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View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종류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54" y="3573016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4.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3310" y="3655101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Java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의 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Class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와 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Interface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953" y="4438853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5.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309" y="4520938"/>
            <a:ext cx="406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Android Event Handler 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171" y="5302949"/>
            <a:ext cx="604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6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2527" y="538503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2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일차 </a:t>
            </a:r>
            <a:r>
              <a:rPr lang="ko-KR" alt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코드랩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  <a:cs typeface="나눔고딕"/>
              </a:rPr>
              <a:t> 시작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  <a:cs typeface="나눔고딕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7" name="TextBox 26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8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36" name="직선 연결선 35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9" grpId="0"/>
      <p:bldP spid="20" grpId="0"/>
      <p:bldP spid="29" grpId="0"/>
      <p:bldP spid="30" grpId="0"/>
      <p:bldP spid="31" grpId="0"/>
      <p:bldP spid="32" grpId="0"/>
      <p:bldP spid="33" grpId="0"/>
      <p:bldP spid="34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1. Android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화면 이해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0" name="TextBox 1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0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74" y="374537"/>
            <a:ext cx="4995455" cy="648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2. Android Activity Lifecycle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1" name="TextBox 1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6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3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Android View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종류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2" name="TextBox 11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3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0" name="직선 연결선 19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3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4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Java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의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Class 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와 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Interface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3" name="TextBox 12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4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1" name="직선 연결선 20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2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61" y="469922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5. Android Event Handler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21" name="TextBox 20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22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Connector 1"/>
          <p:cNvCxnSpPr/>
          <p:nvPr/>
        </p:nvCxnSpPr>
        <p:spPr>
          <a:xfrm>
            <a:off x="241161" y="417949"/>
            <a:ext cx="4033476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41161" y="417949"/>
            <a:ext cx="2241319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1161" y="46992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6</a:t>
            </a:r>
            <a:r>
              <a:rPr lang="en-US" altLang="ko-KR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. 2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일차 </a:t>
            </a:r>
            <a:r>
              <a:rPr lang="ko-KR" altLang="en-US" dirty="0" err="1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코드랩</a:t>
            </a:r>
            <a:r>
              <a:rPr lang="ko-KR" altLang="en-US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 시작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92280" y="83285"/>
            <a:ext cx="2192430" cy="665433"/>
            <a:chOff x="1617431" y="2396892"/>
            <a:chExt cx="5719711" cy="1736009"/>
          </a:xfrm>
        </p:grpSpPr>
        <p:sp>
          <p:nvSpPr>
            <p:cNvPr id="10" name="TextBox 9"/>
            <p:cNvSpPr txBox="1"/>
            <p:nvPr/>
          </p:nvSpPr>
          <p:spPr>
            <a:xfrm>
              <a:off x="1617431" y="3481262"/>
              <a:ext cx="5719711" cy="48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휴먼모음T" pitchFamily="18" charset="-127"/>
                </a:rPr>
                <a:t>Samsung Software Membership Seminar #1-2</a:t>
              </a:r>
              <a:endParaRPr lang="ko-KR" altLang="en-US" sz="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휴먼모음T" pitchFamily="18" charset="-127"/>
              </a:endParaRPr>
            </a:p>
          </p:txBody>
        </p:sp>
        <p:pic>
          <p:nvPicPr>
            <p:cNvPr id="11" name="Picture 2" descr="C:\Users\Jake\Desktop\ssm_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7848" y="3974119"/>
              <a:ext cx="408300" cy="1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8250" y="2396892"/>
              <a:ext cx="4127500" cy="1031875"/>
            </a:xfrm>
            <a:prstGeom prst="rect">
              <a:avLst/>
            </a:prstGeom>
          </p:spPr>
        </p:pic>
        <p:cxnSp>
          <p:nvCxnSpPr>
            <p:cNvPr id="13" name="직선 연결선 12"/>
            <p:cNvCxnSpPr/>
            <p:nvPr/>
          </p:nvCxnSpPr>
          <p:spPr>
            <a:xfrm>
              <a:off x="2229594" y="3428767"/>
              <a:ext cx="460494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680807" y="3284985"/>
            <a:ext cx="7322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</a:rPr>
              <a:t>지금부터는 실습으로 함께해요 </a:t>
            </a:r>
            <a:r>
              <a:rPr lang="en-US" altLang="ko-KR" sz="4000" dirty="0" smtClean="0">
                <a:solidFill>
                  <a:srgbClr val="7F7F7F"/>
                </a:solidFill>
                <a:latin typeface="나눔고딕 ExtraBold"/>
                <a:ea typeface="나눔고딕 ExtraBold"/>
                <a:cs typeface="나눔고딕 ExtraBold"/>
                <a:sym typeface="Wingdings" pitchFamily="2" charset="2"/>
              </a:rPr>
              <a:t></a:t>
            </a:r>
            <a:endParaRPr lang="en-US" sz="4000" dirty="0">
              <a:solidFill>
                <a:srgbClr val="7F7F7F"/>
              </a:solidFill>
              <a:latin typeface="나눔고딕 ExtraBold"/>
              <a:ea typeface="나눔고딕 ExtraBold"/>
              <a:cs typeface="나눔고딕 ExtraBold"/>
            </a:endParaRPr>
          </a:p>
        </p:txBody>
      </p:sp>
      <p:cxnSp>
        <p:nvCxnSpPr>
          <p:cNvPr id="21" name="Straight Connector 2"/>
          <p:cNvCxnSpPr/>
          <p:nvPr/>
        </p:nvCxnSpPr>
        <p:spPr>
          <a:xfrm>
            <a:off x="1599235" y="3284984"/>
            <a:ext cx="7416623" cy="0"/>
          </a:xfrm>
          <a:prstGeom prst="line">
            <a:avLst/>
          </a:prstGeom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5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237</Words>
  <Application>Microsoft Office PowerPoint</Application>
  <PresentationFormat>화면 슬라이드 쇼(4:3)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</dc:creator>
  <cp:lastModifiedBy>Jake</cp:lastModifiedBy>
  <cp:revision>24</cp:revision>
  <dcterms:created xsi:type="dcterms:W3CDTF">2014-03-22T06:01:06Z</dcterms:created>
  <dcterms:modified xsi:type="dcterms:W3CDTF">2014-03-24T08:51:11Z</dcterms:modified>
</cp:coreProperties>
</file>