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258" r:id="rId4"/>
    <p:sldId id="259" r:id="rId5"/>
    <p:sldId id="260" r:id="rId6"/>
    <p:sldId id="261" r:id="rId7"/>
    <p:sldId id="266" r:id="rId8"/>
    <p:sldId id="269" r:id="rId9"/>
    <p:sldId id="301" r:id="rId10"/>
    <p:sldId id="302" r:id="rId11"/>
    <p:sldId id="303" r:id="rId12"/>
    <p:sldId id="263" r:id="rId13"/>
    <p:sldId id="30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9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0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27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24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88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5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45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7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9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95533"/>
            <a:ext cx="9144000" cy="2624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21309" y="4521314"/>
            <a:ext cx="5101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Jake Yoon</a:t>
            </a: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Date : 2014. MM. DD</a:t>
            </a:r>
          </a:p>
        </p:txBody>
      </p:sp>
      <p:sp>
        <p:nvSpPr>
          <p:cNvPr id="11" name="Rectangle 2"/>
          <p:cNvSpPr/>
          <p:nvPr/>
        </p:nvSpPr>
        <p:spPr>
          <a:xfrm>
            <a:off x="0" y="0"/>
            <a:ext cx="9144000" cy="2624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4"/>
          <p:cNvGrpSpPr/>
          <p:nvPr/>
        </p:nvGrpSpPr>
        <p:grpSpPr>
          <a:xfrm>
            <a:off x="825364" y="2208362"/>
            <a:ext cx="7493272" cy="2072162"/>
            <a:chOff x="1712145" y="2396892"/>
            <a:chExt cx="5719711" cy="1581708"/>
          </a:xfrm>
        </p:grpSpPr>
        <p:sp>
          <p:nvSpPr>
            <p:cNvPr id="6" name="TextBox 5"/>
            <p:cNvSpPr txBox="1"/>
            <p:nvPr/>
          </p:nvSpPr>
          <p:spPr>
            <a:xfrm>
              <a:off x="1712145" y="3481263"/>
              <a:ext cx="5719711" cy="258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#1-N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9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50" y="3819817"/>
              <a:ext cx="408300" cy="158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7" name="직선 연결선 6"/>
            <p:cNvCxnSpPr/>
            <p:nvPr/>
          </p:nvCxnSpPr>
          <p:spPr>
            <a:xfrm>
              <a:off x="2364995" y="3428767"/>
              <a:ext cx="44787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0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67544" y="2047782"/>
            <a:ext cx="514756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오른쪽과 같은 기능의 어플리케이션을 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작성하여</a:t>
            </a:r>
            <a:r>
              <a:rPr lang="en-US" altLang="ko-KR" sz="2400" dirty="0">
                <a:latin typeface="나눔고딕 ExtraBold"/>
                <a:ea typeface="나눔고딕 ExtraBold"/>
                <a:cs typeface="나눔고딕 ExtraBold"/>
              </a:rPr>
              <a:t> 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스크린 </a:t>
            </a:r>
            <a:r>
              <a:rPr lang="ko-KR" altLang="en-US" sz="2400" dirty="0" err="1" smtClean="0">
                <a:latin typeface="나눔고딕 ExtraBold"/>
                <a:ea typeface="나눔고딕 ExtraBold"/>
                <a:cs typeface="나눔고딕 ExtraBold"/>
              </a:rPr>
              <a:t>샷과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en-US" sz="2400" dirty="0" smtClean="0">
                <a:latin typeface="나눔고딕 ExtraBold"/>
                <a:ea typeface="나눔고딕 ExtraBold"/>
                <a:cs typeface="나눔고딕 ExtraBold"/>
              </a:rPr>
              <a:t>java 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파일의 내용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, </a:t>
            </a:r>
            <a:r>
              <a:rPr lang="en-US" sz="2400" dirty="0" smtClean="0">
                <a:latin typeface="나눔고딕 ExtraBold"/>
                <a:ea typeface="나눔고딕 ExtraBold"/>
                <a:cs typeface="나눔고딕 ExtraBold"/>
              </a:rPr>
              <a:t>xml 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파일의 내용을 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ko-KR" altLang="en-US" sz="2400" dirty="0" err="1" smtClean="0">
                <a:latin typeface="나눔고딕 ExtraBold"/>
                <a:ea typeface="나눔고딕 ExtraBold"/>
                <a:cs typeface="나눔고딕 ExtraBold"/>
              </a:rPr>
              <a:t>섹멤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 세미나 게시판에 업로드 하세요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.</a:t>
            </a:r>
          </a:p>
          <a:p>
            <a:endParaRPr lang="en-US" altLang="ko-KR" sz="2400" dirty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참 쉽죠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?</a:t>
            </a:r>
          </a:p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기한 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: 2014-MM-DD 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자정까지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미 제출시 다음 수업 참여불가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기한 엄수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)</a:t>
            </a:r>
            <a:endParaRPr lang="en-US" dirty="0">
              <a:solidFill>
                <a:srgbClr val="FF0000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21" name="Straight Connector 1"/>
          <p:cNvCxnSpPr/>
          <p:nvPr/>
        </p:nvCxnSpPr>
        <p:spPr>
          <a:xfrm>
            <a:off x="241161" y="417949"/>
            <a:ext cx="112065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1161" y="46992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숙제 안내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5" name="TextBox 24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#1-N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6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8" name="직선 연결선 27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89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80807" y="3284985"/>
            <a:ext cx="4815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다음시간 다룰 내용 </a:t>
            </a:r>
            <a:r>
              <a:rPr lang="en-US" altLang="ko-KR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~</a:t>
            </a:r>
            <a:endParaRPr lang="en-US" sz="40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3284984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8" name="TextBox 27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#1-N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9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31" name="직선 연결선 30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12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6359" y="3134626"/>
            <a:ext cx="20954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Q&amp;A</a:t>
            </a:r>
            <a:endParaRPr lang="en-US" sz="66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05564" y="3134625"/>
            <a:ext cx="5936240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3134626"/>
            <a:ext cx="6006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수고하셨습니다</a:t>
            </a:r>
            <a:r>
              <a:rPr lang="en-US" altLang="ko-KR" sz="66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</a:t>
            </a:r>
            <a:endParaRPr lang="en-US" sz="66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05564" y="3134625"/>
            <a:ext cx="6214708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#1-N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2852937"/>
            <a:ext cx="7063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먼저 </a:t>
            </a:r>
            <a:r>
              <a:rPr lang="en-US" altLang="ko-KR" sz="3200" dirty="0" err="1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git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을 통해서 강의자료를 받습니다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2852936"/>
            <a:ext cx="7144724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455948" y="3717032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초기설정을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위해 </a:t>
            </a:r>
            <a:r>
              <a:rPr lang="ko-KR" altLang="en-US" sz="1600" b="1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커맨드 창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을 키고 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이전 시간에 수업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자료를 </a:t>
            </a:r>
            <a:r>
              <a:rPr lang="ko-KR" altLang="en-US" sz="1600" b="1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다운로드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받은 </a:t>
            </a:r>
            <a:r>
              <a:rPr lang="ko-KR" altLang="en-US" sz="1600" b="1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경로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로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이동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하신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뒤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git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pull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을 입력하세요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4" name="순서도: 순차적 액세스 저장소 3"/>
          <p:cNvSpPr/>
          <p:nvPr/>
        </p:nvSpPr>
        <p:spPr>
          <a:xfrm>
            <a:off x="539552" y="1484784"/>
            <a:ext cx="3659313" cy="1224136"/>
          </a:xfrm>
          <a:prstGeom prst="flowChartMagneticTap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다음 시간부터는 </a:t>
            </a:r>
            <a:r>
              <a:rPr lang="ko-KR" altLang="en-US" b="1" dirty="0" smtClean="0">
                <a:solidFill>
                  <a:srgbClr val="FF0000"/>
                </a:solidFill>
              </a:rPr>
              <a:t>미리</a:t>
            </a:r>
            <a:r>
              <a:rPr lang="ko-KR" altLang="en-US" b="1" dirty="0" smtClean="0"/>
              <a:t> 받아오세요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02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53310" y="1150414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~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955" y="1057282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1.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cxnSp>
        <p:nvCxnSpPr>
          <p:cNvPr id="21" name="Straight Connector 1"/>
          <p:cNvCxnSpPr/>
          <p:nvPr/>
        </p:nvCxnSpPr>
        <p:spPr>
          <a:xfrm>
            <a:off x="266561" y="417949"/>
            <a:ext cx="229883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1161" y="433631"/>
            <a:ext cx="24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TABLE OF CONTENTS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3955" y="2079238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2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3954" y="3140968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3.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53310" y="2161323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~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3310" y="3223053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~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3954" y="4221088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4.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3310" y="4303173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~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3953" y="5302949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5.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3309" y="5385034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~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38" name="TextBox 37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#1-N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39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41" name="직선 연결선 40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08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9" grpId="0"/>
      <p:bldP spid="20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~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5" name="TextBox 24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#1-N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6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8" name="직선 연결선 27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008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~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1" name="TextBox 20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#1-N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4" name="직선 연결선 23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96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3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 ~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2" name="TextBox 21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#1-N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5" name="직선 연결선 24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03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4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 ~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3" name="TextBox 22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#1-N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4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6" name="직선 연결선 25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2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2882520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~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6" name="TextBox 2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#1-N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9" name="직선 연결선 2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680807" y="3284985"/>
            <a:ext cx="7322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지금부터는 실습으로 함께해요 </a:t>
            </a:r>
            <a:r>
              <a:rPr lang="en-US" altLang="ko-KR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  <a:sym typeface="Wingdings" pitchFamily="2" charset="2"/>
              </a:rPr>
              <a:t></a:t>
            </a:r>
            <a:endParaRPr lang="en-US" sz="40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31" name="Straight Connector 2"/>
          <p:cNvCxnSpPr/>
          <p:nvPr/>
        </p:nvCxnSpPr>
        <p:spPr>
          <a:xfrm>
            <a:off x="1599235" y="3284984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0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80807" y="3284985"/>
            <a:ext cx="3911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  <a:sym typeface="Wingdings" pitchFamily="2" charset="2"/>
              </a:rPr>
              <a:t>숙제 안내</a:t>
            </a:r>
            <a:endParaRPr lang="en-US" sz="7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3284984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6" name="TextBox 2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#1-N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9" name="직선 연결선 2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0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191</Words>
  <Application>Microsoft Office PowerPoint</Application>
  <PresentationFormat>화면 슬라이드 쇼(4:3)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Jake</dc:creator>
  <cp:lastModifiedBy>Jake</cp:lastModifiedBy>
  <cp:revision>23</cp:revision>
  <dcterms:created xsi:type="dcterms:W3CDTF">2014-03-22T06:01:06Z</dcterms:created>
  <dcterms:modified xsi:type="dcterms:W3CDTF">2014-03-24T00:43:59Z</dcterms:modified>
</cp:coreProperties>
</file>