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5" r:id="rId3"/>
    <p:sldId id="258" r:id="rId4"/>
    <p:sldId id="259" r:id="rId5"/>
    <p:sldId id="260" r:id="rId6"/>
    <p:sldId id="261" r:id="rId7"/>
    <p:sldId id="266" r:id="rId8"/>
    <p:sldId id="269" r:id="rId9"/>
    <p:sldId id="263" r:id="rId10"/>
    <p:sldId id="30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814" y="-9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89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80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27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24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88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0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75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45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6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7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437F2-DBA1-448C-B77E-18E9737ED32F}" type="datetimeFigureOut">
              <a:rPr lang="ko-KR" altLang="en-US" smtClean="0"/>
              <a:t>2014-03-26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79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595533"/>
            <a:ext cx="9144000" cy="26246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21309" y="4521314"/>
            <a:ext cx="5101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휴먼모음T" pitchFamily="18" charset="-127"/>
              </a:rPr>
              <a:t>Jake Yoon</a:t>
            </a:r>
          </a:p>
          <a:p>
            <a:pPr algn="ctr"/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휴먼모음T" pitchFamily="18" charset="-127"/>
              </a:rPr>
              <a:t>Date : 2014. </a:t>
            </a: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휴먼모음T" pitchFamily="18" charset="-127"/>
              </a:rPr>
              <a:t>03. 29</a:t>
            </a:r>
            <a:endParaRPr lang="en-US" altLang="ko-KR" sz="2000" b="1" dirty="0" smtClean="0">
              <a:solidFill>
                <a:schemeClr val="tx1">
                  <a:lumMod val="85000"/>
                  <a:lumOff val="15000"/>
                </a:schemeClr>
              </a:solidFill>
              <a:ea typeface="휴먼모음T" pitchFamily="18" charset="-127"/>
            </a:endParaRPr>
          </a:p>
        </p:txBody>
      </p:sp>
      <p:sp>
        <p:nvSpPr>
          <p:cNvPr id="11" name="Rectangle 2"/>
          <p:cNvSpPr/>
          <p:nvPr/>
        </p:nvSpPr>
        <p:spPr>
          <a:xfrm>
            <a:off x="0" y="0"/>
            <a:ext cx="9144000" cy="26246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그룹 4"/>
          <p:cNvGrpSpPr/>
          <p:nvPr/>
        </p:nvGrpSpPr>
        <p:grpSpPr>
          <a:xfrm>
            <a:off x="825364" y="2208362"/>
            <a:ext cx="7493272" cy="2072162"/>
            <a:chOff x="1712145" y="2396892"/>
            <a:chExt cx="5719711" cy="1581708"/>
          </a:xfrm>
        </p:grpSpPr>
        <p:sp>
          <p:nvSpPr>
            <p:cNvPr id="6" name="TextBox 5"/>
            <p:cNvSpPr txBox="1"/>
            <p:nvPr/>
          </p:nvSpPr>
          <p:spPr>
            <a:xfrm>
              <a:off x="1712145" y="3481263"/>
              <a:ext cx="5719711" cy="258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</a:t>
              </a:r>
              <a:r>
                <a:rPr lang="en-US" altLang="ko-KR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Software Junior Membership Seminar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9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50" y="3819817"/>
              <a:ext cx="408300" cy="158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7" name="직선 연결선 6"/>
            <p:cNvCxnSpPr/>
            <p:nvPr/>
          </p:nvCxnSpPr>
          <p:spPr>
            <a:xfrm>
              <a:off x="2364995" y="3428767"/>
              <a:ext cx="447870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0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3134626"/>
            <a:ext cx="60067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수고하셨습니다</a:t>
            </a:r>
            <a:r>
              <a:rPr lang="en-US" altLang="ko-KR" sz="66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.</a:t>
            </a:r>
            <a:endParaRPr lang="en-US" sz="66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805564" y="3134625"/>
            <a:ext cx="6214708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67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</a:t>
              </a:r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Junior Seminar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2852937"/>
            <a:ext cx="7063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먼저 </a:t>
            </a:r>
            <a:r>
              <a:rPr lang="en-US" altLang="ko-KR" sz="3200" dirty="0" err="1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git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을 통해서 강의자료를 받습니다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.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2852936"/>
            <a:ext cx="7144724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455948" y="3717032"/>
            <a:ext cx="685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초기설정을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위해 </a:t>
            </a:r>
            <a:r>
              <a:rPr lang="ko-KR" altLang="en-US" sz="1600" b="1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커맨드 창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을 키고 </a:t>
            </a:r>
            <a:endParaRPr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이전 시간에 수업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자료를 </a:t>
            </a:r>
            <a:r>
              <a:rPr lang="ko-KR" altLang="en-US" sz="1600" b="1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다운로드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받은 </a:t>
            </a:r>
            <a:r>
              <a:rPr lang="ko-KR" altLang="en-US" sz="1600" b="1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경로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로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이동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하신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뒤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en-US" altLang="ko-KR" sz="1600" b="1" dirty="0" err="1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git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pull</a:t>
            </a:r>
            <a:endParaRPr lang="en-US" altLang="ko-KR" sz="1600" b="1" dirty="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을 입력하세요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.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4" name="순서도: 순차적 액세스 저장소 3"/>
          <p:cNvSpPr/>
          <p:nvPr/>
        </p:nvSpPr>
        <p:spPr>
          <a:xfrm>
            <a:off x="539552" y="1484784"/>
            <a:ext cx="3659313" cy="1224136"/>
          </a:xfrm>
          <a:prstGeom prst="flowChartMagneticTap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다음 시간부터는 </a:t>
            </a:r>
            <a:r>
              <a:rPr lang="ko-KR" altLang="en-US" b="1" dirty="0" smtClean="0">
                <a:solidFill>
                  <a:srgbClr val="FF0000"/>
                </a:solidFill>
              </a:rPr>
              <a:t>미리</a:t>
            </a:r>
            <a:r>
              <a:rPr lang="ko-KR" altLang="en-US" b="1" dirty="0" smtClean="0"/>
              <a:t> 받아오세요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0028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53310" y="1150414"/>
            <a:ext cx="41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~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3955" y="1057282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1.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cxnSp>
        <p:nvCxnSpPr>
          <p:cNvPr id="21" name="Straight Connector 1"/>
          <p:cNvCxnSpPr/>
          <p:nvPr/>
        </p:nvCxnSpPr>
        <p:spPr>
          <a:xfrm>
            <a:off x="266561" y="417949"/>
            <a:ext cx="2298839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1161" y="433631"/>
            <a:ext cx="243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나눔고딕"/>
              </a:rPr>
              <a:t>TABLE OF CONTENTS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3955" y="2079238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2</a:t>
            </a:r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3954" y="3140968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3.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53310" y="2161323"/>
            <a:ext cx="41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~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3310" y="3223053"/>
            <a:ext cx="41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~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3954" y="4221088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4.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53310" y="4303173"/>
            <a:ext cx="41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~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3953" y="5302949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5.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53309" y="5385034"/>
            <a:ext cx="41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~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24" name="TextBox 23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</a:t>
              </a:r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Junior Seminar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25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7" name="직선 연결선 26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081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9" grpId="0"/>
      <p:bldP spid="20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1. ~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0" name="TextBox 9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</a:t>
              </a:r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Junior Seminar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1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3" name="직선 연결선 12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008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2. ~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0" name="TextBox 9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</a:t>
              </a:r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Junior Seminar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1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3" name="직선 연결선 12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967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3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. ~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0" name="TextBox 9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</a:t>
              </a:r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Junior Seminar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1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3" name="직선 연결선 12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03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4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. ~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0" name="TextBox 9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</a:t>
              </a:r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Junior Seminar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1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3" name="직선 연결선 12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21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2882520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~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0807" y="3284985"/>
            <a:ext cx="7322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지금부터는 실습으로 함께해요 </a:t>
            </a:r>
            <a:r>
              <a:rPr lang="en-US" altLang="ko-KR" sz="40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  <a:sym typeface="Wingdings" pitchFamily="2" charset="2"/>
              </a:rPr>
              <a:t></a:t>
            </a:r>
            <a:endParaRPr lang="en-US" sz="40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31" name="Straight Connector 2"/>
          <p:cNvCxnSpPr/>
          <p:nvPr/>
        </p:nvCxnSpPr>
        <p:spPr>
          <a:xfrm>
            <a:off x="1599235" y="3284984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2" name="TextBox 11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</a:t>
              </a:r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Junior Seminar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3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5" name="직선 연결선 14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60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6359" y="3134626"/>
            <a:ext cx="20954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Q&amp;A</a:t>
            </a:r>
            <a:endParaRPr lang="en-US" sz="66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805564" y="3134625"/>
            <a:ext cx="5936240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1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120</Words>
  <Application>Microsoft Office PowerPoint</Application>
  <PresentationFormat>화면 슬라이드 쇼(4:3)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Jake</dc:creator>
  <cp:lastModifiedBy>Jake</cp:lastModifiedBy>
  <cp:revision>24</cp:revision>
  <dcterms:created xsi:type="dcterms:W3CDTF">2014-03-22T06:01:06Z</dcterms:created>
  <dcterms:modified xsi:type="dcterms:W3CDTF">2014-03-26T02:54:55Z</dcterms:modified>
</cp:coreProperties>
</file>