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1CC3-B3DC-4AFE-9D3B-E605CDCC2860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8A40-7C5F-4A9E-810F-0E22B46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7662" y="1146220"/>
            <a:ext cx="2311758" cy="68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BrowserFactory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7662" y="2105696"/>
            <a:ext cx="2311758" cy="56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8344" y="3020097"/>
            <a:ext cx="233107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7662" y="4031089"/>
            <a:ext cx="2311758" cy="62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2738" y="5106473"/>
            <a:ext cx="2331076" cy="6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UIUtils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82038" y="1146220"/>
            <a:ext cx="93370" cy="45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12158" y="2228051"/>
            <a:ext cx="2962141" cy="68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Hook/</a:t>
            </a:r>
            <a:r>
              <a:rPr lang="en-US" dirty="0" err="1" smtClean="0"/>
              <a:t>BeforeActions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95870" y="3354951"/>
            <a:ext cx="2897747" cy="146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7814" y="6020872"/>
            <a:ext cx="2286000" cy="45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92862" y="1146220"/>
            <a:ext cx="135228" cy="51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72411" y="1648496"/>
            <a:ext cx="2543578" cy="116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9852338" y="2814034"/>
            <a:ext cx="891862" cy="17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72789" y="4713668"/>
            <a:ext cx="2537138" cy="93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Application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Application DB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Explicate wait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72789" y="-115909"/>
            <a:ext cx="2215166" cy="10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data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Browser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Suite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>
            <a:off x="10380372" y="959476"/>
            <a:ext cx="363828" cy="68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6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 Jagdale</dc:creator>
  <cp:lastModifiedBy>Yashwant Jagdale</cp:lastModifiedBy>
  <cp:revision>3</cp:revision>
  <dcterms:created xsi:type="dcterms:W3CDTF">2018-06-03T04:14:58Z</dcterms:created>
  <dcterms:modified xsi:type="dcterms:W3CDTF">2018-06-03T04:33:06Z</dcterms:modified>
</cp:coreProperties>
</file>