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7" r:id="rId11"/>
    <p:sldId id="267" r:id="rId12"/>
    <p:sldId id="278" r:id="rId13"/>
    <p:sldId id="268" r:id="rId14"/>
    <p:sldId id="269" r:id="rId15"/>
    <p:sldId id="276" r:id="rId16"/>
    <p:sldId id="270" r:id="rId17"/>
    <p:sldId id="271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B359-D185-4833-82EF-9F772978D3A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A687E-2993-4359-8960-91D8BB6831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FB5231-B2EF-4891-86E7-AC6BF6EF7473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A4DEF0-6901-43C5-921B-9A47E94E2E53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2867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2FD5EE4-4923-4F38-9B0A-2008FCB35AE1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3831B6-7C80-46F5-B68A-083F6C9D7A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hanshyam.yadav@imsec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mailto:Yadavgh.yam2001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295400"/>
            <a:ext cx="8001000" cy="11652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i="1" dirty="0" smtClean="0">
                <a:solidFill>
                  <a:schemeClr val="bg2">
                    <a:lumMod val="25000"/>
                  </a:schemeClr>
                </a:solidFill>
              </a:rPr>
              <a:t>INTRUSION DETECTION SYSTEMS</a:t>
            </a:r>
            <a:br>
              <a:rPr lang="en-US" sz="3600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600" i="1" dirty="0" smtClean="0">
                <a:solidFill>
                  <a:schemeClr val="bg2">
                    <a:lumMod val="25000"/>
                  </a:schemeClr>
                </a:solidFill>
              </a:rPr>
              <a:t>(IDS)</a:t>
            </a:r>
            <a:endParaRPr lang="en-US" altLang="en-US" sz="3600" dirty="0" smtClean="0"/>
          </a:p>
        </p:txBody>
      </p:sp>
      <p:sp>
        <p:nvSpPr>
          <p:cNvPr id="5" name="Google Shape;85;p13"/>
          <p:cNvSpPr txBox="1">
            <a:spLocks/>
          </p:cNvSpPr>
          <p:nvPr/>
        </p:nvSpPr>
        <p:spPr>
          <a:xfrm>
            <a:off x="3733800" y="3200400"/>
            <a:ext cx="5076825" cy="33528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Mr.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Ghanshyam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Yadav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342900" indent="-342900" algn="r" fontAlgn="auto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 2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Assistant Professor </a:t>
            </a:r>
          </a:p>
          <a:p>
            <a:pPr marL="342900" indent="-342900" algn="r" fontAlgn="auto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 2"/>
              <a:buChar char="•"/>
              <a:defRPr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Deptt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 of Computer Sciences &amp; Engineering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r" fontAlgn="auto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 2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IMSEC, Ghaziabad,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UP</a:t>
            </a:r>
          </a:p>
          <a:p>
            <a:pPr marL="342900" indent="-342900" algn="r" fontAlgn="auto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 2"/>
              <a:buChar char="•"/>
              <a:defRPr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r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 2"/>
              <a:buChar char="•"/>
              <a:defRPr/>
            </a:pP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  <a:hlinkClick r:id="rId3"/>
              </a:rPr>
              <a:t>Ghanshyam.yadav@imsec.ac.in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342900" indent="-342900" algn="r" fontAlgn="auto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Wingdings 2"/>
              <a:buChar char="•"/>
              <a:defRPr/>
            </a:pPr>
            <a:r>
              <a:rPr lang="en-US" sz="2400" u="sng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  <a:hlinkClick r:id="rId4"/>
              </a:rPr>
              <a:t>Yadavgh.yam2001@gmail.com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342900" indent="-139700" fontAlgn="auto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 2"/>
              <a:buNone/>
              <a:defRPr/>
            </a:pPr>
            <a:endParaRPr lang="en-US" sz="2900" dirty="0">
              <a:latin typeface="+mn-lt"/>
            </a:endParaRPr>
          </a:p>
        </p:txBody>
      </p:sp>
      <p:pic>
        <p:nvPicPr>
          <p:cNvPr id="14340" name="Picture 4" descr="C:\Users\Ankit\Desktop\01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048000"/>
            <a:ext cx="1371600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C:\Users\Ankit\Desktop\aktu 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2971800"/>
            <a:ext cx="13716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 Placeholder 1"/>
          <p:cNvSpPr txBox="1">
            <a:spLocks/>
          </p:cNvSpPr>
          <p:nvPr/>
        </p:nvSpPr>
        <p:spPr bwMode="auto">
          <a:xfrm>
            <a:off x="1219200" y="5334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IMS ENGINEERING COLLEGE, GHAZIABAD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Systems</a:t>
            </a:r>
            <a:endParaRPr lang="en-US" dirty="0"/>
          </a:p>
        </p:txBody>
      </p:sp>
      <p:pic>
        <p:nvPicPr>
          <p:cNvPr id="4" name="Content Placeholder 3" descr="https://ia.gordon.army.mil/IASO/images/IDSpassivesys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Responds to the suspicious activity like a passive IDS by logging, alerting and recording, but offers the additional ability to take action against the offending traffic.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Reactive/Active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Reactive/Active Systems</a:t>
            </a:r>
            <a:endParaRPr lang="en-US" dirty="0"/>
          </a:p>
        </p:txBody>
      </p:sp>
      <p:pic>
        <p:nvPicPr>
          <p:cNvPr id="4" name="Content Placeholder 3" descr="https://ia.gordon.army.mil/IASO/images/IDSActReactSys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dirty="0" smtClean="0"/>
              <a:t>Monitor network or server traffic and match bytes or packet sequences against a set of predetermined attack lists or signatures. </a:t>
            </a:r>
          </a:p>
          <a:p>
            <a:r>
              <a:rPr lang="en-US" sz="1900" dirty="0" smtClean="0"/>
              <a:t>Should a particular intrusion or attack session match a signature configured on the IDS, the system alerts administrators or takes other pre-configured action.  </a:t>
            </a:r>
          </a:p>
          <a:p>
            <a:r>
              <a:rPr lang="en-US" sz="1900" dirty="0" smtClean="0"/>
              <a:t>Signatures are easy to develop and understand if you know what network behavior you’re trying to identify. </a:t>
            </a:r>
          </a:p>
          <a:p>
            <a:r>
              <a:rPr lang="en-US" sz="1900" dirty="0" smtClean="0"/>
              <a:t>However, because they only detect known attacks, a signature must be created for every attack. </a:t>
            </a:r>
          </a:p>
          <a:p>
            <a:r>
              <a:rPr lang="en-US" sz="1900" dirty="0" smtClean="0"/>
              <a:t>New vulnerabilities and exploits will not be detected until administrators develop new signatures. </a:t>
            </a:r>
          </a:p>
          <a:p>
            <a:r>
              <a:rPr lang="en-US" sz="1900" dirty="0" smtClean="0"/>
              <a:t>Another drawback to signature-based IDS is that they are very large and it can be hard to keep up with the pace of fast moving network traffic.</a:t>
            </a:r>
          </a:p>
          <a:p>
            <a:endParaRPr 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Based IDS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network traffic baselines to determine a “normal” state for the network and compare current traffic to that baseline. </a:t>
            </a:r>
          </a:p>
          <a:p>
            <a:r>
              <a:rPr lang="en-US" dirty="0" smtClean="0"/>
              <a:t>Use a type of statistical calculation to determine whether current traffic deviates from “normal” traffic, which is either learned and/or specified by administrators. </a:t>
            </a:r>
          </a:p>
          <a:p>
            <a:r>
              <a:rPr lang="en-US" dirty="0" smtClean="0"/>
              <a:t>If network anomalies occur, the IDS alerts administrators. </a:t>
            </a:r>
          </a:p>
          <a:p>
            <a:r>
              <a:rPr lang="en-US" dirty="0" smtClean="0"/>
              <a:t>A new attack for which a signature doesn’t exist can be detected if it falls out of the “normal” traffic patterns. </a:t>
            </a:r>
          </a:p>
          <a:p>
            <a:r>
              <a:rPr lang="en-US" dirty="0" smtClean="0"/>
              <a:t>High false alarm rates created by inaccurate profiles of “normal” network operations.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Based IDS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 smtClean="0"/>
              <a:t>False Negatives</a:t>
            </a:r>
          </a:p>
          <a:p>
            <a:r>
              <a:rPr lang="en-US" dirty="0" smtClean="0"/>
              <a:t>When an IDS fails to detect an attack </a:t>
            </a:r>
          </a:p>
          <a:p>
            <a:r>
              <a:rPr lang="en-US" dirty="0" smtClean="0"/>
              <a:t>False negatives occur when the pattern of traffic is not identified in the signature database, such as new attack patterns. </a:t>
            </a:r>
          </a:p>
          <a:p>
            <a:r>
              <a:rPr lang="en-US" dirty="0" smtClean="0"/>
              <a:t>False negatives are deceptive because you usually have no way of knowing if and when they occurred. </a:t>
            </a:r>
          </a:p>
          <a:p>
            <a:r>
              <a:rPr lang="en-US" dirty="0" smtClean="0"/>
              <a:t>You are most likely to identify false negatives when an attack is successful and wasn’t detected by the IDS. 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419600" y="1444625"/>
            <a:ext cx="4041775" cy="394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u="sng" dirty="0" smtClean="0"/>
              <a:t>False Positives</a:t>
            </a:r>
          </a:p>
          <a:p>
            <a:r>
              <a:rPr lang="en-US" sz="1900" dirty="0" smtClean="0"/>
              <a:t>Described as a false alarm.</a:t>
            </a:r>
          </a:p>
          <a:p>
            <a:r>
              <a:rPr lang="en-US" sz="1900" dirty="0" smtClean="0"/>
              <a:t>When an IDS mistakenly reports certain “normal” network activity as malicious.</a:t>
            </a:r>
          </a:p>
          <a:p>
            <a:r>
              <a:rPr lang="en-US" sz="1900" dirty="0" smtClean="0"/>
              <a:t>Administrators have to fine tune the signatures or heuristics in order to prevent this type of problem.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ability to know when an intruder or attacker is engaged in reconnaissance or other malicious activity can mean the difference between being compromised and not being compromised.</a:t>
            </a:r>
          </a:p>
          <a:p>
            <a:r>
              <a:rPr lang="en-US" dirty="0" smtClean="0"/>
              <a:t> An IDS can alert the administrator of a successful compromise, allowing them the opportunity to implement mitigating actions before further damage is caused</a:t>
            </a:r>
          </a:p>
          <a:p>
            <a:r>
              <a:rPr lang="en-US" dirty="0" smtClean="0"/>
              <a:t>As Corporations and other Institutions are being legally compelled to disclose data breaches and compromises to their affected customers, this can have profound effects upon a compromised company, in the way of bad press, loss of customer trust, and the effects on their stock.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IDS important?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 a network security expert you should know you cannot just rely on one or a few tools to secure your network. You need to have a defense in depth mindset and layer your network defenses.</a:t>
            </a:r>
          </a:p>
          <a:p>
            <a:r>
              <a:rPr lang="en-US" dirty="0" smtClean="0"/>
              <a:t> Through the use of inside and outside firewalls, DMZs, Routers and Switches, an IDS is a great addition to your security plan. </a:t>
            </a:r>
          </a:p>
          <a:p>
            <a:r>
              <a:rPr lang="en-US" dirty="0" smtClean="0"/>
              <a:t>You can use them to identify vulnerabilities and weaknesses in your perimeter protection devices, such as: firewalls, switches and routers. The firewall rules and router access control lists can be verified regularly for compliance. </a:t>
            </a:r>
          </a:p>
          <a:p>
            <a:r>
              <a:rPr lang="en-US" dirty="0" smtClean="0"/>
              <a:t>You can use IDSes to enforce security policies, such as: unauthorized Internet access, downloads of executable files, use of file sharing programs like Kazza, or Instant Messenger use. </a:t>
            </a:r>
          </a:p>
          <a:p>
            <a:r>
              <a:rPr lang="en-US" dirty="0" smtClean="0"/>
              <a:t>IDSes are also an invaluable source of evidence. Logs from an IDS can become an important part of computer forensics and incident handling efforts.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it fit into your security plan?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Can detect external hackers, as well as, internal network-based attacks</a:t>
            </a:r>
          </a:p>
          <a:p>
            <a:pPr lvl="0"/>
            <a:r>
              <a:rPr lang="en-US" dirty="0" smtClean="0"/>
              <a:t>Scales easily to provide protection for the entire network</a:t>
            </a:r>
          </a:p>
          <a:p>
            <a:pPr lvl="0"/>
            <a:r>
              <a:rPr lang="en-US" dirty="0" smtClean="0"/>
              <a:t>Offers centralized management for correlation of distributed attacks</a:t>
            </a:r>
          </a:p>
          <a:p>
            <a:pPr lvl="0"/>
            <a:r>
              <a:rPr lang="en-US" dirty="0" smtClean="0"/>
              <a:t>Provides defense in depth</a:t>
            </a:r>
          </a:p>
          <a:p>
            <a:pPr lvl="0"/>
            <a:r>
              <a:rPr lang="en-US" dirty="0" smtClean="0"/>
              <a:t>Gives administrators the ability to quantify attacks</a:t>
            </a:r>
          </a:p>
          <a:p>
            <a:pPr lvl="0"/>
            <a:r>
              <a:rPr lang="en-US" dirty="0" smtClean="0"/>
              <a:t>Provides an additional layer of protection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Generates false positives and negatives</a:t>
            </a:r>
          </a:p>
          <a:p>
            <a:pPr lvl="0"/>
            <a:r>
              <a:rPr lang="en-US" dirty="0" smtClean="0"/>
              <a:t>Reacts to attacks rather than preventing them</a:t>
            </a:r>
          </a:p>
          <a:p>
            <a:pPr lvl="0"/>
            <a:r>
              <a:rPr lang="en-US" dirty="0" smtClean="0"/>
              <a:t>Requires full-time monitoring and  highly skilled staff dedicated to interpreting the data</a:t>
            </a:r>
          </a:p>
          <a:p>
            <a:pPr lvl="0"/>
            <a:r>
              <a:rPr lang="en-US" dirty="0" smtClean="0"/>
              <a:t>Requires a complex incident response process</a:t>
            </a:r>
          </a:p>
          <a:p>
            <a:pPr lvl="0"/>
            <a:r>
              <a:rPr lang="en-US" dirty="0" smtClean="0"/>
              <a:t>Cannot monitor traffic at higher network traffic rates</a:t>
            </a:r>
          </a:p>
          <a:p>
            <a:pPr lvl="0"/>
            <a:r>
              <a:rPr lang="en-US" dirty="0" smtClean="0"/>
              <a:t>Generates an enormous amount of data to be analyzed</a:t>
            </a:r>
          </a:p>
          <a:p>
            <a:pPr lvl="0"/>
            <a:r>
              <a:rPr lang="en-US" dirty="0" smtClean="0"/>
              <a:t>Cannot deal with encrypted network traffic</a:t>
            </a:r>
          </a:p>
          <a:p>
            <a:pPr lvl="0"/>
            <a:r>
              <a:rPr lang="en-US" dirty="0" smtClean="0"/>
              <a:t>It is expensive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Sources</a:t>
            </a:r>
          </a:p>
          <a:p>
            <a:r>
              <a:rPr lang="en-US" dirty="0" smtClean="0"/>
              <a:t>What is an Intrusion Detection System</a:t>
            </a:r>
          </a:p>
          <a:p>
            <a:r>
              <a:rPr lang="en-US" dirty="0" smtClean="0"/>
              <a:t>Types of Intrusion Detection Systems</a:t>
            </a:r>
          </a:p>
          <a:p>
            <a:r>
              <a:rPr lang="en-US" dirty="0" smtClean="0"/>
              <a:t>How an IDS Works</a:t>
            </a:r>
          </a:p>
          <a:p>
            <a:r>
              <a:rPr lang="en-US" dirty="0" smtClean="0"/>
              <a:t>Detection Methods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Why are IDS important</a:t>
            </a:r>
          </a:p>
          <a:p>
            <a:r>
              <a:rPr lang="en-US" dirty="0" smtClean="0"/>
              <a:t>How does an IDS fit into your security plan?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the tools, methods, and resources to help identify, assess, and report unauthorized or unapproved network activity.</a:t>
            </a:r>
          </a:p>
          <a:p>
            <a:r>
              <a:rPr lang="en-US" dirty="0" smtClean="0"/>
              <a:t> An IDS detects activity in traffic that may or may not be an intrusion. </a:t>
            </a:r>
          </a:p>
          <a:p>
            <a:r>
              <a:rPr lang="en-US" dirty="0" smtClean="0"/>
              <a:t>IDSes can detect and deal with insider attacks, as well as, external attacks, and are often very useful in detecting violations of corporate security policy and other internal threats.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an Intrusion Detection System?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Are usually installed on servers and are more focused on analyzing the specific operating systems and applications, resource utilization and other system activity residing on the Host-based IDS host. </a:t>
            </a:r>
          </a:p>
          <a:p>
            <a:r>
              <a:rPr lang="en-US" dirty="0" smtClean="0"/>
              <a:t>It will log any activities it discovers to a secure database and check to see whether the events match any malicious event record listed in the knowledge base. </a:t>
            </a:r>
          </a:p>
          <a:p>
            <a:r>
              <a:rPr lang="en-US" dirty="0" smtClean="0"/>
              <a:t>Host-based IDS are often critical in detecting internal attacks directed towards an organization’s servers such as DNS, Mail, and Web Servers.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 Based Intrusion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Are dedicated network devices distributed within networks that monitor and inspect network traffic flowing through the device. </a:t>
            </a:r>
          </a:p>
          <a:p>
            <a:r>
              <a:rPr lang="en-US" dirty="0" smtClean="0"/>
              <a:t>Instead of analyzing information that originates and resides on a host, Network-based IDS uses packet sniffing techniques to pull data from TCP/IP packets or other protocols that are traveling along the network. </a:t>
            </a:r>
          </a:p>
          <a:p>
            <a:r>
              <a:rPr lang="en-US" dirty="0" smtClean="0"/>
              <a:t>Most Network-based IDS log their activities and report or alarm on questionable events. </a:t>
            </a:r>
          </a:p>
          <a:p>
            <a:r>
              <a:rPr lang="en-US" dirty="0" smtClean="0"/>
              <a:t>Network-based IDS work best when located on the DMZ, on any subnets containing mission critical servers and just inside the firewall.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Based Intrusion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u="sng" dirty="0" smtClean="0"/>
              <a:t>Host Based</a:t>
            </a:r>
          </a:p>
          <a:p>
            <a:r>
              <a:rPr lang="en-US" dirty="0" smtClean="0"/>
              <a:t>Narrow in scope (watches only </a:t>
            </a:r>
            <a:r>
              <a:rPr lang="en-US" b="1" u="sng" dirty="0" smtClean="0"/>
              <a:t>specific</a:t>
            </a:r>
            <a:r>
              <a:rPr lang="en-US" dirty="0" smtClean="0"/>
              <a:t> host activities)</a:t>
            </a:r>
          </a:p>
          <a:p>
            <a:r>
              <a:rPr lang="en-US" dirty="0" smtClean="0"/>
              <a:t>More complex setup</a:t>
            </a:r>
          </a:p>
          <a:p>
            <a:r>
              <a:rPr lang="en-US" dirty="0" smtClean="0"/>
              <a:t>Better for detecting attacks from the </a:t>
            </a:r>
            <a:r>
              <a:rPr lang="en-US" b="1" dirty="0" smtClean="0"/>
              <a:t>inside</a:t>
            </a:r>
          </a:p>
          <a:p>
            <a:r>
              <a:rPr lang="en-US" b="1" dirty="0" smtClean="0"/>
              <a:t>More expensive </a:t>
            </a:r>
            <a:r>
              <a:rPr lang="en-US" dirty="0" smtClean="0"/>
              <a:t>to implement</a:t>
            </a:r>
          </a:p>
          <a:p>
            <a:r>
              <a:rPr lang="en-US" dirty="0" smtClean="0"/>
              <a:t>Detection is based on what any </a:t>
            </a:r>
            <a:r>
              <a:rPr lang="en-US" b="1" dirty="0" smtClean="0"/>
              <a:t>single host </a:t>
            </a:r>
            <a:r>
              <a:rPr lang="en-US" dirty="0" smtClean="0"/>
              <a:t>can record</a:t>
            </a:r>
          </a:p>
          <a:p>
            <a:r>
              <a:rPr lang="en-US" dirty="0" smtClean="0"/>
              <a:t>Does not see packet headers</a:t>
            </a:r>
          </a:p>
          <a:p>
            <a:r>
              <a:rPr lang="en-US" dirty="0" smtClean="0"/>
              <a:t>Usually only responds </a:t>
            </a:r>
            <a:r>
              <a:rPr lang="en-US" b="1" dirty="0" smtClean="0"/>
              <a:t>after</a:t>
            </a:r>
            <a:r>
              <a:rPr lang="en-US" dirty="0" smtClean="0"/>
              <a:t> a suspicious log entry has been made</a:t>
            </a:r>
          </a:p>
          <a:p>
            <a:r>
              <a:rPr lang="en-US" dirty="0" smtClean="0"/>
              <a:t>OS-specific</a:t>
            </a:r>
          </a:p>
          <a:p>
            <a:r>
              <a:rPr lang="en-US" dirty="0" smtClean="0"/>
              <a:t>Detects local attacks before they hit the network</a:t>
            </a:r>
          </a:p>
          <a:p>
            <a:r>
              <a:rPr lang="en-US" dirty="0" smtClean="0"/>
              <a:t>Verifies success or failure of attacks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800600" y="1481138"/>
            <a:ext cx="4038600" cy="45259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u="sng" dirty="0" smtClean="0"/>
              <a:t>Network Based</a:t>
            </a:r>
          </a:p>
          <a:p>
            <a:r>
              <a:rPr lang="en-US" dirty="0" smtClean="0"/>
              <a:t>Broad in scope (watches </a:t>
            </a:r>
            <a:r>
              <a:rPr lang="en-US" b="1" u="sng" dirty="0" smtClean="0"/>
              <a:t>all</a:t>
            </a:r>
            <a:r>
              <a:rPr lang="en-US" dirty="0" smtClean="0"/>
              <a:t> network activities)</a:t>
            </a:r>
          </a:p>
          <a:p>
            <a:r>
              <a:rPr lang="en-US" dirty="0" smtClean="0"/>
              <a:t>Easier setup</a:t>
            </a:r>
          </a:p>
          <a:p>
            <a:r>
              <a:rPr lang="en-US" dirty="0" smtClean="0"/>
              <a:t>Better for detecting attacks from the </a:t>
            </a:r>
            <a:r>
              <a:rPr lang="en-US" b="1" dirty="0" smtClean="0"/>
              <a:t>outside</a:t>
            </a:r>
          </a:p>
          <a:p>
            <a:r>
              <a:rPr lang="en-US" b="1" dirty="0" smtClean="0"/>
              <a:t>Less expensive </a:t>
            </a:r>
            <a:r>
              <a:rPr lang="en-US" dirty="0" smtClean="0"/>
              <a:t>to implement</a:t>
            </a:r>
          </a:p>
          <a:p>
            <a:r>
              <a:rPr lang="en-US" dirty="0" smtClean="0"/>
              <a:t>Detection is based on what can be recorded on the </a:t>
            </a:r>
            <a:r>
              <a:rPr lang="en-US" b="1" dirty="0" smtClean="0"/>
              <a:t>entire network</a:t>
            </a:r>
          </a:p>
          <a:p>
            <a:r>
              <a:rPr lang="en-US" dirty="0" smtClean="0"/>
              <a:t>Examines packet headers</a:t>
            </a:r>
          </a:p>
          <a:p>
            <a:r>
              <a:rPr lang="en-US" dirty="0" smtClean="0"/>
              <a:t>Near </a:t>
            </a:r>
            <a:r>
              <a:rPr lang="en-US" b="1" dirty="0" smtClean="0"/>
              <a:t>real-time</a:t>
            </a:r>
            <a:r>
              <a:rPr lang="en-US" dirty="0" smtClean="0"/>
              <a:t> response</a:t>
            </a:r>
          </a:p>
          <a:p>
            <a:r>
              <a:rPr lang="en-US" dirty="0" smtClean="0"/>
              <a:t>OS-independent</a:t>
            </a:r>
          </a:p>
          <a:p>
            <a:r>
              <a:rPr lang="en-US" dirty="0" smtClean="0"/>
              <a:t>Detects network attacks as payload is analyzed</a:t>
            </a:r>
          </a:p>
          <a:p>
            <a:r>
              <a:rPr lang="en-US" dirty="0" smtClean="0"/>
              <a:t>Detects unsuccessful attack attempts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Are systems that combine both Host-based IDS, which monitors events occurring on the host system and Network-based IDS, which monitors network traffic, functionality on the same security platform. </a:t>
            </a:r>
          </a:p>
          <a:p>
            <a:r>
              <a:rPr lang="en-US" dirty="0" smtClean="0"/>
              <a:t>A Hybrid IDS, can monitor system and application events and verify a file system’s integrity like a Host-based IDS, but only serves to analyze network traffic destined for the device itself. </a:t>
            </a:r>
          </a:p>
          <a:p>
            <a:r>
              <a:rPr lang="en-US" dirty="0" smtClean="0"/>
              <a:t>A Hybrid IDS is often deployed on an organization’s most critical servers.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Intrusion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Are decoy servers or systems setup to gather information regarding an attacker of intruder into networks or systems. </a:t>
            </a:r>
          </a:p>
          <a:p>
            <a:r>
              <a:rPr lang="en-US" dirty="0" smtClean="0"/>
              <a:t>Appear to run vulnerable services and capture vital information as intruders attempt unauthorized access. </a:t>
            </a:r>
          </a:p>
          <a:p>
            <a:r>
              <a:rPr lang="en-US" dirty="0" smtClean="0"/>
              <a:t>Provide you early warning about new attacks and exploitation trends which allow administrators to successfully configure a behavioral based profile and provide correct tuning of network sensors. </a:t>
            </a:r>
          </a:p>
          <a:p>
            <a:r>
              <a:rPr lang="en-US" dirty="0" smtClean="0"/>
              <a:t>Can capture all keystrokes and any files that might have been used in the intrusion attempt.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Honeypots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Detects a potential security breach</a:t>
            </a:r>
          </a:p>
          <a:p>
            <a:r>
              <a:rPr lang="en-US" dirty="0" smtClean="0"/>
              <a:t>Logs the information </a:t>
            </a:r>
          </a:p>
          <a:p>
            <a:r>
              <a:rPr lang="en-US" dirty="0" smtClean="0"/>
              <a:t>Signals an alert on the console</a:t>
            </a:r>
          </a:p>
          <a:p>
            <a:r>
              <a:rPr lang="en-US" dirty="0" smtClean="0"/>
              <a:t>Does not take any preventive measures to stop the attack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</TotalTime>
  <Words>1397</Words>
  <Application>Microsoft Office PowerPoint</Application>
  <PresentationFormat>On-screen Show (4:3)</PresentationFormat>
  <Paragraphs>125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INTRUSION DETECTION SYSTEMS (IDS)</vt:lpstr>
      <vt:lpstr>Agenda</vt:lpstr>
      <vt:lpstr>What is an Intrusion Detection System?</vt:lpstr>
      <vt:lpstr>Host Based Intrusion Detection</vt:lpstr>
      <vt:lpstr>Network Based Intrusion Detection</vt:lpstr>
      <vt:lpstr>Comparison</vt:lpstr>
      <vt:lpstr>Hybrid Intrusion Detection</vt:lpstr>
      <vt:lpstr>Honeypots</vt:lpstr>
      <vt:lpstr>Passive Systems</vt:lpstr>
      <vt:lpstr>Passive Systems</vt:lpstr>
      <vt:lpstr>Reactive/Active Systems</vt:lpstr>
      <vt:lpstr>Reactive/Active Systems</vt:lpstr>
      <vt:lpstr>Signature Based IDS</vt:lpstr>
      <vt:lpstr>Anomaly Based IDS</vt:lpstr>
      <vt:lpstr>Issues</vt:lpstr>
      <vt:lpstr>Why are IDS important?</vt:lpstr>
      <vt:lpstr>How does it fit into your security plan?</vt:lpstr>
      <vt:lpstr>Pros</vt:lpstr>
      <vt:lpstr>Cons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SYSTEMS (IDS)</dc:title>
  <dc:creator>JFELBER</dc:creator>
  <cp:lastModifiedBy>Dell</cp:lastModifiedBy>
  <cp:revision>13</cp:revision>
  <dcterms:created xsi:type="dcterms:W3CDTF">2008-11-29T16:17:45Z</dcterms:created>
  <dcterms:modified xsi:type="dcterms:W3CDTF">2021-05-03T09:02:19Z</dcterms:modified>
</cp:coreProperties>
</file>