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24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4C5F0-E5FE-6A52-EB11-466B20D7A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E3E7FA-BBB7-5400-D2E4-17E6E05F8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0E030-5F8D-EAAF-CDDD-2E85BA23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8A601-7319-4A8B-C492-64299DAF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208F9-C983-4812-3603-280C00FB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63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DF13-0114-D01A-355B-48F73EF3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FE2468-8C45-0AFC-4210-E72476DC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33705-D0FA-7972-163C-1E6B3BD3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2961A-8669-DA70-D4B4-DF1CA11A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2D6DF-1713-687F-B654-F8BDCB34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2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9D024-FB84-1EF1-8BB5-23638C652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C33EE-34F8-8181-3633-CB5D70A07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4BF61-2568-BE06-2F93-4C39228E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9BFF1-390B-8EE1-A01A-40E7D190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7C4C0-8E55-C08B-0560-BEE94557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97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F5315-8E69-14A0-3CD2-82261242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04279-6D98-BA36-0A9E-4D62613A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0EFA8-6267-DF94-5239-76C4D709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6B8B8-5A1A-60F5-575B-3C32D6F4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C6459-6A75-5395-3EEA-44561F36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6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29DEE-CD10-17E5-C405-1B06E227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0F44DF-E6F0-E819-3588-E877D9635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F4867-8493-4F58-DA54-3243606D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09BE7-86B0-D221-AAFB-5D3121D1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47BF2-91EB-7809-9B72-39A6D56F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988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C3D37-A58A-00BF-FE31-49CEC72B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0CDCD-7AA9-4B34-C4B7-DE1989264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8213FE-0597-030D-A3D3-565C9280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9AC7C-5313-E129-7B59-1F66D5C5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046601-4B3D-4842-4EBA-112B3ADE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4952B-67E7-03E7-82D1-024C495C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15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7BF3C-752E-F964-44D8-21B04C95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AADCF-0C68-5753-B2E5-FE47438D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83D716-76C0-982E-9F14-E48958D99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C291A3-A047-D00F-6C8A-41DFE1797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B55A8A-0359-3F47-3BA0-D47C723CA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BB0486-C86E-E6A4-9C5B-BDAAB952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7DAA8D-0E43-D1A2-278D-AE24049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42F00-E03D-700C-C32A-E908E64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49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30B66-10F9-BD18-EAF3-284C2908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8C57DA-9AC9-FC59-9618-DD706BF9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0F311-BB79-B9DC-AA45-23797CCE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B661C8-4F1F-88BC-A2FF-7E180169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937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19993E-11AF-D4E9-F0FB-AB2CAE16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E83F7-ACE3-F96B-B8A7-36FF76E9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2D39F-F05D-DDF4-DE5C-3B978B7C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562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7373D-1248-378C-C929-EF4079F6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B6F4B-9ABD-D9FF-41E1-4C2EBAAF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FF429A-0893-2FF4-FD0E-7BEC0EFC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63A8A-9E78-5272-2102-BFF78F30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E8551-0696-DDA5-349B-1BA65D72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15E8D2-3955-5CF1-FB6E-DC38D25F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508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D6948-F093-6057-32A3-FAA568BC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1EB32A-BABE-F2E6-7EB4-9B4577EA1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93D1C9-129A-04D7-D9ED-31F87EE2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93860-1D6F-A9D8-EA3C-45E45063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1EB56-462B-FA30-19A6-F674EF4F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A67F2-AB5B-0EAD-B647-EB84A9CC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472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5791AF-86FE-C4FF-7ACF-A48EF75B2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E0A29-20CB-5703-BBE9-2F86B470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23CF1-813C-2821-DBC6-786FC6767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2BCE8-C5D3-584D-BC7B-08D52934A776}" type="datetimeFigureOut">
              <a:rPr kumimoji="1" lang="ko-KR" altLang="en-US" smtClean="0"/>
              <a:t>2025. 9. 22.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8E441-B066-4783-9ADB-9AB1C3B8E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2F44E-AA1A-2C78-FB74-9D5F8799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0235A-EA3A-CF45-A0E8-74B842C0C5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53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8D7BD-1251-F802-B8AE-167DDAB16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4AE17B-CC8D-5329-22DA-7F29BD266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874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최용준(수학과)</dc:creator>
  <cp:lastModifiedBy>최용준(수학과)</cp:lastModifiedBy>
  <cp:revision>1</cp:revision>
  <dcterms:created xsi:type="dcterms:W3CDTF">2025-09-21T18:15:20Z</dcterms:created>
  <dcterms:modified xsi:type="dcterms:W3CDTF">2025-09-21T18:15:49Z</dcterms:modified>
</cp:coreProperties>
</file>