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slide" Target="slides/slide9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237b3326b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237b3326b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2377f5cfc9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2377f5cfc9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2377f5cfc9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2377f5cfc9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237bf4fc6e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237bf4fc6e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2377f5cfc9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2377f5cfc9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2377f5cfc9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2377f5cfc9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d5330f3ac5d67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d5330f3ac5d67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d5330f3ac5d673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d5330f3ac5d673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8.png"/><Relationship Id="rId5" Type="http://schemas.openxmlformats.org/officeDocument/2006/relationships/image" Target="../media/image6.png"/><Relationship Id="rId6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2 - Tablet Team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Cameron, Sam, Lio, Ray, Diogo and Jose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81000" y="4696800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Alpha Timeline</a:t>
            </a:r>
            <a:endParaRPr sz="1600"/>
          </a:p>
        </p:txBody>
      </p:sp>
      <p:pic>
        <p:nvPicPr>
          <p:cNvPr id="74" name="Google Shape;7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913" y="183625"/>
            <a:ext cx="7702165" cy="439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Manufacturing - Cam &amp; Sam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104100" y="1908675"/>
            <a:ext cx="37482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Progress</a:t>
            </a:r>
            <a:endParaRPr b="1"/>
          </a:p>
          <a:p>
            <a:pPr indent="-3429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Revised transmission design</a:t>
            </a:r>
            <a:endParaRPr/>
          </a:p>
          <a:p>
            <a:pPr indent="-3429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Ordered parts and stock</a:t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Problems</a:t>
            </a:r>
            <a:endParaRPr b="1"/>
          </a:p>
          <a:p>
            <a:pPr indent="-3429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Asymmetric</a:t>
            </a:r>
            <a:r>
              <a:rPr lang="en"/>
              <a:t> keyway</a:t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Preview</a:t>
            </a:r>
            <a:endParaRPr b="1"/>
          </a:p>
          <a:p>
            <a:pPr indent="-3429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Water jetting</a:t>
            </a:r>
            <a:r>
              <a:rPr lang="en"/>
              <a:t> and beginning post-processing</a:t>
            </a:r>
            <a:endParaRPr/>
          </a:p>
        </p:txBody>
      </p:sp>
      <p:pic>
        <p:nvPicPr>
          <p:cNvPr id="81" name="Google Shape;8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8825" y="1799400"/>
            <a:ext cx="4782974" cy="3243776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Magnet - Diogo &amp; Jose</a:t>
            </a:r>
            <a:endParaRPr/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471900" y="1919075"/>
            <a:ext cx="32922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New air bearing design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Continue with thrust bearings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Plans for measuring lateral forces</a:t>
            </a:r>
            <a:endParaRPr/>
          </a:p>
        </p:txBody>
      </p:sp>
      <p:pic>
        <p:nvPicPr>
          <p:cNvPr id="88" name="Google Shape;8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9648" y="3181400"/>
            <a:ext cx="2974548" cy="190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91475" y="1695022"/>
            <a:ext cx="1595000" cy="1573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86475" y="1695026"/>
            <a:ext cx="1420903" cy="1573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07375" y="1695248"/>
            <a:ext cx="1420900" cy="15623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Magnet - Diogo &amp; Jose</a:t>
            </a:r>
            <a:endParaRPr/>
          </a:p>
        </p:txBody>
      </p:sp>
      <p:sp>
        <p:nvSpPr>
          <p:cNvPr id="97" name="Google Shape;97;p1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Get set of weights and measure: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Max shear force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Min  free motion force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Magnet has to touch the screen?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Need to </a:t>
            </a:r>
            <a:r>
              <a:rPr lang="en"/>
              <a:t>experiment</a:t>
            </a:r>
            <a:r>
              <a:rPr lang="en"/>
              <a:t> more</a:t>
            </a:r>
            <a:endParaRPr/>
          </a:p>
        </p:txBody>
      </p:sp>
      <p:pic>
        <p:nvPicPr>
          <p:cNvPr id="98" name="Google Shape;9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4000" y="2159373"/>
            <a:ext cx="4080000" cy="262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Electronics - Ray</a:t>
            </a:r>
            <a:endParaRPr/>
          </a:p>
        </p:txBody>
      </p:sp>
      <p:sp>
        <p:nvSpPr>
          <p:cNvPr id="104" name="Google Shape;104;p1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Magnet cannot drive the conductive touchscreen, we might combine conductive foam with the magnet. However, it</a:t>
            </a:r>
            <a:r>
              <a:rPr lang="en"/>
              <a:t> will increase the friction.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- The four pin of the touchscreen sensor are 5V, SDA, SCL, and GND. </a:t>
            </a:r>
            <a:endParaRPr/>
          </a:p>
        </p:txBody>
      </p:sp>
      <p:pic>
        <p:nvPicPr>
          <p:cNvPr id="105" name="Google Shape;10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60501" y="3445525"/>
            <a:ext cx="2073849" cy="161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Embedded - Lio       Frequency test</a:t>
            </a:r>
            <a:endParaRPr/>
          </a:p>
        </p:txBody>
      </p:sp>
      <p:sp>
        <p:nvSpPr>
          <p:cNvPr id="111" name="Google Shape;111;p19"/>
          <p:cNvSpPr txBox="1"/>
          <p:nvPr>
            <p:ph idx="1" type="body"/>
          </p:nvPr>
        </p:nvSpPr>
        <p:spPr>
          <a:xfrm>
            <a:off x="471900" y="1919075"/>
            <a:ext cx="4400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Baud rate 2304000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One cycle contains:</a:t>
            </a:r>
            <a:endParaRPr sz="1400"/>
          </a:p>
          <a:p>
            <a:pPr indent="-304165" lvl="0" marL="457200" rtl="0" algn="l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1400"/>
              <a:t>Request position and vel(unit in </a:t>
            </a:r>
            <a:r>
              <a:rPr lang="en" sz="1400"/>
              <a:t>revolution</a:t>
            </a:r>
            <a:r>
              <a:rPr lang="en" sz="1400"/>
              <a:t>) for shoulder and elbow joint</a:t>
            </a:r>
            <a:endParaRPr sz="1400"/>
          </a:p>
          <a:p>
            <a:pPr indent="-304165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1400"/>
              <a:t>Receive data and preprocess(offset elimination and reduction ratio calculation) to get actual angle.</a:t>
            </a:r>
            <a:endParaRPr sz="1400"/>
          </a:p>
          <a:p>
            <a:pPr indent="-304165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1400"/>
              <a:t>Calculate position in 2D tablet and Jacobian</a:t>
            </a:r>
            <a:endParaRPr sz="1400"/>
          </a:p>
          <a:p>
            <a:pPr indent="-304165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1400"/>
              <a:t>Determine the force act on end-effect and trans to </a:t>
            </a:r>
            <a:r>
              <a:rPr lang="en" sz="1400"/>
              <a:t>torque</a:t>
            </a:r>
            <a:r>
              <a:rPr lang="en" sz="1400"/>
              <a:t> with Jacobian</a:t>
            </a:r>
            <a:endParaRPr sz="1400"/>
          </a:p>
          <a:p>
            <a:pPr indent="-304165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1400"/>
              <a:t>Send cmd to Odrive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9"/>
          <p:cNvSpPr txBox="1"/>
          <p:nvPr>
            <p:ph idx="1" type="body"/>
          </p:nvPr>
        </p:nvSpPr>
        <p:spPr>
          <a:xfrm>
            <a:off x="4905100" y="1919075"/>
            <a:ext cx="3506100" cy="25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Test result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Request: “f 0/n” 20 μs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Wait for response 100 - 200 </a:t>
            </a:r>
            <a:r>
              <a:rPr lang="en" sz="1400"/>
              <a:t>μs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Calculation  TBD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Send cmd to Odrive 50 μs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1000hz  need Calculation in 700 μs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2000hz  need Calculation in 200 μs</a:t>
            </a:r>
            <a:endParaRPr/>
          </a:p>
        </p:txBody>
      </p:sp>
      <p:sp>
        <p:nvSpPr>
          <p:cNvPr id="113" name="Google Shape;113;p19"/>
          <p:cNvSpPr txBox="1"/>
          <p:nvPr/>
        </p:nvSpPr>
        <p:spPr>
          <a:xfrm>
            <a:off x="1551775" y="4404975"/>
            <a:ext cx="6434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All is in single motor but we need to do 4 motors in one time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Embedded - Lio       Frequency test</a:t>
            </a:r>
            <a:endParaRPr/>
          </a:p>
        </p:txBody>
      </p:sp>
      <p:sp>
        <p:nvSpPr>
          <p:cNvPr id="119" name="Google Shape;119;p20"/>
          <p:cNvSpPr txBox="1"/>
          <p:nvPr>
            <p:ph idx="1" type="body"/>
          </p:nvPr>
        </p:nvSpPr>
        <p:spPr>
          <a:xfrm>
            <a:off x="471900" y="2431225"/>
            <a:ext cx="3913500" cy="219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Solution: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Take advantage of 2 odrive we have:</a:t>
            </a:r>
            <a:endParaRPr sz="1400"/>
          </a:p>
          <a:p>
            <a:pPr indent="-29749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1400"/>
              <a:t>Odrive_1 connect 2 shoulder joint</a:t>
            </a:r>
            <a:endParaRPr sz="1400"/>
          </a:p>
          <a:p>
            <a:pPr indent="-29749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400"/>
              <a:t>Odrive_2 connect 2 elbow joint</a:t>
            </a:r>
            <a:endParaRPr sz="1400"/>
          </a:p>
          <a:p>
            <a:pPr indent="-29749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400"/>
              <a:t>Sync request left arm(or right arm)</a:t>
            </a:r>
            <a:r>
              <a:rPr lang="en" sz="1400"/>
              <a:t>shoulder &amp; elbow joint pos</a:t>
            </a:r>
            <a:endParaRPr sz="1400"/>
          </a:p>
          <a:p>
            <a:pPr indent="-29749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400"/>
              <a:t>Send back cmd to Odrive_1 &amp; Odrive_2 at same time</a:t>
            </a:r>
            <a:endParaRPr sz="1400"/>
          </a:p>
          <a:p>
            <a:pPr indent="-29749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400"/>
              <a:t>Alternately control the left and right arms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/>
              <a:t>Total frec 1000HZ</a:t>
            </a:r>
            <a:endParaRPr sz="1400"/>
          </a:p>
        </p:txBody>
      </p:sp>
      <p:sp>
        <p:nvSpPr>
          <p:cNvPr id="120" name="Google Shape;120;p20"/>
          <p:cNvSpPr txBox="1"/>
          <p:nvPr/>
        </p:nvSpPr>
        <p:spPr>
          <a:xfrm>
            <a:off x="1515900" y="1843025"/>
            <a:ext cx="6134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W</a:t>
            </a: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e need to do 4 motors in one time</a:t>
            </a:r>
            <a:endParaRPr/>
          </a:p>
        </p:txBody>
      </p:sp>
      <p:sp>
        <p:nvSpPr>
          <p:cNvPr id="121" name="Google Shape;121;p20"/>
          <p:cNvSpPr txBox="1"/>
          <p:nvPr/>
        </p:nvSpPr>
        <p:spPr>
          <a:xfrm>
            <a:off x="5305875" y="2571750"/>
            <a:ext cx="156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Microcontroller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2" name="Google Shape;122;p20"/>
          <p:cNvSpPr txBox="1"/>
          <p:nvPr/>
        </p:nvSpPr>
        <p:spPr>
          <a:xfrm>
            <a:off x="4477975" y="3933600"/>
            <a:ext cx="99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Odrive_1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3" name="Google Shape;123;p20"/>
          <p:cNvSpPr txBox="1"/>
          <p:nvPr/>
        </p:nvSpPr>
        <p:spPr>
          <a:xfrm>
            <a:off x="6634625" y="3933600"/>
            <a:ext cx="94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Odrive_2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4" name="Google Shape;124;p20"/>
          <p:cNvCxnSpPr>
            <a:stCxn id="122" idx="0"/>
            <a:endCxn id="121" idx="2"/>
          </p:cNvCxnSpPr>
          <p:nvPr/>
        </p:nvCxnSpPr>
        <p:spPr>
          <a:xfrm rot="-5400000">
            <a:off x="5050225" y="2897850"/>
            <a:ext cx="961500" cy="1110000"/>
          </a:xfrm>
          <a:prstGeom prst="bentConnector3">
            <a:avLst>
              <a:gd fmla="val 5000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5" name="Google Shape;125;p20"/>
          <p:cNvCxnSpPr>
            <a:stCxn id="123" idx="0"/>
            <a:endCxn id="121" idx="2"/>
          </p:cNvCxnSpPr>
          <p:nvPr/>
        </p:nvCxnSpPr>
        <p:spPr>
          <a:xfrm flipH="1" rot="5400000">
            <a:off x="6114575" y="2943450"/>
            <a:ext cx="961500" cy="1018800"/>
          </a:xfrm>
          <a:prstGeom prst="bentConnector3">
            <a:avLst>
              <a:gd fmla="val 5000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6" name="Google Shape;126;p20"/>
          <p:cNvSpPr txBox="1"/>
          <p:nvPr/>
        </p:nvSpPr>
        <p:spPr>
          <a:xfrm>
            <a:off x="4975975" y="3221925"/>
            <a:ext cx="3637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Arm1 Shoulder</a:t>
            </a:r>
            <a:r>
              <a:rPr lang="en" sz="900">
                <a:latin typeface="Roboto"/>
                <a:ea typeface="Roboto"/>
                <a:cs typeface="Roboto"/>
                <a:sym typeface="Roboto"/>
              </a:rPr>
              <a:t>                   </a:t>
            </a:r>
            <a:r>
              <a:rPr lang="en" sz="900">
                <a:latin typeface="Roboto"/>
                <a:ea typeface="Roboto"/>
                <a:cs typeface="Roboto"/>
                <a:sym typeface="Roboto"/>
              </a:rPr>
              <a:t>Arm1 Elbow         Calculation &amp; Cmd Arm 1  </a:t>
            </a:r>
            <a:endParaRPr sz="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Arm2 Shoulder</a:t>
            </a:r>
            <a:r>
              <a:rPr lang="en" sz="900">
                <a:latin typeface="Roboto"/>
                <a:ea typeface="Roboto"/>
                <a:cs typeface="Roboto"/>
                <a:sym typeface="Roboto"/>
              </a:rPr>
              <a:t>                   </a:t>
            </a:r>
            <a:r>
              <a:rPr lang="en" sz="900">
                <a:latin typeface="Roboto"/>
                <a:ea typeface="Roboto"/>
                <a:cs typeface="Roboto"/>
                <a:sym typeface="Roboto"/>
              </a:rPr>
              <a:t>Arm2 Elbow</a:t>
            </a:r>
            <a:r>
              <a:rPr lang="en" sz="900">
                <a:latin typeface="Roboto"/>
                <a:ea typeface="Roboto"/>
                <a:cs typeface="Roboto"/>
                <a:sym typeface="Roboto"/>
              </a:rPr>
              <a:t>         </a:t>
            </a:r>
            <a:r>
              <a:rPr lang="en" sz="900">
                <a:latin typeface="Roboto"/>
                <a:ea typeface="Roboto"/>
                <a:cs typeface="Roboto"/>
                <a:sym typeface="Roboto"/>
              </a:rPr>
              <a:t>Calculation &amp; Cmd Arm 2</a:t>
            </a:r>
            <a:endParaRPr sz="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Embedded - Lio       Calibration</a:t>
            </a:r>
            <a:endParaRPr/>
          </a:p>
        </p:txBody>
      </p:sp>
      <p:sp>
        <p:nvSpPr>
          <p:cNvPr id="132" name="Google Shape;132;p21"/>
          <p:cNvSpPr txBox="1"/>
          <p:nvPr>
            <p:ph idx="1" type="body"/>
          </p:nvPr>
        </p:nvSpPr>
        <p:spPr>
          <a:xfrm>
            <a:off x="471900" y="2431225"/>
            <a:ext cx="8063700" cy="219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We need four switch add in our mech design to help us do the calibration every time we startup. Because we use the incremental encoder.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/>
              <a:t>Touch screen calibration TBD.</a:t>
            </a:r>
            <a:endParaRPr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