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37b332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37b332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377f5cfc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377f5cf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77f5cf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77f5cf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77f5cfc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77f5cfc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1cd225a9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1cd225a9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cd225a91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cd225a91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cd225a91_6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cd225a91_6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3 - Tablet Team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Cameron, Sam, Lio, Ray, Diogo and Jose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81000" y="4696800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Alpha Timeline</a:t>
            </a:r>
            <a:endParaRPr sz="16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13" y="183625"/>
            <a:ext cx="7702165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50" y="613755"/>
            <a:ext cx="3237850" cy="444967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 - Cam &amp; Sam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04100" y="1908675"/>
            <a:ext cx="4805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Progress</a:t>
            </a: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Finalized Design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Manufacturing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</a:t>
            </a:r>
            <a:r>
              <a:rPr lang="en"/>
              <a:t>water jetting</a:t>
            </a:r>
            <a:r>
              <a:rPr lang="en"/>
              <a:t> done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6/18 components fully done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bore 3mm key-&gt;Billie?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Preview</a:t>
            </a: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 Manufacturing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18988"/>
          <a:stretch/>
        </p:blipFill>
        <p:spPr>
          <a:xfrm>
            <a:off x="3969500" y="4021273"/>
            <a:ext cx="1704975" cy="995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 - Diogo &amp; Jose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3292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Magnet can now be used to  touch the screen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Copper Tape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088" y="245313"/>
            <a:ext cx="17240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125" y="2969125"/>
            <a:ext cx="1928725" cy="18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00550" y="1919075"/>
            <a:ext cx="4137000" cy="21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different thrust bearings, all of which feel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so far - McMaster Thrust bearings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Narrowed down to ~3 magnet combinations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000" y="3821100"/>
            <a:ext cx="749844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5950" y="3718075"/>
            <a:ext cx="863300" cy="12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- Ray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29500" y="1818550"/>
            <a:ext cx="54927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Progress: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Motor: Change to BLY172D-2000 with ratio 5:1 gearbox and able to calibration. Try </a:t>
            </a:r>
            <a:r>
              <a:rPr lang="en"/>
              <a:t>closed</a:t>
            </a:r>
            <a:r>
              <a:rPr lang="en"/>
              <a:t> loop control and have nice stiff wall.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Touchscreen: Wire the FFC and breakout board to touchsensor. Read with USB on Raspberry Pi and wire on breakout board.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Problem: There is no source USB reading data just GPIO  </a:t>
            </a:r>
            <a:r>
              <a:rPr lang="en"/>
              <a:t> 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975" y="151450"/>
            <a:ext cx="1622700" cy="6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498" y="940250"/>
            <a:ext cx="2846927" cy="40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- Lio       Frequency test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44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Baud rate 2304000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One cycle contains:</a:t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Request position and vel(unit in revolution) for shoulder and elbow joint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Receive data and preprocess(offset elimination and reduction ratio calculation) to get actual angle.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Calculate position in 2D tablet and Jacobian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Determine the force act on end-effect and trans to torque with Jacobian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Send cmd to Odrive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905100" y="1919075"/>
            <a:ext cx="3506100" cy="25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Test result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Request: “f 0/n” 20 μs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Wait for response 100 - 200 μs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Calculation  TBD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Send cmd to Odrive 50 μs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1000hz  need Calculation in 700 μs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2000hz  need Calculation in 200 μs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551775" y="4404975"/>
            <a:ext cx="64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 is in single motor but we need to do 4 motors in one 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- Lio       Frequency test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2431225"/>
            <a:ext cx="39135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Solution: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Take advantage of 2 odrive we have:</a:t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Odrive_1 connect 2 shoulder joint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Odrive_2 connect 2 elbow joint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Sync request left arm(or right arm)shoulder &amp; elbow joint pos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Send back cmd to Odrive_1 &amp; Odrive_2 at same time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Alternately control the left and right arms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Total frec 1000HZ</a:t>
            </a:r>
            <a:endParaRPr sz="1400"/>
          </a:p>
        </p:txBody>
      </p:sp>
      <p:sp>
        <p:nvSpPr>
          <p:cNvPr id="116" name="Google Shape;116;p19"/>
          <p:cNvSpPr txBox="1"/>
          <p:nvPr/>
        </p:nvSpPr>
        <p:spPr>
          <a:xfrm>
            <a:off x="1515900" y="1843025"/>
            <a:ext cx="61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need to do 4 motors in one time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5305875" y="2571750"/>
            <a:ext cx="15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Microcontroller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477975" y="3933600"/>
            <a:ext cx="9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Odrive_1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6634625" y="3933600"/>
            <a:ext cx="9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Odrive_2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9"/>
          <p:cNvCxnSpPr>
            <a:stCxn id="118" idx="0"/>
            <a:endCxn id="117" idx="2"/>
          </p:cNvCxnSpPr>
          <p:nvPr/>
        </p:nvCxnSpPr>
        <p:spPr>
          <a:xfrm rot="-5400000">
            <a:off x="5050225" y="2897850"/>
            <a:ext cx="961500" cy="1110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>
            <a:stCxn id="119" idx="0"/>
            <a:endCxn id="117" idx="2"/>
          </p:cNvCxnSpPr>
          <p:nvPr/>
        </p:nvCxnSpPr>
        <p:spPr>
          <a:xfrm flipH="1" rot="5400000">
            <a:off x="6114575" y="2943450"/>
            <a:ext cx="961500" cy="1018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4975975" y="3221925"/>
            <a:ext cx="36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Arm1 Shoulder                   Arm1 Elbow         Calculation &amp; Cmd Arm 1 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Arm2 Shoulder                   Arm2 Elbow         Calculation &amp; Cmd Arm 2</a:t>
            </a:r>
            <a:endParaRPr sz="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- Lio       Calibration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71900" y="2431225"/>
            <a:ext cx="80637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need four switch add in our mech design to help us do the calibration every time we startup. Because we use the incremental encoder.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Touch screen calibration TBD.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