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37b3326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37b332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377f5cfc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377f5cfc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77f5cf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77f5cf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360f0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360f0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77f5cfc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77f5cfc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1cd225a9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1cd225a9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uydisplay.com/10-1-inch-capacitive-touch-panel-with-controller-gt9271-10-point-multi-touch" TargetMode="External"/><Relationship Id="rId4" Type="http://schemas.openxmlformats.org/officeDocument/2006/relationships/hyperlink" Target="http://drive.google.com/file/d/1TFQ7-HOKC1KvcaWu-X7NGFwekfrW49Td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4 - Tablet Team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Cameron, Sam, Lio, Ray, Diogo and Jose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81000" y="4696800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Alpha Timeline</a:t>
            </a:r>
            <a:endParaRPr sz="16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13" y="183625"/>
            <a:ext cx="7702165" cy="4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 - Cam &amp; Sam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04100" y="1908675"/>
            <a:ext cx="7157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Progress</a:t>
            </a:r>
            <a:endParaRPr b="1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Almost all parts machined(16/18)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</a:t>
            </a:r>
            <a:endParaRPr b="1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M4 taps-&gt;most likely change design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Preview</a:t>
            </a:r>
            <a:endParaRPr b="1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Fully assembled mechanism by Friday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 - Diogo &amp; Jose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4505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 </a:t>
            </a:r>
            <a:r>
              <a:rPr lang="en"/>
              <a:t>Neodymium</a:t>
            </a:r>
            <a:r>
              <a:rPr lang="en"/>
              <a:t> Magnet on top can be combined with a polymagnet on the bottom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combine small magnet with something for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Bottom Polymagnet down to 2 choices - Thin or thick 1 inch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088" y="245313"/>
            <a:ext cx="17240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325" y="2463570"/>
            <a:ext cx="3043950" cy="18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- Ray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29500" y="1818550"/>
            <a:ext cx="54927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Progress: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Touchscreen: Read the position of the touchscreen.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Problem: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touch screen from sunFounder just can trace one finger which is like the function of mouse</a:t>
            </a:r>
            <a:endParaRPr sz="25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425" y="268175"/>
            <a:ext cx="16478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900" y="1818549"/>
            <a:ext cx="3625175" cy="16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- Ray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29500" y="1818550"/>
            <a:ext cx="5492700" cy="3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Solution: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need to change to another touch screen which has the ability to trace two fingers at the same time.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10.1"Capacitive Touch Panel with Controller GT9271 10 Point Multi Touch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- Next: 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Assemble the electronic components on Alpha and add limit switch on the arm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 title="Touch_position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750" y="2421050"/>
            <a:ext cx="3317075" cy="24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- Lio  Calibration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44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ARM zero point calibration: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Switches</a:t>
            </a:r>
            <a:r>
              <a:rPr lang="en" sz="1400"/>
              <a:t> help define zero point during init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Touch screen arm calibration: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Build a sequence of Multi-points calibration with LSE in order to reduce error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Could Magnet give a stable point during touching?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