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1cd225a91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21cd225a91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68c3e77be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68c3e77be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377f5cfc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377f5cfc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6842d3c5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6842d3c5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377f5cfc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377f5cfc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McMaster Magnet: 18N normal force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Polymagnet Magnet: 13.1N normal force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0.1N Shear force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b360f07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b360f07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68c3e77be_3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68c3e77be_3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68c3e77be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68c3e77be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68c3e77be_5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68c3e77be_5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Day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Cameron, Sam, Lio, Ray, Diogo and Jose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Demo!</a:t>
            </a:r>
            <a:endParaRPr/>
          </a:p>
        </p:txBody>
      </p:sp>
      <p:sp>
        <p:nvSpPr>
          <p:cNvPr id="221" name="Google Shape;221;p22"/>
          <p:cNvSpPr txBox="1"/>
          <p:nvPr/>
        </p:nvSpPr>
        <p:spPr>
          <a:xfrm>
            <a:off x="211600" y="1853700"/>
            <a:ext cx="5431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Single-point tracking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Circular virtual wall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2" name="Google Shape;222;p22"/>
          <p:cNvPicPr preferRelativeResize="0"/>
          <p:nvPr/>
        </p:nvPicPr>
        <p:blipFill rotWithShape="1">
          <a:blip r:embed="rId3">
            <a:alphaModFix/>
          </a:blip>
          <a:srcRect b="0" l="6651" r="8292" t="0"/>
          <a:stretch/>
        </p:blipFill>
        <p:spPr>
          <a:xfrm>
            <a:off x="3821175" y="2021475"/>
            <a:ext cx="4112701" cy="271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Requirements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211600" y="1853700"/>
            <a:ext cx="55878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Transversable area of 7” x 10”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Continuous 6N possible at the end effector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Moving speed up to 150 mm/s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Virtual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wall stiffness of 1N/mm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Roboto"/>
                <a:ea typeface="Roboto"/>
                <a:cs typeface="Roboto"/>
                <a:sym typeface="Roboto"/>
              </a:rPr>
              <a:t>Descoped for Alpha</a:t>
            </a:r>
            <a:endParaRPr sz="1800" u="sng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Track two points of contact -&gt; one point of contact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One rotation of points, distance between points, etc.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850" y="1791225"/>
            <a:ext cx="3474101" cy="28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Mechanical - Alpha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211600" y="1853700"/>
            <a:ext cx="56919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Revised design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Removed upside-down motor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Updated link design to improve stiffness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Refined stack on longer shaft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Add limit switches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Waterjet and machined all custom components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Fully-assembled left-half linkage and 8020 frame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Mounted key components to 8020 Frame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0" l="0" r="0" t="22708"/>
          <a:stretch/>
        </p:blipFill>
        <p:spPr>
          <a:xfrm>
            <a:off x="5820200" y="821999"/>
            <a:ext cx="3011049" cy="413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Mechanical </a:t>
            </a:r>
            <a:r>
              <a:rPr lang="en"/>
              <a:t>- Beta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211600" y="1853700"/>
            <a:ext cx="41199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Improve backdrivability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Analyze rotating components for ways to improve alignment &amp; smoothness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Improve stiffness in the frame via gussets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Improve wire management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Add acrylic guards to remove pinch points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b="0" l="0" r="0" t="16492"/>
          <a:stretch/>
        </p:blipFill>
        <p:spPr>
          <a:xfrm>
            <a:off x="6602325" y="1506425"/>
            <a:ext cx="2307701" cy="3426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 rotWithShape="1">
          <a:blip r:embed="rId4">
            <a:alphaModFix/>
          </a:blip>
          <a:srcRect b="2969" l="0" r="0" t="16766"/>
          <a:stretch/>
        </p:blipFill>
        <p:spPr>
          <a:xfrm>
            <a:off x="4461463" y="1836351"/>
            <a:ext cx="1984936" cy="283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Magnet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71900" y="1919075"/>
            <a:ext cx="4505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New selection of magnets to increase shear force</a:t>
            </a:r>
            <a:r>
              <a:rPr lang="en"/>
              <a:t> (8 N)</a:t>
            </a:r>
            <a:r>
              <a:rPr lang="en"/>
              <a:t>, while sustaining normal force and low friction (4 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New puck design to allow for direct grounding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7238" y="1919078"/>
            <a:ext cx="1490225" cy="1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7188" y="3422725"/>
            <a:ext cx="2350350" cy="1342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4900" y="3196721"/>
            <a:ext cx="1116975" cy="160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11475" y="2098650"/>
            <a:ext cx="737325" cy="9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18"/>
          <p:cNvCxnSpPr/>
          <p:nvPr/>
        </p:nvCxnSpPr>
        <p:spPr>
          <a:xfrm>
            <a:off x="3417800" y="3643200"/>
            <a:ext cx="0" cy="1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8"/>
          <p:cNvCxnSpPr/>
          <p:nvPr/>
        </p:nvCxnSpPr>
        <p:spPr>
          <a:xfrm>
            <a:off x="1440850" y="2095875"/>
            <a:ext cx="0" cy="9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8"/>
          <p:cNvCxnSpPr/>
          <p:nvPr/>
        </p:nvCxnSpPr>
        <p:spPr>
          <a:xfrm rot="10800000">
            <a:off x="3317275" y="2095800"/>
            <a:ext cx="8400" cy="3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8"/>
          <p:cNvCxnSpPr/>
          <p:nvPr/>
        </p:nvCxnSpPr>
        <p:spPr>
          <a:xfrm>
            <a:off x="4372825" y="4020975"/>
            <a:ext cx="0" cy="6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Electronics</a:t>
            </a:r>
            <a:endParaRPr/>
          </a:p>
        </p:txBody>
      </p:sp>
      <p:grpSp>
        <p:nvGrpSpPr>
          <p:cNvPr id="110" name="Google Shape;110;p18"/>
          <p:cNvGrpSpPr/>
          <p:nvPr/>
        </p:nvGrpSpPr>
        <p:grpSpPr>
          <a:xfrm>
            <a:off x="921475" y="4532000"/>
            <a:ext cx="2259900" cy="460800"/>
            <a:chOff x="921475" y="4532000"/>
            <a:chExt cx="2259900" cy="460800"/>
          </a:xfrm>
        </p:grpSpPr>
        <p:sp>
          <p:nvSpPr>
            <p:cNvPr id="111" name="Google Shape;111;p18"/>
            <p:cNvSpPr/>
            <p:nvPr/>
          </p:nvSpPr>
          <p:spPr>
            <a:xfrm>
              <a:off x="921475" y="4532000"/>
              <a:ext cx="2259900" cy="460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8"/>
            <p:cNvSpPr txBox="1"/>
            <p:nvPr/>
          </p:nvSpPr>
          <p:spPr>
            <a:xfrm>
              <a:off x="1315200" y="4581450"/>
              <a:ext cx="1432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Power Supply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" name="Google Shape;113;p18"/>
          <p:cNvGrpSpPr/>
          <p:nvPr/>
        </p:nvGrpSpPr>
        <p:grpSpPr>
          <a:xfrm>
            <a:off x="515350" y="2860925"/>
            <a:ext cx="2285100" cy="846000"/>
            <a:chOff x="515350" y="2860925"/>
            <a:chExt cx="2285100" cy="846000"/>
          </a:xfrm>
        </p:grpSpPr>
        <p:sp>
          <p:nvSpPr>
            <p:cNvPr id="114" name="Google Shape;114;p18"/>
            <p:cNvSpPr/>
            <p:nvPr/>
          </p:nvSpPr>
          <p:spPr>
            <a:xfrm>
              <a:off x="515350" y="2860925"/>
              <a:ext cx="2285100" cy="84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8"/>
            <p:cNvSpPr txBox="1"/>
            <p:nvPr/>
          </p:nvSpPr>
          <p:spPr>
            <a:xfrm>
              <a:off x="1305200" y="3082250"/>
              <a:ext cx="837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Odrive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16" name="Google Shape;116;p18"/>
          <p:cNvCxnSpPr>
            <a:stCxn id="114" idx="1"/>
            <a:endCxn id="111" idx="1"/>
          </p:cNvCxnSpPr>
          <p:nvPr/>
        </p:nvCxnSpPr>
        <p:spPr>
          <a:xfrm>
            <a:off x="515350" y="3283925"/>
            <a:ext cx="406200" cy="1478400"/>
          </a:xfrm>
          <a:prstGeom prst="bentConnector3">
            <a:avLst>
              <a:gd fmla="val -586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8"/>
          <p:cNvCxnSpPr/>
          <p:nvPr/>
        </p:nvCxnSpPr>
        <p:spPr>
          <a:xfrm rot="10800000">
            <a:off x="417250" y="3497550"/>
            <a:ext cx="10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8"/>
          <p:cNvCxnSpPr/>
          <p:nvPr/>
        </p:nvCxnSpPr>
        <p:spPr>
          <a:xfrm>
            <a:off x="425625" y="3482450"/>
            <a:ext cx="0" cy="11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8"/>
          <p:cNvCxnSpPr/>
          <p:nvPr/>
        </p:nvCxnSpPr>
        <p:spPr>
          <a:xfrm>
            <a:off x="435600" y="4643300"/>
            <a:ext cx="47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" name="Google Shape;120;p18"/>
          <p:cNvGrpSpPr/>
          <p:nvPr/>
        </p:nvGrpSpPr>
        <p:grpSpPr>
          <a:xfrm>
            <a:off x="3199025" y="1927025"/>
            <a:ext cx="955925" cy="1834425"/>
            <a:chOff x="4799225" y="2689025"/>
            <a:chExt cx="955925" cy="1834425"/>
          </a:xfrm>
        </p:grpSpPr>
        <p:sp>
          <p:nvSpPr>
            <p:cNvPr id="121" name="Google Shape;121;p18"/>
            <p:cNvSpPr/>
            <p:nvPr/>
          </p:nvSpPr>
          <p:spPr>
            <a:xfrm>
              <a:off x="4833550" y="3049250"/>
              <a:ext cx="921600" cy="84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5239900" y="3895250"/>
              <a:ext cx="108900" cy="628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8"/>
            <p:cNvSpPr txBox="1"/>
            <p:nvPr/>
          </p:nvSpPr>
          <p:spPr>
            <a:xfrm>
              <a:off x="4799225" y="3167525"/>
              <a:ext cx="9216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Motor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Gearbox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4833500" y="4155000"/>
              <a:ext cx="921600" cy="29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8"/>
            <p:cNvSpPr txBox="1"/>
            <p:nvPr/>
          </p:nvSpPr>
          <p:spPr>
            <a:xfrm>
              <a:off x="4892675" y="4120875"/>
              <a:ext cx="837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Encoder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" name="Google Shape;126;p18"/>
            <p:cNvSpPr txBox="1"/>
            <p:nvPr/>
          </p:nvSpPr>
          <p:spPr>
            <a:xfrm>
              <a:off x="4968400" y="2689025"/>
              <a:ext cx="753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Axis0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7" name="Google Shape;127;p18"/>
          <p:cNvGrpSpPr/>
          <p:nvPr/>
        </p:nvGrpSpPr>
        <p:grpSpPr>
          <a:xfrm>
            <a:off x="4342025" y="1927025"/>
            <a:ext cx="955925" cy="1834425"/>
            <a:chOff x="4799225" y="2689025"/>
            <a:chExt cx="955925" cy="1834425"/>
          </a:xfrm>
        </p:grpSpPr>
        <p:sp>
          <p:nvSpPr>
            <p:cNvPr id="128" name="Google Shape;128;p18"/>
            <p:cNvSpPr/>
            <p:nvPr/>
          </p:nvSpPr>
          <p:spPr>
            <a:xfrm>
              <a:off x="4833550" y="3049250"/>
              <a:ext cx="921600" cy="84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5239900" y="3895250"/>
              <a:ext cx="108900" cy="628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8"/>
            <p:cNvSpPr txBox="1"/>
            <p:nvPr/>
          </p:nvSpPr>
          <p:spPr>
            <a:xfrm>
              <a:off x="4799225" y="3167525"/>
              <a:ext cx="9216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Motor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Gearbox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4833500" y="4155000"/>
              <a:ext cx="921600" cy="29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8"/>
            <p:cNvSpPr txBox="1"/>
            <p:nvPr/>
          </p:nvSpPr>
          <p:spPr>
            <a:xfrm>
              <a:off x="4892675" y="4120875"/>
              <a:ext cx="837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Encoder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" name="Google Shape;133;p18"/>
            <p:cNvSpPr txBox="1"/>
            <p:nvPr/>
          </p:nvSpPr>
          <p:spPr>
            <a:xfrm>
              <a:off x="4968400" y="2689025"/>
              <a:ext cx="753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Axis1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" name="Google Shape;134;p18"/>
          <p:cNvGrpSpPr/>
          <p:nvPr/>
        </p:nvGrpSpPr>
        <p:grpSpPr>
          <a:xfrm>
            <a:off x="6585150" y="1704875"/>
            <a:ext cx="1834500" cy="1080600"/>
            <a:chOff x="6508950" y="2085875"/>
            <a:chExt cx="1834500" cy="1080600"/>
          </a:xfrm>
        </p:grpSpPr>
        <p:sp>
          <p:nvSpPr>
            <p:cNvPr id="135" name="Google Shape;135;p18"/>
            <p:cNvSpPr/>
            <p:nvPr/>
          </p:nvSpPr>
          <p:spPr>
            <a:xfrm>
              <a:off x="6508950" y="2085875"/>
              <a:ext cx="1834500" cy="1080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8"/>
            <p:cNvSpPr txBox="1"/>
            <p:nvPr/>
          </p:nvSpPr>
          <p:spPr>
            <a:xfrm>
              <a:off x="6768600" y="2426075"/>
              <a:ext cx="1315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Touchscreen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7" name="Google Shape;137;p18"/>
          <p:cNvGrpSpPr/>
          <p:nvPr/>
        </p:nvGrpSpPr>
        <p:grpSpPr>
          <a:xfrm>
            <a:off x="3953950" y="4314175"/>
            <a:ext cx="2285100" cy="628200"/>
            <a:chOff x="3953950" y="4314175"/>
            <a:chExt cx="2285100" cy="628200"/>
          </a:xfrm>
        </p:grpSpPr>
        <p:sp>
          <p:nvSpPr>
            <p:cNvPr id="138" name="Google Shape;138;p18"/>
            <p:cNvSpPr/>
            <p:nvPr/>
          </p:nvSpPr>
          <p:spPr>
            <a:xfrm>
              <a:off x="3953950" y="4314175"/>
              <a:ext cx="2285100" cy="628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8"/>
            <p:cNvSpPr txBox="1"/>
            <p:nvPr/>
          </p:nvSpPr>
          <p:spPr>
            <a:xfrm>
              <a:off x="4634925" y="4490100"/>
              <a:ext cx="753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STM32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0" name="Google Shape;140;p18"/>
          <p:cNvGrpSpPr/>
          <p:nvPr/>
        </p:nvGrpSpPr>
        <p:grpSpPr>
          <a:xfrm>
            <a:off x="6961325" y="3752900"/>
            <a:ext cx="1482600" cy="1137300"/>
            <a:chOff x="6961325" y="3752900"/>
            <a:chExt cx="1482600" cy="1137300"/>
          </a:xfrm>
        </p:grpSpPr>
        <p:sp>
          <p:nvSpPr>
            <p:cNvPr id="141" name="Google Shape;141;p18"/>
            <p:cNvSpPr/>
            <p:nvPr/>
          </p:nvSpPr>
          <p:spPr>
            <a:xfrm>
              <a:off x="6961325" y="3752900"/>
              <a:ext cx="1482600" cy="1137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8"/>
            <p:cNvSpPr txBox="1"/>
            <p:nvPr/>
          </p:nvSpPr>
          <p:spPr>
            <a:xfrm>
              <a:off x="7304775" y="4129875"/>
              <a:ext cx="837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Nvidia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3" name="Google Shape;143;p18"/>
          <p:cNvGrpSpPr/>
          <p:nvPr/>
        </p:nvGrpSpPr>
        <p:grpSpPr>
          <a:xfrm>
            <a:off x="7650025" y="2969825"/>
            <a:ext cx="955800" cy="615600"/>
            <a:chOff x="5897425" y="3198425"/>
            <a:chExt cx="955800" cy="615600"/>
          </a:xfrm>
        </p:grpSpPr>
        <p:sp>
          <p:nvSpPr>
            <p:cNvPr id="144" name="Google Shape;144;p18"/>
            <p:cNvSpPr/>
            <p:nvPr/>
          </p:nvSpPr>
          <p:spPr>
            <a:xfrm>
              <a:off x="5897425" y="3250300"/>
              <a:ext cx="955800" cy="511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8"/>
            <p:cNvSpPr txBox="1"/>
            <p:nvPr/>
          </p:nvSpPr>
          <p:spPr>
            <a:xfrm>
              <a:off x="6022275" y="3198425"/>
              <a:ext cx="829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HDMI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Driver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" name="Google Shape;146;p18"/>
          <p:cNvGrpSpPr/>
          <p:nvPr/>
        </p:nvGrpSpPr>
        <p:grpSpPr>
          <a:xfrm>
            <a:off x="6430825" y="2969825"/>
            <a:ext cx="955800" cy="615600"/>
            <a:chOff x="5897425" y="3198425"/>
            <a:chExt cx="955800" cy="615600"/>
          </a:xfrm>
        </p:grpSpPr>
        <p:sp>
          <p:nvSpPr>
            <p:cNvPr id="147" name="Google Shape;147;p18"/>
            <p:cNvSpPr/>
            <p:nvPr/>
          </p:nvSpPr>
          <p:spPr>
            <a:xfrm>
              <a:off x="5897425" y="3250300"/>
              <a:ext cx="955800" cy="511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8"/>
            <p:cNvSpPr txBox="1"/>
            <p:nvPr/>
          </p:nvSpPr>
          <p:spPr>
            <a:xfrm>
              <a:off x="6022275" y="3198425"/>
              <a:ext cx="829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Touch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sensor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49" name="Google Shape;149;p18"/>
          <p:cNvCxnSpPr/>
          <p:nvPr/>
        </p:nvCxnSpPr>
        <p:spPr>
          <a:xfrm>
            <a:off x="8005225" y="2797925"/>
            <a:ext cx="0" cy="2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8"/>
          <p:cNvCxnSpPr/>
          <p:nvPr/>
        </p:nvCxnSpPr>
        <p:spPr>
          <a:xfrm>
            <a:off x="8005225" y="3543475"/>
            <a:ext cx="0" cy="2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18"/>
          <p:cNvSpPr txBox="1"/>
          <p:nvPr/>
        </p:nvSpPr>
        <p:spPr>
          <a:xfrm>
            <a:off x="7919825" y="2738475"/>
            <a:ext cx="6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FFC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7953350" y="3475675"/>
            <a:ext cx="7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HDMI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3" name="Google Shape;153;p18"/>
          <p:cNvCxnSpPr/>
          <p:nvPr/>
        </p:nvCxnSpPr>
        <p:spPr>
          <a:xfrm>
            <a:off x="8460800" y="4582250"/>
            <a:ext cx="50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18"/>
          <p:cNvSpPr txBox="1"/>
          <p:nvPr/>
        </p:nvSpPr>
        <p:spPr>
          <a:xfrm>
            <a:off x="8450825" y="4237175"/>
            <a:ext cx="80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Power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5" name="Google Shape;155;p18"/>
          <p:cNvCxnSpPr/>
          <p:nvPr/>
        </p:nvCxnSpPr>
        <p:spPr>
          <a:xfrm>
            <a:off x="8613200" y="3363050"/>
            <a:ext cx="50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18"/>
          <p:cNvSpPr txBox="1"/>
          <p:nvPr/>
        </p:nvSpPr>
        <p:spPr>
          <a:xfrm>
            <a:off x="8527025" y="3017975"/>
            <a:ext cx="80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Power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7" name="Google Shape;157;p18"/>
          <p:cNvCxnSpPr/>
          <p:nvPr/>
        </p:nvCxnSpPr>
        <p:spPr>
          <a:xfrm>
            <a:off x="6862225" y="2797925"/>
            <a:ext cx="0" cy="2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18"/>
          <p:cNvSpPr txBox="1"/>
          <p:nvPr/>
        </p:nvSpPr>
        <p:spPr>
          <a:xfrm>
            <a:off x="6776825" y="2738475"/>
            <a:ext cx="6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FFC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9" name="Google Shape;159;p18"/>
          <p:cNvCxnSpPr/>
          <p:nvPr/>
        </p:nvCxnSpPr>
        <p:spPr>
          <a:xfrm>
            <a:off x="7014625" y="3543475"/>
            <a:ext cx="0" cy="2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18"/>
          <p:cNvSpPr txBox="1"/>
          <p:nvPr/>
        </p:nvSpPr>
        <p:spPr>
          <a:xfrm>
            <a:off x="6962750" y="3475675"/>
            <a:ext cx="7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1" name="Google Shape;161;p18"/>
          <p:cNvCxnSpPr>
            <a:stCxn id="138" idx="3"/>
          </p:cNvCxnSpPr>
          <p:nvPr/>
        </p:nvCxnSpPr>
        <p:spPr>
          <a:xfrm>
            <a:off x="6239050" y="4628275"/>
            <a:ext cx="73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8"/>
          <p:cNvCxnSpPr/>
          <p:nvPr/>
        </p:nvCxnSpPr>
        <p:spPr>
          <a:xfrm>
            <a:off x="6239050" y="4780675"/>
            <a:ext cx="73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18"/>
          <p:cNvSpPr txBox="1"/>
          <p:nvPr/>
        </p:nvSpPr>
        <p:spPr>
          <a:xfrm>
            <a:off x="6700825" y="4346075"/>
            <a:ext cx="5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5938825" y="4574675"/>
            <a:ext cx="5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5938825" y="4346075"/>
            <a:ext cx="5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6700825" y="4650875"/>
            <a:ext cx="5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7" name="Google Shape;167;p18"/>
          <p:cNvGrpSpPr/>
          <p:nvPr/>
        </p:nvGrpSpPr>
        <p:grpSpPr>
          <a:xfrm>
            <a:off x="2320450" y="2563450"/>
            <a:ext cx="1767500" cy="1750850"/>
            <a:chOff x="2320450" y="2563450"/>
            <a:chExt cx="1767500" cy="1750850"/>
          </a:xfrm>
        </p:grpSpPr>
        <p:cxnSp>
          <p:nvCxnSpPr>
            <p:cNvPr id="168" name="Google Shape;168;p18"/>
            <p:cNvCxnSpPr/>
            <p:nvPr/>
          </p:nvCxnSpPr>
          <p:spPr>
            <a:xfrm rot="10800000">
              <a:off x="2320450" y="2563450"/>
              <a:ext cx="0" cy="301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18"/>
            <p:cNvCxnSpPr/>
            <p:nvPr/>
          </p:nvCxnSpPr>
          <p:spPr>
            <a:xfrm>
              <a:off x="2320450" y="2571750"/>
              <a:ext cx="586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18"/>
            <p:cNvCxnSpPr/>
            <p:nvPr/>
          </p:nvCxnSpPr>
          <p:spPr>
            <a:xfrm>
              <a:off x="2906825" y="2580125"/>
              <a:ext cx="0" cy="1566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18"/>
            <p:cNvCxnSpPr/>
            <p:nvPr/>
          </p:nvCxnSpPr>
          <p:spPr>
            <a:xfrm>
              <a:off x="2915200" y="4138250"/>
              <a:ext cx="117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18"/>
            <p:cNvCxnSpPr/>
            <p:nvPr/>
          </p:nvCxnSpPr>
          <p:spPr>
            <a:xfrm>
              <a:off x="4087950" y="4155000"/>
              <a:ext cx="0" cy="15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73" name="Google Shape;173;p18"/>
          <p:cNvCxnSpPr/>
          <p:nvPr/>
        </p:nvCxnSpPr>
        <p:spPr>
          <a:xfrm rot="10800000">
            <a:off x="201075" y="2965475"/>
            <a:ext cx="31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18"/>
          <p:cNvSpPr txBox="1"/>
          <p:nvPr/>
        </p:nvSpPr>
        <p:spPr>
          <a:xfrm>
            <a:off x="24325" y="2655525"/>
            <a:ext cx="6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GND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5" name="Google Shape;175;p18"/>
          <p:cNvCxnSpPr/>
          <p:nvPr/>
        </p:nvCxnSpPr>
        <p:spPr>
          <a:xfrm rot="10800000">
            <a:off x="3630075" y="4870475"/>
            <a:ext cx="31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18"/>
          <p:cNvSpPr txBox="1"/>
          <p:nvPr/>
        </p:nvSpPr>
        <p:spPr>
          <a:xfrm>
            <a:off x="3453325" y="4560525"/>
            <a:ext cx="6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GND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7" name="Google Shape;177;p18"/>
          <p:cNvCxnSpPr/>
          <p:nvPr/>
        </p:nvCxnSpPr>
        <p:spPr>
          <a:xfrm rot="10800000">
            <a:off x="8430675" y="4870475"/>
            <a:ext cx="31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18"/>
          <p:cNvSpPr txBox="1"/>
          <p:nvPr/>
        </p:nvSpPr>
        <p:spPr>
          <a:xfrm>
            <a:off x="8253925" y="4560525"/>
            <a:ext cx="7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GND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3881425" y="4193675"/>
            <a:ext cx="5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4186225" y="4193675"/>
            <a:ext cx="5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1" name="Google Shape;181;p18"/>
          <p:cNvCxnSpPr/>
          <p:nvPr/>
        </p:nvCxnSpPr>
        <p:spPr>
          <a:xfrm rot="10800000">
            <a:off x="2471225" y="2680775"/>
            <a:ext cx="0" cy="17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18"/>
          <p:cNvCxnSpPr/>
          <p:nvPr/>
        </p:nvCxnSpPr>
        <p:spPr>
          <a:xfrm>
            <a:off x="2479600" y="2680775"/>
            <a:ext cx="53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18"/>
          <p:cNvCxnSpPr/>
          <p:nvPr/>
        </p:nvCxnSpPr>
        <p:spPr>
          <a:xfrm>
            <a:off x="3015725" y="2689025"/>
            <a:ext cx="0" cy="132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18"/>
          <p:cNvCxnSpPr/>
          <p:nvPr/>
        </p:nvCxnSpPr>
        <p:spPr>
          <a:xfrm>
            <a:off x="3024100" y="4012600"/>
            <a:ext cx="135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18"/>
          <p:cNvCxnSpPr/>
          <p:nvPr/>
        </p:nvCxnSpPr>
        <p:spPr>
          <a:xfrm rot="10800000">
            <a:off x="4544875" y="1776000"/>
            <a:ext cx="0" cy="51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18"/>
          <p:cNvCxnSpPr/>
          <p:nvPr/>
        </p:nvCxnSpPr>
        <p:spPr>
          <a:xfrm rot="10800000">
            <a:off x="1423950" y="2087500"/>
            <a:ext cx="191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18"/>
          <p:cNvCxnSpPr/>
          <p:nvPr/>
        </p:nvCxnSpPr>
        <p:spPr>
          <a:xfrm rot="10800000">
            <a:off x="1239725" y="1801075"/>
            <a:ext cx="330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18"/>
          <p:cNvCxnSpPr/>
          <p:nvPr/>
        </p:nvCxnSpPr>
        <p:spPr>
          <a:xfrm>
            <a:off x="1256550" y="1809450"/>
            <a:ext cx="0" cy="105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18"/>
          <p:cNvSpPr txBox="1"/>
          <p:nvPr/>
        </p:nvSpPr>
        <p:spPr>
          <a:xfrm>
            <a:off x="1219200" y="1724050"/>
            <a:ext cx="11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Phase ABC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18"/>
          <p:cNvSpPr txBox="1"/>
          <p:nvPr/>
        </p:nvSpPr>
        <p:spPr>
          <a:xfrm>
            <a:off x="1524000" y="2028850"/>
            <a:ext cx="11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Phase ABC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1" name="Google Shape;191;p18"/>
          <p:cNvCxnSpPr/>
          <p:nvPr/>
        </p:nvCxnSpPr>
        <p:spPr>
          <a:xfrm rot="10800000">
            <a:off x="1181275" y="3819925"/>
            <a:ext cx="225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18"/>
          <p:cNvSpPr txBox="1"/>
          <p:nvPr/>
        </p:nvSpPr>
        <p:spPr>
          <a:xfrm>
            <a:off x="1392125" y="3565400"/>
            <a:ext cx="1600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3.3V GND A B Z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18"/>
          <p:cNvSpPr txBox="1"/>
          <p:nvPr/>
        </p:nvSpPr>
        <p:spPr>
          <a:xfrm>
            <a:off x="1163525" y="3870200"/>
            <a:ext cx="1600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3.3V GND A B Z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4" name="Google Shape;194;p18"/>
          <p:cNvCxnSpPr/>
          <p:nvPr/>
        </p:nvCxnSpPr>
        <p:spPr>
          <a:xfrm>
            <a:off x="1189550" y="3719400"/>
            <a:ext cx="0" cy="1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18"/>
          <p:cNvCxnSpPr/>
          <p:nvPr/>
        </p:nvCxnSpPr>
        <p:spPr>
          <a:xfrm>
            <a:off x="4557100" y="3685900"/>
            <a:ext cx="0" cy="2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18"/>
          <p:cNvCxnSpPr/>
          <p:nvPr/>
        </p:nvCxnSpPr>
        <p:spPr>
          <a:xfrm rot="10800000">
            <a:off x="963400" y="3886950"/>
            <a:ext cx="359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18"/>
          <p:cNvCxnSpPr/>
          <p:nvPr/>
        </p:nvCxnSpPr>
        <p:spPr>
          <a:xfrm rot="10800000">
            <a:off x="954175" y="3685925"/>
            <a:ext cx="0" cy="20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Electronics</a:t>
            </a:r>
            <a:endParaRPr/>
          </a:p>
        </p:txBody>
      </p:sp>
      <p:pic>
        <p:nvPicPr>
          <p:cNvPr id="203" name="Google Shape;2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899400"/>
            <a:ext cx="4965925" cy="230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Embedded</a:t>
            </a: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648600" y="2462150"/>
            <a:ext cx="7868700" cy="1790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Screen (u, v) pix                                                                     Touch module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Screen (x, y) mm                                                                    Resolution calculation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Top Magnet (x, y)mm                                                            – –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Button Magnet desired force (Fx, Fy) N                             Algorithm (e.g. stiff wall)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Button Magnet desired pos (x, y) mm                                Magnet (displacement - force) relationship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Arm EE(x, y)mm                                                                     – –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Arm Angle(theta1, theta2) revolution                                 IK solver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Embedded</a:t>
            </a:r>
            <a:endParaRPr/>
          </a:p>
        </p:txBody>
      </p:sp>
      <p:sp>
        <p:nvSpPr>
          <p:cNvPr id="215" name="Google Shape;215;p21"/>
          <p:cNvSpPr/>
          <p:nvPr/>
        </p:nvSpPr>
        <p:spPr>
          <a:xfrm>
            <a:off x="648600" y="2462150"/>
            <a:ext cx="7868700" cy="1790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Basic Calibration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Using switch to get the absolute angle (incremental encoder)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 Geometric relationship to calculate the screen arm transformation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Full Automatic Calibration – TBD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Let Motor be IDEL User move the Top Magnet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Read (u, v) and Arm angle (theta1 theta2)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 multi Group data to solve all the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unknown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parameter.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