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137a2de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137a2de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48fa29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48fa29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48fa2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048fa2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048fa29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048fa29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37a2de2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37a2de2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VSoZqfjyhsUzDsJ31sMBVQ-g69MHPa8p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P0JMTrl9idhJNtGtW-Q4hRvgwEQSRCt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7-XqT8ZUNz40WgOLM_xpsvetYaO3lgud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Diogo, Lio, Ray, Jose, Sam and Cameron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3525"/>
            <a:ext cx="4572000" cy="369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0040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00400" y="1286650"/>
            <a:ext cx="45180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What is a haptic device?</a:t>
            </a:r>
            <a:endParaRPr i="1" sz="2000"/>
          </a:p>
          <a:p>
            <a:pPr indent="-330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that can s</a:t>
            </a:r>
            <a:r>
              <a:rPr lang="en" sz="1600"/>
              <a:t>imulate virtual objects with which a user may interact primarily via the sense of touch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iPhone- keyboard clicks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6DOF robotics arm with force-sensing hand and active glove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Our challenge:</a:t>
            </a:r>
            <a:endParaRPr i="1" sz="2000"/>
          </a:p>
          <a:p>
            <a:pPr indent="-330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interactive 2D display (touchscreen) with active force feedback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600"/>
              <a:buChar char="○"/>
            </a:pPr>
            <a:r>
              <a:rPr lang="en" sz="1600"/>
              <a:t>Up to 6N of force on the user</a:t>
            </a:r>
            <a:endParaRPr sz="16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175" y="2844375"/>
            <a:ext cx="3264300" cy="204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175" y="812100"/>
            <a:ext cx="3264300" cy="183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38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Two, 2R parallel linkages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Magnets on the end effector go under the the screen and interact with magnets on top of the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tablet finger position data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3341" l="11689" r="20701" t="10093"/>
          <a:stretch/>
        </p:blipFill>
        <p:spPr>
          <a:xfrm>
            <a:off x="4024419" y="982125"/>
            <a:ext cx="4725359" cy="381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373604" y="4308757"/>
            <a:ext cx="1005900" cy="4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2X brushless DC motor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967775" y="3404160"/>
            <a:ext cx="11157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2X 5:1 planetary gearbox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522341" y="1491997"/>
            <a:ext cx="797400" cy="4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Common shaft / axis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91725" y="2920241"/>
            <a:ext cx="1234500" cy="4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2.5:1 XL timing belt reduction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5"/>
          <p:cNvCxnSpPr>
            <a:stCxn id="107" idx="3"/>
          </p:cNvCxnSpPr>
          <p:nvPr/>
        </p:nvCxnSpPr>
        <p:spPr>
          <a:xfrm flipH="1" rot="10800000">
            <a:off x="5126225" y="2505641"/>
            <a:ext cx="1463700" cy="6270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5"/>
          <p:cNvCxnSpPr>
            <a:stCxn id="104" idx="0"/>
          </p:cNvCxnSpPr>
          <p:nvPr/>
        </p:nvCxnSpPr>
        <p:spPr>
          <a:xfrm flipH="1" rot="10800000">
            <a:off x="5876554" y="3618757"/>
            <a:ext cx="441900" cy="6900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" name="Google Shape;110;p15"/>
          <p:cNvCxnSpPr>
            <a:stCxn id="105" idx="1"/>
          </p:cNvCxnSpPr>
          <p:nvPr/>
        </p:nvCxnSpPr>
        <p:spPr>
          <a:xfrm rot="10800000">
            <a:off x="7269375" y="3404160"/>
            <a:ext cx="698400" cy="3048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" name="Google Shape;111;p15"/>
          <p:cNvCxnSpPr>
            <a:stCxn id="106" idx="1"/>
          </p:cNvCxnSpPr>
          <p:nvPr/>
        </p:nvCxnSpPr>
        <p:spPr>
          <a:xfrm flipH="1">
            <a:off x="6814041" y="1704397"/>
            <a:ext cx="708300" cy="636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1: Sensing Functions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Translating the concept of a function into an haptic experience for visual impaired individuals</a:t>
            </a:r>
            <a:endParaRPr sz="2000"/>
          </a:p>
        </p:txBody>
      </p:sp>
      <p:pic>
        <p:nvPicPr>
          <p:cNvPr id="118" name="Google Shape;118;p16" title="Video Clip (2022-05-27 12_57_3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353" y="2078875"/>
            <a:ext cx="4019747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2: virtual knob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Creating the physical experience of knob on a digital screen</a:t>
            </a:r>
            <a:endParaRPr sz="2000"/>
          </a:p>
        </p:txBody>
      </p:sp>
      <p:pic>
        <p:nvPicPr>
          <p:cNvPr id="125" name="Google Shape;125;p17" title="Video Clip (2022-05-31 14_21_38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375" y="1032200"/>
            <a:ext cx="2199425" cy="39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809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3: Knob + Shape sensing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Using a virtual knob to create the sensation of a shape</a:t>
            </a:r>
            <a:endParaRPr sz="2000"/>
          </a:p>
        </p:txBody>
      </p:sp>
      <p:pic>
        <p:nvPicPr>
          <p:cNvPr id="132" name="Google Shape;132;p18" title="video-16542746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50" y="2078875"/>
            <a:ext cx="393235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