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bea0bf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bea0bf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bea0bf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bea0bf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bea0bf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bea0bf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50" y="1067675"/>
            <a:ext cx="4522970" cy="37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1332" r="0" t="0"/>
          <a:stretch/>
        </p:blipFill>
        <p:spPr>
          <a:xfrm>
            <a:off x="5058664" y="1067675"/>
            <a:ext cx="2912011" cy="183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657" y="3022059"/>
            <a:ext cx="1652161" cy="17898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HAPTIC DEVICE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23875"/>
            <a:ext cx="43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FRICTION: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free motion, the user should experience no more than 0.22 lbs or 100 g of inertia.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free motion, the gantry device should be able to match finger speeds up to 150 mm/s or 5.9 in/s.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SHEAR STRENGTH: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When the user is interacting with a virtual wall, the device will be able to respond with a stiffness of 1 N/mm or 5.71 lbs/in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500" y="1306050"/>
            <a:ext cx="3111300" cy="23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MAGNET DESIGN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Teflon tape / balls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Roller Bearings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bearing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275" y="1085061"/>
            <a:ext cx="1959725" cy="175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725" y="869075"/>
            <a:ext cx="2153225" cy="218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7800" y="1152475"/>
            <a:ext cx="1586050" cy="1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Polymagnet design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175"/>
            <a:ext cx="4431125" cy="20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225" y="1614325"/>
            <a:ext cx="22383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