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70" r:id="rId9"/>
    <p:sldId id="268" r:id="rId10"/>
    <p:sldId id="269" r:id="rId11"/>
    <p:sldId id="262" r:id="rId12"/>
    <p:sldId id="267" r:id="rId13"/>
    <p:sldId id="263" r:id="rId14"/>
    <p:sldId id="266" r:id="rId15"/>
    <p:sldId id="272" r:id="rId16"/>
    <p:sldId id="27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30B4-E78D-4A87-86C1-91E54B56F5C3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4A771-F26C-46AF-A35A-22E5DF264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21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hypotenuse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4A771-F26C-46AF-A35A-22E5DF264C1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62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86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71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13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536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26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290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64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75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62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49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32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7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13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06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5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05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65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BE36-930D-49F9-91A8-84C28EBD7370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511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B63EE-46FF-492F-BB22-F8E4A7D9A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342" y="894735"/>
            <a:ext cx="9301315" cy="262506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Machine Vision</a:t>
            </a:r>
            <a:br>
              <a:rPr lang="en-US" altLang="zh-TW" sz="6600" dirty="0"/>
            </a:br>
            <a:r>
              <a:rPr lang="en-US" altLang="zh-TW" sz="6600" dirty="0"/>
              <a:t>lead frame inspection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95AD21-993A-40F1-A58F-2F3823745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YU-JUI, CHEN</a:t>
            </a:r>
          </a:p>
          <a:p>
            <a:r>
              <a:rPr lang="en-US" altLang="zh-TW" sz="3600" dirty="0"/>
              <a:t>B053021023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1942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3F6E1EDE-2C06-457D-B4CE-8F86BCF98558}"/>
              </a:ext>
            </a:extLst>
          </p:cNvPr>
          <p:cNvSpPr/>
          <p:nvPr/>
        </p:nvSpPr>
        <p:spPr>
          <a:xfrm>
            <a:off x="4433456" y="1948874"/>
            <a:ext cx="3126508" cy="29394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6D113C9-51CF-415F-B809-294D92607ADE}"/>
              </a:ext>
            </a:extLst>
          </p:cNvPr>
          <p:cNvCxnSpPr/>
          <p:nvPr/>
        </p:nvCxnSpPr>
        <p:spPr>
          <a:xfrm>
            <a:off x="4433456" y="1828800"/>
            <a:ext cx="0" cy="325120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7DDEB4A-0639-4916-AB38-C241FD037A90}"/>
              </a:ext>
            </a:extLst>
          </p:cNvPr>
          <p:cNvCxnSpPr/>
          <p:nvPr/>
        </p:nvCxnSpPr>
        <p:spPr>
          <a:xfrm>
            <a:off x="4632035" y="1828800"/>
            <a:ext cx="0" cy="325120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A0C0882-84E2-465E-A79D-BF600CD81B1B}"/>
              </a:ext>
            </a:extLst>
          </p:cNvPr>
          <p:cNvCxnSpPr/>
          <p:nvPr/>
        </p:nvCxnSpPr>
        <p:spPr>
          <a:xfrm>
            <a:off x="4835235" y="1828800"/>
            <a:ext cx="0" cy="325120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BF1DD10-F557-4520-ACF0-C5DE7A2C7712}"/>
              </a:ext>
            </a:extLst>
          </p:cNvPr>
          <p:cNvCxnSpPr/>
          <p:nvPr/>
        </p:nvCxnSpPr>
        <p:spPr>
          <a:xfrm>
            <a:off x="5080000" y="1828800"/>
            <a:ext cx="0" cy="325120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8F6EA0D-49CC-4B2B-8F8A-61577CFBC48C}"/>
              </a:ext>
            </a:extLst>
          </p:cNvPr>
          <p:cNvCxnSpPr/>
          <p:nvPr/>
        </p:nvCxnSpPr>
        <p:spPr>
          <a:xfrm>
            <a:off x="5333999" y="1828800"/>
            <a:ext cx="0" cy="325120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692B66F-F573-460E-BCE7-11CBFCB23AAC}"/>
              </a:ext>
            </a:extLst>
          </p:cNvPr>
          <p:cNvCxnSpPr/>
          <p:nvPr/>
        </p:nvCxnSpPr>
        <p:spPr>
          <a:xfrm>
            <a:off x="5569527" y="1828800"/>
            <a:ext cx="0" cy="325120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171E87E-A96D-4916-A9EE-73C0F3B2E6F0}"/>
              </a:ext>
            </a:extLst>
          </p:cNvPr>
          <p:cNvCxnSpPr/>
          <p:nvPr/>
        </p:nvCxnSpPr>
        <p:spPr>
          <a:xfrm>
            <a:off x="5832763" y="1828800"/>
            <a:ext cx="0" cy="325120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F961C3-D74B-415F-82D9-80788E7CC386}"/>
              </a:ext>
            </a:extLst>
          </p:cNvPr>
          <p:cNvCxnSpPr/>
          <p:nvPr/>
        </p:nvCxnSpPr>
        <p:spPr>
          <a:xfrm>
            <a:off x="6059055" y="1828800"/>
            <a:ext cx="0" cy="325120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3FBE13B2-F804-47F2-8EFE-8C3BBFE6152C}"/>
              </a:ext>
            </a:extLst>
          </p:cNvPr>
          <p:cNvSpPr/>
          <p:nvPr/>
        </p:nvSpPr>
        <p:spPr>
          <a:xfrm>
            <a:off x="3456715" y="1297709"/>
            <a:ext cx="1953481" cy="258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09C9F3B-FA4E-4329-AF55-1E3B7BF4B2E3}"/>
              </a:ext>
            </a:extLst>
          </p:cNvPr>
          <p:cNvSpPr txBox="1"/>
          <p:nvPr/>
        </p:nvSpPr>
        <p:spPr>
          <a:xfrm>
            <a:off x="2410688" y="774489"/>
            <a:ext cx="2355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Scan Direction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201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0F3F1-58F1-4528-8744-576E9717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Find Angle</a:t>
            </a:r>
            <a:endParaRPr lang="zh-TW" altLang="en-US" sz="48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E3AD044-8975-4EC1-B008-7CCAF6CD9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89" y="1357803"/>
            <a:ext cx="5757184" cy="5227702"/>
          </a:xfrm>
        </p:spPr>
      </p:pic>
    </p:spTree>
    <p:extLst>
      <p:ext uri="{BB962C8B-B14F-4D97-AF65-F5344CB8AC3E}">
        <p14:creationId xmlns:p14="http://schemas.microsoft.com/office/powerpoint/2010/main" val="282459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4D97B80D-020B-4A16-B396-5B76E364F726}"/>
              </a:ext>
            </a:extLst>
          </p:cNvPr>
          <p:cNvSpPr/>
          <p:nvPr/>
        </p:nvSpPr>
        <p:spPr>
          <a:xfrm>
            <a:off x="2613890" y="4211783"/>
            <a:ext cx="895927" cy="86821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283FAD09-3325-4503-9110-B557457CEF60}"/>
              </a:ext>
            </a:extLst>
          </p:cNvPr>
          <p:cNvSpPr/>
          <p:nvPr/>
        </p:nvSpPr>
        <p:spPr>
          <a:xfrm>
            <a:off x="9157854" y="1366983"/>
            <a:ext cx="895927" cy="86821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9631457-9B0A-41FD-8FC5-DEBF51FFFA90}"/>
              </a:ext>
            </a:extLst>
          </p:cNvPr>
          <p:cNvCxnSpPr>
            <a:cxnSpLocks/>
          </p:cNvCxnSpPr>
          <p:nvPr/>
        </p:nvCxnSpPr>
        <p:spPr>
          <a:xfrm flipV="1">
            <a:off x="3074119" y="1824187"/>
            <a:ext cx="6517861" cy="281877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F03BF4A7-061A-4FF7-A114-0F30A04B107B}"/>
              </a:ext>
            </a:extLst>
          </p:cNvPr>
          <p:cNvSpPr/>
          <p:nvPr/>
        </p:nvSpPr>
        <p:spPr>
          <a:xfrm>
            <a:off x="3029521" y="4608949"/>
            <a:ext cx="73891" cy="8312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14AACC6B-3150-48C6-A952-7AD81402078F}"/>
              </a:ext>
            </a:extLst>
          </p:cNvPr>
          <p:cNvSpPr/>
          <p:nvPr/>
        </p:nvSpPr>
        <p:spPr>
          <a:xfrm>
            <a:off x="9573506" y="1778004"/>
            <a:ext cx="73891" cy="8312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D0BCB70-07D1-4F6C-BC7D-528D8BFBC71F}"/>
              </a:ext>
            </a:extLst>
          </p:cNvPr>
          <p:cNvSpPr/>
          <p:nvPr/>
        </p:nvSpPr>
        <p:spPr>
          <a:xfrm>
            <a:off x="1431636" y="173190"/>
            <a:ext cx="905163" cy="2678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F9F805E-D9B3-4356-8798-04FC262387A3}"/>
              </a:ext>
            </a:extLst>
          </p:cNvPr>
          <p:cNvSpPr/>
          <p:nvPr/>
        </p:nvSpPr>
        <p:spPr>
          <a:xfrm rot="5400000">
            <a:off x="-152400" y="1685637"/>
            <a:ext cx="905163" cy="2678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793C53A-4015-4139-B1BE-34081858F24B}"/>
              </a:ext>
            </a:extLst>
          </p:cNvPr>
          <p:cNvSpPr txBox="1"/>
          <p:nvPr/>
        </p:nvSpPr>
        <p:spPr>
          <a:xfrm>
            <a:off x="720435" y="669763"/>
            <a:ext cx="161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First Step</a:t>
            </a:r>
            <a:endParaRPr lang="zh-TW" altLang="en-US" sz="2800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89F63E6-7E00-4438-8CEE-67EBADAAC9C3}"/>
              </a:ext>
            </a:extLst>
          </p:cNvPr>
          <p:cNvSpPr/>
          <p:nvPr/>
        </p:nvSpPr>
        <p:spPr>
          <a:xfrm rot="10800000">
            <a:off x="9869070" y="6474692"/>
            <a:ext cx="905163" cy="2678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084CA3C3-F5AC-4CF8-92B0-5DA5997725CE}"/>
              </a:ext>
            </a:extLst>
          </p:cNvPr>
          <p:cNvSpPr/>
          <p:nvPr/>
        </p:nvSpPr>
        <p:spPr>
          <a:xfrm rot="16200000">
            <a:off x="11414574" y="5010730"/>
            <a:ext cx="905163" cy="2678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1E0953-6F2A-40B2-8340-6F36B46BFE04}"/>
              </a:ext>
            </a:extLst>
          </p:cNvPr>
          <p:cNvSpPr txBox="1"/>
          <p:nvPr/>
        </p:nvSpPr>
        <p:spPr>
          <a:xfrm>
            <a:off x="9313725" y="5760731"/>
            <a:ext cx="201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Second Step</a:t>
            </a:r>
            <a:endParaRPr lang="zh-TW" altLang="en-US" sz="2800" dirty="0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FE32DBB6-9ABA-4F02-A86A-37240E1C773E}"/>
              </a:ext>
            </a:extLst>
          </p:cNvPr>
          <p:cNvSpPr/>
          <p:nvPr/>
        </p:nvSpPr>
        <p:spPr>
          <a:xfrm>
            <a:off x="9534228" y="905228"/>
            <a:ext cx="143178" cy="4356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6CA3AC25-DB60-43B9-B494-F2C31A9ED77F}"/>
              </a:ext>
            </a:extLst>
          </p:cNvPr>
          <p:cNvSpPr/>
          <p:nvPr/>
        </p:nvSpPr>
        <p:spPr>
          <a:xfrm rot="10800000">
            <a:off x="2981028" y="5098478"/>
            <a:ext cx="143178" cy="4356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0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5CD49-7790-4D73-B5FB-679F39AE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Find Width</a:t>
            </a:r>
            <a:endParaRPr lang="zh-TW" altLang="en-US" sz="48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7E00F62-60C8-4289-89C9-7EB763840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71543"/>
            <a:ext cx="5523594" cy="405980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18E0F3-3835-4055-8954-E237DACEC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461" y="1607128"/>
            <a:ext cx="4185477" cy="45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6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56D4DA-F3A4-4A82-A9D4-774331C7B9C5}"/>
              </a:ext>
            </a:extLst>
          </p:cNvPr>
          <p:cNvSpPr/>
          <p:nvPr/>
        </p:nvSpPr>
        <p:spPr>
          <a:xfrm>
            <a:off x="2530763" y="1588655"/>
            <a:ext cx="7130473" cy="3842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8A27F-B61C-4D74-8041-336D7F94FC39}"/>
              </a:ext>
            </a:extLst>
          </p:cNvPr>
          <p:cNvSpPr/>
          <p:nvPr/>
        </p:nvSpPr>
        <p:spPr>
          <a:xfrm rot="1298851">
            <a:off x="5874326" y="1911927"/>
            <a:ext cx="166254" cy="33435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8685C40A-A9AC-4017-A45C-D9FF18874E79}"/>
              </a:ext>
            </a:extLst>
          </p:cNvPr>
          <p:cNvSpPr/>
          <p:nvPr/>
        </p:nvSpPr>
        <p:spPr>
          <a:xfrm>
            <a:off x="6114472" y="3384877"/>
            <a:ext cx="424872" cy="173182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A5E7A65-AE0B-4649-99E5-9947EE1C373B}"/>
              </a:ext>
            </a:extLst>
          </p:cNvPr>
          <p:cNvCxnSpPr/>
          <p:nvPr/>
        </p:nvCxnSpPr>
        <p:spPr>
          <a:xfrm>
            <a:off x="6095999" y="1999171"/>
            <a:ext cx="0" cy="30808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58F0183-A1A7-474E-A2A2-ECE904AAF12D}"/>
              </a:ext>
            </a:extLst>
          </p:cNvPr>
          <p:cNvCxnSpPr/>
          <p:nvPr/>
        </p:nvCxnSpPr>
        <p:spPr>
          <a:xfrm>
            <a:off x="5906654" y="1994554"/>
            <a:ext cx="0" cy="30808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22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677D5-CC32-43BB-BAAB-A57DEC57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result</a:t>
            </a:r>
            <a:endParaRPr lang="zh-TW" altLang="en-US" sz="48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B0061F0-5873-468F-8A13-E56AB8415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140940"/>
            <a:ext cx="11048999" cy="5578223"/>
          </a:xfrm>
        </p:spPr>
      </p:pic>
    </p:spTree>
    <p:extLst>
      <p:ext uri="{BB962C8B-B14F-4D97-AF65-F5344CB8AC3E}">
        <p14:creationId xmlns:p14="http://schemas.microsoft.com/office/powerpoint/2010/main" val="3341917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677D5-CC32-43BB-BAAB-A57DEC57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result</a:t>
            </a:r>
            <a:endParaRPr lang="zh-TW" altLang="en-US" sz="48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27855AF-1AEC-415F-AC6A-0B9959717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60" y="1120876"/>
            <a:ext cx="11026079" cy="5580000"/>
          </a:xfrm>
        </p:spPr>
      </p:pic>
    </p:spTree>
    <p:extLst>
      <p:ext uri="{BB962C8B-B14F-4D97-AF65-F5344CB8AC3E}">
        <p14:creationId xmlns:p14="http://schemas.microsoft.com/office/powerpoint/2010/main" val="31092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4B8F1-2EEC-458C-902A-16676A3E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Computer test</a:t>
            </a:r>
            <a:endParaRPr lang="zh-TW" altLang="en-US" sz="4800" dirty="0"/>
          </a:p>
        </p:txBody>
      </p:sp>
      <p:pic>
        <p:nvPicPr>
          <p:cNvPr id="1027" name="Picture 3" descr="「Computer test」的圖片搜尋結果">
            <a:extLst>
              <a:ext uri="{FF2B5EF4-FFF2-40B4-BE49-F238E27FC236}">
                <a16:creationId xmlns:a16="http://schemas.microsoft.com/office/drawing/2014/main" id="{394CE3F9-6C55-487B-BECF-3ACBF8FEE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06" y="2097088"/>
            <a:ext cx="781158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4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F2B38-7C30-4410-A04A-A5A6FADC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Abstract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4B40EA-F7B2-4D5B-A8FD-8C6C8BEA4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3" y="1769806"/>
            <a:ext cx="10221501" cy="45720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Open Picture</a:t>
            </a:r>
          </a:p>
          <a:p>
            <a:r>
              <a:rPr lang="en-US" altLang="zh-TW" sz="3600" dirty="0"/>
              <a:t>Binary</a:t>
            </a:r>
          </a:p>
          <a:p>
            <a:r>
              <a:rPr lang="en-US" altLang="zh-TW" sz="3600" dirty="0"/>
              <a:t>Sobel Edge Detection</a:t>
            </a:r>
          </a:p>
          <a:p>
            <a:r>
              <a:rPr lang="en-US" altLang="zh-TW" sz="3600" dirty="0"/>
              <a:t>Find Circle</a:t>
            </a:r>
          </a:p>
          <a:p>
            <a:r>
              <a:rPr lang="en-US" altLang="zh-TW" sz="3600" dirty="0"/>
              <a:t>Find Angle</a:t>
            </a:r>
          </a:p>
          <a:p>
            <a:r>
              <a:rPr lang="en-US" altLang="zh-TW" sz="3600" dirty="0"/>
              <a:t>Find Width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665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6C20D-0BFC-425A-9B9D-2069BF25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Open Picture</a:t>
            </a:r>
            <a:endParaRPr lang="zh-TW" altLang="en-US" sz="48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CBB16A-8A29-4507-8D3A-59967E993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78" y="1801091"/>
            <a:ext cx="8593647" cy="4313382"/>
          </a:xfrm>
        </p:spPr>
      </p:pic>
    </p:spTree>
    <p:extLst>
      <p:ext uri="{BB962C8B-B14F-4D97-AF65-F5344CB8AC3E}">
        <p14:creationId xmlns:p14="http://schemas.microsoft.com/office/powerpoint/2010/main" val="300852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15DC6-A1DD-47EA-8A5E-A5518F2B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Binary</a:t>
            </a:r>
            <a:endParaRPr lang="zh-TW" altLang="en-US" sz="48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9F4A51-7294-495F-B567-206E2191F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1" y="2475346"/>
            <a:ext cx="7503289" cy="324254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C6D788-D820-4FF2-AE12-9A8CC02BB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60" y="1181708"/>
            <a:ext cx="3911863" cy="49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7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304A2-F20E-40E7-B324-91D34EE8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Sobel Edge Detection</a:t>
            </a:r>
            <a:endParaRPr lang="zh-TW" altLang="en-US" sz="48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1099C7E-F84B-4ABB-A54A-91C367BBF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14" y="1930399"/>
            <a:ext cx="4277114" cy="440199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1C7DFF0-21C8-4553-8996-B06B10DA4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6" y="1930399"/>
            <a:ext cx="6739210" cy="4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8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B649FD-CFC0-41CA-B8FE-62E9B120B6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03" y="1692239"/>
            <a:ext cx="7578593" cy="347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9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F446D-E7AC-40EE-B508-5CE5026A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Find Circle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7350BF-5975-4DF7-B011-310233AC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A. Connected component labeling</a:t>
            </a:r>
          </a:p>
          <a:p>
            <a:endParaRPr lang="en-US" altLang="zh-TW" sz="3600" dirty="0"/>
          </a:p>
          <a:p>
            <a:r>
              <a:rPr lang="en-US" altLang="zh-TW" sz="3600" dirty="0"/>
              <a:t>B. Find Diameter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662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D19C8-E920-46D1-8A18-E785D9FF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304" y="-268173"/>
            <a:ext cx="9905998" cy="1478570"/>
          </a:xfrm>
        </p:spPr>
        <p:txBody>
          <a:bodyPr/>
          <a:lstStyle/>
          <a:p>
            <a:r>
              <a:rPr lang="en-US" altLang="zh-TW" dirty="0"/>
              <a:t>a. Connected component labeling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3925008-2EA7-4308-AEB8-FC390F0CD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845344"/>
            <a:ext cx="7362299" cy="354171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0D022F-3E6B-44FB-A377-0F94EEC43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27" y="3828435"/>
            <a:ext cx="7185019" cy="29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0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1818E-FDA5-495C-AB24-4FEFE0B1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9754"/>
            <a:ext cx="9905998" cy="1478570"/>
          </a:xfrm>
        </p:spPr>
        <p:txBody>
          <a:bodyPr/>
          <a:lstStyle/>
          <a:p>
            <a:r>
              <a:rPr lang="en-US" altLang="zh-TW" dirty="0"/>
              <a:t>b. Find Diameter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98DD103-A5AA-42C5-B9CC-30BE3A838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5" y="1736437"/>
            <a:ext cx="5721149" cy="4756727"/>
          </a:xfrm>
        </p:spPr>
      </p:pic>
    </p:spTree>
    <p:extLst>
      <p:ext uri="{BB962C8B-B14F-4D97-AF65-F5344CB8AC3E}">
        <p14:creationId xmlns:p14="http://schemas.microsoft.com/office/powerpoint/2010/main" val="49313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113</TotalTime>
  <Words>65</Words>
  <Application>Microsoft Office PowerPoint</Application>
  <PresentationFormat>寬螢幕</PresentationFormat>
  <Paragraphs>29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電路</vt:lpstr>
      <vt:lpstr>Machine Vision lead frame inspection</vt:lpstr>
      <vt:lpstr>Abstract</vt:lpstr>
      <vt:lpstr>Open Picture</vt:lpstr>
      <vt:lpstr>Binary</vt:lpstr>
      <vt:lpstr>Sobel Edge Detection</vt:lpstr>
      <vt:lpstr>PowerPoint 簡報</vt:lpstr>
      <vt:lpstr>Find Circle</vt:lpstr>
      <vt:lpstr>a. Connected component labeling</vt:lpstr>
      <vt:lpstr>b. Find Diameter</vt:lpstr>
      <vt:lpstr>PowerPoint 簡報</vt:lpstr>
      <vt:lpstr>Find Angle</vt:lpstr>
      <vt:lpstr>PowerPoint 簡報</vt:lpstr>
      <vt:lpstr>Find Width</vt:lpstr>
      <vt:lpstr>PowerPoint 簡報</vt:lpstr>
      <vt:lpstr>result</vt:lpstr>
      <vt:lpstr>result</vt:lpstr>
      <vt:lpstr>Computer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</dc:title>
  <dc:creator>陳昱睿</dc:creator>
  <cp:lastModifiedBy>陳昱睿</cp:lastModifiedBy>
  <cp:revision>9</cp:revision>
  <dcterms:created xsi:type="dcterms:W3CDTF">2019-11-12T14:48:58Z</dcterms:created>
  <dcterms:modified xsi:type="dcterms:W3CDTF">2020-08-13T01:52:46Z</dcterms:modified>
</cp:coreProperties>
</file>