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4" r:id="rId4"/>
    <p:sldId id="267" r:id="rId5"/>
    <p:sldId id="266" r:id="rId6"/>
    <p:sldId id="268" r:id="rId7"/>
    <p:sldId id="269" r:id="rId8"/>
    <p:sldId id="258" r:id="rId9"/>
    <p:sldId id="259" r:id="rId10"/>
    <p:sldId id="272" r:id="rId11"/>
    <p:sldId id="270" r:id="rId12"/>
    <p:sldId id="273" r:id="rId13"/>
    <p:sldId id="271" r:id="rId14"/>
    <p:sldId id="27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30B4-E78D-4A87-86C1-91E54B56F5C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4A771-F26C-46AF-A35A-22E5DF264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21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4A771-F26C-46AF-A35A-22E5DF264C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00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86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71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3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53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2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29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64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7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6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49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32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7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13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6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5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0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65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BE36-930D-49F9-91A8-84C28EBD7370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A268-4E29-42B7-8E5C-AB781D054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511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B63EE-46FF-492F-BB22-F8E4A7D9A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</a:t>
            </a:r>
            <a:r>
              <a:rPr lang="zh-TW" altLang="en-US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實驗報告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95AD21-993A-40F1-A58F-2F3823745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YU-JUI, CHEN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B053021023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2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976B6-3C6C-4F89-9E65-05DC6C08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88F15BB-A76B-44D5-8B42-D60BA85D8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2" y="295564"/>
            <a:ext cx="10600139" cy="569287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17C206-DEC5-4E72-9D3A-AF9C67599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02" y="5249152"/>
            <a:ext cx="2716872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6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D03BA-C941-4B2D-80B8-C84D588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實驗結果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第二組圖片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樣本數各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662BA-C109-452B-B9E9-4CB03087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A86A6F06-CE4A-45DA-9649-17B2CDB968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935625"/>
              </p:ext>
            </p:extLst>
          </p:nvPr>
        </p:nvGraphicFramePr>
        <p:xfrm>
          <a:off x="673944" y="2023345"/>
          <a:ext cx="10844112" cy="43381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1028">
                  <a:extLst>
                    <a:ext uri="{9D8B030D-6E8A-4147-A177-3AD203B41FA5}">
                      <a16:colId xmlns:a16="http://schemas.microsoft.com/office/drawing/2014/main" val="3462306495"/>
                    </a:ext>
                  </a:extLst>
                </a:gridCol>
                <a:gridCol w="2711028">
                  <a:extLst>
                    <a:ext uri="{9D8B030D-6E8A-4147-A177-3AD203B41FA5}">
                      <a16:colId xmlns:a16="http://schemas.microsoft.com/office/drawing/2014/main" val="451574197"/>
                    </a:ext>
                  </a:extLst>
                </a:gridCol>
                <a:gridCol w="2711028">
                  <a:extLst>
                    <a:ext uri="{9D8B030D-6E8A-4147-A177-3AD203B41FA5}">
                      <a16:colId xmlns:a16="http://schemas.microsoft.com/office/drawing/2014/main" val="3139914711"/>
                    </a:ext>
                  </a:extLst>
                </a:gridCol>
                <a:gridCol w="2711028">
                  <a:extLst>
                    <a:ext uri="{9D8B030D-6E8A-4147-A177-3AD203B41FA5}">
                      <a16:colId xmlns:a16="http://schemas.microsoft.com/office/drawing/2014/main" val="2510509215"/>
                    </a:ext>
                  </a:extLst>
                </a:gridCol>
              </a:tblGrid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標準差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178023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函數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迭代次數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5.276562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361186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相關係數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0.513215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0.032214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1334709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G2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函數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迭代次數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4.351346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6790843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相關係數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0.50422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0.031754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2455997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G3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函數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迭代次數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7.46148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414513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相關係數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0.497265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0.032201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681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2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DA57F-41E8-43F1-82CD-6FA421C6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0AD37FE-4282-4689-9B19-87DF97A93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406689"/>
            <a:ext cx="10478588" cy="562465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0D9F62-C22A-4CD9-881D-7D0D827C0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24" y="5308558"/>
            <a:ext cx="2695322" cy="14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D03BA-C941-4B2D-80B8-C84D588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實驗結果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第三組圖片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樣本數各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662BA-C109-452B-B9E9-4CB03087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7C85D9B-0C8C-4226-AA22-63CFF364FC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81367"/>
              </p:ext>
            </p:extLst>
          </p:nvPr>
        </p:nvGraphicFramePr>
        <p:xfrm>
          <a:off x="673944" y="2023345"/>
          <a:ext cx="10844112" cy="43381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1028">
                  <a:extLst>
                    <a:ext uri="{9D8B030D-6E8A-4147-A177-3AD203B41FA5}">
                      <a16:colId xmlns:a16="http://schemas.microsoft.com/office/drawing/2014/main" val="3462306495"/>
                    </a:ext>
                  </a:extLst>
                </a:gridCol>
                <a:gridCol w="2711028">
                  <a:extLst>
                    <a:ext uri="{9D8B030D-6E8A-4147-A177-3AD203B41FA5}">
                      <a16:colId xmlns:a16="http://schemas.microsoft.com/office/drawing/2014/main" val="451574197"/>
                    </a:ext>
                  </a:extLst>
                </a:gridCol>
                <a:gridCol w="2711028">
                  <a:extLst>
                    <a:ext uri="{9D8B030D-6E8A-4147-A177-3AD203B41FA5}">
                      <a16:colId xmlns:a16="http://schemas.microsoft.com/office/drawing/2014/main" val="3139914711"/>
                    </a:ext>
                  </a:extLst>
                </a:gridCol>
                <a:gridCol w="2711028">
                  <a:extLst>
                    <a:ext uri="{9D8B030D-6E8A-4147-A177-3AD203B41FA5}">
                      <a16:colId xmlns:a16="http://schemas.microsoft.com/office/drawing/2014/main" val="2510509215"/>
                    </a:ext>
                  </a:extLst>
                </a:gridCol>
              </a:tblGrid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標準差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178023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函數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迭代次數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3.133436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361186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相關係數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0.459275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0.021794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1334709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G2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函數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迭代次數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5.821015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6790843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相關係數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0.445085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0.040304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2455997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G3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函數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迭代次數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5.364601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414513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相關係數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0.45355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0.037594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681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11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30595-BD73-4E92-8873-4B15FB19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285326-5D38-4912-B0BA-DD0AA842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6" y="267854"/>
            <a:ext cx="10810404" cy="577680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043C3C-015B-4BE1-972E-FB162DF4D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935" y="5466904"/>
            <a:ext cx="2428741" cy="1284829"/>
          </a:xfrm>
        </p:spPr>
      </p:pic>
    </p:spTree>
    <p:extLst>
      <p:ext uri="{BB962C8B-B14F-4D97-AF65-F5344CB8AC3E}">
        <p14:creationId xmlns:p14="http://schemas.microsoft.com/office/powerpoint/2010/main" val="253325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7E106-E0DF-433B-B029-CC9443E6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A53744-39D5-4DA6-8A3A-916D2CF5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迭帶函數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將彩色圖轉灰階後，每一組圖片其獨立性並不明顯，與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FastICA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前提不符，故分離出訊號相關性並無完全相關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輸入訊號與輸出訊號順序不一致，為隨機分離出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有時候運算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demixing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不一定會收斂，佔少數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使用第一次分離訊號做為新的輸入訊號，分離效果差異不大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359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F2B38-7C30-4410-A04A-A5A6FADC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4B40EA-F7B2-4D5B-A8FD-8C6C8BEA4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3" y="1769806"/>
            <a:ext cx="10221501" cy="45720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實驗介紹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FastICA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步驟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實驗結果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665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6A34B-00C8-454B-9A4B-B374C170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實驗介紹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B60867-771F-4DFE-9FCE-272A54F3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13514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有三組不同的圖片當輸入訊號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各組分別有三張照片，其中包含三張相異、兩張相似一張相異、三張相似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使用三種迭代函數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討論不同的迭帶函數與三組輸入訊號得到結果</a:t>
            </a:r>
          </a:p>
        </p:txBody>
      </p:sp>
    </p:spTree>
    <p:extLst>
      <p:ext uri="{BB962C8B-B14F-4D97-AF65-F5344CB8AC3E}">
        <p14:creationId xmlns:p14="http://schemas.microsoft.com/office/powerpoint/2010/main" val="16300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0A3ED-3827-4BA2-A642-8CB7280F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第一組圖片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三張相異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100025-24BD-40BF-B1E7-CED4A6F8B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22" y="3297595"/>
            <a:ext cx="3571875" cy="2667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016B0F-C826-4088-ADC1-0C725EA8E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44" y="2411770"/>
            <a:ext cx="2667000" cy="3552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C0F91F-78ED-45AE-BBCB-4E5BC03D7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91" y="2411770"/>
            <a:ext cx="2667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6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EDF5E-329E-4E08-B4AE-A41D4241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第二組圖片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兩張相似一張相異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31F6A9-E462-4ABE-B6C0-68FF65E37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" y="3285203"/>
            <a:ext cx="3571875" cy="2667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CD2387-7B0B-4AFD-8738-CB05FCDA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95" y="2399378"/>
            <a:ext cx="2667000" cy="3552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2ED8371-AE88-4A8A-8FD1-E5EC40038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72" y="3562194"/>
            <a:ext cx="3595829" cy="23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2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7E5F8-93BB-46F0-A8B0-C2A9AF4E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第三組圖片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三張相似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14A412-52BF-434C-937C-9A13DB949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58" y="2438707"/>
            <a:ext cx="2667000" cy="3552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737A9C9-41A7-4F2E-8845-DFDD826C1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10" y="3324532"/>
            <a:ext cx="3552825" cy="2667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210ED5-4FC0-4A6C-AA4E-09CAAD5B3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74" y="3324532"/>
            <a:ext cx="355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6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5820D-0CBE-477F-8DAE-816AEF1B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三種迭代函數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30CCA6-B046-465A-B4BB-03B457F44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𝑙𝑜𝑔</m:t>
                    </m:r>
                    <m:func>
                      <m:func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sSub>
                          <m:sSub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    ,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altLang="zh-TW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30CCA6-B046-465A-B4BB-03B457F44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24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09870-51EA-45E0-927C-37CF41B1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FastICA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步驟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DA4022CA-F787-4EAB-A6E8-7B4D9DADB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69806"/>
                <a:ext cx="10539311" cy="4896465"/>
              </a:xfrm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對訊號做前處理</a:t>
                </a:r>
              </a:p>
              <a:p>
                <a:pPr lvl="0"/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設定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p=1</a:t>
                </a:r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，有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m</a:t>
                </a:r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個獨立成分</a:t>
                </a:r>
              </a:p>
              <a:p>
                <a:pPr lvl="0"/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選擇一個隨機向量</a:t>
                </a:r>
                <a:r>
                  <a:rPr lang="en-US" altLang="zh-TW" sz="28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</a:t>
                </a:r>
                <a:endParaRPr lang="zh-TW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zh-TW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zh-TW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減去先前到的</a:t>
                </a:r>
                <a:r>
                  <a:rPr lang="en-US" altLang="zh-TW" sz="28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</a:t>
                </a:r>
                <a:endParaRPr lang="zh-TW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</a:t>
                </a:r>
                <a:r>
                  <a:rPr lang="en-US" altLang="zh-TW" sz="28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</a:t>
                </a:r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未收斂回到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zh-TW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重新</a:t>
                </a:r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選擇一個隨機向量</a:t>
                </a:r>
                <a:r>
                  <a:rPr lang="en-US" altLang="zh-TW" sz="28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</a:t>
                </a:r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，直到所有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</a:t>
                </a:r>
                <a:r>
                  <a:rPr lang="zh-TW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皆找到</a:t>
                </a:r>
              </a:p>
              <a:p>
                <a:endParaRPr lang="zh-TW" altLang="en-US" sz="700" dirty="0"/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DA4022CA-F787-4EAB-A6E8-7B4D9DADB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69806"/>
                <a:ext cx="10539311" cy="4896465"/>
              </a:xfrm>
              <a:blipFill>
                <a:blip r:embed="rId2"/>
                <a:stretch>
                  <a:fillRect l="-1330" t="-2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99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D03BA-C941-4B2D-80B8-C84D588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實驗結果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第一組圖片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樣本數各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endParaRPr lang="en-US" altLang="zh-TW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021AF05-B392-4539-865D-618966CC8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596900"/>
              </p:ext>
            </p:extLst>
          </p:nvPr>
        </p:nvGraphicFramePr>
        <p:xfrm>
          <a:off x="673944" y="2023345"/>
          <a:ext cx="10844112" cy="43381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1028">
                  <a:extLst>
                    <a:ext uri="{9D8B030D-6E8A-4147-A177-3AD203B41FA5}">
                      <a16:colId xmlns:a16="http://schemas.microsoft.com/office/drawing/2014/main" val="3462306495"/>
                    </a:ext>
                  </a:extLst>
                </a:gridCol>
                <a:gridCol w="2711028">
                  <a:extLst>
                    <a:ext uri="{9D8B030D-6E8A-4147-A177-3AD203B41FA5}">
                      <a16:colId xmlns:a16="http://schemas.microsoft.com/office/drawing/2014/main" val="451574197"/>
                    </a:ext>
                  </a:extLst>
                </a:gridCol>
                <a:gridCol w="2711028">
                  <a:extLst>
                    <a:ext uri="{9D8B030D-6E8A-4147-A177-3AD203B41FA5}">
                      <a16:colId xmlns:a16="http://schemas.microsoft.com/office/drawing/2014/main" val="3139914711"/>
                    </a:ext>
                  </a:extLst>
                </a:gridCol>
                <a:gridCol w="2711028">
                  <a:extLst>
                    <a:ext uri="{9D8B030D-6E8A-4147-A177-3AD203B41FA5}">
                      <a16:colId xmlns:a16="http://schemas.microsoft.com/office/drawing/2014/main" val="2510509215"/>
                    </a:ext>
                  </a:extLst>
                </a:gridCol>
              </a:tblGrid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標準差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178023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函數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迭代次數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4.256265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361186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相關係數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0.50459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0.028737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1334709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G2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函數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迭代次數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6.351751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6790843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相關係數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0.48953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0.040037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2455997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G3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函數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迭代次數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5.662434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414513"/>
                  </a:ext>
                </a:extLst>
              </a:tr>
              <a:tr h="61973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相關係數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0.51231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0.022421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681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80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425</TotalTime>
  <Words>402</Words>
  <Application>Microsoft Office PowerPoint</Application>
  <PresentationFormat>寬螢幕</PresentationFormat>
  <Paragraphs>108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標楷體</vt:lpstr>
      <vt:lpstr>Arial</vt:lpstr>
      <vt:lpstr>Calibri</vt:lpstr>
      <vt:lpstr>Cambria Math</vt:lpstr>
      <vt:lpstr>Times New Roman</vt:lpstr>
      <vt:lpstr>Tw Cen MT</vt:lpstr>
      <vt:lpstr>電路</vt:lpstr>
      <vt:lpstr>ICA 實驗報告</vt:lpstr>
      <vt:lpstr>Abstract</vt:lpstr>
      <vt:lpstr>實驗介紹</vt:lpstr>
      <vt:lpstr>第一組圖片(三張相異)</vt:lpstr>
      <vt:lpstr>第二組圖片(兩張相似一張相異)</vt:lpstr>
      <vt:lpstr>第三組圖片(三張相似)</vt:lpstr>
      <vt:lpstr>三種迭代函數</vt:lpstr>
      <vt:lpstr>FastICA 步驟</vt:lpstr>
      <vt:lpstr>實驗結果(第一組圖片)  樣本數各20</vt:lpstr>
      <vt:lpstr>PowerPoint 簡報</vt:lpstr>
      <vt:lpstr>實驗結果(第二組圖片)  樣本數各20</vt:lpstr>
      <vt:lpstr>PowerPoint 簡報</vt:lpstr>
      <vt:lpstr>實驗結果(第三組圖片)  樣本數各20</vt:lpstr>
      <vt:lpstr>PowerPoint 簡報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</dc:title>
  <dc:creator>陳昱睿</dc:creator>
  <cp:lastModifiedBy>陳昱睿</cp:lastModifiedBy>
  <cp:revision>30</cp:revision>
  <dcterms:created xsi:type="dcterms:W3CDTF">2019-11-12T14:48:58Z</dcterms:created>
  <dcterms:modified xsi:type="dcterms:W3CDTF">2020-06-23T00:15:31Z</dcterms:modified>
</cp:coreProperties>
</file>