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74" r:id="rId5"/>
    <p:sldId id="275" r:id="rId6"/>
    <p:sldId id="276" r:id="rId7"/>
    <p:sldId id="277" r:id="rId8"/>
    <p:sldId id="273" r:id="rId9"/>
    <p:sldId id="279" r:id="rId10"/>
    <p:sldId id="280" r:id="rId11"/>
    <p:sldId id="278" r:id="rId12"/>
    <p:sldId id="27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5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smtClean="0"/>
              <a:t>2018.5.30</a:t>
            </a:r>
            <a:r>
              <a:rPr lang="zh-TW" altLang="en-US" b="0" smtClean="0"/>
              <a:t>專題</a:t>
            </a:r>
            <a:r>
              <a:rPr lang="zh-TW" altLang="en-US" b="0" dirty="0"/>
              <a:t>報告</a:t>
            </a:r>
            <a:r>
              <a:rPr lang="en-US" altLang="zh-TW" b="0" dirty="0"/>
              <a:t/>
            </a:r>
            <a:br>
              <a:rPr lang="en-US" altLang="zh-TW" b="0" dirty="0"/>
            </a:br>
            <a:endParaRPr lang="zh-TW" altLang="en-US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81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xmlns="" id="{32EC0374-3C85-4925-8547-7EEE2DCB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字典</a:t>
            </a:r>
            <a:r>
              <a:rPr lang="en-US" altLang="zh-TW" dirty="0" smtClean="0"/>
              <a:t>(</a:t>
            </a:r>
            <a:r>
              <a:rPr lang="zh-TW" altLang="en-US" dirty="0" smtClean="0"/>
              <a:t>超級字典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內容版面配置區 2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68760"/>
            <a:ext cx="5616624" cy="5070471"/>
          </a:xfrm>
        </p:spPr>
      </p:pic>
    </p:spTree>
    <p:extLst>
      <p:ext uri="{BB962C8B-B14F-4D97-AF65-F5344CB8AC3E}">
        <p14:creationId xmlns:p14="http://schemas.microsoft.com/office/powerpoint/2010/main" val="19079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xmlns="" id="{32EC0374-3C85-4925-8547-7EEE2DCB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xmlns="" id="{E028C7F6-EC04-4A4C-9870-7D9A3AD4B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伺服器近況報告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7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報告完畢，謝謝大家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9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預定進度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測試有斷詞跟沒有斷詞的</a:t>
            </a:r>
            <a:r>
              <a:rPr lang="en-US" altLang="zh-TW" dirty="0" smtClean="0"/>
              <a:t>training</a:t>
            </a:r>
            <a:r>
              <a:rPr lang="zh-TW" altLang="en-US" dirty="0" smtClean="0"/>
              <a:t>效果</a:t>
            </a:r>
            <a:endParaRPr lang="en-US" altLang="zh-CN" dirty="0"/>
          </a:p>
          <a:p>
            <a:r>
              <a:rPr lang="en-US" altLang="zh-TW" dirty="0"/>
              <a:t>2</a:t>
            </a:r>
            <a:r>
              <a:rPr lang="en-US" altLang="zh-CN" dirty="0" smtClean="0"/>
              <a:t>.</a:t>
            </a:r>
            <a:r>
              <a:rPr lang="zh-CN" altLang="en-US" dirty="0"/>
              <a:t>在</a:t>
            </a:r>
            <a:r>
              <a:rPr lang="en-US" altLang="zh-CN" dirty="0"/>
              <a:t>lab</a:t>
            </a:r>
            <a:r>
              <a:rPr lang="zh-CN" altLang="en-US" dirty="0"/>
              <a:t>電腦架</a:t>
            </a:r>
            <a:r>
              <a:rPr lang="en-US" altLang="zh-CN" dirty="0"/>
              <a:t>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8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C638D-A3BA-4526-9AD8-B012F829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1</a:t>
            </a:r>
            <a:r>
              <a:rPr lang="en-US" altLang="zh-CN" sz="3200" dirty="0" smtClean="0"/>
              <a:t>.</a:t>
            </a:r>
            <a:r>
              <a:rPr lang="zh-TW" altLang="en-US" sz="3200" dirty="0" smtClean="0"/>
              <a:t>使用</a:t>
            </a:r>
            <a:r>
              <a:rPr lang="en-US" altLang="zh-TW" sz="3200" dirty="0" err="1" smtClean="0"/>
              <a:t>jieba</a:t>
            </a:r>
            <a:r>
              <a:rPr lang="zh-TW" altLang="en-US" sz="3200" dirty="0" smtClean="0"/>
              <a:t>斷詞的語料下去</a:t>
            </a:r>
            <a:r>
              <a:rPr lang="en-US" altLang="zh-TW" sz="3200" dirty="0" smtClean="0"/>
              <a:t>training</a:t>
            </a:r>
            <a:br>
              <a:rPr lang="en-US" altLang="zh-TW" sz="3200" dirty="0" smtClean="0"/>
            </a:br>
            <a:r>
              <a:rPr lang="en-US" altLang="zh-TW" sz="3200" dirty="0" smtClean="0"/>
              <a:t>(</a:t>
            </a:r>
            <a:r>
              <a:rPr lang="zh-TW" altLang="en-US" sz="3200" dirty="0" smtClean="0"/>
              <a:t>例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今天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天氣</a:t>
            </a:r>
            <a:r>
              <a:rPr lang="en-US" altLang="zh-TW" sz="3200" dirty="0" smtClean="0"/>
              <a:t>/</a:t>
            </a:r>
            <a:r>
              <a:rPr lang="zh-TW" altLang="en-US" sz="3200" dirty="0"/>
              <a:t>晴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52" y="1600200"/>
            <a:ext cx="4982495" cy="4525963"/>
          </a:xfrm>
        </p:spPr>
      </p:pic>
    </p:spTree>
    <p:extLst>
      <p:ext uri="{BB962C8B-B14F-4D97-AF65-F5344CB8AC3E}">
        <p14:creationId xmlns:p14="http://schemas.microsoft.com/office/powerpoint/2010/main" val="6833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C638D-A3BA-4526-9AD8-B012F829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/>
              <a:t>2.</a:t>
            </a:r>
            <a:r>
              <a:rPr lang="zh-TW" altLang="en-US" sz="3200" dirty="0" smtClean="0"/>
              <a:t>原本每字斷開語料的</a:t>
            </a:r>
            <a:r>
              <a:rPr lang="en-US" altLang="zh-TW" sz="3200" dirty="0" smtClean="0"/>
              <a:t>training</a:t>
            </a:r>
            <a:r>
              <a:rPr lang="zh-TW" altLang="en-US" sz="3200" dirty="0" smtClean="0"/>
              <a:t>結果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(</a:t>
            </a:r>
            <a:r>
              <a:rPr lang="zh-TW" altLang="en-US" sz="3200" dirty="0" smtClean="0"/>
              <a:t>例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今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天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天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氣</a:t>
            </a:r>
            <a:r>
              <a:rPr lang="en-US" altLang="zh-TW" sz="3200" dirty="0" smtClean="0"/>
              <a:t>/</a:t>
            </a:r>
            <a:r>
              <a:rPr lang="zh-TW" altLang="en-US" sz="3200" dirty="0"/>
              <a:t>晴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52" y="1600200"/>
            <a:ext cx="4982495" cy="4525963"/>
          </a:xfrm>
        </p:spPr>
      </p:pic>
    </p:spTree>
    <p:extLst>
      <p:ext uri="{BB962C8B-B14F-4D97-AF65-F5344CB8AC3E}">
        <p14:creationId xmlns:p14="http://schemas.microsoft.com/office/powerpoint/2010/main" val="20241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C638D-A3BA-4526-9AD8-B012F829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3</a:t>
            </a:r>
            <a:r>
              <a:rPr lang="en-US" altLang="zh-TW" sz="3200" dirty="0" smtClean="0"/>
              <a:t>.</a:t>
            </a:r>
            <a:r>
              <a:rPr lang="zh-TW" altLang="en-US" sz="3200" dirty="0" smtClean="0"/>
              <a:t>最早版本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沒有對抗的</a:t>
            </a:r>
            <a:r>
              <a:rPr lang="en-US" altLang="zh-TW" sz="3200" dirty="0" smtClean="0"/>
              <a:t>model)</a:t>
            </a:r>
            <a:endParaRPr lang="zh-TW" altLang="en-US" sz="3200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7" y="1743573"/>
            <a:ext cx="6420746" cy="4239217"/>
          </a:xfrm>
        </p:spPr>
      </p:pic>
    </p:spTree>
    <p:extLst>
      <p:ext uri="{BB962C8B-B14F-4D97-AF65-F5344CB8AC3E}">
        <p14:creationId xmlns:p14="http://schemas.microsoft.com/office/powerpoint/2010/main" val="38890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C638D-A3BA-4526-9AD8-B012F829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2656"/>
            <a:ext cx="7457256" cy="1368152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比較</a:t>
            </a:r>
            <a:r>
              <a:rPr lang="zh-TW" altLang="en-US" sz="3200" dirty="0" smtClean="0"/>
              <a:t>圖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err="1" smtClean="0"/>
              <a:t>jieba</a:t>
            </a:r>
            <a:r>
              <a:rPr lang="zh-TW" altLang="en-US" sz="3200" dirty="0" smtClean="0"/>
              <a:t>斷詞</a:t>
            </a:r>
            <a:r>
              <a:rPr lang="en-US" altLang="zh-TW" sz="3200" dirty="0" smtClean="0"/>
              <a:t>		</a:t>
            </a:r>
            <a:r>
              <a:rPr lang="zh-TW" altLang="en-US" sz="3200" dirty="0" smtClean="0"/>
              <a:t>單字分開</a:t>
            </a:r>
            <a:r>
              <a:rPr lang="en-US" altLang="zh-TW" sz="3200" dirty="0" smtClean="0"/>
              <a:t>		</a:t>
            </a:r>
            <a:r>
              <a:rPr lang="zh-TW" altLang="en-US" sz="3200" dirty="0" smtClean="0"/>
              <a:t>無對抗</a:t>
            </a:r>
            <a:endParaRPr lang="zh-TW" altLang="en-US" sz="3200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" t="1028" r="55999" b="-1115"/>
          <a:stretch/>
        </p:blipFill>
        <p:spPr>
          <a:xfrm>
            <a:off x="5926887" y="1773741"/>
            <a:ext cx="2839742" cy="4242960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6" b="441"/>
          <a:stretch/>
        </p:blipFill>
        <p:spPr bwMode="auto">
          <a:xfrm>
            <a:off x="3203848" y="1792447"/>
            <a:ext cx="2520586" cy="422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90"/>
          <a:stretch/>
        </p:blipFill>
        <p:spPr bwMode="auto">
          <a:xfrm>
            <a:off x="251520" y="1792447"/>
            <a:ext cx="2621315" cy="424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8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jieba</a:t>
            </a:r>
            <a:r>
              <a:rPr lang="zh-TW" altLang="en-US" dirty="0" smtClean="0"/>
              <a:t>斷詞使用自己詞典的方式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6" r="-108"/>
          <a:stretch/>
        </p:blipFill>
        <p:spPr>
          <a:xfrm>
            <a:off x="1043608" y="1340768"/>
            <a:ext cx="5991313" cy="4972443"/>
          </a:xfrm>
        </p:spPr>
      </p:pic>
    </p:spTree>
    <p:extLst>
      <p:ext uri="{BB962C8B-B14F-4D97-AF65-F5344CB8AC3E}">
        <p14:creationId xmlns:p14="http://schemas.microsoft.com/office/powerpoint/2010/main" val="213316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xmlns="" id="{32EC0374-3C85-4925-8547-7EEE2DCB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LTP</a:t>
            </a:r>
            <a:r>
              <a:rPr lang="zh-TW" altLang="en-US" smtClean="0"/>
              <a:t>使用自己詞典的方式</a:t>
            </a:r>
            <a:endParaRPr lang="zh-TW" altLang="en-US" dirty="0"/>
          </a:p>
        </p:txBody>
      </p:sp>
      <p:pic>
        <p:nvPicPr>
          <p:cNvPr id="2" name="內容版面配置區 1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00" y="1667362"/>
            <a:ext cx="6439799" cy="4391638"/>
          </a:xfrm>
        </p:spPr>
      </p:pic>
    </p:spTree>
    <p:extLst>
      <p:ext uri="{BB962C8B-B14F-4D97-AF65-F5344CB8AC3E}">
        <p14:creationId xmlns:p14="http://schemas.microsoft.com/office/powerpoint/2010/main" val="36579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xmlns="" id="{32EC0374-3C85-4925-8547-7EEE2DCB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字典</a:t>
            </a:r>
            <a:r>
              <a:rPr lang="en-US" altLang="zh-TW" dirty="0" smtClean="0"/>
              <a:t>(</a:t>
            </a:r>
            <a:r>
              <a:rPr lang="zh-TW" altLang="en-US" dirty="0" smtClean="0"/>
              <a:t>成語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59"/>
            <a:ext cx="1296144" cy="5142763"/>
          </a:xfr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/>
          <a:stretch/>
        </p:blipFill>
        <p:spPr>
          <a:xfrm>
            <a:off x="1973942" y="1268760"/>
            <a:ext cx="1229905" cy="5177212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90" y="1268760"/>
            <a:ext cx="1059002" cy="5116221"/>
          </a:xfrm>
          <a:prstGeom prst="rect">
            <a:avLst/>
          </a:prstGeom>
        </p:spPr>
      </p:pic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63858"/>
            <a:ext cx="1152128" cy="5149875"/>
          </a:xfrm>
          <a:prstGeom prst="rect">
            <a:avLst/>
          </a:prstGeom>
        </p:spPr>
      </p:pic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1008112" cy="50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1170</TotalTime>
  <Words>88</Words>
  <Application>Microsoft Office PowerPoint</Application>
  <PresentationFormat>如螢幕大小 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科技</vt:lpstr>
      <vt:lpstr>2018.5.30專題報告 </vt:lpstr>
      <vt:lpstr>預定進度</vt:lpstr>
      <vt:lpstr>1.使用jieba斷詞的語料下去training (例:今天/天氣/晴)</vt:lpstr>
      <vt:lpstr>2.原本每字斷開語料的training結果 (例:今/天/天/氣/晴)</vt:lpstr>
      <vt:lpstr>3.最早版本(沒有對抗的model)</vt:lpstr>
      <vt:lpstr>比較圖 jieba斷詞  單字分開  無對抗</vt:lpstr>
      <vt:lpstr>jieba斷詞使用自己詞典的方式</vt:lpstr>
      <vt:lpstr>LTP使用自己詞典的方式</vt:lpstr>
      <vt:lpstr>字典(成語)</vt:lpstr>
      <vt:lpstr>字典(超級字典)</vt:lpstr>
      <vt:lpstr>PowerPoint 簡報</vt:lpstr>
      <vt:lpstr>報告完畢，謝謝大家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2018.3.14 專題報告 指導教授：薛幼齡老師 組員：陳曦、蘇辰堯、鄭諺輿、陳伯諺</dc:title>
  <dc:creator>蘇辰堯</dc:creator>
  <cp:lastModifiedBy>蘇辰堯</cp:lastModifiedBy>
  <cp:revision>45</cp:revision>
  <dcterms:created xsi:type="dcterms:W3CDTF">2018-03-14T08:11:40Z</dcterms:created>
  <dcterms:modified xsi:type="dcterms:W3CDTF">2018-05-30T07:30:11Z</dcterms:modified>
</cp:coreProperties>
</file>