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FF99-B183-4EFE-86A1-B1045240DB7F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9501-ED8C-44A4-9337-C6BD657C7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98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FF99-B183-4EFE-86A1-B1045240DB7F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9501-ED8C-44A4-9337-C6BD657C7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89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FF99-B183-4EFE-86A1-B1045240DB7F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9501-ED8C-44A4-9337-C6BD657C7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28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FF99-B183-4EFE-86A1-B1045240DB7F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9501-ED8C-44A4-9337-C6BD657C7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4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FF99-B183-4EFE-86A1-B1045240DB7F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9501-ED8C-44A4-9337-C6BD657C7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10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FF99-B183-4EFE-86A1-B1045240DB7F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9501-ED8C-44A4-9337-C6BD657C7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72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FF99-B183-4EFE-86A1-B1045240DB7F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9501-ED8C-44A4-9337-C6BD657C7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59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FF99-B183-4EFE-86A1-B1045240DB7F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9501-ED8C-44A4-9337-C6BD657C7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FF99-B183-4EFE-86A1-B1045240DB7F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9501-ED8C-44A4-9337-C6BD657C7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67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FF99-B183-4EFE-86A1-B1045240DB7F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9501-ED8C-44A4-9337-C6BD657C7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8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FF99-B183-4EFE-86A1-B1045240DB7F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9501-ED8C-44A4-9337-C6BD657C7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87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AFF99-B183-4EFE-86A1-B1045240DB7F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39501-ED8C-44A4-9337-C6BD657C7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-js-org.github.io/AR.js-Docs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R-js-org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AR.js</a:t>
            </a:r>
            <a:r>
              <a:rPr lang="zh-TW" altLang="en-US" dirty="0" smtClean="0"/>
              <a:t> 教學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授課老師：陳韻如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77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l="2646" r="3239"/>
          <a:stretch/>
        </p:blipFill>
        <p:spPr>
          <a:xfrm>
            <a:off x="0" y="0"/>
            <a:ext cx="12192000" cy="650837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6395430"/>
            <a:ext cx="4697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簡體中文版請看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&gt;&gt; https://ar.cnxfs.com.cn/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382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9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173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</Words>
  <Application>Microsoft Office PowerPoint</Application>
  <PresentationFormat>寬螢幕</PresentationFormat>
  <Paragraphs>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Adobe 黑体 Std R</vt:lpstr>
      <vt:lpstr>新細明體</vt:lpstr>
      <vt:lpstr>Arial</vt:lpstr>
      <vt:lpstr>Calibri</vt:lpstr>
      <vt:lpstr>Calibri Light</vt:lpstr>
      <vt:lpstr>Office 佈景主題</vt:lpstr>
      <vt:lpstr>AR.js 教學1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AR.js 教學1</dc:title>
  <dc:creator>Windows 使用者</dc:creator>
  <cp:lastModifiedBy>Windows 使用者</cp:lastModifiedBy>
  <cp:revision>3</cp:revision>
  <dcterms:created xsi:type="dcterms:W3CDTF">2022-05-07T11:12:28Z</dcterms:created>
  <dcterms:modified xsi:type="dcterms:W3CDTF">2022-05-07T11:20:11Z</dcterms:modified>
</cp:coreProperties>
</file>