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8A368D-8188-4247-8F77-8CCDF3D35DBD}" v="101" dt="2024-09-28T02:44:33.3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4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i, Yong Jin" userId="41e04d73-be28-4e71-b25a-81d5af9e874b" providerId="ADAL" clId="{1F8A368D-8188-4247-8F77-8CCDF3D35DBD}"/>
    <pc:docChg chg="undo custSel addSld modSld">
      <pc:chgData name="Choi, Yong Jin" userId="41e04d73-be28-4e71-b25a-81d5af9e874b" providerId="ADAL" clId="{1F8A368D-8188-4247-8F77-8CCDF3D35DBD}" dt="2024-09-28T02:44:33.372" v="268" actId="1076"/>
      <pc:docMkLst>
        <pc:docMk/>
      </pc:docMkLst>
      <pc:sldChg chg="addSp delSp modSp new mod">
        <pc:chgData name="Choi, Yong Jin" userId="41e04d73-be28-4e71-b25a-81d5af9e874b" providerId="ADAL" clId="{1F8A368D-8188-4247-8F77-8CCDF3D35DBD}" dt="2024-09-28T02:27:59.902" v="231" actId="164"/>
        <pc:sldMkLst>
          <pc:docMk/>
          <pc:sldMk cId="3821417132" sldId="256"/>
        </pc:sldMkLst>
        <pc:spChg chg="del">
          <ac:chgData name="Choi, Yong Jin" userId="41e04d73-be28-4e71-b25a-81d5af9e874b" providerId="ADAL" clId="{1F8A368D-8188-4247-8F77-8CCDF3D35DBD}" dt="2024-09-28T02:18:56.086" v="1" actId="478"/>
          <ac:spMkLst>
            <pc:docMk/>
            <pc:sldMk cId="3821417132" sldId="256"/>
            <ac:spMk id="2" creationId="{E0E6BFCD-B441-2F43-4060-FD3B6BB1708C}"/>
          </ac:spMkLst>
        </pc:spChg>
        <pc:spChg chg="del">
          <ac:chgData name="Choi, Yong Jin" userId="41e04d73-be28-4e71-b25a-81d5af9e874b" providerId="ADAL" clId="{1F8A368D-8188-4247-8F77-8CCDF3D35DBD}" dt="2024-09-28T02:18:57.861" v="2" actId="478"/>
          <ac:spMkLst>
            <pc:docMk/>
            <pc:sldMk cId="3821417132" sldId="256"/>
            <ac:spMk id="3" creationId="{C17CE1A6-D5B4-0704-FD37-C2627BFA123C}"/>
          </ac:spMkLst>
        </pc:spChg>
        <pc:spChg chg="add del">
          <ac:chgData name="Choi, Yong Jin" userId="41e04d73-be28-4e71-b25a-81d5af9e874b" providerId="ADAL" clId="{1F8A368D-8188-4247-8F77-8CCDF3D35DBD}" dt="2024-09-28T02:19:14.783" v="7" actId="11529"/>
          <ac:spMkLst>
            <pc:docMk/>
            <pc:sldMk cId="3821417132" sldId="256"/>
            <ac:spMk id="6" creationId="{5D363CB3-B1EC-F38B-4853-9BDC4E794B00}"/>
          </ac:spMkLst>
        </pc:spChg>
        <pc:spChg chg="add mod ord">
          <ac:chgData name="Choi, Yong Jin" userId="41e04d73-be28-4e71-b25a-81d5af9e874b" providerId="ADAL" clId="{1F8A368D-8188-4247-8F77-8CCDF3D35DBD}" dt="2024-09-28T02:27:59.902" v="231" actId="164"/>
          <ac:spMkLst>
            <pc:docMk/>
            <pc:sldMk cId="3821417132" sldId="256"/>
            <ac:spMk id="7" creationId="{509F0AE0-9C13-AFBE-1579-57DF2D0A8791}"/>
          </ac:spMkLst>
        </pc:spChg>
        <pc:spChg chg="add mod ord">
          <ac:chgData name="Choi, Yong Jin" userId="41e04d73-be28-4e71-b25a-81d5af9e874b" providerId="ADAL" clId="{1F8A368D-8188-4247-8F77-8CCDF3D35DBD}" dt="2024-09-28T02:27:59.902" v="231" actId="164"/>
          <ac:spMkLst>
            <pc:docMk/>
            <pc:sldMk cId="3821417132" sldId="256"/>
            <ac:spMk id="8" creationId="{D1C2FB91-3D13-0566-F898-0D64087E8B07}"/>
          </ac:spMkLst>
        </pc:spChg>
        <pc:spChg chg="add mod ord">
          <ac:chgData name="Choi, Yong Jin" userId="41e04d73-be28-4e71-b25a-81d5af9e874b" providerId="ADAL" clId="{1F8A368D-8188-4247-8F77-8CCDF3D35DBD}" dt="2024-09-28T02:27:59.902" v="231" actId="164"/>
          <ac:spMkLst>
            <pc:docMk/>
            <pc:sldMk cId="3821417132" sldId="256"/>
            <ac:spMk id="17" creationId="{8960F41C-1BF0-C942-0480-E523AE30AA4A}"/>
          </ac:spMkLst>
        </pc:spChg>
        <pc:spChg chg="add mod ord">
          <ac:chgData name="Choi, Yong Jin" userId="41e04d73-be28-4e71-b25a-81d5af9e874b" providerId="ADAL" clId="{1F8A368D-8188-4247-8F77-8CCDF3D35DBD}" dt="2024-09-28T02:27:59.902" v="231" actId="164"/>
          <ac:spMkLst>
            <pc:docMk/>
            <pc:sldMk cId="3821417132" sldId="256"/>
            <ac:spMk id="18" creationId="{AC33BDBB-D0A7-D412-A5DF-3AD5547BD4AD}"/>
          </ac:spMkLst>
        </pc:spChg>
        <pc:spChg chg="add mod">
          <ac:chgData name="Choi, Yong Jin" userId="41e04d73-be28-4e71-b25a-81d5af9e874b" providerId="ADAL" clId="{1F8A368D-8188-4247-8F77-8CCDF3D35DBD}" dt="2024-09-28T02:27:59.902" v="231" actId="164"/>
          <ac:spMkLst>
            <pc:docMk/>
            <pc:sldMk cId="3821417132" sldId="256"/>
            <ac:spMk id="19" creationId="{8BE9F88A-4DC8-5522-82E3-792CA1A2D675}"/>
          </ac:spMkLst>
        </pc:spChg>
        <pc:spChg chg="add del mod">
          <ac:chgData name="Choi, Yong Jin" userId="41e04d73-be28-4e71-b25a-81d5af9e874b" providerId="ADAL" clId="{1F8A368D-8188-4247-8F77-8CCDF3D35DBD}" dt="2024-09-28T02:27:02.569" v="222"/>
          <ac:spMkLst>
            <pc:docMk/>
            <pc:sldMk cId="3821417132" sldId="256"/>
            <ac:spMk id="20" creationId="{C6A1DB88-B774-F7DA-6032-78F1BD6298EB}"/>
          </ac:spMkLst>
        </pc:spChg>
        <pc:spChg chg="add mod">
          <ac:chgData name="Choi, Yong Jin" userId="41e04d73-be28-4e71-b25a-81d5af9e874b" providerId="ADAL" clId="{1F8A368D-8188-4247-8F77-8CCDF3D35DBD}" dt="2024-09-28T02:27:59.902" v="231" actId="164"/>
          <ac:spMkLst>
            <pc:docMk/>
            <pc:sldMk cId="3821417132" sldId="256"/>
            <ac:spMk id="21" creationId="{625E4816-A3BD-E0A2-55BD-F00FB6AD1F74}"/>
          </ac:spMkLst>
        </pc:spChg>
        <pc:grpChg chg="add mod">
          <ac:chgData name="Choi, Yong Jin" userId="41e04d73-be28-4e71-b25a-81d5af9e874b" providerId="ADAL" clId="{1F8A368D-8188-4247-8F77-8CCDF3D35DBD}" dt="2024-09-28T02:27:59.902" v="231" actId="164"/>
          <ac:grpSpMkLst>
            <pc:docMk/>
            <pc:sldMk cId="3821417132" sldId="256"/>
            <ac:grpSpMk id="22" creationId="{ACCF8C05-8336-CC23-CB71-50411834005C}"/>
          </ac:grpSpMkLst>
        </pc:grpChg>
        <pc:picChg chg="add mod ord">
          <ac:chgData name="Choi, Yong Jin" userId="41e04d73-be28-4e71-b25a-81d5af9e874b" providerId="ADAL" clId="{1F8A368D-8188-4247-8F77-8CCDF3D35DBD}" dt="2024-09-28T02:27:59.902" v="231" actId="164"/>
          <ac:picMkLst>
            <pc:docMk/>
            <pc:sldMk cId="3821417132" sldId="256"/>
            <ac:picMk id="5" creationId="{9C42CC90-A278-9220-EFA8-6CC823EEC71D}"/>
          </ac:picMkLst>
        </pc:picChg>
        <pc:cxnChg chg="add mod ord">
          <ac:chgData name="Choi, Yong Jin" userId="41e04d73-be28-4e71-b25a-81d5af9e874b" providerId="ADAL" clId="{1F8A368D-8188-4247-8F77-8CCDF3D35DBD}" dt="2024-09-28T02:27:59.902" v="231" actId="164"/>
          <ac:cxnSpMkLst>
            <pc:docMk/>
            <pc:sldMk cId="3821417132" sldId="256"/>
            <ac:cxnSpMk id="10" creationId="{32401BF3-F47C-52C4-53B5-04ACB87536BD}"/>
          </ac:cxnSpMkLst>
        </pc:cxnChg>
        <pc:cxnChg chg="add mod ord">
          <ac:chgData name="Choi, Yong Jin" userId="41e04d73-be28-4e71-b25a-81d5af9e874b" providerId="ADAL" clId="{1F8A368D-8188-4247-8F77-8CCDF3D35DBD}" dt="2024-09-28T02:27:59.902" v="231" actId="164"/>
          <ac:cxnSpMkLst>
            <pc:docMk/>
            <pc:sldMk cId="3821417132" sldId="256"/>
            <ac:cxnSpMk id="14" creationId="{BB12393F-9C71-D25A-58F2-54E2DFCE72D4}"/>
          </ac:cxnSpMkLst>
        </pc:cxnChg>
      </pc:sldChg>
      <pc:sldChg chg="addSp delSp modSp add mod">
        <pc:chgData name="Choi, Yong Jin" userId="41e04d73-be28-4e71-b25a-81d5af9e874b" providerId="ADAL" clId="{1F8A368D-8188-4247-8F77-8CCDF3D35DBD}" dt="2024-09-28T02:44:33.372" v="268" actId="1076"/>
        <pc:sldMkLst>
          <pc:docMk/>
          <pc:sldMk cId="1014237313" sldId="257"/>
        </pc:sldMkLst>
        <pc:spChg chg="add mod">
          <ac:chgData name="Choi, Yong Jin" userId="41e04d73-be28-4e71-b25a-81d5af9e874b" providerId="ADAL" clId="{1F8A368D-8188-4247-8F77-8CCDF3D35DBD}" dt="2024-09-28T02:44:33.372" v="268" actId="1076"/>
          <ac:spMkLst>
            <pc:docMk/>
            <pc:sldMk cId="1014237313" sldId="257"/>
            <ac:spMk id="2" creationId="{F5381E06-B507-F6C4-2625-A521B4E5932C}"/>
          </ac:spMkLst>
        </pc:spChg>
        <pc:spChg chg="add mod">
          <ac:chgData name="Choi, Yong Jin" userId="41e04d73-be28-4e71-b25a-81d5af9e874b" providerId="ADAL" clId="{1F8A368D-8188-4247-8F77-8CCDF3D35DBD}" dt="2024-09-28T02:44:33.372" v="268" actId="1076"/>
          <ac:spMkLst>
            <pc:docMk/>
            <pc:sldMk cId="1014237313" sldId="257"/>
            <ac:spMk id="3" creationId="{60EEA4D3-1F5B-9E04-9D75-6CB838DDF884}"/>
          </ac:spMkLst>
        </pc:spChg>
        <pc:spChg chg="add mod">
          <ac:chgData name="Choi, Yong Jin" userId="41e04d73-be28-4e71-b25a-81d5af9e874b" providerId="ADAL" clId="{1F8A368D-8188-4247-8F77-8CCDF3D35DBD}" dt="2024-09-28T02:44:33.372" v="268" actId="1076"/>
          <ac:spMkLst>
            <pc:docMk/>
            <pc:sldMk cId="1014237313" sldId="257"/>
            <ac:spMk id="4" creationId="{248DEF90-A35A-975A-E528-B64F2099889C}"/>
          </ac:spMkLst>
        </pc:spChg>
        <pc:spChg chg="add mod">
          <ac:chgData name="Choi, Yong Jin" userId="41e04d73-be28-4e71-b25a-81d5af9e874b" providerId="ADAL" clId="{1F8A368D-8188-4247-8F77-8CCDF3D35DBD}" dt="2024-09-28T02:44:33.372" v="268" actId="1076"/>
          <ac:spMkLst>
            <pc:docMk/>
            <pc:sldMk cId="1014237313" sldId="257"/>
            <ac:spMk id="5" creationId="{880DA5CB-C4A0-1ABA-180F-342EF252B72D}"/>
          </ac:spMkLst>
        </pc:spChg>
        <pc:spChg chg="add mod">
          <ac:chgData name="Choi, Yong Jin" userId="41e04d73-be28-4e71-b25a-81d5af9e874b" providerId="ADAL" clId="{1F8A368D-8188-4247-8F77-8CCDF3D35DBD}" dt="2024-09-28T02:42:49.916" v="258" actId="571"/>
          <ac:spMkLst>
            <pc:docMk/>
            <pc:sldMk cId="1014237313" sldId="257"/>
            <ac:spMk id="6" creationId="{C8DAA205-F517-AAB6-AFC2-1454ACF4192E}"/>
          </ac:spMkLst>
        </pc:spChg>
        <pc:spChg chg="add mod">
          <ac:chgData name="Choi, Yong Jin" userId="41e04d73-be28-4e71-b25a-81d5af9e874b" providerId="ADAL" clId="{1F8A368D-8188-4247-8F77-8CCDF3D35DBD}" dt="2024-09-28T02:44:33.372" v="268" actId="1076"/>
          <ac:spMkLst>
            <pc:docMk/>
            <pc:sldMk cId="1014237313" sldId="257"/>
            <ac:spMk id="7" creationId="{620CEF0D-74FD-9411-2E0A-DB830B259AAA}"/>
          </ac:spMkLst>
        </pc:spChg>
        <pc:spChg chg="add mod">
          <ac:chgData name="Choi, Yong Jin" userId="41e04d73-be28-4e71-b25a-81d5af9e874b" providerId="ADAL" clId="{1F8A368D-8188-4247-8F77-8CCDF3D35DBD}" dt="2024-09-28T02:44:33.372" v="268" actId="1076"/>
          <ac:spMkLst>
            <pc:docMk/>
            <pc:sldMk cId="1014237313" sldId="257"/>
            <ac:spMk id="8" creationId="{50B4A6B6-2116-BBDD-BDEB-D936DFC4EABE}"/>
          </ac:spMkLst>
        </pc:spChg>
        <pc:spChg chg="add mod">
          <ac:chgData name="Choi, Yong Jin" userId="41e04d73-be28-4e71-b25a-81d5af9e874b" providerId="ADAL" clId="{1F8A368D-8188-4247-8F77-8CCDF3D35DBD}" dt="2024-09-28T02:44:33.372" v="268" actId="1076"/>
          <ac:spMkLst>
            <pc:docMk/>
            <pc:sldMk cId="1014237313" sldId="257"/>
            <ac:spMk id="9" creationId="{2F7D431A-B5E1-7225-EAD2-BDB3D3BBF3B6}"/>
          </ac:spMkLst>
        </pc:spChg>
        <pc:grpChg chg="add mod">
          <ac:chgData name="Choi, Yong Jin" userId="41e04d73-be28-4e71-b25a-81d5af9e874b" providerId="ADAL" clId="{1F8A368D-8188-4247-8F77-8CCDF3D35DBD}" dt="2024-09-28T02:44:33.372" v="268" actId="1076"/>
          <ac:grpSpMkLst>
            <pc:docMk/>
            <pc:sldMk cId="1014237313" sldId="257"/>
            <ac:grpSpMk id="10" creationId="{FC5281BA-779C-BF8D-53EC-8DA52FC1CB78}"/>
          </ac:grpSpMkLst>
        </pc:grpChg>
        <pc:picChg chg="del">
          <ac:chgData name="Choi, Yong Jin" userId="41e04d73-be28-4e71-b25a-81d5af9e874b" providerId="ADAL" clId="{1F8A368D-8188-4247-8F77-8CCDF3D35DBD}" dt="2024-09-28T02:19:02.901" v="5" actId="478"/>
          <ac:picMkLst>
            <pc:docMk/>
            <pc:sldMk cId="1014237313" sldId="257"/>
            <ac:picMk id="5" creationId="{9C42CC90-A278-9220-EFA8-6CC823EEC71D}"/>
          </ac:picMkLst>
        </pc:picChg>
        <pc:picChg chg="add mod">
          <ac:chgData name="Choi, Yong Jin" userId="41e04d73-be28-4e71-b25a-81d5af9e874b" providerId="ADAL" clId="{1F8A368D-8188-4247-8F77-8CCDF3D35DBD}" dt="2024-09-28T02:44:33.372" v="268" actId="1076"/>
          <ac:picMkLst>
            <pc:docMk/>
            <pc:sldMk cId="1014237313" sldId="257"/>
            <ac:picMk id="1026" creationId="{7E4B1C5D-FBBC-B114-BE06-83CE4913B8F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2F58F-9904-4EDC-E8D1-8614B87723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E779A3-9E02-EC5F-2987-CE4005FEA4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42BBA-5CDE-F5AE-0E29-77B4E399F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DE3D-D698-4B70-83E4-9E3D4637CAF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0350A-25CB-37EA-58D2-3788347E5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1D546-A0D7-97A1-40D3-F703F98D9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F110-15A4-4C66-9E16-CB1D23B50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44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BD49F-7939-63A4-AB73-6D3B9A22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051C2B-2F2C-B040-2DF4-E5D9B8F0A7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9B0AA-98C9-7111-6045-0FBC53AD8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DE3D-D698-4B70-83E4-9E3D4637CAF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8D6AC-CDB8-A10C-024D-CDD90A038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80BCD-DA9B-47BD-B731-8A5BE022A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F110-15A4-4C66-9E16-CB1D23B50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54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266646-9585-C0D4-5DDE-D3AEF88CA3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CA356D-C988-20D2-9776-7BE13789E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F61F5-9D67-118C-B00D-964F1EEB6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DE3D-D698-4B70-83E4-9E3D4637CAF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A10BF-C9C6-D31D-C384-DF1F17550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E4288-2029-3A07-4A1D-A0255BA1B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F110-15A4-4C66-9E16-CB1D23B50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23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30A3A-CFE5-A8E0-94A6-4C9722AD0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C8FA5-1F38-DAE6-BA10-5215C9C68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0DD1D-4A08-97D6-5CD1-B91EB8E89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DE3D-D698-4B70-83E4-9E3D4637CAF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71BF0-DA36-C63E-65E5-0D0D93542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D2CCE-7F26-4E83-3684-B5A4F6C67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F110-15A4-4C66-9E16-CB1D23B50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42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4AFD1-F180-C5F4-6113-A921F652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4F6A9-8B8A-1D5C-63AC-32997CFF3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30109-B13C-27B9-BF9D-F3F30AFA9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DE3D-D698-4B70-83E4-9E3D4637CAF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4E125-104E-972A-6EB4-AF61F6897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49C04-B55A-B5FD-F46E-CA1C06246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F110-15A4-4C66-9E16-CB1D23B50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26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B4677-6471-7F18-1A83-5525AF5E5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3E9BE-6340-DF08-9CF5-B85897925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B96A6F-5DA2-341A-F9B3-70F2D0099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D5C079-0E7D-7CB8-4876-261098299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DE3D-D698-4B70-83E4-9E3D4637CAF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DD8D1-6CB0-1CF1-E1DD-0F38EDC8C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E057D-C951-3AAD-A0AB-2E4A71493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F110-15A4-4C66-9E16-CB1D23B50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47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AF0D3-4A25-45F8-2DE9-0999A5F13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59D29-1DEF-7DCB-A76C-605D5F4E6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20108F-EDC8-5726-BCB2-7A9F98F48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66C130-B1FD-8DD5-716A-EC08072155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86DCFB-74CE-8209-9CAA-9AEF21AE5E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91B07E-5111-B3D5-E00A-B447B7857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DE3D-D698-4B70-83E4-9E3D4637CAF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84F0F2-AF49-2CDA-F918-915B11C30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CC0AD9-81D0-4F26-ED34-898D04574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F110-15A4-4C66-9E16-CB1D23B50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89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4A602-3387-9834-A410-6F5713416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09B4A7-4E3D-682B-7558-F0CB76714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DE3D-D698-4B70-83E4-9E3D4637CAF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E7E5E4-7C79-E21E-7BAC-752C635E8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EF09A0-8F82-98E2-7152-784DFD7F1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F110-15A4-4C66-9E16-CB1D23B50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41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0AB19C-EF77-7837-35BE-89EE0D50E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DE3D-D698-4B70-83E4-9E3D4637CAF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48240E-90D1-96B9-14C0-101015DC7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4BE76B-2982-B8C6-D6AB-2A55DBB5B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F110-15A4-4C66-9E16-CB1D23B50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8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AE3B0-19F9-00A4-B64B-683B6909A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FE570-936C-415B-72A5-C7B533751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393B32-24BC-3E3D-1324-340F8A1D9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B8CDF-9FCD-097D-F4BC-1F1C5AE20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DE3D-D698-4B70-83E4-9E3D4637CAF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D04133-2905-00DB-5AAC-F66718DB1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A40C9F-703F-EFE5-4677-C0B092B61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F110-15A4-4C66-9E16-CB1D23B50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55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F9B18-9887-66AB-C88A-A6B620353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BEDF03-C524-9AE7-7A41-1ECFF1E6FF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06B338-AEE4-1365-A941-E3FA00D42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184E5C-DD6E-8451-2BFA-02ACFABA0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DE3D-D698-4B70-83E4-9E3D4637CAF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3B734-9D6D-716A-E662-831DE582F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B4AB7-9528-217F-B120-E7442CBA4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F110-15A4-4C66-9E16-CB1D23B50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85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EDA06B-1169-A1B2-A69F-75BFCD288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335C9-2284-FD1A-AED1-436703BC7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33A49-3A2C-A5E3-39D2-D72474EEED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E3DE3D-D698-4B70-83E4-9E3D4637CAF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4B359-22B2-053D-2213-73952A5D3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997A5-297F-ADA1-8635-0160908A67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8CF110-15A4-4C66-9E16-CB1D23B50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9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ACCF8C05-8336-CC23-CB71-50411834005C}"/>
              </a:ext>
            </a:extLst>
          </p:cNvPr>
          <p:cNvGrpSpPr/>
          <p:nvPr/>
        </p:nvGrpSpPr>
        <p:grpSpPr>
          <a:xfrm>
            <a:off x="4038600" y="1438275"/>
            <a:ext cx="5366333" cy="3981450"/>
            <a:chOff x="4038600" y="1438275"/>
            <a:chExt cx="5366333" cy="398145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C42CC90-A278-9220-EFA8-6CC823EEC7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38600" y="1438275"/>
              <a:ext cx="4114800" cy="3981450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BE9F88A-4DC8-5522-82E3-792CA1A2D675}"/>
                </a:ext>
              </a:extLst>
            </p:cNvPr>
            <p:cNvSpPr/>
            <p:nvPr/>
          </p:nvSpPr>
          <p:spPr>
            <a:xfrm>
              <a:off x="4376632" y="1554480"/>
              <a:ext cx="3627120" cy="360172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09F0AE0-9C13-AFBE-1579-57DF2D0A8791}"/>
                </a:ext>
              </a:extLst>
            </p:cNvPr>
            <p:cNvSpPr/>
            <p:nvPr/>
          </p:nvSpPr>
          <p:spPr>
            <a:xfrm>
              <a:off x="4812353" y="3102926"/>
              <a:ext cx="1097280" cy="1097280"/>
            </a:xfrm>
            <a:prstGeom prst="ellipse">
              <a:avLst/>
            </a:prstGeom>
            <a:solidFill>
              <a:schemeClr val="bg1">
                <a:lumMod val="85000"/>
                <a:alpha val="30000"/>
              </a:schemeClr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1C2FB91-3D13-0566-F898-0D64087E8B07}"/>
                </a:ext>
              </a:extLst>
            </p:cNvPr>
            <p:cNvSpPr/>
            <p:nvPr/>
          </p:nvSpPr>
          <p:spPr>
            <a:xfrm>
              <a:off x="6486629" y="3102926"/>
              <a:ext cx="1097280" cy="1097280"/>
            </a:xfrm>
            <a:prstGeom prst="ellipse">
              <a:avLst/>
            </a:prstGeom>
            <a:solidFill>
              <a:schemeClr val="bg1">
                <a:lumMod val="85000"/>
                <a:alpha val="30000"/>
              </a:schemeClr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2401BF3-F47C-52C4-53B5-04ACB87536BD}"/>
                </a:ext>
              </a:extLst>
            </p:cNvPr>
            <p:cNvCxnSpPr>
              <a:cxnSpLocks/>
            </p:cNvCxnSpPr>
            <p:nvPr/>
          </p:nvCxnSpPr>
          <p:spPr>
            <a:xfrm>
              <a:off x="5360993" y="3651566"/>
              <a:ext cx="735007" cy="0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B12393F-9C71-D25A-58F2-54E2DFCE72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3749" y="3651566"/>
              <a:ext cx="731520" cy="0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960F41C-1BF0-C942-0480-E523AE30AA4A}"/>
                    </a:ext>
                  </a:extLst>
                </p:cNvPr>
                <p:cNvSpPr txBox="1"/>
                <p:nvPr/>
              </p:nvSpPr>
              <p:spPr>
                <a:xfrm>
                  <a:off x="5090030" y="3282234"/>
                  <a:ext cx="11571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=0.5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960F41C-1BF0-C942-0480-E523AE30A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0030" y="3282234"/>
                  <a:ext cx="115717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C33BDBB-D0A7-D412-A5DF-3AD5547BD4AD}"/>
                    </a:ext>
                  </a:extLst>
                </p:cNvPr>
                <p:cNvSpPr txBox="1"/>
                <p:nvPr/>
              </p:nvSpPr>
              <p:spPr>
                <a:xfrm>
                  <a:off x="6010278" y="3282234"/>
                  <a:ext cx="16076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=−0.5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C33BDBB-D0A7-D412-A5DF-3AD5547BD4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0278" y="3282234"/>
                  <a:ext cx="160760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25E4816-A3BD-E0A2-55BD-F00FB6AD1F74}"/>
                    </a:ext>
                  </a:extLst>
                </p:cNvPr>
                <p:cNvSpPr txBox="1"/>
                <p:nvPr/>
              </p:nvSpPr>
              <p:spPr>
                <a:xfrm>
                  <a:off x="8116834" y="2971800"/>
                  <a:ext cx="1288099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=1000</m:t>
                        </m:r>
                      </m:oMath>
                    </m:oMathPara>
                  </a14:m>
                  <a:endParaRPr lang="en-US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=0.3</m:t>
                        </m:r>
                      </m:oMath>
                    </m:oMathPara>
                  </a14:m>
                  <a:endParaRPr lang="en-US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=2000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25E4816-A3BD-E0A2-55BD-F00FB6AD1F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16834" y="2971800"/>
                  <a:ext cx="1288099" cy="923330"/>
                </a:xfrm>
                <a:prstGeom prst="rect">
                  <a:avLst/>
                </a:prstGeom>
                <a:blipFill>
                  <a:blip r:embed="rId5"/>
                  <a:stretch>
                    <a:fillRect b="-19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21417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C5281BA-779C-BF8D-53EC-8DA52FC1CB78}"/>
              </a:ext>
            </a:extLst>
          </p:cNvPr>
          <p:cNvGrpSpPr/>
          <p:nvPr/>
        </p:nvGrpSpPr>
        <p:grpSpPr>
          <a:xfrm>
            <a:off x="1114065" y="967029"/>
            <a:ext cx="9681118" cy="4718918"/>
            <a:chOff x="278606" y="1381470"/>
            <a:chExt cx="9681118" cy="4718918"/>
          </a:xfrm>
        </p:grpSpPr>
        <p:pic>
          <p:nvPicPr>
            <p:cNvPr id="1026" name="Picture 2" descr="mesh">
              <a:extLst>
                <a:ext uri="{FF2B5EF4-FFF2-40B4-BE49-F238E27FC236}">
                  <a16:creationId xmlns:a16="http://schemas.microsoft.com/office/drawing/2014/main" id="{7E4B1C5D-FBBC-B114-BE06-83CE4913B8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606" y="1486696"/>
              <a:ext cx="9222581" cy="4613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5381E06-B507-F6C4-2625-A521B4E5932C}"/>
                </a:ext>
              </a:extLst>
            </p:cNvPr>
            <p:cNvSpPr txBox="1"/>
            <p:nvPr/>
          </p:nvSpPr>
          <p:spPr>
            <a:xfrm>
              <a:off x="9322593" y="2814638"/>
              <a:ext cx="63713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/>
                <a:t>…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0EEA4D3-1F5B-9E04-9D75-6CB838DDF884}"/>
                </a:ext>
              </a:extLst>
            </p:cNvPr>
            <p:cNvSpPr txBox="1"/>
            <p:nvPr/>
          </p:nvSpPr>
          <p:spPr>
            <a:xfrm>
              <a:off x="9322593" y="4279107"/>
              <a:ext cx="63713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/>
                <a:t>…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48DEF90-A35A-975A-E528-B64F2099889C}"/>
                </a:ext>
              </a:extLst>
            </p:cNvPr>
            <p:cNvSpPr txBox="1"/>
            <p:nvPr/>
          </p:nvSpPr>
          <p:spPr>
            <a:xfrm rot="16200000">
              <a:off x="1583637" y="1333533"/>
              <a:ext cx="61201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/>
                <a:t>…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80DA5CB-C4A0-1ABA-180F-342EF252B72D}"/>
                </a:ext>
              </a:extLst>
            </p:cNvPr>
            <p:cNvSpPr txBox="1"/>
            <p:nvPr/>
          </p:nvSpPr>
          <p:spPr>
            <a:xfrm rot="16200000">
              <a:off x="3124212" y="1333534"/>
              <a:ext cx="61201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/>
                <a:t>…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20CEF0D-74FD-9411-2E0A-DB830B259AAA}"/>
                </a:ext>
              </a:extLst>
            </p:cNvPr>
            <p:cNvSpPr txBox="1"/>
            <p:nvPr/>
          </p:nvSpPr>
          <p:spPr>
            <a:xfrm rot="16200000">
              <a:off x="4664787" y="1333535"/>
              <a:ext cx="61201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/>
                <a:t>…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0B4A6B6-2116-BBDD-BDEB-D936DFC4EABE}"/>
                </a:ext>
              </a:extLst>
            </p:cNvPr>
            <p:cNvSpPr txBox="1"/>
            <p:nvPr/>
          </p:nvSpPr>
          <p:spPr>
            <a:xfrm rot="16200000">
              <a:off x="6205362" y="1333535"/>
              <a:ext cx="61201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/>
                <a:t>…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F7D431A-B5E1-7225-EAD2-BDB3D3BBF3B6}"/>
                </a:ext>
              </a:extLst>
            </p:cNvPr>
            <p:cNvSpPr txBox="1"/>
            <p:nvPr/>
          </p:nvSpPr>
          <p:spPr>
            <a:xfrm rot="16200000">
              <a:off x="7745937" y="1333535"/>
              <a:ext cx="61201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4237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23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Choi, Yong Jin</dc:creator>
  <cp:lastModifiedBy>Choi, Yong Jin</cp:lastModifiedBy>
  <cp:revision>1</cp:revision>
  <dcterms:created xsi:type="dcterms:W3CDTF">2024-09-28T02:18:52Z</dcterms:created>
  <dcterms:modified xsi:type="dcterms:W3CDTF">2024-09-28T02:44:40Z</dcterms:modified>
</cp:coreProperties>
</file>