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"/>
  </p:notesMasterIdLst>
  <p:sldIdLst>
    <p:sldId id="348" r:id="rId2"/>
    <p:sldId id="349" r:id="rId3"/>
    <p:sldId id="33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4" autoAdjust="0"/>
    <p:restoredTop sz="93031" autoAdjust="0"/>
  </p:normalViewPr>
  <p:slideViewPr>
    <p:cSldViewPr>
      <p:cViewPr varScale="1">
        <p:scale>
          <a:sx n="115" d="100"/>
          <a:sy n="115" d="100"/>
        </p:scale>
        <p:origin x="8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/>
              <a:t>등의 소스 코드 관리를 위한 분산 버전 관리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smtClean="0"/>
              <a:t>깃의 </a:t>
            </a:r>
            <a:r>
              <a:rPr lang="ko-KR" altLang="en-US" dirty="0"/>
              <a:t>작업 폴더는 모두</a:t>
            </a:r>
            <a:r>
              <a:rPr lang="en-US" altLang="ko-KR" dirty="0"/>
              <a:t>, </a:t>
            </a:r>
            <a:r>
              <a:rPr lang="ko-KR" altLang="en-US" dirty="0"/>
              <a:t>전체 기록과 각 기록을 추적할 수 있는 정보를 포함하고 있으며</a:t>
            </a:r>
            <a:r>
              <a:rPr lang="en-US" altLang="ko-KR" dirty="0"/>
              <a:t>, </a:t>
            </a:r>
            <a:r>
              <a:rPr lang="ko-KR" altLang="en-US" dirty="0"/>
              <a:t>완전한 형태의 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1907704" y="3501008"/>
            <a:ext cx="936104" cy="1008112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로컬</a:t>
            </a:r>
            <a:r>
              <a:rPr lang="en-US" altLang="ko-KR" sz="1600" dirty="0" smtClean="0"/>
              <a:t>(staging)</a:t>
            </a:r>
            <a:endParaRPr lang="ko-KR" altLang="en-US" sz="1600" dirty="0"/>
          </a:p>
        </p:txBody>
      </p:sp>
      <p:sp>
        <p:nvSpPr>
          <p:cNvPr id="7" name="원통 6"/>
          <p:cNvSpPr/>
          <p:nvPr/>
        </p:nvSpPr>
        <p:spPr>
          <a:xfrm>
            <a:off x="5868144" y="3501008"/>
            <a:ext cx="936104" cy="100811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원격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(repository)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stCxn id="5" idx="4"/>
            <a:endCxn id="7" idx="2"/>
          </p:cNvCxnSpPr>
          <p:nvPr/>
        </p:nvCxnSpPr>
        <p:spPr>
          <a:xfrm>
            <a:off x="2843808" y="4005064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843808" y="4365104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[push]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9722" y="35457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[clone]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7" idx="0"/>
            <a:endCxn id="5" idx="1"/>
          </p:cNvCxnSpPr>
          <p:nvPr/>
        </p:nvCxnSpPr>
        <p:spPr>
          <a:xfrm rot="16200000" flipV="1">
            <a:off x="4238963" y="1637801"/>
            <a:ext cx="234026" cy="3960440"/>
          </a:xfrm>
          <a:prstGeom prst="bentConnector3">
            <a:avLst>
              <a:gd name="adj1" fmla="val 197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6328" y="46522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[pull]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5" idx="2"/>
            <a:endCxn id="5" idx="3"/>
          </p:cNvCxnSpPr>
          <p:nvPr/>
        </p:nvCxnSpPr>
        <p:spPr>
          <a:xfrm rot="10800000" flipH="1" flipV="1">
            <a:off x="1907704" y="4005064"/>
            <a:ext cx="468052" cy="504056"/>
          </a:xfrm>
          <a:prstGeom prst="bentConnector4">
            <a:avLst>
              <a:gd name="adj1" fmla="val -48841"/>
              <a:gd name="adj2" fmla="val 145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43558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나의 포트폴리오</a:t>
            </a:r>
          </a:p>
          <a:p>
            <a:r>
              <a:rPr lang="ko-KR" altLang="en-US" dirty="0"/>
              <a:t>나의 모든 것을 기록하고 공개하라</a:t>
            </a:r>
          </a:p>
          <a:p>
            <a:r>
              <a:rPr lang="ko-KR" altLang="en-US" dirty="0"/>
              <a:t>관심있는 프로젝트 쇼핑하기</a:t>
            </a:r>
          </a:p>
          <a:p>
            <a:r>
              <a:rPr lang="ko-KR" altLang="en-US" dirty="0"/>
              <a:t>사람들과 친해지기</a:t>
            </a:r>
          </a:p>
          <a:p>
            <a:r>
              <a:rPr lang="ko-KR" altLang="en-US" dirty="0"/>
              <a:t>오픈소스에 숟가락 </a:t>
            </a:r>
            <a:r>
              <a:rPr lang="ko-KR" altLang="en-US" dirty="0" err="1"/>
              <a:t>얹어보기</a:t>
            </a:r>
            <a:endParaRPr lang="ko-KR" altLang="en-US" dirty="0"/>
          </a:p>
          <a:p>
            <a:r>
              <a:rPr lang="ko-KR" altLang="en-US" dirty="0"/>
              <a:t>꾸준한 코드 </a:t>
            </a:r>
            <a:r>
              <a:rPr lang="en-US" altLang="ko-KR" dirty="0"/>
              <a:t>commit/push</a:t>
            </a:r>
          </a:p>
          <a:p>
            <a:r>
              <a:rPr lang="ko-KR" altLang="en-US" dirty="0"/>
              <a:t>이력서</a:t>
            </a:r>
            <a:r>
              <a:rPr lang="en-US" altLang="ko-KR" dirty="0"/>
              <a:t>/</a:t>
            </a:r>
            <a:r>
              <a:rPr lang="ko-KR" altLang="en-US" dirty="0"/>
              <a:t>포트폴리오 홈페이지는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!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" y="1340768"/>
            <a:ext cx="9000000" cy="46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5823</TotalTime>
  <Words>83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휴먼편지체</vt:lpstr>
      <vt:lpstr>Times New Roman</vt:lpstr>
      <vt:lpstr>Wingdings</vt:lpstr>
      <vt:lpstr>Wingdings 2</vt:lpstr>
      <vt:lpstr>가을</vt:lpstr>
      <vt:lpstr>Git</vt:lpstr>
      <vt:lpstr>Github</vt:lpstr>
      <vt:lpstr>https://github.com/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494</cp:revision>
  <dcterms:created xsi:type="dcterms:W3CDTF">2011-08-27T14:53:28Z</dcterms:created>
  <dcterms:modified xsi:type="dcterms:W3CDTF">2021-09-30T00:48:32Z</dcterms:modified>
</cp:coreProperties>
</file>