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8"/>
  </p:notesMasterIdLst>
  <p:sldIdLst>
    <p:sldId id="347" r:id="rId2"/>
    <p:sldId id="348" r:id="rId3"/>
    <p:sldId id="349" r:id="rId4"/>
    <p:sldId id="352" r:id="rId5"/>
    <p:sldId id="350" r:id="rId6"/>
    <p:sldId id="35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44" autoAdjust="0"/>
    <p:restoredTop sz="93031" autoAdjust="0"/>
  </p:normalViewPr>
  <p:slideViewPr>
    <p:cSldViewPr>
      <p:cViewPr varScale="1">
        <p:scale>
          <a:sx n="115" d="100"/>
          <a:sy n="115" d="100"/>
        </p:scale>
        <p:origin x="84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pPr/>
              <a:t>2021-09-30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F3B71A-966A-471E-8596-7D1D6A8996FF}" type="datetime1">
              <a:rPr lang="ko-KR" altLang="en-US" smtClean="0"/>
              <a:pPr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D64A7B2-A2B0-4C9D-895B-FE1D68BE16F8}" type="datetime1">
              <a:rPr lang="ko-KR" altLang="en-US" smtClean="0"/>
              <a:pPr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+mj-ea"/>
                <a:ea typeface="+mj-ea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  <a:lvl5pPr>
              <a:defRPr sz="12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pPr/>
              <a:t>2021-09-30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87F4F71-3D90-4F92-8CFE-D11B433509C0}" type="datetime1">
              <a:rPr lang="ko-KR" altLang="en-US" smtClean="0"/>
              <a:pPr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200F4F1-024E-465C-B59D-A4FFBC6118A5}" type="datetime1">
              <a:rPr lang="ko-KR" altLang="en-US" smtClean="0"/>
              <a:pPr/>
              <a:t>2021-09-30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포트폴리오 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곽태웅</a:t>
            </a:r>
            <a:r>
              <a:rPr lang="en-US" altLang="ko-KR" dirty="0"/>
              <a:t>(</a:t>
            </a:r>
            <a:r>
              <a:rPr lang="ko-KR" altLang="en-US" dirty="0"/>
              <a:t>팀장</a:t>
            </a:r>
            <a:r>
              <a:rPr lang="en-US" altLang="ko-KR" dirty="0"/>
              <a:t>) </a:t>
            </a:r>
            <a:r>
              <a:rPr lang="ko-KR" altLang="en-US" dirty="0" err="1"/>
              <a:t>정혜빈</a:t>
            </a:r>
            <a:r>
              <a:rPr lang="ko-KR" altLang="en-US" dirty="0"/>
              <a:t> </a:t>
            </a:r>
            <a:r>
              <a:rPr lang="ko-KR" altLang="en-US" dirty="0" err="1"/>
              <a:t>권도용</a:t>
            </a:r>
            <a:r>
              <a:rPr lang="ko-KR" altLang="en-US" dirty="0"/>
              <a:t> </a:t>
            </a:r>
            <a:r>
              <a:rPr lang="ko-KR" altLang="en-US" dirty="0" err="1"/>
              <a:t>안은준</a:t>
            </a:r>
            <a:endParaRPr lang="ko-KR" altLang="en-US" dirty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윤형도</a:t>
            </a:r>
            <a:r>
              <a:rPr lang="en-US" altLang="ko-KR" dirty="0"/>
              <a:t>(</a:t>
            </a:r>
            <a:r>
              <a:rPr lang="ko-KR" altLang="en-US" dirty="0"/>
              <a:t>팀장</a:t>
            </a:r>
            <a:r>
              <a:rPr lang="en-US" altLang="ko-KR" dirty="0"/>
              <a:t>) </a:t>
            </a:r>
            <a:r>
              <a:rPr lang="ko-KR" altLang="en-US" dirty="0"/>
              <a:t>윤정도 </a:t>
            </a:r>
            <a:r>
              <a:rPr lang="ko-KR" altLang="en-US" dirty="0" err="1"/>
              <a:t>김하랑</a:t>
            </a:r>
            <a:endParaRPr lang="ko-KR" altLang="en-US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팀</a:t>
            </a:r>
            <a:endParaRPr lang="en-US" altLang="ko-KR" dirty="0" smtClean="0"/>
          </a:p>
          <a:p>
            <a:pPr lvl="1"/>
            <a:r>
              <a:rPr lang="ko-KR" altLang="en-US" dirty="0"/>
              <a:t>김윤주</a:t>
            </a:r>
            <a:r>
              <a:rPr lang="en-US" altLang="ko-KR" dirty="0"/>
              <a:t>(</a:t>
            </a:r>
            <a:r>
              <a:rPr lang="ko-KR" altLang="en-US" dirty="0"/>
              <a:t>팀장</a:t>
            </a:r>
            <a:r>
              <a:rPr lang="en-US" altLang="ko-KR" dirty="0"/>
              <a:t>) </a:t>
            </a:r>
            <a:r>
              <a:rPr lang="ko-KR" altLang="en-US" dirty="0" err="1"/>
              <a:t>변휘란</a:t>
            </a:r>
            <a:r>
              <a:rPr lang="ko-KR" altLang="en-US" dirty="0"/>
              <a:t> 성준영 우현정 </a:t>
            </a:r>
            <a:r>
              <a:rPr lang="ko-KR" altLang="en-US" dirty="0" err="1"/>
              <a:t>남대성</a:t>
            </a:r>
            <a:r>
              <a:rPr lang="ko-KR" altLang="en-US" dirty="0"/>
              <a:t> </a:t>
            </a:r>
            <a:r>
              <a:rPr lang="ko-KR" altLang="en-US" dirty="0" err="1"/>
              <a:t>권기현</a:t>
            </a:r>
            <a:endParaRPr lang="ko-KR" altLang="en-US" dirty="0"/>
          </a:p>
          <a:p>
            <a:r>
              <a:rPr lang="en-US" altLang="ko-KR" dirty="0" smtClean="0"/>
              <a:t>4</a:t>
            </a:r>
            <a:r>
              <a:rPr lang="ko-KR" altLang="en-US" dirty="0" smtClean="0"/>
              <a:t>팀</a:t>
            </a:r>
            <a:endParaRPr lang="en-US" altLang="ko-KR" dirty="0" smtClean="0"/>
          </a:p>
          <a:p>
            <a:pPr lvl="1"/>
            <a:r>
              <a:rPr lang="ko-KR" altLang="en-US" dirty="0"/>
              <a:t>박성욱</a:t>
            </a:r>
            <a:r>
              <a:rPr lang="en-US" altLang="ko-KR" dirty="0"/>
              <a:t>(</a:t>
            </a:r>
            <a:r>
              <a:rPr lang="ko-KR" altLang="en-US" dirty="0"/>
              <a:t>팀장</a:t>
            </a:r>
            <a:r>
              <a:rPr lang="en-US" altLang="ko-KR" dirty="0"/>
              <a:t>) </a:t>
            </a:r>
            <a:r>
              <a:rPr lang="ko-KR" altLang="en-US" dirty="0"/>
              <a:t>박민정 박지은 </a:t>
            </a:r>
            <a:r>
              <a:rPr lang="ko-KR" altLang="en-US" dirty="0" err="1"/>
              <a:t>조수민</a:t>
            </a:r>
            <a:r>
              <a:rPr lang="ko-KR" altLang="en-US" dirty="0"/>
              <a:t> 박민선 이호승</a:t>
            </a:r>
            <a:endParaRPr lang="en-US" altLang="ko-KR" dirty="0" smtClean="0"/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팀</a:t>
            </a:r>
            <a:endParaRPr lang="en-US" altLang="ko-KR" dirty="0" smtClean="0"/>
          </a:p>
          <a:p>
            <a:pPr lvl="1"/>
            <a:r>
              <a:rPr lang="ko-KR" altLang="en-US" dirty="0" err="1"/>
              <a:t>최성영</a:t>
            </a:r>
            <a:r>
              <a:rPr lang="en-US" altLang="ko-KR" dirty="0"/>
              <a:t>(</a:t>
            </a:r>
            <a:r>
              <a:rPr lang="ko-KR" altLang="en-US" dirty="0"/>
              <a:t>팀장</a:t>
            </a:r>
            <a:r>
              <a:rPr lang="en-US" altLang="ko-KR" dirty="0"/>
              <a:t>) </a:t>
            </a:r>
            <a:r>
              <a:rPr lang="ko-KR" altLang="en-US" dirty="0"/>
              <a:t>김경태 전민규 한정한 </a:t>
            </a:r>
            <a:r>
              <a:rPr lang="ko-KR" altLang="en-US" dirty="0" err="1"/>
              <a:t>김주관</a:t>
            </a:r>
            <a:r>
              <a:rPr lang="ko-KR" altLang="en-US" dirty="0"/>
              <a:t> 박혜원</a:t>
            </a:r>
            <a:endParaRPr lang="en-US" altLang="ko-KR" dirty="0" smtClean="0"/>
          </a:p>
          <a:p>
            <a:r>
              <a:rPr lang="ko-KR" altLang="en-US" dirty="0" smtClean="0"/>
              <a:t>개인</a:t>
            </a:r>
            <a:endParaRPr lang="en-US" altLang="ko-KR" dirty="0"/>
          </a:p>
          <a:p>
            <a:pPr lvl="1"/>
            <a:r>
              <a:rPr lang="ko-KR" altLang="en-US" dirty="0" err="1"/>
              <a:t>이하형</a:t>
            </a:r>
            <a:r>
              <a:rPr lang="ko-KR" altLang="en-US" dirty="0"/>
              <a:t> 지승현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44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포트폴리오 개발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팀원 </a:t>
            </a:r>
            <a:r>
              <a:rPr lang="en-US" altLang="ko-KR" dirty="0" smtClean="0"/>
              <a:t>PC </a:t>
            </a:r>
            <a:r>
              <a:rPr lang="ko-KR" altLang="en-US" dirty="0" err="1" smtClean="0"/>
              <a:t>공유폴더</a:t>
            </a:r>
            <a:r>
              <a:rPr lang="ko-KR" altLang="en-US" dirty="0" smtClean="0"/>
              <a:t> 이용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작업시</a:t>
            </a:r>
            <a:r>
              <a:rPr lang="ko-KR" altLang="en-US" dirty="0" smtClean="0"/>
              <a:t> 파일 충돌 발생시 해결 시간 많이 소모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GitHub </a:t>
            </a:r>
            <a:r>
              <a:rPr lang="ko-KR" altLang="en-US" dirty="0" smtClean="0"/>
              <a:t>웹사이트 이용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권장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 err="1"/>
              <a:t>작업시</a:t>
            </a:r>
            <a:r>
              <a:rPr lang="ko-KR" altLang="en-US" dirty="0"/>
              <a:t> 파일 충돌 </a:t>
            </a:r>
            <a:r>
              <a:rPr lang="ko-KR" altLang="en-US" dirty="0" smtClean="0"/>
              <a:t>발생시 해결 </a:t>
            </a:r>
            <a:r>
              <a:rPr lang="ko-KR" altLang="en-US" dirty="0"/>
              <a:t>시간 </a:t>
            </a:r>
            <a:r>
              <a:rPr lang="ko-KR" altLang="en-US" dirty="0" smtClean="0"/>
              <a:t>적게 </a:t>
            </a:r>
            <a:r>
              <a:rPr lang="ko-KR" altLang="en-US" dirty="0"/>
              <a:t>소모</a:t>
            </a:r>
            <a:endParaRPr lang="en-US" altLang="ko-KR" dirty="0"/>
          </a:p>
          <a:p>
            <a:pPr lvl="1"/>
            <a:r>
              <a:rPr lang="ko-KR" altLang="en-US" dirty="0" smtClean="0"/>
              <a:t>학원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집 등에서도 자유롭게 공유해서 작업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GitHub </a:t>
            </a:r>
            <a:r>
              <a:rPr lang="ko-KR" altLang="en-US" dirty="0" smtClean="0"/>
              <a:t>주소를 자신의 이력서에 기재해서 </a:t>
            </a:r>
            <a:r>
              <a:rPr lang="ko-KR" altLang="en-US" dirty="0" err="1" smtClean="0"/>
              <a:t>구직시</a:t>
            </a:r>
            <a:r>
              <a:rPr lang="ko-KR" altLang="en-US" dirty="0" smtClean="0"/>
              <a:t> 도움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0193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포트폴리오 </a:t>
            </a:r>
            <a:r>
              <a:rPr lang="ko-KR" altLang="en-US" dirty="0" err="1" smtClean="0"/>
              <a:t>팀별</a:t>
            </a:r>
            <a:r>
              <a:rPr lang="ko-KR" altLang="en-US" dirty="0" smtClean="0"/>
              <a:t> 발표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요일별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/>
              <a:t>교시에 </a:t>
            </a:r>
            <a:r>
              <a:rPr lang="ko-KR" altLang="en-US" dirty="0" err="1"/>
              <a:t>팀별로</a:t>
            </a:r>
            <a:r>
              <a:rPr lang="ko-KR" altLang="en-US" dirty="0"/>
              <a:t> 진행사항 발표 </a:t>
            </a:r>
            <a:r>
              <a:rPr lang="en-US" altLang="ko-KR" dirty="0"/>
              <a:t>(</a:t>
            </a:r>
            <a:r>
              <a:rPr lang="ko-KR" altLang="en-US" dirty="0"/>
              <a:t>팀장이나 팀원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10/12~</a:t>
            </a:r>
            <a:r>
              <a:rPr lang="ko-KR" altLang="en-US" dirty="0" smtClean="0"/>
              <a:t>부터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휴일이면 다음날 함께 발표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1"/>
            <a:r>
              <a:rPr lang="ko-KR" altLang="en-US" dirty="0"/>
              <a:t>월</a:t>
            </a:r>
            <a:r>
              <a:rPr lang="en-US" altLang="ko-KR" dirty="0"/>
              <a:t>:1</a:t>
            </a:r>
            <a:r>
              <a:rPr lang="ko-KR" altLang="en-US" dirty="0"/>
              <a:t>팀</a:t>
            </a:r>
          </a:p>
          <a:p>
            <a:pPr lvl="1"/>
            <a:r>
              <a:rPr lang="ko-KR" altLang="en-US" dirty="0"/>
              <a:t>화</a:t>
            </a:r>
            <a:r>
              <a:rPr lang="en-US" altLang="ko-KR" dirty="0"/>
              <a:t>:2</a:t>
            </a:r>
            <a:r>
              <a:rPr lang="ko-KR" altLang="en-US" dirty="0"/>
              <a:t>팀</a:t>
            </a:r>
          </a:p>
          <a:p>
            <a:pPr lvl="1"/>
            <a:r>
              <a:rPr lang="ko-KR" altLang="en-US" dirty="0"/>
              <a:t>수</a:t>
            </a:r>
            <a:r>
              <a:rPr lang="en-US" altLang="ko-KR" dirty="0"/>
              <a:t>:3</a:t>
            </a:r>
            <a:r>
              <a:rPr lang="ko-KR" altLang="en-US" dirty="0"/>
              <a:t>팀</a:t>
            </a:r>
          </a:p>
          <a:p>
            <a:pPr lvl="1"/>
            <a:r>
              <a:rPr lang="ko-KR" altLang="en-US" dirty="0"/>
              <a:t>목</a:t>
            </a:r>
            <a:r>
              <a:rPr lang="en-US" altLang="ko-KR" dirty="0"/>
              <a:t>:4</a:t>
            </a:r>
            <a:r>
              <a:rPr lang="ko-KR" altLang="en-US" dirty="0"/>
              <a:t>팀</a:t>
            </a:r>
          </a:p>
          <a:p>
            <a:pPr lvl="1"/>
            <a:r>
              <a:rPr lang="ko-KR" altLang="en-US" dirty="0"/>
              <a:t>금</a:t>
            </a:r>
            <a:r>
              <a:rPr lang="en-US" altLang="ko-KR" dirty="0"/>
              <a:t>:5</a:t>
            </a:r>
            <a:r>
              <a:rPr lang="ko-KR" altLang="en-US" dirty="0" smtClean="0"/>
              <a:t>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/>
              <a:t>교시</a:t>
            </a:r>
            <a:r>
              <a:rPr lang="en-US" altLang="ko-KR" dirty="0"/>
              <a:t>(</a:t>
            </a:r>
            <a:r>
              <a:rPr lang="ko-KR" altLang="en-US" dirty="0"/>
              <a:t>회의 및 자료 병합</a:t>
            </a:r>
            <a:r>
              <a:rPr lang="en-US" altLang="ko-KR" dirty="0"/>
              <a:t>), 2</a:t>
            </a:r>
            <a:r>
              <a:rPr lang="ko-KR" altLang="en-US" dirty="0"/>
              <a:t>교시</a:t>
            </a:r>
            <a:r>
              <a:rPr lang="en-US" altLang="ko-KR" dirty="0"/>
              <a:t>(</a:t>
            </a:r>
            <a:r>
              <a:rPr lang="ko-KR" altLang="en-US" dirty="0" err="1"/>
              <a:t>팀별</a:t>
            </a:r>
            <a:r>
              <a:rPr lang="ko-KR" altLang="en-US" dirty="0"/>
              <a:t> 발표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포트폴리오 진행상태를 고려해서 회의시간을 </a:t>
            </a:r>
            <a:r>
              <a:rPr lang="ko-KR" altLang="en-US" dirty="0" err="1" smtClean="0"/>
              <a:t>늘릴수</a:t>
            </a:r>
            <a:r>
              <a:rPr lang="ko-KR" altLang="en-US" dirty="0" smtClean="0"/>
              <a:t>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5316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팀별</a:t>
            </a:r>
            <a:r>
              <a:rPr lang="ko-KR" altLang="en-US" dirty="0"/>
              <a:t> </a:t>
            </a:r>
            <a:r>
              <a:rPr lang="ko-KR" altLang="en-US" dirty="0" smtClean="0"/>
              <a:t>발표 일정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개인은 </a:t>
            </a:r>
            <a:r>
              <a:rPr lang="ko-KR" altLang="en-US" dirty="0" err="1" smtClean="0"/>
              <a:t>희망일자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340768"/>
            <a:ext cx="4143953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504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발표내용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개발문서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주제</a:t>
            </a:r>
            <a:r>
              <a:rPr lang="en-US" altLang="ko-KR" dirty="0"/>
              <a:t>, </a:t>
            </a:r>
            <a:r>
              <a:rPr lang="ko-KR" altLang="en-US" dirty="0" err="1"/>
              <a:t>팀원소개</a:t>
            </a:r>
            <a:r>
              <a:rPr lang="en-US" altLang="ko-KR" dirty="0"/>
              <a:t>, </a:t>
            </a:r>
            <a:r>
              <a:rPr lang="ko-KR" altLang="en-US" dirty="0"/>
              <a:t>일정</a:t>
            </a:r>
            <a:r>
              <a:rPr lang="en-US" altLang="ko-KR" dirty="0"/>
              <a:t>, </a:t>
            </a:r>
            <a:r>
              <a:rPr lang="ko-KR" altLang="en-US" dirty="0"/>
              <a:t>설계</a:t>
            </a:r>
            <a:r>
              <a:rPr lang="en-US" altLang="ko-KR" dirty="0"/>
              <a:t>, </a:t>
            </a:r>
            <a:r>
              <a:rPr lang="ko-KR" altLang="en-US" dirty="0"/>
              <a:t>개발진행과정</a:t>
            </a:r>
            <a:r>
              <a:rPr lang="en-US" altLang="ko-KR" dirty="0"/>
              <a:t>, </a:t>
            </a:r>
            <a:r>
              <a:rPr lang="ko-KR" altLang="en-US" dirty="0"/>
              <a:t>변경사항 </a:t>
            </a:r>
            <a:r>
              <a:rPr lang="ko-KR" altLang="en-US" dirty="0" smtClean="0"/>
              <a:t>등</a:t>
            </a:r>
            <a:endParaRPr lang="en-US" altLang="ko-KR" dirty="0"/>
          </a:p>
          <a:p>
            <a:r>
              <a:rPr lang="ko-KR" altLang="en-US" dirty="0"/>
              <a:t>화면 시연</a:t>
            </a:r>
          </a:p>
          <a:p>
            <a:r>
              <a:rPr lang="ko-KR" altLang="en-US" dirty="0"/>
              <a:t>특별한 소스 </a:t>
            </a:r>
            <a:r>
              <a:rPr lang="ko-KR" altLang="en-US" dirty="0" err="1" smtClean="0"/>
              <a:t>로직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복잡하거나</a:t>
            </a:r>
            <a:r>
              <a:rPr lang="en-US" altLang="ko-KR" dirty="0"/>
              <a:t>, </a:t>
            </a:r>
            <a:r>
              <a:rPr lang="ko-KR" altLang="en-US" dirty="0"/>
              <a:t>시간이 많이 소요 </a:t>
            </a:r>
            <a:r>
              <a:rPr lang="ko-KR" altLang="en-US" dirty="0" err="1" smtClean="0"/>
              <a:t>된것</a:t>
            </a:r>
            <a:endParaRPr lang="en-US" altLang="ko-KR" dirty="0"/>
          </a:p>
          <a:p>
            <a:r>
              <a:rPr lang="ko-KR" altLang="en-US" dirty="0"/>
              <a:t>툴이나 서비스 </a:t>
            </a:r>
            <a:r>
              <a:rPr lang="ko-KR" altLang="en-US" dirty="0" smtClean="0"/>
              <a:t>도입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</a:t>
            </a:r>
            <a:r>
              <a:rPr lang="en-US" altLang="ko-KR" dirty="0"/>
              <a:t>&gt;</a:t>
            </a:r>
            <a:r>
              <a:rPr lang="ko-KR" altLang="en-US" dirty="0"/>
              <a:t>스프링 부트</a:t>
            </a:r>
            <a:r>
              <a:rPr lang="en-US" altLang="ko-KR" dirty="0"/>
              <a:t>, </a:t>
            </a:r>
            <a:r>
              <a:rPr lang="ko-KR" altLang="en-US" dirty="0"/>
              <a:t>아마존 </a:t>
            </a:r>
            <a:r>
              <a:rPr lang="ko-KR" altLang="en-US" dirty="0" err="1" smtClean="0"/>
              <a:t>웹서비스</a:t>
            </a:r>
            <a:endParaRPr lang="en-US" altLang="ko-KR" dirty="0"/>
          </a:p>
          <a:p>
            <a:r>
              <a:rPr lang="ko-KR" altLang="en-US" dirty="0" err="1"/>
              <a:t>이슈사항</a:t>
            </a:r>
            <a:r>
              <a:rPr lang="ko-KR" altLang="en-US" dirty="0"/>
              <a:t> </a:t>
            </a:r>
            <a:r>
              <a:rPr lang="ko-KR" altLang="en-US" dirty="0" smtClean="0"/>
              <a:t>해결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</a:t>
            </a:r>
            <a:r>
              <a:rPr lang="en-US" altLang="ko-KR" dirty="0"/>
              <a:t>&gt;</a:t>
            </a:r>
            <a:r>
              <a:rPr lang="ko-KR" altLang="en-US" dirty="0" err="1"/>
              <a:t>톰캣</a:t>
            </a:r>
            <a:r>
              <a:rPr lang="ko-KR" altLang="en-US" dirty="0"/>
              <a:t> </a:t>
            </a:r>
            <a:r>
              <a:rPr lang="en-US" altLang="ko-KR" dirty="0"/>
              <a:t>8.5 </a:t>
            </a:r>
            <a:r>
              <a:rPr lang="ko-KR" altLang="en-US" dirty="0"/>
              <a:t>한글 </a:t>
            </a:r>
            <a:r>
              <a:rPr lang="ko-KR" altLang="en-US" dirty="0" err="1"/>
              <a:t>오류난</a:t>
            </a:r>
            <a:r>
              <a:rPr lang="ko-KR" altLang="en-US" dirty="0"/>
              <a:t> 것을 </a:t>
            </a:r>
            <a:r>
              <a:rPr lang="en-US" altLang="ko-KR" dirty="0"/>
              <a:t>9.0</a:t>
            </a:r>
            <a:r>
              <a:rPr lang="ko-KR" altLang="en-US" dirty="0"/>
              <a:t>으로 </a:t>
            </a:r>
            <a:r>
              <a:rPr lang="ko-KR" altLang="en-US" dirty="0" smtClean="0"/>
              <a:t>해결</a:t>
            </a:r>
            <a:endParaRPr lang="en-US" altLang="ko-KR" dirty="0"/>
          </a:p>
          <a:p>
            <a:r>
              <a:rPr lang="ko-KR" altLang="en-US" dirty="0" err="1"/>
              <a:t>이슈사항</a:t>
            </a:r>
            <a:r>
              <a:rPr lang="ko-KR" altLang="en-US" dirty="0"/>
              <a:t> </a:t>
            </a:r>
            <a:r>
              <a:rPr lang="ko-KR" altLang="en-US" dirty="0" smtClean="0"/>
              <a:t>진행중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</a:t>
            </a:r>
            <a:r>
              <a:rPr lang="en-US" altLang="ko-KR" dirty="0"/>
              <a:t>&gt;</a:t>
            </a:r>
            <a:r>
              <a:rPr lang="ko-KR" altLang="en-US" dirty="0" err="1"/>
              <a:t>톰캣</a:t>
            </a:r>
            <a:r>
              <a:rPr lang="ko-KR" altLang="en-US" dirty="0"/>
              <a:t> </a:t>
            </a:r>
            <a:r>
              <a:rPr lang="en-US" altLang="ko-KR" dirty="0"/>
              <a:t>10 </a:t>
            </a:r>
            <a:r>
              <a:rPr lang="ko-KR" altLang="en-US" dirty="0"/>
              <a:t>한글 처리 </a:t>
            </a:r>
            <a:r>
              <a:rPr lang="ko-KR" altLang="en-US" dirty="0" smtClean="0"/>
              <a:t>오류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0118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발표방법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/>
              <a:t>업무분장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발표방법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줌</a:t>
            </a:r>
            <a:r>
              <a:rPr lang="en-US" altLang="ko-KR" dirty="0"/>
              <a:t>(</a:t>
            </a:r>
            <a:r>
              <a:rPr lang="ko-KR" altLang="en-US" dirty="0"/>
              <a:t>소리가 끊기거나 작은 단점</a:t>
            </a:r>
            <a:r>
              <a:rPr lang="en-US" altLang="ko-KR" dirty="0"/>
              <a:t>), </a:t>
            </a:r>
            <a:r>
              <a:rPr lang="ko-KR" altLang="en-US" dirty="0"/>
              <a:t>유튜브</a:t>
            </a:r>
            <a:r>
              <a:rPr lang="en-US" altLang="ko-KR" dirty="0"/>
              <a:t>, </a:t>
            </a:r>
            <a:r>
              <a:rPr lang="ko-KR" altLang="en-US" dirty="0"/>
              <a:t>동영상</a:t>
            </a:r>
          </a:p>
          <a:p>
            <a:pPr lvl="1"/>
            <a:r>
              <a:rPr lang="ko-KR" altLang="en-US" dirty="0"/>
              <a:t>팀장이 하거나 희망 팀원이 </a:t>
            </a:r>
            <a:r>
              <a:rPr lang="ko-KR" altLang="en-US" dirty="0" smtClean="0"/>
              <a:t>발표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업무분장</a:t>
            </a:r>
            <a:r>
              <a:rPr lang="en-US" altLang="ko-KR" dirty="0" smtClean="0"/>
              <a:t>(</a:t>
            </a:r>
            <a:r>
              <a:rPr lang="ko-KR" altLang="en-US" dirty="0" smtClean="0"/>
              <a:t>팀장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힘들거나 </a:t>
            </a:r>
            <a:r>
              <a:rPr lang="ko-KR" altLang="en-US" dirty="0"/>
              <a:t>어려운 팀원 돕기</a:t>
            </a:r>
          </a:p>
          <a:p>
            <a:pPr lvl="1"/>
            <a:r>
              <a:rPr lang="ko-KR" altLang="en-US" dirty="0" smtClean="0"/>
              <a:t>화면 </a:t>
            </a:r>
            <a:r>
              <a:rPr lang="ko-KR" altLang="en-US" dirty="0" err="1"/>
              <a:t>본수는</a:t>
            </a:r>
            <a:r>
              <a:rPr lang="ko-KR" altLang="en-US" dirty="0"/>
              <a:t> 적게</a:t>
            </a:r>
            <a:r>
              <a:rPr lang="en-US" altLang="ko-KR" dirty="0"/>
              <a:t>, </a:t>
            </a:r>
            <a:r>
              <a:rPr lang="ko-KR" altLang="en-US" dirty="0"/>
              <a:t>핵심로직이나 화면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0369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6035</TotalTime>
  <Words>263</Words>
  <Application>Microsoft Office PowerPoint</Application>
  <PresentationFormat>화면 슬라이드 쇼(4:3)</PresentationFormat>
  <Paragraphs>58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휴먼편지체</vt:lpstr>
      <vt:lpstr>Times New Roman</vt:lpstr>
      <vt:lpstr>Wingdings</vt:lpstr>
      <vt:lpstr>Wingdings 2</vt:lpstr>
      <vt:lpstr>가을</vt:lpstr>
      <vt:lpstr>포트폴리오 팀</vt:lpstr>
      <vt:lpstr>포트폴리오 개발 방식</vt:lpstr>
      <vt:lpstr>포트폴리오 팀별 발표</vt:lpstr>
      <vt:lpstr>팀별 발표 일정(개인은 희망일자)</vt:lpstr>
      <vt:lpstr>발표내용</vt:lpstr>
      <vt:lpstr>발표방법 / 업무분장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Administrator</cp:lastModifiedBy>
  <cp:revision>524</cp:revision>
  <dcterms:created xsi:type="dcterms:W3CDTF">2011-08-27T14:53:28Z</dcterms:created>
  <dcterms:modified xsi:type="dcterms:W3CDTF">2021-09-30T00:45:48Z</dcterms:modified>
</cp:coreProperties>
</file>