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Notifications Modernization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Stonebranch triggers Notification APIs (Streamline, Email, SMS).</a:t>
            </a:r>
          </a:p>
          <a:p>
            <a:r>
              <a:t>- APIs manage notification work and auto-track job status.</a:t>
            </a:r>
          </a:p>
          <a:p>
            <a:r>
              <a:t>- Schedule Job API supports real-time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Happens 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Stonebranch triggers an API instead of raw cron.</a:t>
            </a:r>
          </a:p>
          <a:p>
            <a:r>
              <a:t>- API performs the work and automatically updates job status.</a:t>
            </a:r>
          </a:p>
          <a:p>
            <a:r>
              <a:t>- Schedule Job API handles real-time status, retries, errors.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to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visibility into operations.</a:t>
            </a:r>
          </a:p>
          <a:p>
            <a:r>
              <a:t>- Faster detection of job issues.</a:t>
            </a:r>
          </a:p>
          <a:p>
            <a:r>
              <a:t>- Scalable and audit-friendly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