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Thanks again for joining. What I’m going to show you today isn’t just a tech demo — it’s a response to a challenge we’ve been living with across the business-client KYC space. We’ve built something called Beacon — an AI agent that helps RBC teams manage business-client compliance with less effort, more consistency, and a smarter approach to regulatory complexity.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 me start with the reality our staff face today. KYC for business clients isn’t simple. We’re dealing with multiple countries, different rule sets, different document types, and varied client profiles. Staff must manually figure out who needs a refresh, look up jurisdiction-specific rules, craft client emails from scratch, and validate every upload by hand. Even onboarding a new staff member into this flow takes time — there’s a heavy knowledge burden that isn’t easily transferred. It’s not that people are underperforming. It’s that the process wasn’t built to scale this kind of complexity.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what this actually means. Today, this work involves multiple tools, human judgment, back-and-forths, and delays. With Beacon, the same workflow becomes a single interaction. You tell the agent what you need — and it handles the lookup, the messaging, and the verification. It’s not just about automation — it’s about thinking like a compliance analyst would, and taking action like one, all in one loop.</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Beacon is more than an automation script or chatbot. It’s an agentic system — one that mimics how a trained staff member would work through a KYC case. It pulls together multiple skills: applying the right rules, determining what’s missing, crafting the message to the client, validating the uploads — and it does that based on one simple prompt. The orchestration layer makes decisions dynamically, just like an analyst would — but in seconds.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 me show you how it works. Let’s imagine we’re working with a business client in Barbados. Their KYC profile was last refreshed over a year ago. Their ID has expired, and new UBO rules apply. Normally, a staff member would need to look up the new rules, cross-check the profile, draft a personalized email, wait for documents to return, then verify those documents by hand. With Beacon, we simply select the client and prompt the agent: ‘What’s missing for this client?’ Beacon takes it from there.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Even though this is a proof of concept, Beacon was designed with business value in mind. It reduces manual steps that take hours and replaces them with seconds-long interactions. It ensures we apply consistent logic across countries and clients. It’s scalable, flexible, and — with future enhancements like audit logs and exception handling — can support even more sensitive workflows.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roadmap is clear. We want to scale Beacon to all Caribbean jurisdictions — then embed it within the tools staff already use. We’ll layer in audit logging and human-in-the-loop controls so that Beacon always remains safe, compliant, and explainable. And beyond KYC, this architecture can help us reimagine any process where rules, decisions, and client interaction collide — whether that’s onboarding, credit, or future regulatory journeys.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Beacon: RBC’s AI Agent for Business KYC</a:t>
            </a:r>
          </a:p>
        </p:txBody>
      </p:sp>
      <p:sp>
        <p:nvSpPr>
          <p:cNvPr id="3" name="Content Placeholder 2"/>
          <p:cNvSpPr>
            <a:spLocks noGrp="1"/>
          </p:cNvSpPr>
          <p:nvPr>
            <p:ph idx="1"/>
          </p:nvPr>
        </p:nvSpPr>
        <p:spPr/>
        <p:txBody>
          <a:bodyPr/>
          <a:lstStyle/>
          <a:p>
            <a:r>
              <a:t>Amplify 2025 – Demo &amp; Executive Brief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Business KYC Is a High-Burden Process</a:t>
            </a:r>
          </a:p>
        </p:txBody>
      </p:sp>
      <p:sp>
        <p:nvSpPr>
          <p:cNvPr id="3" name="Content Placeholder 2"/>
          <p:cNvSpPr>
            <a:spLocks noGrp="1"/>
          </p:cNvSpPr>
          <p:nvPr>
            <p:ph idx="1"/>
          </p:nvPr>
        </p:nvSpPr>
        <p:spPr/>
        <p:txBody>
          <a:bodyPr/>
          <a:lstStyle/>
          <a:p>
            <a:r>
              <a:t>- Country-specific compliance rules</a:t>
            </a:r>
          </a:p>
          <a:p>
            <a:r>
              <a:t>- Manual checks to identify gaps</a:t>
            </a:r>
          </a:p>
          <a:p>
            <a:r>
              <a:t>- Tailored outreach per client</a:t>
            </a:r>
          </a:p>
          <a:p>
            <a:r>
              <a:t>- Manual document validation</a:t>
            </a:r>
          </a:p>
          <a:p>
            <a:r>
              <a:t>- Repeat training, siloed execution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Beacon Transforms Manual KYC Into Agentic Intelligence</a:t>
            </a:r>
          </a:p>
        </p:txBody>
      </p:sp>
      <p:sp>
        <p:nvSpPr>
          <p:cNvPr id="3" name="Content Placeholder 2"/>
          <p:cNvSpPr>
            <a:spLocks noGrp="1"/>
          </p:cNvSpPr>
          <p:nvPr>
            <p:ph idx="1"/>
          </p:nvPr>
        </p:nvSpPr>
        <p:spPr/>
        <p:txBody>
          <a:bodyPr/>
          <a:lstStyle/>
          <a:p>
            <a:r>
              <a:t>Task | Before Beacon | With Beacon</a:t>
            </a:r>
          </a:p>
          <a:p>
            <a:r>
              <a:t>-----|----------------|-------------</a:t>
            </a:r>
          </a:p>
          <a:p>
            <a:r>
              <a:t>Identify Gaps | Rulebook lookup | Automated gap analysis</a:t>
            </a:r>
          </a:p>
          <a:p>
            <a:r>
              <a:t>Client Outreach | Manual email crafting | Auto-generated per client</a:t>
            </a:r>
          </a:p>
          <a:p>
            <a:r>
              <a:t>Validation | Staff check by hand | OCR + logic-based check</a:t>
            </a:r>
          </a:p>
          <a:p>
            <a:r>
              <a:t>Staff Workflow | Spreadsheet &amp; email | Prompt → Result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Beacon: Your AI Co-Pilot for Compliance</a:t>
            </a:r>
          </a:p>
        </p:txBody>
      </p:sp>
      <p:sp>
        <p:nvSpPr>
          <p:cNvPr id="3" name="Content Placeholder 2"/>
          <p:cNvSpPr>
            <a:spLocks noGrp="1"/>
          </p:cNvSpPr>
          <p:nvPr>
            <p:ph idx="1"/>
          </p:nvPr>
        </p:nvSpPr>
        <p:spPr/>
        <p:txBody>
          <a:bodyPr/>
          <a:lstStyle/>
          <a:p>
            <a:r>
              <a:t>- Understands KYC rules per country</a:t>
            </a:r>
          </a:p>
          <a:p>
            <a:r>
              <a:t>- Handles analysis, outreach, validation</a:t>
            </a:r>
          </a:p>
          <a:p>
            <a:r>
              <a:t>- Interacts via simple prompt-based UI</a:t>
            </a:r>
          </a:p>
          <a:p>
            <a:r>
              <a:t>- Orchestrates complex flows behind the scenes</a:t>
            </a:r>
          </a:p>
          <a:p>
            <a:r>
              <a:t>- Built in under 2 months (Amplify)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Live Demo: A Day in the Life with Beacon</a:t>
            </a:r>
          </a:p>
        </p:txBody>
      </p:sp>
      <p:sp>
        <p:nvSpPr>
          <p:cNvPr id="3" name="Content Placeholder 2"/>
          <p:cNvSpPr>
            <a:spLocks noGrp="1"/>
          </p:cNvSpPr>
          <p:nvPr>
            <p:ph idx="1"/>
          </p:nvPr>
        </p:nvSpPr>
        <p:spPr/>
        <p:txBody>
          <a:bodyPr/>
          <a:lstStyle/>
          <a:p>
            <a:r>
              <a:t>- Select client(s)</a:t>
            </a:r>
          </a:p>
          <a:p>
            <a:r>
              <a:t>- Prompt the agent</a:t>
            </a:r>
          </a:p>
          <a:p>
            <a:r>
              <a:t>- Review the agent’s output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Beacon Brings to RBC</a:t>
            </a:r>
          </a:p>
        </p:txBody>
      </p:sp>
      <p:sp>
        <p:nvSpPr>
          <p:cNvPr id="3" name="Content Placeholder 2"/>
          <p:cNvSpPr>
            <a:spLocks noGrp="1"/>
          </p:cNvSpPr>
          <p:nvPr>
            <p:ph idx="1"/>
          </p:nvPr>
        </p:nvSpPr>
        <p:spPr/>
        <p:txBody>
          <a:bodyPr/>
          <a:lstStyle/>
          <a:p>
            <a:r>
              <a:t>- ⏱️ Reduces manual effort significantly</a:t>
            </a:r>
          </a:p>
          <a:p>
            <a:r>
              <a:t>- 🔁 Scales across teams and countries</a:t>
            </a:r>
          </a:p>
          <a:p>
            <a:r>
              <a:t>- 🧠 Improves accuracy and consistency</a:t>
            </a:r>
          </a:p>
          <a:p>
            <a:r>
              <a:t>- 🔍 Enables oversight and auditability (future)</a:t>
            </a:r>
          </a:p>
          <a:p>
            <a:r>
              <a:t>- 🌱 Flexible foundation for other journeys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 for Beacon</a:t>
            </a:r>
          </a:p>
        </p:txBody>
      </p:sp>
      <p:sp>
        <p:nvSpPr>
          <p:cNvPr id="3" name="Content Placeholder 2"/>
          <p:cNvSpPr>
            <a:spLocks noGrp="1"/>
          </p:cNvSpPr>
          <p:nvPr>
            <p:ph idx="1"/>
          </p:nvPr>
        </p:nvSpPr>
        <p:spPr/>
        <p:txBody>
          <a:bodyPr/>
          <a:lstStyle/>
          <a:p>
            <a:r>
              <a:t>- Add more jurisdictions and policies</a:t>
            </a:r>
          </a:p>
          <a:p>
            <a:r>
              <a:t>- Pilot with production-like client profiles</a:t>
            </a:r>
          </a:p>
          <a:p>
            <a:r>
              <a:t>- Expand UI features and oversight</a:t>
            </a:r>
          </a:p>
          <a:p>
            <a:r>
              <a:t>- Integrate with existing RBC systems</a:t>
            </a:r>
          </a:p>
          <a:p>
            <a:r>
              <a:t>- Extend to other regulatory workflows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