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Thanks again for joining. What we’re going to show today isn’t just a tech demo — it’s the result of a real challenge we tackled during the Amplify 2025 program.</a:t>
            </a:r>
          </a:p>
          <a:p/>
          <a:p>
            <a:r>
              <a:t>We built Beacon — an AI agent that helps RBC teams manage business-client compliance with less effort, more consistency, and a smarter approach to regulatory complexity.</a:t>
            </a:r>
          </a:p>
          <a:p/>
          <a:p>
            <a:r>
              <a:t>Our Amplify team included four developers, and we had shared technical leadership between myself, another team member, and our manager. This is the outcome of that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Let’s look at the current reality.</a:t>
            </a:r>
          </a:p>
          <a:p/>
          <a:p>
            <a:r>
              <a:t>KYC for business clients is complex. Different countries mean different rule sets, and staff have to check each client’s status, interpret country-specific regulations, reach out to clients, and manually validate the documents that come back.</a:t>
            </a:r>
          </a:p>
          <a:p/>
          <a:p>
            <a:r>
              <a:t>There’s also a heavy training burden. Each team handles this a little differently, and onboarding a new analyst takes time.</a:t>
            </a:r>
          </a:p>
          <a:p/>
          <a:p>
            <a:r>
              <a:t>The process isn’t broken — it’s just not scalable. That’s the gap we aimed to close with Beacon.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Here’s a side-by-side comparison.</a:t>
            </a:r>
          </a:p>
          <a:p/>
          <a:p>
            <a:r>
              <a:t>Staff today rely on spreadsheets, reference documents, and emails — a lot of which they craft by hand.</a:t>
            </a:r>
          </a:p>
          <a:p/>
          <a:p>
            <a:r>
              <a:t>Beacon shifts that entire workflow to something as simple as a prompt. The agent analyzes gaps, composes personalized outreach, and verifies documents — all in one cohesive loop.</a:t>
            </a:r>
          </a:p>
          <a:p/>
          <a:p>
            <a:r>
              <a:t>This slide helps show how much cognitive load Beacon removes from the analyst.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Beacon is an agentic AI system — not a chatbot, not a script. It mimics how a compliance analyst reasons through a case.</a:t>
            </a:r>
          </a:p>
          <a:p/>
          <a:p>
            <a:r>
              <a:t>It applies the right rules per jurisdiction, figures out what’s missing, drafts communications, and validates the response.</a:t>
            </a:r>
          </a:p>
          <a:p/>
          <a:p>
            <a:r>
              <a:t>We designed and built this in under two months during Amplify — and that includes the orchestration layer, prompt UI, and all the logic behind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Let’s walk through a real scenario.</a:t>
            </a:r>
          </a:p>
          <a:p/>
          <a:p>
            <a:r>
              <a:t>Say we’re dealing with a client in Barbados whose last refresh was over a year ago. Their ID has expired and new UBO rules apply.</a:t>
            </a:r>
          </a:p>
          <a:p/>
          <a:p>
            <a:r>
              <a:t>Normally, a staff member would manually review the file, figure out what’s missing, write a message, send it, wait for a response, and validate the new uploads.</a:t>
            </a:r>
          </a:p>
          <a:p/>
          <a:p>
            <a:r>
              <a:t>With Beacon, we just select the client and prompt the agent: ‘What’s missing for this client?’</a:t>
            </a:r>
          </a:p>
          <a:p/>
          <a:p>
            <a:r>
              <a:t>The agent does the rest — live.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Even though this is still a proof of concept, Beacon was designed with real-world outcomes in mind.</a:t>
            </a:r>
          </a:p>
          <a:p/>
          <a:p>
            <a:r>
              <a:t>It saves staff time, reduces variability, and ensures compliance across multiple jurisdictions.</a:t>
            </a:r>
          </a:p>
          <a:p/>
          <a:p>
            <a:r>
              <a:t>And we’ve architected it with flexibility — so it can grow into other use cases like onboarding or periodic reviews.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Our next steps are focused on scale, safety, and integration.</a:t>
            </a:r>
          </a:p>
          <a:p/>
          <a:p>
            <a:r>
              <a:t>We’ll continue expanding the rule base and polish the UI for production use.</a:t>
            </a:r>
          </a:p>
          <a:p/>
          <a:p>
            <a:r>
              <a:t>We're also planning audit trails and override capabilities to support governance.</a:t>
            </a:r>
          </a:p>
          <a:p/>
          <a:p>
            <a:r>
              <a:t>And the framework itself is reusable — any process with rules and documents could benefit from an agentic approach 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Beacon: RBC’s AI Agent for Business KYC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Amplify 2025 – Demo &amp; Executive Brief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Business KYC Is a High-Burden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Country-specific compliance rules</a:t>
            </a:r>
          </a:p>
          <a:p>
            <a:r>
              <a:t>- Manual checks to identify gaps</a:t>
            </a:r>
          </a:p>
          <a:p>
            <a:r>
              <a:t>- Tailored outreach per client</a:t>
            </a:r>
          </a:p>
          <a:p>
            <a:r>
              <a:t>- Manual document validation</a:t>
            </a:r>
          </a:p>
          <a:p>
            <a:r>
              <a:t>- Repeat training, siloed execution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Beacon Transforms Manual KYC Into Agentic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| Before Beacon | With Beacon</a:t>
            </a:r>
          </a:p>
          <a:p>
            <a:r>
              <a:t>-----|----------------|-------------</a:t>
            </a:r>
          </a:p>
          <a:p>
            <a:r>
              <a:t>Identify Gaps | Rulebook lookup | Automated gap analysis</a:t>
            </a:r>
          </a:p>
          <a:p>
            <a:r>
              <a:t>Client Outreach | Manual email crafting | Auto-generated per client</a:t>
            </a:r>
          </a:p>
          <a:p>
            <a:r>
              <a:t>Validation | Staff check by hand | OCR + logic-based check</a:t>
            </a:r>
          </a:p>
          <a:p>
            <a:r>
              <a:t>Staff Workflow | Spreadsheet &amp; email | Prompt → 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Beacon: Your AI Co-Pilot for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Understands KYC rules per country</a:t>
            </a:r>
          </a:p>
          <a:p>
            <a:r>
              <a:t>- Handles analysis, outreach, validation</a:t>
            </a:r>
          </a:p>
          <a:p>
            <a:r>
              <a:t>- Interacts via simple prompt-based UI</a:t>
            </a:r>
          </a:p>
          <a:p>
            <a:r>
              <a:t>- Orchestrates complex flows behind the scenes</a:t>
            </a:r>
          </a:p>
          <a:p>
            <a:r>
              <a:t>- Built in under 2 months (Amplify)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Demo: A Day in the Life with Beacon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Select client(s)</a:t>
            </a:r>
          </a:p>
          <a:p>
            <a:r>
              <a:t>- Prompt the agent</a:t>
            </a:r>
          </a:p>
          <a:p>
            <a:r>
              <a:t>- Review the agent’s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Beacon Brings to RBC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⏱️ Reduces manual effort significantly</a:t>
            </a:r>
          </a:p>
          <a:p>
            <a:r>
              <a:t>- 🔁 Scales across teams and countries</a:t>
            </a:r>
          </a:p>
          <a:p>
            <a:r>
              <a:t>- 🧠 Improves accuracy and consistency</a:t>
            </a:r>
          </a:p>
          <a:p>
            <a:r>
              <a:t>- 🔍 Enables oversight and auditability (future)</a:t>
            </a:r>
          </a:p>
          <a:p>
            <a:r>
              <a:t>- 🌱 Flexible foundation for other journeys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for Beacon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more jurisdictions and policies</a:t>
            </a:r>
          </a:p>
          <a:p>
            <a:r>
              <a:t>- Pilot with production-like client profiles</a:t>
            </a:r>
          </a:p>
          <a:p>
            <a:r>
              <a:t>- Expand UI features and oversight</a:t>
            </a:r>
          </a:p>
          <a:p>
            <a:r>
              <a:t>- Integrate with existing RBC systems</a:t>
            </a:r>
          </a:p>
          <a:p>
            <a:r>
              <a:t>- Extend to other regulatory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