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98" r:id="rId4"/>
    <p:sldId id="283" r:id="rId5"/>
    <p:sldId id="304" r:id="rId6"/>
    <p:sldId id="299" r:id="rId7"/>
    <p:sldId id="307" r:id="rId8"/>
    <p:sldId id="306" r:id="rId9"/>
    <p:sldId id="300" r:id="rId10"/>
    <p:sldId id="302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3CB"/>
    <a:srgbClr val="F9BDC7"/>
    <a:srgbClr val="F58FA0"/>
    <a:srgbClr val="EF4461"/>
    <a:srgbClr val="F26A81"/>
    <a:srgbClr val="5E1B26"/>
    <a:srgbClr val="5093AE"/>
    <a:srgbClr val="FCF8EE"/>
    <a:srgbClr val="EA688D"/>
    <a:srgbClr val="F4E2B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C3613-BA06-4B41-B6D0-EAC6F6661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A93DA-7911-4ACC-88A7-2A0D70FE1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2B85-BDD6-465D-B577-96424DFB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DA3C1-04C6-4491-B106-7E05AA70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4B926-811F-4A95-938E-F5FC267A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BF874-DD81-452E-A10B-837C62DC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F92FA1-5A96-4998-8D28-F6EB4435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18C21-33B7-46E4-9C5D-870135E5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E3D67-140C-4FB7-ABF1-29E0FC9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84AC9-671D-4165-A96F-2E753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440E1-B7D7-4626-B20F-846C9734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1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0CF86-1C9A-46D1-AABB-D20C9E5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C6382-B4AB-4178-A23B-AA7844D4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A5EC5-3D46-45B2-B8E8-F54B7265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5D439-5ED3-4152-BC17-E5DC2403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91A2E-1005-4C85-BD50-907D8AE9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46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A6349B-0D3A-4345-8C81-19E88504F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CD0BA-F657-4E31-862B-B8D79A22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FA1F5-55A9-44C5-94BA-688D58E0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A3E0D-024A-4804-AF2C-6A58B743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E505F-1720-4798-BA09-B3BEB1E1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98D0F-014D-485E-A3BB-16E8DB54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2201C-0953-48D8-871F-1A69C90F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036BA-2D67-492A-B06E-C122FD17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950A0-7C0D-4C45-86B4-48B04AC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81A40-7E22-456E-954E-C36D3559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4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2907-5F50-48B2-875F-AD95F142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D6545-C36E-4482-8270-F3959B50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BCC5F-54D5-4F9B-AE73-23484AE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343D2-8E88-4637-9D4A-98619171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E9FDC-3AD8-4A8C-90DC-345FF80C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00BA-4DC5-4978-B0C2-2729435C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E6D40-0711-4249-B1E8-6C24265AA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C7B54-343D-4018-932C-18E171530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B31BB-7214-4276-9618-F87ACAA2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06F3C-D38D-4673-9AA4-99B579F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BF6A3-109F-482C-9937-C756B42B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A39DD-405B-44DD-B98F-C0605CC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AAC79-AE36-4B21-8792-1CDD68DD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4712C0-4247-4C85-A5E2-02C0AF41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00580-0F28-4695-BA27-0FCD9E3AA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B42AA-A5A5-4ED7-AA03-1E2E0B31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E2997-D54B-4C9B-AB7D-88401D50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FC531E-2CC4-4715-A84E-8CCB38F0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0C72DD-A53E-4324-965A-1E42395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1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C2520-66E8-484F-8008-544F86F0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C188CB-9152-4B04-A9BD-F07FEC85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EE9A29-B9A4-401B-AFD2-2186F7F9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6F8522-D517-4122-962A-439BCE32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2D07B7-AC7D-40AE-83C2-A554BC8030E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699287-1395-43B8-B663-B458CCE7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D7187-4746-499F-A3B6-1E8AA615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22B4C-7C84-4670-B2EE-7A9BDDA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2D07B7-AC7D-40AE-83C2-A554BC8030E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699287-1395-43B8-B663-B458CCE7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D7187-4746-499F-A3B6-1E8AA615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22B4C-7C84-4670-B2EE-7A9BDDA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3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1E12-3B04-4759-8275-2F3032CF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10E87-F94B-4D31-8AE0-0D3B4395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854D9-3412-4878-883A-AE19D593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7F8D9-F9C8-457C-B529-DA7E752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47D92-03AA-40DF-8C5F-F8539B10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E220E-35DE-41B5-9EA5-1907DC18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8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197279-CF92-4643-A25B-FCD754EC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4D963-3B7E-46E3-8B15-5D826D50A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EA450-C057-486C-A5F4-4C8214E55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F67C-7870-4022-9820-0B4413C4896D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0E5BF-A2CB-48C1-8A3D-326D8AF97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A9672-C435-4531-B5FE-8303485C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87FC-B5D8-4888-B989-E7796F9C9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0323C4-4E48-4E9C-9F7F-4BD13222BF0C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19" y="1207255"/>
            <a:ext cx="5491456" cy="2795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9225" y="476250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1</a:t>
            </a:r>
            <a:r>
              <a:rPr lang="ko-KR" altLang="en-US" sz="44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조 </a:t>
            </a:r>
            <a:r>
              <a:rPr lang="ko-KR" altLang="en-US" sz="4400" dirty="0" err="1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리치리치</a:t>
            </a:r>
            <a:endParaRPr lang="en-US" altLang="ko-KR" sz="4400" dirty="0" smtClean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2693" y="5531941"/>
            <a:ext cx="2577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송예진</a:t>
            </a:r>
            <a:r>
              <a:rPr lang="ko-KR" altLang="en-US" sz="36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이강원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05573" y="5531941"/>
            <a:ext cx="413804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Part 5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느낀 점</a:t>
            </a:r>
            <a:endParaRPr lang="ko-KR" altLang="en-US" sz="36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099" y="2929179"/>
            <a:ext cx="4472559" cy="371959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E5F270-6833-4CBC-A750-E96066F68260}"/>
              </a:ext>
            </a:extLst>
          </p:cNvPr>
          <p:cNvSpPr/>
          <p:nvPr/>
        </p:nvSpPr>
        <p:spPr>
          <a:xfrm>
            <a:off x="1734617" y="1155299"/>
            <a:ext cx="2764800" cy="27657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38534" y="2929178"/>
            <a:ext cx="4339525" cy="35956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E0FA1F-0E44-42D8-8923-92FB892B9F90}"/>
              </a:ext>
            </a:extLst>
          </p:cNvPr>
          <p:cNvSpPr/>
          <p:nvPr/>
        </p:nvSpPr>
        <p:spPr>
          <a:xfrm>
            <a:off x="7025897" y="1155299"/>
            <a:ext cx="2764800" cy="276577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099" y="4464279"/>
            <a:ext cx="4435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배운 걸 총망라하여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고민하는 과정을 겪으며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그간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배웠던 지식들이 더 잘 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흡수된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것 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같다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처음엔 프로젝트를 한다는 게 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막막했지만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하나씩 하다 보니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완성되는 것이 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뿌듯했다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  <a:p>
            <a:pPr algn="ctr"/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기능을 구현하며 어려웠던 지점들이 있었는데</a:t>
            </a:r>
            <a:r>
              <a:rPr lang="en-US" altLang="ko-KR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페어와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협업하며 페어가 도움을 주어 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프로젝트를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마칠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수 있었던 것 같아 </a:t>
            </a:r>
            <a:r>
              <a:rPr lang="ko-KR" altLang="en-US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페어에게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감사하다</a:t>
            </a:r>
            <a:r>
              <a:rPr lang="en-US" altLang="ko-KR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8509" y="4670246"/>
            <a:ext cx="46009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처음 시작할 때는 </a:t>
            </a:r>
            <a:r>
              <a:rPr lang="ko-KR" altLang="en-US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백엔드와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프론트엔드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둘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다 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완벽히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이해하지 않은 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/>
            </a:r>
            <a:b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</a:b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상태였기에 막막했다</a:t>
            </a:r>
            <a:r>
              <a:rPr lang="en-US" altLang="ko-KR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그러나 하다 보니 </a:t>
            </a:r>
            <a:r>
              <a:rPr lang="ko-KR" altLang="en-US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로직을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이해할 </a:t>
            </a:r>
            <a:r>
              <a:rPr lang="ko-KR" altLang="en-US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수 있게 되어 유익했다</a:t>
            </a:r>
            <a:r>
              <a:rPr lang="en-US" altLang="ko-KR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 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페어가 없었다면 완성하지 못했을 것 같다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  <a:endParaRPr lang="en-US" altLang="ko-KR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8899" y="398722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송예진</a:t>
            </a:r>
            <a:endParaRPr lang="ko-KR" altLang="en-US" sz="2800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503" y="4034048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이강원</a:t>
            </a:r>
            <a:endParaRPr lang="ko-KR" altLang="en-US" sz="2800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22611" y="4416500"/>
            <a:ext cx="1208868" cy="9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814543" y="4463949"/>
            <a:ext cx="1208868" cy="9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E83C402-D505-4B6E-8096-DD966364C8C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19" y="1207255"/>
            <a:ext cx="5491456" cy="27956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3292" y="4917483"/>
            <a:ext cx="2611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감사합니다</a:t>
            </a:r>
            <a:r>
              <a:rPr lang="en-US" altLang="ko-KR" sz="4400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1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B6FBC4-D7B1-4D01-9C04-6EBCEE7BD5AD}"/>
              </a:ext>
            </a:extLst>
          </p:cNvPr>
          <p:cNvCxnSpPr>
            <a:cxnSpLocks/>
          </p:cNvCxnSpPr>
          <p:nvPr/>
        </p:nvCxnSpPr>
        <p:spPr>
          <a:xfrm flipV="1">
            <a:off x="489098" y="1132598"/>
            <a:ext cx="6516136" cy="15128"/>
          </a:xfrm>
          <a:prstGeom prst="line">
            <a:avLst/>
          </a:prstGeom>
          <a:ln w="57150">
            <a:solidFill>
              <a:srgbClr val="EF4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029381-8516-482A-9ADF-0BAEC4556CBD}"/>
              </a:ext>
            </a:extLst>
          </p:cNvPr>
          <p:cNvSpPr txBox="1"/>
          <p:nvPr/>
        </p:nvSpPr>
        <p:spPr>
          <a:xfrm>
            <a:off x="489098" y="424712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936A4-5AB0-4A37-B318-F3239BA3B984}"/>
              </a:ext>
            </a:extLst>
          </p:cNvPr>
          <p:cNvSpPr txBox="1"/>
          <p:nvPr/>
        </p:nvSpPr>
        <p:spPr>
          <a:xfrm>
            <a:off x="781271" y="1430149"/>
            <a:ext cx="346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1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62EAE-813A-439B-A9C5-73806F0B980C}"/>
              </a:ext>
            </a:extLst>
          </p:cNvPr>
          <p:cNvSpPr txBox="1"/>
          <p:nvPr/>
        </p:nvSpPr>
        <p:spPr>
          <a:xfrm>
            <a:off x="1735218" y="1491703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팀 구성 및 역할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1D2B8-40E1-4EE7-8726-ECF2F7679748}"/>
              </a:ext>
            </a:extLst>
          </p:cNvPr>
          <p:cNvSpPr txBox="1"/>
          <p:nvPr/>
        </p:nvSpPr>
        <p:spPr>
          <a:xfrm>
            <a:off x="781271" y="2534041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2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BB5AC-39B9-4920-A02A-EEA31B6C2C47}"/>
              </a:ext>
            </a:extLst>
          </p:cNvPr>
          <p:cNvSpPr txBox="1"/>
          <p:nvPr/>
        </p:nvSpPr>
        <p:spPr>
          <a:xfrm>
            <a:off x="1735218" y="2595595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프로젝트 소개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9D111-5A23-49EC-92CD-99DF0A9F4E45}"/>
              </a:ext>
            </a:extLst>
          </p:cNvPr>
          <p:cNvSpPr txBox="1"/>
          <p:nvPr/>
        </p:nvSpPr>
        <p:spPr>
          <a:xfrm>
            <a:off x="781271" y="3637933"/>
            <a:ext cx="445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3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7540A-C8C2-499D-B815-4D581A625987}"/>
              </a:ext>
            </a:extLst>
          </p:cNvPr>
          <p:cNvSpPr txBox="1"/>
          <p:nvPr/>
        </p:nvSpPr>
        <p:spPr>
          <a:xfrm>
            <a:off x="1735218" y="3699487"/>
            <a:ext cx="3998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프로젝트 수행 절차 및 방법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46924-7868-4BCC-AC72-B4A9845009A9}"/>
              </a:ext>
            </a:extLst>
          </p:cNvPr>
          <p:cNvSpPr txBox="1"/>
          <p:nvPr/>
        </p:nvSpPr>
        <p:spPr>
          <a:xfrm>
            <a:off x="781271" y="4741825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4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3BAF3-5ACE-49C2-8DEF-94A20703AB83}"/>
              </a:ext>
            </a:extLst>
          </p:cNvPr>
          <p:cNvSpPr txBox="1"/>
          <p:nvPr/>
        </p:nvSpPr>
        <p:spPr>
          <a:xfrm>
            <a:off x="1735218" y="4803379"/>
            <a:ext cx="2860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프로젝트 수행 결과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3C402-D505-4B6E-8096-DD966364C8C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3BAF3-5ACE-49C2-8DEF-94A20703AB83}"/>
              </a:ext>
            </a:extLst>
          </p:cNvPr>
          <p:cNvSpPr txBox="1"/>
          <p:nvPr/>
        </p:nvSpPr>
        <p:spPr>
          <a:xfrm>
            <a:off x="1791964" y="5907271"/>
            <a:ext cx="118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느낀 점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46924-7868-4BCC-AC72-B4A9845009A9}"/>
              </a:ext>
            </a:extLst>
          </p:cNvPr>
          <p:cNvSpPr txBox="1"/>
          <p:nvPr/>
        </p:nvSpPr>
        <p:spPr>
          <a:xfrm>
            <a:off x="797676" y="5845279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5</a:t>
            </a:r>
            <a:endParaRPr lang="ko-KR" altLang="en-US" sz="40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1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Part 1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270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팀 구성 및 역할</a:t>
            </a:r>
            <a:endParaRPr lang="ko-KR" altLang="en-US" sz="36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47254" y="2929179"/>
            <a:ext cx="4339525" cy="35956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E5F270-6833-4CBC-A750-E96066F68260}"/>
              </a:ext>
            </a:extLst>
          </p:cNvPr>
          <p:cNvSpPr/>
          <p:nvPr/>
        </p:nvSpPr>
        <p:spPr>
          <a:xfrm>
            <a:off x="1734617" y="1155299"/>
            <a:ext cx="2764800" cy="27657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38534" y="2929178"/>
            <a:ext cx="4339525" cy="35956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E0FA1F-0E44-42D8-8923-92FB892B9F90}"/>
              </a:ext>
            </a:extLst>
          </p:cNvPr>
          <p:cNvSpPr/>
          <p:nvPr/>
        </p:nvSpPr>
        <p:spPr>
          <a:xfrm>
            <a:off x="7025897" y="1155299"/>
            <a:ext cx="2764800" cy="276577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28605" y="4654085"/>
            <a:ext cx="184217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6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팀장</a:t>
            </a:r>
            <a:endParaRPr lang="en-US" altLang="ko-KR" sz="26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6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프론트엔드</a:t>
            </a:r>
            <a:endParaRPr lang="en-US" altLang="ko-KR" sz="26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6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발표</a:t>
            </a:r>
            <a:endParaRPr lang="en-US" altLang="ko-KR" sz="26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3437" y="4787665"/>
            <a:ext cx="13099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6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팀원</a:t>
            </a:r>
            <a:endParaRPr lang="en-US" altLang="ko-KR" sz="26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6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백엔드</a:t>
            </a:r>
            <a:endParaRPr lang="ko-KR" altLang="en-US" sz="260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98899" y="398722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송예진</a:t>
            </a:r>
            <a:endParaRPr lang="ko-KR" altLang="en-US" sz="2800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503" y="4034048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이강원</a:t>
            </a:r>
            <a:endParaRPr lang="ko-KR" altLang="en-US" sz="2800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22611" y="4416500"/>
            <a:ext cx="1208868" cy="9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814543" y="4463949"/>
            <a:ext cx="1208868" cy="9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58319" y="1890792"/>
            <a:ext cx="9779430" cy="45243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Part </a:t>
            </a:r>
            <a:r>
              <a:rPr lang="en-US" altLang="ko-KR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소개</a:t>
            </a:r>
            <a:endParaRPr lang="ko-KR" altLang="en-US" sz="36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9" y="896736"/>
            <a:ext cx="3492063" cy="1777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42" y="2990121"/>
            <a:ext cx="1915332" cy="1915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43" y="2862927"/>
            <a:ext cx="2145248" cy="2145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25" y="2872400"/>
            <a:ext cx="2155897" cy="21558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87540" y="5653287"/>
            <a:ext cx="740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부자</a:t>
            </a:r>
            <a:endParaRPr lang="en-US" altLang="ko-KR" sz="26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39613" y="5170044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Rich</a:t>
            </a:r>
            <a:endParaRPr lang="ko-KR" altLang="en-US" sz="2800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832873" y="5602387"/>
            <a:ext cx="1208868" cy="9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0407" y="5641050"/>
            <a:ext cx="1289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도달하다</a:t>
            </a:r>
            <a:endParaRPr lang="en-US" altLang="ko-KR" sz="26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60541" y="5157808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Reach</a:t>
            </a:r>
            <a:endParaRPr lang="ko-KR" altLang="en-US" sz="2800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560541" y="5589197"/>
            <a:ext cx="1208868" cy="9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90962" y="5641050"/>
            <a:ext cx="13580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과일 리치</a:t>
            </a:r>
            <a:endParaRPr lang="en-US" altLang="ko-KR" sz="26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8511" y="5177930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Litchi</a:t>
            </a:r>
            <a:endParaRPr lang="ko-KR" altLang="en-US" sz="2800" dirty="0">
              <a:latin typeface="배달의민족 한나는 열한살 OTF" panose="020B0600000101010101" pitchFamily="34" charset="-127"/>
              <a:ea typeface="배달의민족 한나는 열한살 OTF" panose="020B0600000101010101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965560" y="5610273"/>
            <a:ext cx="1208868" cy="95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658319" y="1890792"/>
            <a:ext cx="9779430" cy="45243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Part </a:t>
            </a:r>
            <a:r>
              <a:rPr lang="en-US" altLang="ko-KR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2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프로젝트 소개</a:t>
            </a:r>
            <a:endParaRPr lang="ko-KR" altLang="en-US" sz="3600" b="1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9" y="896736"/>
            <a:ext cx="3492063" cy="177777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41030" y="1890792"/>
            <a:ext cx="40967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메인 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페이지 </a:t>
            </a:r>
            <a:endParaRPr lang="en-US" altLang="ko-KR" sz="24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회원 </a:t>
            </a:r>
            <a:r>
              <a:rPr lang="ko-KR" altLang="en-US" sz="2400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커스터마이징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sz="24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예적금</a:t>
            </a: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금리 비교 </a:t>
            </a:r>
            <a:endParaRPr lang="en-US" altLang="ko-KR" sz="24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환율 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계산기 </a:t>
            </a:r>
            <a:endParaRPr lang="en-US" altLang="ko-KR" sz="24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근처 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은행 검색 </a:t>
            </a:r>
            <a:endParaRPr lang="en-US" altLang="ko-KR" sz="240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커뮤니티</a:t>
            </a:r>
            <a:r>
              <a:rPr lang="en-US" altLang="ko-KR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(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게시판</a:t>
            </a:r>
            <a:r>
              <a:rPr lang="en-US" altLang="ko-KR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)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프로필 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페이지 </a:t>
            </a:r>
            <a:endParaRPr lang="en-US" altLang="ko-KR" sz="24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금융 </a:t>
            </a:r>
            <a:r>
              <a:rPr lang="ko-KR" altLang="en-US" sz="2400" dirty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상품 추천 알고리즘 </a:t>
            </a:r>
          </a:p>
        </p:txBody>
      </p:sp>
      <p:sp>
        <p:nvSpPr>
          <p:cNvPr id="15" name="구름 14"/>
          <p:cNvSpPr/>
          <p:nvPr/>
        </p:nvSpPr>
        <p:spPr>
          <a:xfrm rot="356586">
            <a:off x="2089737" y="2852660"/>
            <a:ext cx="4469510" cy="251124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456946" y="3646616"/>
            <a:ext cx="3735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u="sng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금융감독원 </a:t>
            </a:r>
            <a:r>
              <a:rPr lang="en-US" altLang="ko-KR" b="1" u="sng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API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를 기반으로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사용자에게 </a:t>
            </a:r>
            <a:r>
              <a:rPr lang="ko-KR" altLang="en-US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예적금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정보를 비롯한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편리한 금융서비스 제공</a:t>
            </a:r>
            <a:endParaRPr lang="en-US" altLang="ko-KR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Part </a:t>
            </a:r>
            <a:r>
              <a:rPr lang="en-US" altLang="ko-KR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3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프로젝트 수행 절차 및 방법</a:t>
            </a:r>
          </a:p>
        </p:txBody>
      </p:sp>
      <p:sp>
        <p:nvSpPr>
          <p:cNvPr id="12" name="갈매기형 수장 5">
            <a:extLst>
              <a:ext uri="{FF2B5EF4-FFF2-40B4-BE49-F238E27FC236}">
                <a16:creationId xmlns:a16="http://schemas.microsoft.com/office/drawing/2014/main" id="{BA05111A-50FF-4B45-9D2A-FF1E1F924BF5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갈매기형 수장 4">
            <a:extLst>
              <a:ext uri="{FF2B5EF4-FFF2-40B4-BE49-F238E27FC236}">
                <a16:creationId xmlns:a16="http://schemas.microsoft.com/office/drawing/2014/main" id="{300C0EE0-1525-4627-B791-0D62F8F2B76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오각형 3">
            <a:extLst>
              <a:ext uri="{FF2B5EF4-FFF2-40B4-BE49-F238E27FC236}">
                <a16:creationId xmlns:a16="http://schemas.microsoft.com/office/drawing/2014/main" id="{AE4AD911-D284-45E0-8D73-F7EB00D2614A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rgbClr val="F6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140391FC-55D7-464E-A429-B03B40652322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B896F0EF-8661-4B5E-8305-5D4F3E1FE82F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D3C8FA39-C12B-4022-BEE4-B79067E4D8D2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F2EEA-B404-4930-8641-1ED6CF733B73}"/>
              </a:ext>
            </a:extLst>
          </p:cNvPr>
          <p:cNvSpPr txBox="1"/>
          <p:nvPr/>
        </p:nvSpPr>
        <p:spPr>
          <a:xfrm>
            <a:off x="763100" y="1767838"/>
            <a:ext cx="2655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서비스 이름은 </a:t>
            </a:r>
            <a:r>
              <a:rPr lang="ko-KR" altLang="en-US" sz="20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리치리치</a:t>
            </a:r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!</a:t>
            </a:r>
          </a:p>
          <a:p>
            <a:pPr algn="ctr"/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Reach/ Rich/ </a:t>
            </a:r>
            <a:r>
              <a:rPr lang="ko-KR" altLang="en-US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과일 리치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31DF2-975D-4577-B71D-994AC665433F}"/>
              </a:ext>
            </a:extLst>
          </p:cNvPr>
          <p:cNvSpPr txBox="1"/>
          <p:nvPr/>
        </p:nvSpPr>
        <p:spPr>
          <a:xfrm>
            <a:off x="8356231" y="1585623"/>
            <a:ext cx="1927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- </a:t>
            </a:r>
            <a:r>
              <a:rPr lang="en-US" altLang="ko-KR" sz="20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css</a:t>
            </a:r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통일성 보완</a:t>
            </a:r>
            <a:endParaRPr lang="en-US" altLang="ko-KR" sz="20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- Readme </a:t>
            </a:r>
            <a:r>
              <a:rPr lang="ko-KR" altLang="en-US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작성</a:t>
            </a:r>
            <a:endParaRPr lang="en-US" altLang="ko-KR" sz="20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- PPT </a:t>
            </a:r>
            <a:r>
              <a:rPr lang="ko-KR" altLang="en-US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제작</a:t>
            </a:r>
            <a:endParaRPr lang="ko-KR" altLang="en-US" sz="2000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91BAD-3372-4EC7-A4C0-63FADFE5FAC6}"/>
              </a:ext>
            </a:extLst>
          </p:cNvPr>
          <p:cNvSpPr txBox="1"/>
          <p:nvPr/>
        </p:nvSpPr>
        <p:spPr>
          <a:xfrm>
            <a:off x="745190" y="3437249"/>
            <a:ext cx="2901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필수 기능 정의 및</a:t>
            </a:r>
            <a:endParaRPr lang="en-US" altLang="ko-KR" sz="2400" b="1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서비스 이름</a:t>
            </a:r>
            <a:r>
              <a:rPr lang="en-US" altLang="ko-KR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&amp;</a:t>
            </a:r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컨셉 선정</a:t>
            </a:r>
            <a:endParaRPr lang="ko-KR" altLang="en-US" sz="2400" b="1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91BAD-3372-4EC7-A4C0-63FADFE5FAC6}"/>
              </a:ext>
            </a:extLst>
          </p:cNvPr>
          <p:cNvSpPr txBox="1"/>
          <p:nvPr/>
        </p:nvSpPr>
        <p:spPr>
          <a:xfrm>
            <a:off x="5223504" y="3437249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역할 나누어</a:t>
            </a:r>
            <a:endParaRPr lang="en-US" altLang="ko-KR" sz="2400" b="1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기능 구현</a:t>
            </a:r>
            <a:endParaRPr lang="ko-KR" altLang="en-US" sz="2400" b="1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F2EEA-B404-4930-8641-1ED6CF733B73}"/>
              </a:ext>
            </a:extLst>
          </p:cNvPr>
          <p:cNvSpPr txBox="1"/>
          <p:nvPr/>
        </p:nvSpPr>
        <p:spPr>
          <a:xfrm>
            <a:off x="4680431" y="5249426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송예진</a:t>
            </a:r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ko-KR" altLang="en-US" sz="20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프론트엔드</a:t>
            </a:r>
            <a:endParaRPr lang="en-US" altLang="ko-KR" sz="2000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이강원</a:t>
            </a:r>
            <a:r>
              <a:rPr lang="en-US" altLang="ko-KR" sz="2000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ko-KR" altLang="en-US" sz="2000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백엔드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091BAD-3372-4EC7-A4C0-63FADFE5FAC6}"/>
              </a:ext>
            </a:extLst>
          </p:cNvPr>
          <p:cNvSpPr txBox="1"/>
          <p:nvPr/>
        </p:nvSpPr>
        <p:spPr>
          <a:xfrm>
            <a:off x="8545053" y="3274269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</a:t>
            </a:r>
            <a:r>
              <a:rPr lang="en-US" altLang="ko-KR" sz="2400" b="1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ss</a:t>
            </a:r>
            <a:r>
              <a:rPr lang="en-US" altLang="ko-KR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보완</a:t>
            </a:r>
            <a:endParaRPr lang="en-US" altLang="ko-KR" sz="2400" b="1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프로젝트 문서화</a:t>
            </a:r>
            <a:endParaRPr lang="en-US" altLang="ko-KR" sz="2400" b="1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2400" b="1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발표 준비</a:t>
            </a:r>
            <a:endParaRPr lang="en-US" altLang="ko-KR" sz="2400" b="1" dirty="0" smtClean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9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+mn-cs"/>
              </a:rPr>
              <a:t>Part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 OTF" panose="020B0600000101010101" pitchFamily="34" charset="-127"/>
              <a:ea typeface="배달의민족 한나체 Pro OTF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323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  <a:cs typeface="+mn-cs"/>
              </a:rPr>
              <a:t>프로젝트 수행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950176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spc="-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우선 소소한 것부터</a:t>
            </a:r>
            <a:endParaRPr kumimoji="0" lang="ko-KR" altLang="en-US" sz="28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배달의민족 한나체 Air OTF" panose="020B0600000101010101" pitchFamily="34" charset="-127"/>
              <a:ea typeface="배달의민족 한나체 Air OTF" panose="020B0600000101010101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38" y="2008753"/>
            <a:ext cx="78009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Part </a:t>
            </a:r>
            <a:r>
              <a:rPr lang="en-US" altLang="ko-KR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4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323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프로젝트 수행 결과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23" y="1913255"/>
            <a:ext cx="7165221" cy="3461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1913255"/>
            <a:ext cx="2939780" cy="3396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950176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GPT</a:t>
            </a:r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에 입력한 데이터 예시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C06D19-38C7-42E3-92FF-B74A2601E7BB}"/>
              </a:ext>
            </a:extLst>
          </p:cNvPr>
          <p:cNvSpPr/>
          <p:nvPr/>
        </p:nvSpPr>
        <p:spPr>
          <a:xfrm>
            <a:off x="0" y="0"/>
            <a:ext cx="97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83AB0-0619-4D7B-B1FC-16CA2B2A4383}"/>
              </a:ext>
            </a:extLst>
          </p:cNvPr>
          <p:cNvSpPr/>
          <p:nvPr/>
        </p:nvSpPr>
        <p:spPr>
          <a:xfrm>
            <a:off x="0" y="177800"/>
            <a:ext cx="180000" cy="720000"/>
          </a:xfrm>
          <a:prstGeom prst="rect">
            <a:avLst/>
          </a:prstGeom>
          <a:solidFill>
            <a:srgbClr val="F8C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67EF2-C54E-40F6-9A54-B2E02E57BA7A}"/>
              </a:ext>
            </a:extLst>
          </p:cNvPr>
          <p:cNvSpPr txBox="1"/>
          <p:nvPr/>
        </p:nvSpPr>
        <p:spPr>
          <a:xfrm>
            <a:off x="212143" y="203911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Part </a:t>
            </a:r>
            <a:r>
              <a:rPr lang="en-US" altLang="ko-KR" dirty="0" smtClean="0">
                <a:latin typeface="배달의민족 한나체 Pro OTF" panose="020B0600000101010101" pitchFamily="34" charset="-127"/>
                <a:ea typeface="배달의민족 한나체 Pro OTF" panose="020B0600000101010101" pitchFamily="34" charset="-127"/>
              </a:rPr>
              <a:t>4</a:t>
            </a:r>
            <a:endParaRPr lang="ko-KR" altLang="en-US" dirty="0">
              <a:latin typeface="배달의민족 한나체 Pro OTF" panose="020B0600000101010101" pitchFamily="34" charset="-127"/>
              <a:ea typeface="배달의민족 한나체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159402"/>
            <a:ext cx="323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 OTF" panose="020B0600000101010101" pitchFamily="34" charset="-127"/>
                <a:ea typeface="배달의민족 한나는 열한살 OTF" panose="020B0600000101010101" pitchFamily="34" charset="-127"/>
              </a:rPr>
              <a:t>프로젝트 수행 결과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14" y="1611143"/>
            <a:ext cx="2517616" cy="450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89" y="1611143"/>
            <a:ext cx="2483731" cy="450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03" y="1611143"/>
            <a:ext cx="2500988" cy="4507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53B4A-7AE4-40D2-B586-E14E2478D099}"/>
              </a:ext>
            </a:extLst>
          </p:cNvPr>
          <p:cNvSpPr txBox="1"/>
          <p:nvPr/>
        </p:nvSpPr>
        <p:spPr>
          <a:xfrm>
            <a:off x="997499" y="946828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실행 예시</a:t>
            </a:r>
            <a:endParaRPr lang="ko-KR" altLang="en-US" sz="2800" spc="-3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6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qj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688D"/>
      </a:accent1>
      <a:accent2>
        <a:srgbClr val="F8C3CB"/>
      </a:accent2>
      <a:accent3>
        <a:srgbClr val="F4E2B6"/>
      </a:accent3>
      <a:accent4>
        <a:srgbClr val="FCF8EE"/>
      </a:accent4>
      <a:accent5>
        <a:srgbClr val="A4C9E5"/>
      </a:accent5>
      <a:accent6>
        <a:srgbClr val="5093AE"/>
      </a:accent6>
      <a:hlink>
        <a:srgbClr val="3F3F3F"/>
      </a:hlink>
      <a:folHlink>
        <a:srgbClr val="3F3F3F"/>
      </a:folHlink>
    </a:clrScheme>
    <a:fontScheme name="Pretendard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248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Pretendard</vt:lpstr>
      <vt:lpstr>Pretendard Black</vt:lpstr>
      <vt:lpstr>배달의민족 한나는 열한살 OTF</vt:lpstr>
      <vt:lpstr>배달의민족 한나체 Air OTF</vt:lpstr>
      <vt:lpstr>배달의민족 한나체 Pro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SSAFY</cp:lastModifiedBy>
  <cp:revision>91</cp:revision>
  <dcterms:created xsi:type="dcterms:W3CDTF">2022-01-31T07:05:04Z</dcterms:created>
  <dcterms:modified xsi:type="dcterms:W3CDTF">2024-05-23T08:14:53Z</dcterms:modified>
</cp:coreProperties>
</file>