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6FAE-2970-4CC5-A392-755BA699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594D61-3688-490B-8EA7-72B9FD07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064E5-A2B1-40A9-8778-B86F1750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24097-11D0-4ACE-9BED-901DCEE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06A55-11D0-473B-91FF-AF7AF415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1EBE-A658-44B7-B6D8-35E453A6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89170-3D08-47BB-AD10-88BB966B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D2395-3D4E-43A7-A2F5-DE0E688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1B2FE-1A82-4DB5-B6EC-CEA513F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5E484-B5D6-4D1B-8C1F-53F6D992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4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0F22F-F163-4804-8016-496BFD774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A1277-50D2-4980-8ABE-D83C4431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334C0-3230-46E8-86FB-2C0A1CE6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4B3B-089C-4386-B64C-70CBC854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CFBF5-619C-4B3A-B8CE-A1FD1CE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4D23-DBF6-4EA6-BBC6-95FE67A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0495A-F115-431F-A23E-F7525BE3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BB1EB-F2A4-4186-93D6-F59B623C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0DB36-E0C5-48AC-97A3-4D3D7162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682CC-E5D5-443D-9C6A-5451BC6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155B-C0ED-43FC-95BE-704B0E3E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5F3CC-EE80-41CC-AC63-E2C26C8A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0730D-8B10-446A-BF71-BBB4B376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A3D68-AB78-459B-9A25-96C7AD26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74B27-FA2C-4838-BCB3-9C9575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020E0-D3C2-49CA-91BC-6F97B230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FC6B6-DE12-4683-BDED-4A86927BB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6D148-8628-4380-939F-E5CCD138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F2D9-B268-4B65-B015-DB037C8E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2DF49-6DA3-4C33-A705-16DB34E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0C42D-4B7E-497A-8623-1EBBC4F8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FFB1-654D-4F54-AE66-88EE764B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BBBC8-8777-4E15-8BC4-6D1AEA0F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E2BD-DFAA-4E02-B840-A27C688E7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E1720-AF36-4327-B24C-106B25507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745FC-594A-407B-8BEC-015C6C7D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8EDBF8-0E8D-4940-AFEE-E7741F95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A5EAF-D266-4493-AFCA-8992C93C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EB4B9-23C2-46BD-8842-D382A4EF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2E3F8-CFF5-489D-913B-8D06A9F3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8D551-37DB-44FB-B7FE-14C46D9F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554A9B-17D3-4237-82B5-8F83E8A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5E776-B792-4102-BEBA-F125219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A40CEA-CA84-423C-AC64-074F5C48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7F28E-1505-43D2-9DA7-DD6B497D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B3C4-A824-4125-B685-9174626C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4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7F04-E335-4DA1-A3FE-13CC3D3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518E-A974-464D-8FCF-42F7A4A4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B8DF1-2A41-496E-A664-D192BD11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A1192-2C5E-46C7-A6C2-38882990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2D9B1-4DEC-4A59-9755-71BA546F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F0912-679B-45AE-88CE-14E144BA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3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9A03-1BF6-4940-BA81-6405093C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C749FB-97D8-461F-9BBF-ED6A639D0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0FADA-4BFA-4D73-B5F9-F08FD110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A4C931-BEEA-4261-8723-634ECAC2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302C-EB5A-4473-9697-2E008EB2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E1475-B60E-4045-84DB-9A30C867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4BD3C3-A7BB-473E-B3F2-B669F00B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2AC50-F5F9-4FDD-B3C6-438CA11B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161F-9F01-481D-B918-7979886AC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2231-FDA4-4DFC-BA0F-454495E7520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53C45-4B4F-42E4-9F1C-466BF2D7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446C6-173E-43DF-BDA8-257F1880E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3CE-4126-4464-BF6D-80706BF7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3643-BFD5-4047-BB8D-E27EDCCD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TF-IDF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5C74-1C11-4920-B36B-B371B559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TF-IDF</a:t>
            </a:r>
            <a:r>
              <a:rPr lang="en-US" altLang="ko-KR" dirty="0"/>
              <a:t>(Term Frequency - Inverse Document Frequency)</a:t>
            </a:r>
            <a:r>
              <a:rPr lang="ko-KR" altLang="en-US" dirty="0"/>
              <a:t>는 정보 검색과 텍스트 마이닝에서 이용하는 가중치로</a:t>
            </a:r>
            <a:r>
              <a:rPr lang="en-US" altLang="ko-KR" dirty="0"/>
              <a:t>, </a:t>
            </a:r>
            <a:r>
              <a:rPr lang="ko-KR" altLang="en-US" dirty="0"/>
              <a:t>여러 문서로 이루어진 문서군이 있을 때 어떤 단어가 특정 문서 내에서 얼마나 중요한 것인지를 나타내는 통계적 수치입니다</a:t>
            </a:r>
            <a:r>
              <a:rPr lang="en-US" altLang="ko-KR" dirty="0"/>
              <a:t>. </a:t>
            </a:r>
            <a:r>
              <a:rPr lang="ko-KR" altLang="en-US" dirty="0"/>
              <a:t>문서의 핵심어를 추출하거나</a:t>
            </a:r>
            <a:r>
              <a:rPr lang="en-US" altLang="ko-KR" dirty="0"/>
              <a:t>, </a:t>
            </a:r>
            <a:r>
              <a:rPr lang="ko-KR" altLang="en-US" dirty="0"/>
              <a:t>검색 엔진에서 검색 결과의 순위를 결정하거나</a:t>
            </a:r>
            <a:r>
              <a:rPr lang="en-US" altLang="ko-KR" dirty="0"/>
              <a:t>, </a:t>
            </a:r>
            <a:r>
              <a:rPr lang="ko-KR" altLang="en-US" dirty="0"/>
              <a:t>문서들 사이의 비슷한 정도를 구하는 등의 용도로 사용할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C0D51-2C78-41D8-9301-619761FE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TF-IDF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C9DCE-86E3-4AD9-8775-33D89EE3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TF</a:t>
            </a:r>
            <a:r>
              <a:rPr lang="ko-KR" altLang="en-US" dirty="0"/>
              <a:t>는 </a:t>
            </a:r>
            <a:r>
              <a:rPr lang="en-US" altLang="ko-KR" dirty="0"/>
              <a:t>Term Frequency</a:t>
            </a:r>
            <a:r>
              <a:rPr lang="ko-KR" altLang="en-US" dirty="0"/>
              <a:t>의 약자로 </a:t>
            </a:r>
            <a:r>
              <a:rPr lang="ko-KR" altLang="en-US" b="1" dirty="0"/>
              <a:t>문서에서 해당 단어가 얼마나 나타났는가</a:t>
            </a:r>
            <a:r>
              <a:rPr lang="en-US" altLang="ko-KR" b="1" dirty="0"/>
              <a:t>?</a:t>
            </a:r>
            <a:r>
              <a:rPr lang="ko-KR" altLang="en-US" dirty="0"/>
              <a:t>를 의미합니다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IDF</a:t>
            </a:r>
            <a:r>
              <a:rPr lang="ko-KR" altLang="en-US" dirty="0"/>
              <a:t>는 </a:t>
            </a:r>
            <a:r>
              <a:rPr lang="en-US" altLang="ko-KR" dirty="0"/>
              <a:t>DF</a:t>
            </a:r>
            <a:r>
              <a:rPr lang="ko-KR" altLang="en-US" dirty="0"/>
              <a:t>의 역수입니다</a:t>
            </a:r>
            <a:r>
              <a:rPr lang="en-US" altLang="ko-KR" dirty="0"/>
              <a:t>. DF</a:t>
            </a:r>
            <a:r>
              <a:rPr lang="ko-KR" altLang="en-US" dirty="0"/>
              <a:t>는 전체 </a:t>
            </a:r>
            <a:r>
              <a:rPr lang="ko-KR" altLang="en-US" dirty="0" err="1"/>
              <a:t>문서들에서</a:t>
            </a:r>
            <a:r>
              <a:rPr lang="ko-KR" altLang="en-US" dirty="0"/>
              <a:t> 몇개의 문서에 해당 단어가 </a:t>
            </a:r>
            <a:r>
              <a:rPr lang="ko-KR" altLang="en-US" dirty="0" err="1"/>
              <a:t>나타나있는지에</a:t>
            </a:r>
            <a:r>
              <a:rPr lang="ko-KR" altLang="en-US" dirty="0"/>
              <a:t> 대한 값입니다</a:t>
            </a:r>
            <a:r>
              <a:rPr lang="en-US" altLang="ko-KR" dirty="0"/>
              <a:t>. </a:t>
            </a:r>
            <a:r>
              <a:rPr lang="ko-KR" altLang="en-US" dirty="0"/>
              <a:t>따라서 수식은 </a:t>
            </a:r>
            <a:r>
              <a:rPr lang="en-US" altLang="ko-KR" b="1" dirty="0"/>
              <a:t>IDF = </a:t>
            </a:r>
            <a:r>
              <a:rPr lang="ko-KR" altLang="en-US" b="1" dirty="0"/>
              <a:t>전체 문서 수 </a:t>
            </a:r>
            <a:r>
              <a:rPr lang="en-US" altLang="ko-KR" b="1" dirty="0"/>
              <a:t>/ </a:t>
            </a:r>
            <a:r>
              <a:rPr lang="ko-KR" altLang="en-US" b="1" dirty="0"/>
              <a:t>해당 단어가 나타난 문서 수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DF</a:t>
            </a:r>
            <a:r>
              <a:rPr lang="ko-KR" altLang="en-US" dirty="0"/>
              <a:t>의 값의 역수 값을 사용하는 이유는 가장 </a:t>
            </a:r>
            <a:r>
              <a:rPr lang="en-US" altLang="ko-KR" dirty="0"/>
              <a:t>DF</a:t>
            </a:r>
            <a:r>
              <a:rPr lang="ko-KR" altLang="en-US" dirty="0"/>
              <a:t>가 큰 값을 </a:t>
            </a:r>
            <a:r>
              <a:rPr lang="en-US" altLang="ko-KR" dirty="0"/>
              <a:t>1</a:t>
            </a:r>
            <a:r>
              <a:rPr lang="ko-KR" altLang="en-US" dirty="0"/>
              <a:t>이 되도록 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4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EF2C3-2EC4-4B62-BE48-CB9DF8B0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2F4A7-6C3A-4EBA-B84E-8DFF3A4A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지도학습 중 분류 문제에 사용하는 알고리즘입니다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최근접 이웃법은 새로운 데이터를 입력 받았을 때 가장 가까이 있는 것이 무엇인지를 중심으로 새로운 데이터의 종류를 정해주는 알고리즘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037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4717-F23A-46F6-9D50-D46D9460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D0238-310E-4DFE-9E1E-24D56DD5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k-NN</a:t>
            </a:r>
            <a:r>
              <a:rPr lang="ko-KR" altLang="en-US" dirty="0"/>
              <a:t>에서 가깝다는 개념은 유클리드 거리</a:t>
            </a:r>
            <a:r>
              <a:rPr lang="en-US" altLang="ko-KR" dirty="0"/>
              <a:t>(Euclidean Distance)</a:t>
            </a:r>
            <a:r>
              <a:rPr lang="ko-KR" altLang="en-US" dirty="0"/>
              <a:t>로 정의하는데</a:t>
            </a:r>
            <a:r>
              <a:rPr lang="en-US" altLang="ko-KR" dirty="0"/>
              <a:t>, </a:t>
            </a:r>
            <a:r>
              <a:rPr lang="ko-KR" altLang="en-US" dirty="0"/>
              <a:t>유클리드 거리를 계산할 때는 단위가 매우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순서가 달라지면 </a:t>
            </a:r>
            <a:r>
              <a:rPr lang="en-US" altLang="ko-KR" dirty="0"/>
              <a:t>k-NN</a:t>
            </a:r>
            <a:r>
              <a:rPr lang="ko-KR" altLang="en-US" dirty="0"/>
              <a:t>에서의 분류 결과도 달라진다는 뜻입니다</a:t>
            </a:r>
            <a:r>
              <a:rPr lang="en-US" altLang="ko-KR" dirty="0"/>
              <a:t>. </a:t>
            </a:r>
            <a:r>
              <a:rPr lang="ko-KR" altLang="en-US" dirty="0"/>
              <a:t>그래서 반드시 </a:t>
            </a:r>
            <a:r>
              <a:rPr lang="en-US" altLang="ko-KR" dirty="0"/>
              <a:t>k-NN </a:t>
            </a:r>
            <a:r>
              <a:rPr lang="ko-KR" altLang="en-US" dirty="0"/>
              <a:t>알고리즘을 적용할 때에는 데이터에 표준화를 해주어야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F499CAF-024D-4F71-91B1-90CF0EAF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9986"/>
            <a:ext cx="7438295" cy="70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4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TF-IDF</vt:lpstr>
      <vt:lpstr>TF-IDF</vt:lpstr>
      <vt:lpstr>KNN 알고리즘</vt:lpstr>
      <vt:lpstr>KNN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2019-10-30T04:36:18Z</dcterms:created>
  <dcterms:modified xsi:type="dcterms:W3CDTF">2019-10-30T05:22:46Z</dcterms:modified>
</cp:coreProperties>
</file>