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drawings/drawing3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3.xml" ContentType="application/vnd.openxmlformats-officedocument.themeOverride+xml"/>
  <Override PartName="/ppt/drawings/drawing4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4.xml" ContentType="application/vnd.openxmlformats-officedocument.themeOverride+xml"/>
  <Override PartName="/ppt/drawings/drawing5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>
  <p:sldMasterIdLst>
    <p:sldMasterId id="2147522652" r:id="rId1"/>
    <p:sldMasterId id="2147522657" r:id="rId2"/>
    <p:sldMasterId id="2147522690" r:id="rId3"/>
    <p:sldMasterId id="2147522694" r:id="rId4"/>
    <p:sldMasterId id="2147522707" r:id="rId5"/>
    <p:sldMasterId id="2147522711" r:id="rId6"/>
  </p:sldMasterIdLst>
  <p:notesMasterIdLst>
    <p:notesMasterId r:id="rId27"/>
  </p:notesMasterIdLst>
  <p:handoutMasterIdLst>
    <p:handoutMasterId r:id="rId28"/>
  </p:handoutMasterIdLst>
  <p:sldIdLst>
    <p:sldId id="266" r:id="rId7"/>
    <p:sldId id="2081" r:id="rId8"/>
    <p:sldId id="2085" r:id="rId9"/>
    <p:sldId id="2086" r:id="rId10"/>
    <p:sldId id="2100" r:id="rId11"/>
    <p:sldId id="2087" r:id="rId12"/>
    <p:sldId id="2101" r:id="rId13"/>
    <p:sldId id="2088" r:id="rId14"/>
    <p:sldId id="2089" r:id="rId15"/>
    <p:sldId id="2102" r:id="rId16"/>
    <p:sldId id="2090" r:id="rId17"/>
    <p:sldId id="2091" r:id="rId18"/>
    <p:sldId id="2092" r:id="rId19"/>
    <p:sldId id="2093" r:id="rId20"/>
    <p:sldId id="2095" r:id="rId21"/>
    <p:sldId id="2103" r:id="rId22"/>
    <p:sldId id="2096" r:id="rId23"/>
    <p:sldId id="2097" r:id="rId24"/>
    <p:sldId id="2098" r:id="rId25"/>
    <p:sldId id="2099" r:id="rId26"/>
  </p:sldIdLst>
  <p:sldSz cx="9144000" cy="6858000" type="screen4x3"/>
  <p:notesSz cx="6805613" cy="9939338"/>
  <p:embeddedFontLst>
    <p:embeddedFont>
      <p:font typeface="HY그래픽M" panose="02030600000101010101" pitchFamily="18" charset="-127"/>
      <p:regular r:id="rId29"/>
    </p:embeddedFont>
    <p:embeddedFont>
      <p:font typeface="MS PGothic" panose="020B0600070205080204" pitchFamily="34" charset="-128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원신한 Bold" panose="020B0803000000000000" pitchFamily="50" charset="-127"/>
      <p:bold r:id="rId33"/>
    </p:embeddedFont>
    <p:embeddedFont>
      <p:font typeface="원신한 Light" panose="020B0303000000000000" pitchFamily="50" charset="-127"/>
      <p:regular r:id="rId34"/>
    </p:embeddedFont>
    <p:embeddedFont>
      <p:font typeface="원신한 Medium" panose="020B0603000000000000" pitchFamily="50" charset="-127"/>
      <p:regular r:id="rId35"/>
    </p:embeddedFont>
  </p:embeddedFontLst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orient="horz" pos="1094" userDrawn="1">
          <p15:clr>
            <a:srgbClr val="A4A3A4"/>
          </p15:clr>
        </p15:guide>
        <p15:guide id="3" orient="horz" pos="2886" userDrawn="1">
          <p15:clr>
            <a:srgbClr val="A4A3A4"/>
          </p15:clr>
        </p15:guide>
        <p15:guide id="4" orient="horz" pos="504">
          <p15:clr>
            <a:srgbClr val="A4A3A4"/>
          </p15:clr>
        </p15:guide>
        <p15:guide id="5" orient="horz" pos="1570" userDrawn="1">
          <p15:clr>
            <a:srgbClr val="A4A3A4"/>
          </p15:clr>
        </p15:guide>
        <p15:guide id="6" orient="horz" pos="777" userDrawn="1">
          <p15:clr>
            <a:srgbClr val="A4A3A4"/>
          </p15:clr>
        </p15:guide>
        <p15:guide id="7" orient="horz" pos="3113">
          <p15:clr>
            <a:srgbClr val="A4A3A4"/>
          </p15:clr>
        </p15:guide>
        <p15:guide id="8" pos="204" userDrawn="1">
          <p15:clr>
            <a:srgbClr val="A4A3A4"/>
          </p15:clr>
        </p15:guide>
        <p15:guide id="9" pos="2971">
          <p15:clr>
            <a:srgbClr val="A4A3A4"/>
          </p15:clr>
        </p15:guide>
        <p15:guide id="10" pos="2789">
          <p15:clr>
            <a:srgbClr val="A4A3A4"/>
          </p15:clr>
        </p15:guide>
        <p15:guide id="11" pos="5556" userDrawn="1">
          <p15:clr>
            <a:srgbClr val="A4A3A4"/>
          </p15:clr>
        </p15:guide>
        <p15:guide id="12" pos="2880">
          <p15:clr>
            <a:srgbClr val="A4A3A4"/>
          </p15:clr>
        </p15:guide>
        <p15:guide id="13" pos="340">
          <p15:clr>
            <a:srgbClr val="A4A3A4"/>
          </p15:clr>
        </p15:guide>
        <p15:guide id="14" orient="horz" pos="21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, SeungMo" initials="LS" lastIdx="7" clrIdx="0">
    <p:extLst>
      <p:ext uri="{19B8F6BF-5375-455C-9EA6-DF929625EA0E}">
        <p15:presenceInfo xmlns:p15="http://schemas.microsoft.com/office/powerpoint/2012/main" userId="S-1-5-21-299373676-216873796-119829948-72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5184"/>
    <a:srgbClr val="9D7945"/>
    <a:srgbClr val="D1B35D"/>
    <a:srgbClr val="D05E89"/>
    <a:srgbClr val="000000"/>
    <a:srgbClr val="66FFCC"/>
    <a:srgbClr val="D9D9D9"/>
    <a:srgbClr val="002060"/>
    <a:srgbClr val="003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69204" autoAdjust="0"/>
  </p:normalViewPr>
  <p:slideViewPr>
    <p:cSldViewPr snapToObjects="1">
      <p:cViewPr varScale="1">
        <p:scale>
          <a:sx n="113" d="100"/>
          <a:sy n="113" d="100"/>
        </p:scale>
        <p:origin x="1854" y="108"/>
      </p:cViewPr>
      <p:guideLst>
        <p:guide orient="horz" pos="368"/>
        <p:guide orient="horz" pos="1094"/>
        <p:guide orient="horz" pos="2886"/>
        <p:guide orient="horz" pos="504"/>
        <p:guide orient="horz" pos="1570"/>
        <p:guide orient="horz" pos="777"/>
        <p:guide orient="horz" pos="3113"/>
        <p:guide pos="204"/>
        <p:guide pos="2971"/>
        <p:guide pos="2789"/>
        <p:guide pos="5556"/>
        <p:guide pos="2880"/>
        <p:guide pos="340"/>
        <p:guide orient="horz" pos="21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-1176" y="-102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21" Type="http://schemas.openxmlformats.org/officeDocument/2006/relationships/slide" Target="slides/slide15.xml"/><Relationship Id="rId34" Type="http://schemas.openxmlformats.org/officeDocument/2006/relationships/font" Target="fonts/font6.fntdata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1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36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font" Target="fonts/font5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cf47ec10c669238" providerId="LiveId" clId="{D2AC99D7-D84F-4A94-A7E0-B7079CAEDE38}"/>
    <pc:docChg chg="undo custSel addSld delSld modSld sldOrd">
      <pc:chgData name="" userId="ccf47ec10c669238" providerId="LiveId" clId="{D2AC99D7-D84F-4A94-A7E0-B7079CAEDE38}" dt="2023-08-02T23:36:18.692" v="18805" actId="6549"/>
      <pc:docMkLst>
        <pc:docMk/>
      </pc:docMkLst>
      <pc:sldChg chg="modSp">
        <pc:chgData name="" userId="ccf47ec10c669238" providerId="LiveId" clId="{D2AC99D7-D84F-4A94-A7E0-B7079CAEDE38}" dt="2023-07-31T23:10:12.069" v="270"/>
        <pc:sldMkLst>
          <pc:docMk/>
          <pc:sldMk cId="1827395682" sldId="266"/>
        </pc:sldMkLst>
        <pc:spChg chg="mod">
          <ac:chgData name="" userId="ccf47ec10c669238" providerId="LiveId" clId="{D2AC99D7-D84F-4A94-A7E0-B7079CAEDE38}" dt="2023-07-31T23:10:12.069" v="270"/>
          <ac:spMkLst>
            <pc:docMk/>
            <pc:sldMk cId="1827395682" sldId="266"/>
            <ac:spMk id="4" creationId="{00000000-0000-0000-0000-000000000000}"/>
          </ac:spMkLst>
        </pc:spChg>
      </pc:sldChg>
      <pc:sldChg chg="delSp modSp">
        <pc:chgData name="" userId="ccf47ec10c669238" providerId="LiveId" clId="{D2AC99D7-D84F-4A94-A7E0-B7079CAEDE38}" dt="2023-08-02T23:36:18.692" v="18805" actId="6549"/>
        <pc:sldMkLst>
          <pc:docMk/>
          <pc:sldMk cId="397043774" sldId="2081"/>
        </pc:sldMkLst>
        <pc:spChg chg="mod">
          <ac:chgData name="" userId="ccf47ec10c669238" providerId="LiveId" clId="{D2AC99D7-D84F-4A94-A7E0-B7079CAEDE38}" dt="2023-07-31T23:08:04.803" v="130" actId="20577"/>
          <ac:spMkLst>
            <pc:docMk/>
            <pc:sldMk cId="397043774" sldId="2081"/>
            <ac:spMk id="2" creationId="{EDB910C0-6072-40F1-99BD-1992B3163D3F}"/>
          </ac:spMkLst>
        </pc:spChg>
        <pc:spChg chg="mod">
          <ac:chgData name="" userId="ccf47ec10c669238" providerId="LiveId" clId="{D2AC99D7-D84F-4A94-A7E0-B7079CAEDE38}" dt="2023-07-31T23:10:08.030" v="258"/>
          <ac:spMkLst>
            <pc:docMk/>
            <pc:sldMk cId="397043774" sldId="2081"/>
            <ac:spMk id="4" creationId="{0349F61C-FF9C-4003-B282-962293E0A10D}"/>
          </ac:spMkLst>
        </pc:spChg>
        <pc:spChg chg="mod">
          <ac:chgData name="" userId="ccf47ec10c669238" providerId="LiveId" clId="{D2AC99D7-D84F-4A94-A7E0-B7079CAEDE38}" dt="2023-08-02T23:36:18.692" v="18805" actId="6549"/>
          <ac:spMkLst>
            <pc:docMk/>
            <pc:sldMk cId="397043774" sldId="2081"/>
            <ac:spMk id="5" creationId="{45297DE7-74F3-4CF0-8B79-A272C2DC06C7}"/>
          </ac:spMkLst>
        </pc:spChg>
        <pc:spChg chg="del">
          <ac:chgData name="" userId="ccf47ec10c669238" providerId="LiveId" clId="{D2AC99D7-D84F-4A94-A7E0-B7079CAEDE38}" dt="2023-07-31T23:09:01.393" v="176" actId="478"/>
          <ac:spMkLst>
            <pc:docMk/>
            <pc:sldMk cId="397043774" sldId="2081"/>
            <ac:spMk id="6" creationId="{EF016575-D3CB-422C-9D59-1A43D2461491}"/>
          </ac:spMkLst>
        </pc:spChg>
        <pc:spChg chg="del">
          <ac:chgData name="" userId="ccf47ec10c669238" providerId="LiveId" clId="{D2AC99D7-D84F-4A94-A7E0-B7079CAEDE38}" dt="2023-07-31T23:09:01.393" v="176" actId="478"/>
          <ac:spMkLst>
            <pc:docMk/>
            <pc:sldMk cId="397043774" sldId="2081"/>
            <ac:spMk id="7" creationId="{D8A78607-6911-405A-857A-6BFD9C74AC07}"/>
          </ac:spMkLst>
        </pc:spChg>
        <pc:spChg chg="del">
          <ac:chgData name="" userId="ccf47ec10c669238" providerId="LiveId" clId="{D2AC99D7-D84F-4A94-A7E0-B7079CAEDE38}" dt="2023-07-31T23:09:01.393" v="176" actId="478"/>
          <ac:spMkLst>
            <pc:docMk/>
            <pc:sldMk cId="397043774" sldId="2081"/>
            <ac:spMk id="8" creationId="{E6468759-0B9C-4412-A278-96F51F048184}"/>
          </ac:spMkLst>
        </pc:spChg>
        <pc:spChg chg="del">
          <ac:chgData name="" userId="ccf47ec10c669238" providerId="LiveId" clId="{D2AC99D7-D84F-4A94-A7E0-B7079CAEDE38}" dt="2023-07-31T23:09:01.393" v="176" actId="478"/>
          <ac:spMkLst>
            <pc:docMk/>
            <pc:sldMk cId="397043774" sldId="2081"/>
            <ac:spMk id="9" creationId="{371108D0-2861-42D1-B588-06778C8F297F}"/>
          </ac:spMkLst>
        </pc:spChg>
        <pc:spChg chg="del">
          <ac:chgData name="" userId="ccf47ec10c669238" providerId="LiveId" clId="{D2AC99D7-D84F-4A94-A7E0-B7079CAEDE38}" dt="2023-07-31T23:09:01.393" v="176" actId="478"/>
          <ac:spMkLst>
            <pc:docMk/>
            <pc:sldMk cId="397043774" sldId="2081"/>
            <ac:spMk id="10" creationId="{46CD2D8C-F942-47E9-8C9A-0498A8D4BC92}"/>
          </ac:spMkLst>
        </pc:spChg>
        <pc:spChg chg="del">
          <ac:chgData name="" userId="ccf47ec10c669238" providerId="LiveId" clId="{D2AC99D7-D84F-4A94-A7E0-B7079CAEDE38}" dt="2023-07-31T23:09:01.393" v="176" actId="478"/>
          <ac:spMkLst>
            <pc:docMk/>
            <pc:sldMk cId="397043774" sldId="2081"/>
            <ac:spMk id="11" creationId="{B54B8FB0-8141-42CC-AFBC-A0E4C7C7BBD9}"/>
          </ac:spMkLst>
        </pc:spChg>
        <pc:spChg chg="del">
          <ac:chgData name="" userId="ccf47ec10c669238" providerId="LiveId" clId="{D2AC99D7-D84F-4A94-A7E0-B7079CAEDE38}" dt="2023-07-31T23:09:02.779" v="177" actId="478"/>
          <ac:spMkLst>
            <pc:docMk/>
            <pc:sldMk cId="397043774" sldId="2081"/>
            <ac:spMk id="23" creationId="{519722CA-2BC5-481E-8A75-A9F836BF20D1}"/>
          </ac:spMkLst>
        </pc:spChg>
        <pc:graphicFrameChg chg="mod modGraphic">
          <ac:chgData name="" userId="ccf47ec10c669238" providerId="LiveId" clId="{D2AC99D7-D84F-4A94-A7E0-B7079CAEDE38}" dt="2023-08-02T23:35:40.754" v="18789" actId="14100"/>
          <ac:graphicFrameMkLst>
            <pc:docMk/>
            <pc:sldMk cId="397043774" sldId="2081"/>
            <ac:graphicFrameMk id="8" creationId="{AC6F0B46-85AE-4BBD-A82C-9FA84D49EC4D}"/>
          </ac:graphicFrameMkLst>
        </pc:graphicFrameChg>
        <pc:graphicFrameChg chg="del">
          <ac:chgData name="" userId="ccf47ec10c669238" providerId="LiveId" clId="{D2AC99D7-D84F-4A94-A7E0-B7079CAEDE38}" dt="2023-07-31T23:09:01.393" v="176" actId="478"/>
          <ac:graphicFrameMkLst>
            <pc:docMk/>
            <pc:sldMk cId="397043774" sldId="2081"/>
            <ac:graphicFrameMk id="12" creationId="{9F2ABD28-032D-498D-9A23-841D57B198A1}"/>
          </ac:graphicFrameMkLst>
        </pc:graphicFrameChg>
        <pc:graphicFrameChg chg="del">
          <ac:chgData name="" userId="ccf47ec10c669238" providerId="LiveId" clId="{D2AC99D7-D84F-4A94-A7E0-B7079CAEDE38}" dt="2023-07-31T23:09:01.393" v="176" actId="478"/>
          <ac:graphicFrameMkLst>
            <pc:docMk/>
            <pc:sldMk cId="397043774" sldId="2081"/>
            <ac:graphicFrameMk id="19" creationId="{D5031297-46BD-48F3-8DF1-BF8B36559E15}"/>
          </ac:graphicFrameMkLst>
        </pc:graphicFrameChg>
      </pc:sldChg>
      <pc:sldChg chg="addSp modSp add">
        <pc:chgData name="" userId="ccf47ec10c669238" providerId="LiveId" clId="{D2AC99D7-D84F-4A94-A7E0-B7079CAEDE38}" dt="2023-08-02T23:21:33.995" v="18726" actId="20577"/>
        <pc:sldMkLst>
          <pc:docMk/>
          <pc:sldMk cId="345449941" sldId="2085"/>
        </pc:sldMkLst>
        <pc:spChg chg="mod">
          <ac:chgData name="" userId="ccf47ec10c669238" providerId="LiveId" clId="{D2AC99D7-D84F-4A94-A7E0-B7079CAEDE38}" dt="2023-08-02T23:21:33.995" v="18726" actId="20577"/>
          <ac:spMkLst>
            <pc:docMk/>
            <pc:sldMk cId="345449941" sldId="2085"/>
            <ac:spMk id="2" creationId="{EDB910C0-6072-40F1-99BD-1992B3163D3F}"/>
          </ac:spMkLst>
        </pc:spChg>
        <pc:spChg chg="mod">
          <ac:chgData name="" userId="ccf47ec10c669238" providerId="LiveId" clId="{D2AC99D7-D84F-4A94-A7E0-B7079CAEDE38}" dt="2023-07-31T23:20:21.483" v="1068"/>
          <ac:spMkLst>
            <pc:docMk/>
            <pc:sldMk cId="345449941" sldId="2085"/>
            <ac:spMk id="4" creationId="{0349F61C-FF9C-4003-B282-962293E0A10D}"/>
          </ac:spMkLst>
        </pc:spChg>
        <pc:spChg chg="mod">
          <ac:chgData name="" userId="ccf47ec10c669238" providerId="LiveId" clId="{D2AC99D7-D84F-4A94-A7E0-B7079CAEDE38}" dt="2023-08-01T23:00:54.173" v="17126" actId="6549"/>
          <ac:spMkLst>
            <pc:docMk/>
            <pc:sldMk cId="345449941" sldId="2085"/>
            <ac:spMk id="5" creationId="{45297DE7-74F3-4CF0-8B79-A272C2DC06C7}"/>
          </ac:spMkLst>
        </pc:spChg>
        <pc:graphicFrameChg chg="add mod">
          <ac:chgData name="" userId="ccf47ec10c669238" providerId="LiveId" clId="{D2AC99D7-D84F-4A94-A7E0-B7079CAEDE38}" dt="2023-08-01T23:32:04.969" v="17131" actId="14100"/>
          <ac:graphicFrameMkLst>
            <pc:docMk/>
            <pc:sldMk cId="345449941" sldId="2085"/>
            <ac:graphicFrameMk id="6" creationId="{1CD812E2-C673-4115-A45E-0B0016C6F91D}"/>
          </ac:graphicFrameMkLst>
        </pc:graphicFrameChg>
        <pc:graphicFrameChg chg="add mod">
          <ac:chgData name="" userId="ccf47ec10c669238" providerId="LiveId" clId="{D2AC99D7-D84F-4A94-A7E0-B7079CAEDE38}" dt="2023-08-01T23:33:52.142" v="17137" actId="14100"/>
          <ac:graphicFrameMkLst>
            <pc:docMk/>
            <pc:sldMk cId="345449941" sldId="2085"/>
            <ac:graphicFrameMk id="7" creationId="{CB1777CF-4D76-44EE-8C5A-B1AE24DFD203}"/>
          </ac:graphicFrameMkLst>
        </pc:graphicFrameChg>
      </pc:sldChg>
      <pc:sldChg chg="addSp delSp modSp add">
        <pc:chgData name="" userId="ccf47ec10c669238" providerId="LiveId" clId="{D2AC99D7-D84F-4A94-A7E0-B7079CAEDE38}" dt="2023-08-02T23:21:40.505" v="18735" actId="20577"/>
        <pc:sldMkLst>
          <pc:docMk/>
          <pc:sldMk cId="2477730575" sldId="2086"/>
        </pc:sldMkLst>
        <pc:spChg chg="add del mod">
          <ac:chgData name="" userId="ccf47ec10c669238" providerId="LiveId" clId="{D2AC99D7-D84F-4A94-A7E0-B7079CAEDE38}" dt="2023-08-02T23:21:40.505" v="18735" actId="20577"/>
          <ac:spMkLst>
            <pc:docMk/>
            <pc:sldMk cId="2477730575" sldId="2086"/>
            <ac:spMk id="2" creationId="{EDB910C0-6072-40F1-99BD-1992B3163D3F}"/>
          </ac:spMkLst>
        </pc:spChg>
        <pc:spChg chg="mod">
          <ac:chgData name="" userId="ccf47ec10c669238" providerId="LiveId" clId="{D2AC99D7-D84F-4A94-A7E0-B7079CAEDE38}" dt="2023-08-02T00:44:31.601" v="17388" actId="20577"/>
          <ac:spMkLst>
            <pc:docMk/>
            <pc:sldMk cId="2477730575" sldId="2086"/>
            <ac:spMk id="4" creationId="{0349F61C-FF9C-4003-B282-962293E0A10D}"/>
          </ac:spMkLst>
        </pc:spChg>
        <pc:spChg chg="mod">
          <ac:chgData name="" userId="ccf47ec10c669238" providerId="LiveId" clId="{D2AC99D7-D84F-4A94-A7E0-B7079CAEDE38}" dt="2023-08-02T07:16:41.343" v="18375"/>
          <ac:spMkLst>
            <pc:docMk/>
            <pc:sldMk cId="2477730575" sldId="2086"/>
            <ac:spMk id="5" creationId="{45297DE7-74F3-4CF0-8B79-A272C2DC06C7}"/>
          </ac:spMkLst>
        </pc:spChg>
        <pc:spChg chg="add del">
          <ac:chgData name="" userId="ccf47ec10c669238" providerId="LiveId" clId="{D2AC99D7-D84F-4A94-A7E0-B7079CAEDE38}" dt="2023-07-31T23:41:40.131" v="3636"/>
          <ac:spMkLst>
            <pc:docMk/>
            <pc:sldMk cId="2477730575" sldId="2086"/>
            <ac:spMk id="6" creationId="{18DB8139-AB20-45A8-8E1C-49A092942B14}"/>
          </ac:spMkLst>
        </pc:spChg>
        <pc:spChg chg="add del mod">
          <ac:chgData name="" userId="ccf47ec10c669238" providerId="LiveId" clId="{D2AC99D7-D84F-4A94-A7E0-B7079CAEDE38}" dt="2023-08-01T00:58:14.354" v="7087" actId="478"/>
          <ac:spMkLst>
            <pc:docMk/>
            <pc:sldMk cId="2477730575" sldId="2086"/>
            <ac:spMk id="8" creationId="{1B0543E1-62C6-46E2-9FA2-BB74AA488903}"/>
          </ac:spMkLst>
        </pc:spChg>
        <pc:spChg chg="add del">
          <ac:chgData name="" userId="ccf47ec10c669238" providerId="LiveId" clId="{D2AC99D7-D84F-4A94-A7E0-B7079CAEDE38}" dt="2023-08-01T00:58:13.444" v="7086"/>
          <ac:spMkLst>
            <pc:docMk/>
            <pc:sldMk cId="2477730575" sldId="2086"/>
            <ac:spMk id="9" creationId="{3B14C4B6-9DAA-4A99-9799-D802C12B97AE}"/>
          </ac:spMkLst>
        </pc:spChg>
        <pc:spChg chg="add del">
          <ac:chgData name="" userId="ccf47ec10c669238" providerId="LiveId" clId="{D2AC99D7-D84F-4A94-A7E0-B7079CAEDE38}" dt="2023-08-01T00:58:16.918" v="7089"/>
          <ac:spMkLst>
            <pc:docMk/>
            <pc:sldMk cId="2477730575" sldId="2086"/>
            <ac:spMk id="10" creationId="{ADD7E105-6379-40D7-A9BE-1D811363DD9B}"/>
          </ac:spMkLst>
        </pc:spChg>
        <pc:graphicFrameChg chg="add del">
          <ac:chgData name="" userId="ccf47ec10c669238" providerId="LiveId" clId="{D2AC99D7-D84F-4A94-A7E0-B7079CAEDE38}" dt="2023-08-01T23:40:53.112" v="17139"/>
          <ac:graphicFrameMkLst>
            <pc:docMk/>
            <pc:sldMk cId="2477730575" sldId="2086"/>
            <ac:graphicFrameMk id="6" creationId="{A1F07F32-DB94-4224-A9CD-E49FC698F317}"/>
          </ac:graphicFrameMkLst>
        </pc:graphicFrameChg>
        <pc:graphicFrameChg chg="add del mod">
          <ac:chgData name="" userId="ccf47ec10c669238" providerId="LiveId" clId="{D2AC99D7-D84F-4A94-A7E0-B7079CAEDE38}" dt="2023-08-01T23:41:05.934" v="17143" actId="478"/>
          <ac:graphicFrameMkLst>
            <pc:docMk/>
            <pc:sldMk cId="2477730575" sldId="2086"/>
            <ac:graphicFrameMk id="7" creationId="{E9147884-7CE4-4B69-AF82-9C6C51DCA9E2}"/>
          </ac:graphicFrameMkLst>
        </pc:graphicFrameChg>
        <pc:graphicFrameChg chg="add del mod">
          <ac:chgData name="" userId="ccf47ec10c669238" providerId="LiveId" clId="{D2AC99D7-D84F-4A94-A7E0-B7079CAEDE38}" dt="2023-08-01T23:41:31.319" v="17148" actId="478"/>
          <ac:graphicFrameMkLst>
            <pc:docMk/>
            <pc:sldMk cId="2477730575" sldId="2086"/>
            <ac:graphicFrameMk id="8" creationId="{670DAB79-937A-40EF-82BF-3BA5EE8B509B}"/>
          </ac:graphicFrameMkLst>
        </pc:graphicFrameChg>
        <pc:graphicFrameChg chg="add del">
          <ac:chgData name="" userId="ccf47ec10c669238" providerId="LiveId" clId="{D2AC99D7-D84F-4A94-A7E0-B7079CAEDE38}" dt="2023-08-01T23:41:50.386" v="17150" actId="478"/>
          <ac:graphicFrameMkLst>
            <pc:docMk/>
            <pc:sldMk cId="2477730575" sldId="2086"/>
            <ac:graphicFrameMk id="9" creationId="{E5E0EA10-82DD-4B61-8943-00D470910F79}"/>
          </ac:graphicFrameMkLst>
        </pc:graphicFrameChg>
        <pc:graphicFrameChg chg="add mod modGraphic">
          <ac:chgData name="" userId="ccf47ec10c669238" providerId="LiveId" clId="{D2AC99D7-D84F-4A94-A7E0-B7079CAEDE38}" dt="2023-08-01T23:50:58.484" v="17166" actId="207"/>
          <ac:graphicFrameMkLst>
            <pc:docMk/>
            <pc:sldMk cId="2477730575" sldId="2086"/>
            <ac:graphicFrameMk id="10" creationId="{71721C4A-8128-40C4-8F88-2E7E7F806FCB}"/>
          </ac:graphicFrameMkLst>
        </pc:graphicFrameChg>
        <pc:graphicFrameChg chg="add mod">
          <ac:chgData name="" userId="ccf47ec10c669238" providerId="LiveId" clId="{D2AC99D7-D84F-4A94-A7E0-B7079CAEDE38}" dt="2023-08-02T00:13:01.039" v="17174" actId="14100"/>
          <ac:graphicFrameMkLst>
            <pc:docMk/>
            <pc:sldMk cId="2477730575" sldId="2086"/>
            <ac:graphicFrameMk id="11" creationId="{84851AA2-17CD-4A68-B98F-332B7A5D656A}"/>
          </ac:graphicFrameMkLst>
        </pc:graphicFrameChg>
      </pc:sldChg>
      <pc:sldChg chg="addSp modSp add">
        <pc:chgData name="" userId="ccf47ec10c669238" providerId="LiveId" clId="{D2AC99D7-D84F-4A94-A7E0-B7079CAEDE38}" dt="2023-08-02T23:21:58.357" v="18746" actId="20577"/>
        <pc:sldMkLst>
          <pc:docMk/>
          <pc:sldMk cId="1748403730" sldId="2087"/>
        </pc:sldMkLst>
        <pc:spChg chg="mod">
          <ac:chgData name="" userId="ccf47ec10c669238" providerId="LiveId" clId="{D2AC99D7-D84F-4A94-A7E0-B7079CAEDE38}" dt="2023-08-02T23:21:58.357" v="18746" actId="20577"/>
          <ac:spMkLst>
            <pc:docMk/>
            <pc:sldMk cId="1748403730" sldId="2087"/>
            <ac:spMk id="2" creationId="{EDB910C0-6072-40F1-99BD-1992B3163D3F}"/>
          </ac:spMkLst>
        </pc:spChg>
        <pc:spChg chg="mod">
          <ac:chgData name="" userId="ccf47ec10c669238" providerId="LiveId" clId="{D2AC99D7-D84F-4A94-A7E0-B7079CAEDE38}" dt="2023-08-02T00:44:22.448" v="17384" actId="20577"/>
          <ac:spMkLst>
            <pc:docMk/>
            <pc:sldMk cId="1748403730" sldId="2087"/>
            <ac:spMk id="4" creationId="{0349F61C-FF9C-4003-B282-962293E0A10D}"/>
          </ac:spMkLst>
        </pc:spChg>
        <pc:spChg chg="mod">
          <ac:chgData name="" userId="ccf47ec10c669238" providerId="LiveId" clId="{D2AC99D7-D84F-4A94-A7E0-B7079CAEDE38}" dt="2023-08-01T22:19:18.759" v="16656" actId="20577"/>
          <ac:spMkLst>
            <pc:docMk/>
            <pc:sldMk cId="1748403730" sldId="2087"/>
            <ac:spMk id="5" creationId="{45297DE7-74F3-4CF0-8B79-A272C2DC06C7}"/>
          </ac:spMkLst>
        </pc:spChg>
        <pc:picChg chg="add mod">
          <ac:chgData name="" userId="ccf47ec10c669238" providerId="LiveId" clId="{D2AC99D7-D84F-4A94-A7E0-B7079CAEDE38}" dt="2023-08-02T00:20:23.518" v="17302" actId="14100"/>
          <ac:picMkLst>
            <pc:docMk/>
            <pc:sldMk cId="1748403730" sldId="2087"/>
            <ac:picMk id="6" creationId="{C0B3519C-47C5-456D-BF4F-AA4E1BB854CE}"/>
          </ac:picMkLst>
        </pc:picChg>
        <pc:picChg chg="add mod">
          <ac:chgData name="" userId="ccf47ec10c669238" providerId="LiveId" clId="{D2AC99D7-D84F-4A94-A7E0-B7079CAEDE38}" dt="2023-08-02T00:21:06.155" v="17309" actId="1076"/>
          <ac:picMkLst>
            <pc:docMk/>
            <pc:sldMk cId="1748403730" sldId="2087"/>
            <ac:picMk id="7" creationId="{EB26380B-70B6-4AA8-99A9-1B0B4B813531}"/>
          </ac:picMkLst>
        </pc:picChg>
      </pc:sldChg>
      <pc:sldChg chg="addSp delSp modSp add">
        <pc:chgData name="" userId="ccf47ec10c669238" providerId="LiveId" clId="{D2AC99D7-D84F-4A94-A7E0-B7079CAEDE38}" dt="2023-08-02T23:22:13.052" v="18750" actId="20577"/>
        <pc:sldMkLst>
          <pc:docMk/>
          <pc:sldMk cId="145266340" sldId="2088"/>
        </pc:sldMkLst>
        <pc:spChg chg="mod">
          <ac:chgData name="" userId="ccf47ec10c669238" providerId="LiveId" clId="{D2AC99D7-D84F-4A94-A7E0-B7079CAEDE38}" dt="2023-08-02T23:22:13.052" v="18750" actId="20577"/>
          <ac:spMkLst>
            <pc:docMk/>
            <pc:sldMk cId="145266340" sldId="2088"/>
            <ac:spMk id="2" creationId="{EDB910C0-6072-40F1-99BD-1992B3163D3F}"/>
          </ac:spMkLst>
        </pc:spChg>
        <pc:spChg chg="mod">
          <ac:chgData name="" userId="ccf47ec10c669238" providerId="LiveId" clId="{D2AC99D7-D84F-4A94-A7E0-B7079CAEDE38}" dt="2023-07-31T23:57:44.337" v="4659"/>
          <ac:spMkLst>
            <pc:docMk/>
            <pc:sldMk cId="145266340" sldId="2088"/>
            <ac:spMk id="4" creationId="{0349F61C-FF9C-4003-B282-962293E0A10D}"/>
          </ac:spMkLst>
        </pc:spChg>
        <pc:spChg chg="mod">
          <ac:chgData name="" userId="ccf47ec10c669238" providerId="LiveId" clId="{D2AC99D7-D84F-4A94-A7E0-B7079CAEDE38}" dt="2023-08-02T00:35:48.505" v="17378" actId="20577"/>
          <ac:spMkLst>
            <pc:docMk/>
            <pc:sldMk cId="145266340" sldId="2088"/>
            <ac:spMk id="5" creationId="{45297DE7-74F3-4CF0-8B79-A272C2DC06C7}"/>
          </ac:spMkLst>
        </pc:spChg>
        <pc:spChg chg="add del mod">
          <ac:chgData name="" userId="ccf47ec10c669238" providerId="LiveId" clId="{D2AC99D7-D84F-4A94-A7E0-B7079CAEDE38}" dt="2023-08-02T00:32:02.607" v="17341" actId="478"/>
          <ac:spMkLst>
            <pc:docMk/>
            <pc:sldMk cId="145266340" sldId="2088"/>
            <ac:spMk id="11" creationId="{D113D9CD-E18B-43BC-A1DC-D332D33382C4}"/>
          </ac:spMkLst>
        </pc:spChg>
        <pc:spChg chg="add del mod">
          <ac:chgData name="" userId="ccf47ec10c669238" providerId="LiveId" clId="{D2AC99D7-D84F-4A94-A7E0-B7079CAEDE38}" dt="2023-08-02T00:32:02.607" v="17341" actId="478"/>
          <ac:spMkLst>
            <pc:docMk/>
            <pc:sldMk cId="145266340" sldId="2088"/>
            <ac:spMk id="12" creationId="{FDAA4B6D-6440-46D8-A2F4-11070990485E}"/>
          </ac:spMkLst>
        </pc:spChg>
        <pc:spChg chg="add del mod">
          <ac:chgData name="" userId="ccf47ec10c669238" providerId="LiveId" clId="{D2AC99D7-D84F-4A94-A7E0-B7079CAEDE38}" dt="2023-08-02T00:32:02.607" v="17341" actId="478"/>
          <ac:spMkLst>
            <pc:docMk/>
            <pc:sldMk cId="145266340" sldId="2088"/>
            <ac:spMk id="13" creationId="{CF5A9D84-A4C1-413B-9001-5F4A61A19673}"/>
          </ac:spMkLst>
        </pc:spChg>
        <pc:spChg chg="add del mod">
          <ac:chgData name="" userId="ccf47ec10c669238" providerId="LiveId" clId="{D2AC99D7-D84F-4A94-A7E0-B7079CAEDE38}" dt="2023-08-02T00:32:02.607" v="17341" actId="478"/>
          <ac:spMkLst>
            <pc:docMk/>
            <pc:sldMk cId="145266340" sldId="2088"/>
            <ac:spMk id="14" creationId="{92117CB6-F3A9-4AE0-81D3-2B8BEBCB4C36}"/>
          </ac:spMkLst>
        </pc:spChg>
        <pc:graphicFrameChg chg="add">
          <ac:chgData name="" userId="ccf47ec10c669238" providerId="LiveId" clId="{D2AC99D7-D84F-4A94-A7E0-B7079CAEDE38}" dt="2023-08-02T00:31:42.171" v="17337"/>
          <ac:graphicFrameMkLst>
            <pc:docMk/>
            <pc:sldMk cId="145266340" sldId="2088"/>
            <ac:graphicFrameMk id="6" creationId="{FBBD340F-D050-4090-9EEB-40E18C8F4B99}"/>
          </ac:graphicFrameMkLst>
        </pc:graphicFrameChg>
        <pc:graphicFrameChg chg="add del mod">
          <ac:chgData name="" userId="ccf47ec10c669238" providerId="LiveId" clId="{D2AC99D7-D84F-4A94-A7E0-B7079CAEDE38}" dt="2023-08-02T00:32:02.607" v="17341" actId="478"/>
          <ac:graphicFrameMkLst>
            <pc:docMk/>
            <pc:sldMk cId="145266340" sldId="2088"/>
            <ac:graphicFrameMk id="7" creationId="{FBBD340F-D050-4090-9EEB-40E18C8F4B99}"/>
          </ac:graphicFrameMkLst>
        </pc:graphicFrameChg>
        <pc:picChg chg="add del">
          <ac:chgData name="" userId="ccf47ec10c669238" providerId="LiveId" clId="{D2AC99D7-D84F-4A94-A7E0-B7079CAEDE38}" dt="2023-08-02T00:32:11.016" v="17343"/>
          <ac:picMkLst>
            <pc:docMk/>
            <pc:sldMk cId="145266340" sldId="2088"/>
            <ac:picMk id="18" creationId="{AA264F0F-CEAB-47DC-9F93-002E08136B82}"/>
          </ac:picMkLst>
        </pc:picChg>
        <pc:picChg chg="add mod">
          <ac:chgData name="" userId="ccf47ec10c669238" providerId="LiveId" clId="{D2AC99D7-D84F-4A94-A7E0-B7079CAEDE38}" dt="2023-08-02T00:35:41.012" v="17356" actId="14100"/>
          <ac:picMkLst>
            <pc:docMk/>
            <pc:sldMk cId="145266340" sldId="2088"/>
            <ac:picMk id="19" creationId="{91A9655B-532E-4FB1-863D-CEC51A83C7F3}"/>
          </ac:picMkLst>
        </pc:picChg>
        <pc:picChg chg="add mod">
          <ac:chgData name="" userId="ccf47ec10c669238" providerId="LiveId" clId="{D2AC99D7-D84F-4A94-A7E0-B7079CAEDE38}" dt="2023-08-02T00:35:38.880" v="17355" actId="14100"/>
          <ac:picMkLst>
            <pc:docMk/>
            <pc:sldMk cId="145266340" sldId="2088"/>
            <ac:picMk id="2050" creationId="{7398D09F-7CB0-44B8-A002-01FE6CB07983}"/>
          </ac:picMkLst>
        </pc:picChg>
        <pc:cxnChg chg="add del mod">
          <ac:chgData name="" userId="ccf47ec10c669238" providerId="LiveId" clId="{D2AC99D7-D84F-4A94-A7E0-B7079CAEDE38}" dt="2023-08-02T00:32:02.607" v="17341" actId="478"/>
          <ac:cxnSpMkLst>
            <pc:docMk/>
            <pc:sldMk cId="145266340" sldId="2088"/>
            <ac:cxnSpMk id="8" creationId="{609861A9-E4FA-4316-93F8-48702EC40268}"/>
          </ac:cxnSpMkLst>
        </pc:cxnChg>
        <pc:cxnChg chg="add del mod">
          <ac:chgData name="" userId="ccf47ec10c669238" providerId="LiveId" clId="{D2AC99D7-D84F-4A94-A7E0-B7079CAEDE38}" dt="2023-08-02T00:32:02.607" v="17341" actId="478"/>
          <ac:cxnSpMkLst>
            <pc:docMk/>
            <pc:sldMk cId="145266340" sldId="2088"/>
            <ac:cxnSpMk id="9" creationId="{658A5CF4-261D-43FC-87D6-BF7A19ED62FB}"/>
          </ac:cxnSpMkLst>
        </pc:cxnChg>
        <pc:cxnChg chg="add del mod">
          <ac:chgData name="" userId="ccf47ec10c669238" providerId="LiveId" clId="{D2AC99D7-D84F-4A94-A7E0-B7079CAEDE38}" dt="2023-08-02T00:32:02.607" v="17341" actId="478"/>
          <ac:cxnSpMkLst>
            <pc:docMk/>
            <pc:sldMk cId="145266340" sldId="2088"/>
            <ac:cxnSpMk id="10" creationId="{9120B9A9-1DE9-4C3B-A963-73B517540C15}"/>
          </ac:cxnSpMkLst>
        </pc:cxnChg>
      </pc:sldChg>
      <pc:sldChg chg="addSp delSp modSp add">
        <pc:chgData name="" userId="ccf47ec10c669238" providerId="LiveId" clId="{D2AC99D7-D84F-4A94-A7E0-B7079CAEDE38}" dt="2023-08-02T23:23:21.740" v="18761"/>
        <pc:sldMkLst>
          <pc:docMk/>
          <pc:sldMk cId="1738064729" sldId="2089"/>
        </pc:sldMkLst>
        <pc:spChg chg="mod">
          <ac:chgData name="" userId="ccf47ec10c669238" providerId="LiveId" clId="{D2AC99D7-D84F-4A94-A7E0-B7079CAEDE38}" dt="2023-08-02T23:23:21.740" v="18761"/>
          <ac:spMkLst>
            <pc:docMk/>
            <pc:sldMk cId="1738064729" sldId="2089"/>
            <ac:spMk id="2" creationId="{EDB910C0-6072-40F1-99BD-1992B3163D3F}"/>
          </ac:spMkLst>
        </pc:spChg>
        <pc:spChg chg="mod">
          <ac:chgData name="" userId="ccf47ec10c669238" providerId="LiveId" clId="{D2AC99D7-D84F-4A94-A7E0-B7079CAEDE38}" dt="2023-08-01T22:20:34.056" v="16747" actId="20577"/>
          <ac:spMkLst>
            <pc:docMk/>
            <pc:sldMk cId="1738064729" sldId="2089"/>
            <ac:spMk id="4" creationId="{0349F61C-FF9C-4003-B282-962293E0A10D}"/>
          </ac:spMkLst>
        </pc:spChg>
        <pc:spChg chg="mod">
          <ac:chgData name="" userId="ccf47ec10c669238" providerId="LiveId" clId="{D2AC99D7-D84F-4A94-A7E0-B7079CAEDE38}" dt="2023-08-02T22:13:24.949" v="18660" actId="2711"/>
          <ac:spMkLst>
            <pc:docMk/>
            <pc:sldMk cId="1738064729" sldId="2089"/>
            <ac:spMk id="5" creationId="{45297DE7-74F3-4CF0-8B79-A272C2DC06C7}"/>
          </ac:spMkLst>
        </pc:spChg>
        <pc:spChg chg="add mod">
          <ac:chgData name="" userId="ccf47ec10c669238" providerId="LiveId" clId="{D2AC99D7-D84F-4A94-A7E0-B7079CAEDE38}" dt="2023-08-02T00:51:23.177" v="17445" actId="1076"/>
          <ac:spMkLst>
            <pc:docMk/>
            <pc:sldMk cId="1738064729" sldId="2089"/>
            <ac:spMk id="6" creationId="{4CBAE6CC-27BC-4EDE-A2C8-F333F071F7E2}"/>
          </ac:spMkLst>
        </pc:spChg>
        <pc:spChg chg="add mod">
          <ac:chgData name="" userId="ccf47ec10c669238" providerId="LiveId" clId="{D2AC99D7-D84F-4A94-A7E0-B7079CAEDE38}" dt="2023-08-02T00:51:49.275" v="17533"/>
          <ac:spMkLst>
            <pc:docMk/>
            <pc:sldMk cId="1738064729" sldId="2089"/>
            <ac:spMk id="7" creationId="{58F0BF71-32AC-40D5-938A-4050C0C7C7C5}"/>
          </ac:spMkLst>
        </pc:spChg>
        <pc:graphicFrameChg chg="add">
          <ac:chgData name="" userId="ccf47ec10c669238" providerId="LiveId" clId="{D2AC99D7-D84F-4A94-A7E0-B7079CAEDE38}" dt="2023-08-02T22:53:25.101" v="18661"/>
          <ac:graphicFrameMkLst>
            <pc:docMk/>
            <pc:sldMk cId="1738064729" sldId="2089"/>
            <ac:graphicFrameMk id="7" creationId="{ABD8110F-F75E-4303-9E67-072EB90CCB2F}"/>
          </ac:graphicFrameMkLst>
        </pc:graphicFrameChg>
        <pc:graphicFrameChg chg="add del mod">
          <ac:chgData name="" userId="ccf47ec10c669238" providerId="LiveId" clId="{D2AC99D7-D84F-4A94-A7E0-B7079CAEDE38}" dt="2023-08-02T22:55:06.697" v="18666" actId="478"/>
          <ac:graphicFrameMkLst>
            <pc:docMk/>
            <pc:sldMk cId="1738064729" sldId="2089"/>
            <ac:graphicFrameMk id="8" creationId="{ABD8110F-F75E-4303-9E67-072EB90CCB2F}"/>
          </ac:graphicFrameMkLst>
        </pc:graphicFrameChg>
        <pc:graphicFrameChg chg="add mod">
          <ac:chgData name="" userId="ccf47ec10c669238" providerId="LiveId" clId="{D2AC99D7-D84F-4A94-A7E0-B7079CAEDE38}" dt="2023-08-02T22:58:20.368" v="18676"/>
          <ac:graphicFrameMkLst>
            <pc:docMk/>
            <pc:sldMk cId="1738064729" sldId="2089"/>
            <ac:graphicFrameMk id="9" creationId="{ABD8110F-F75E-4303-9E67-072EB90CCB2F}"/>
          </ac:graphicFrameMkLst>
        </pc:graphicFrameChg>
      </pc:sldChg>
      <pc:sldChg chg="addSp delSp modSp add">
        <pc:chgData name="" userId="ccf47ec10c669238" providerId="LiveId" clId="{D2AC99D7-D84F-4A94-A7E0-B7079CAEDE38}" dt="2023-08-02T23:23:30.018" v="18779" actId="20577"/>
        <pc:sldMkLst>
          <pc:docMk/>
          <pc:sldMk cId="275301192" sldId="2090"/>
        </pc:sldMkLst>
        <pc:spChg chg="mod">
          <ac:chgData name="" userId="ccf47ec10c669238" providerId="LiveId" clId="{D2AC99D7-D84F-4A94-A7E0-B7079CAEDE38}" dt="2023-08-02T23:23:30.018" v="18779" actId="20577"/>
          <ac:spMkLst>
            <pc:docMk/>
            <pc:sldMk cId="275301192" sldId="2090"/>
            <ac:spMk id="2" creationId="{EDB910C0-6072-40F1-99BD-1992B3163D3F}"/>
          </ac:spMkLst>
        </pc:spChg>
        <pc:spChg chg="mod">
          <ac:chgData name="" userId="ccf47ec10c669238" providerId="LiveId" clId="{D2AC99D7-D84F-4A94-A7E0-B7079CAEDE38}" dt="2023-08-02T01:13:37.736" v="17602" actId="20577"/>
          <ac:spMkLst>
            <pc:docMk/>
            <pc:sldMk cId="275301192" sldId="2090"/>
            <ac:spMk id="4" creationId="{0349F61C-FF9C-4003-B282-962293E0A10D}"/>
          </ac:spMkLst>
        </pc:spChg>
        <pc:spChg chg="mod">
          <ac:chgData name="" userId="ccf47ec10c669238" providerId="LiveId" clId="{D2AC99D7-D84F-4A94-A7E0-B7079CAEDE38}" dt="2023-08-02T01:17:45.486" v="17688"/>
          <ac:spMkLst>
            <pc:docMk/>
            <pc:sldMk cId="275301192" sldId="2090"/>
            <ac:spMk id="5" creationId="{45297DE7-74F3-4CF0-8B79-A272C2DC06C7}"/>
          </ac:spMkLst>
        </pc:spChg>
        <pc:graphicFrameChg chg="add mod">
          <ac:chgData name="" userId="ccf47ec10c669238" providerId="LiveId" clId="{D2AC99D7-D84F-4A94-A7E0-B7079CAEDE38}" dt="2023-08-02T01:17:03.729" v="17634" actId="20577"/>
          <ac:graphicFrameMkLst>
            <pc:docMk/>
            <pc:sldMk cId="275301192" sldId="2090"/>
            <ac:graphicFrameMk id="6" creationId="{548CFA91-DB55-49C5-8188-94C6044CAE25}"/>
          </ac:graphicFrameMkLst>
        </pc:graphicFrameChg>
        <pc:graphicFrameChg chg="add del">
          <ac:chgData name="" userId="ccf47ec10c669238" providerId="LiveId" clId="{D2AC99D7-D84F-4A94-A7E0-B7079CAEDE38}" dt="2023-08-02T00:55:47.402" v="17542"/>
          <ac:graphicFrameMkLst>
            <pc:docMk/>
            <pc:sldMk cId="275301192" sldId="2090"/>
            <ac:graphicFrameMk id="7" creationId="{5514186B-D65A-4C36-9D41-F09F452F224B}"/>
          </ac:graphicFrameMkLst>
        </pc:graphicFrameChg>
        <pc:graphicFrameChg chg="add del">
          <ac:chgData name="" userId="ccf47ec10c669238" providerId="LiveId" clId="{D2AC99D7-D84F-4A94-A7E0-B7079CAEDE38}" dt="2023-08-02T01:08:59.055" v="17577"/>
          <ac:graphicFrameMkLst>
            <pc:docMk/>
            <pc:sldMk cId="275301192" sldId="2090"/>
            <ac:graphicFrameMk id="10" creationId="{C32B1AF7-4A15-47E1-9C60-C51D5400E705}"/>
          </ac:graphicFrameMkLst>
        </pc:graphicFrameChg>
        <pc:graphicFrameChg chg="add mod">
          <ac:chgData name="" userId="ccf47ec10c669238" providerId="LiveId" clId="{D2AC99D7-D84F-4A94-A7E0-B7079CAEDE38}" dt="2023-08-02T01:15:07.198" v="17617"/>
          <ac:graphicFrameMkLst>
            <pc:docMk/>
            <pc:sldMk cId="275301192" sldId="2090"/>
            <ac:graphicFrameMk id="11" creationId="{0C820D8C-E5BC-45B7-976D-FFD5DE6E59B7}"/>
          </ac:graphicFrameMkLst>
        </pc:graphicFrameChg>
        <pc:picChg chg="add del mod modCrop">
          <ac:chgData name="" userId="ccf47ec10c669238" providerId="LiveId" clId="{D2AC99D7-D84F-4A94-A7E0-B7079CAEDE38}" dt="2023-08-02T00:57:37.160" v="17567" actId="478"/>
          <ac:picMkLst>
            <pc:docMk/>
            <pc:sldMk cId="275301192" sldId="2090"/>
            <ac:picMk id="8" creationId="{5C79555E-5126-470D-ACE6-EC3326F96587}"/>
          </ac:picMkLst>
        </pc:picChg>
        <pc:picChg chg="add del mod">
          <ac:chgData name="" userId="ccf47ec10c669238" providerId="LiveId" clId="{D2AC99D7-D84F-4A94-A7E0-B7079CAEDE38}" dt="2023-08-02T01:14:19.774" v="17603" actId="478"/>
          <ac:picMkLst>
            <pc:docMk/>
            <pc:sldMk cId="275301192" sldId="2090"/>
            <ac:picMk id="9" creationId="{A7881474-7FF0-44CA-A59B-E9FC508BFA95}"/>
          </ac:picMkLst>
        </pc:picChg>
      </pc:sldChg>
      <pc:sldChg chg="addSp delSp modSp add">
        <pc:chgData name="" userId="ccf47ec10c669238" providerId="LiveId" clId="{D2AC99D7-D84F-4A94-A7E0-B7079CAEDE38}" dt="2023-08-02T23:23:34.610" v="18788" actId="20577"/>
        <pc:sldMkLst>
          <pc:docMk/>
          <pc:sldMk cId="4177795056" sldId="2091"/>
        </pc:sldMkLst>
        <pc:spChg chg="mod">
          <ac:chgData name="" userId="ccf47ec10c669238" providerId="LiveId" clId="{D2AC99D7-D84F-4A94-A7E0-B7079CAEDE38}" dt="2023-08-02T23:23:34.610" v="18788" actId="20577"/>
          <ac:spMkLst>
            <pc:docMk/>
            <pc:sldMk cId="4177795056" sldId="2091"/>
            <ac:spMk id="2" creationId="{EDB910C0-6072-40F1-99BD-1992B3163D3F}"/>
          </ac:spMkLst>
        </pc:spChg>
        <pc:spChg chg="mod">
          <ac:chgData name="" userId="ccf47ec10c669238" providerId="LiveId" clId="{D2AC99D7-D84F-4A94-A7E0-B7079CAEDE38}" dt="2023-08-01T03:07:08.417" v="14146"/>
          <ac:spMkLst>
            <pc:docMk/>
            <pc:sldMk cId="4177795056" sldId="2091"/>
            <ac:spMk id="4" creationId="{0349F61C-FF9C-4003-B282-962293E0A10D}"/>
          </ac:spMkLst>
        </pc:spChg>
        <pc:spChg chg="mod">
          <ac:chgData name="" userId="ccf47ec10c669238" providerId="LiveId" clId="{D2AC99D7-D84F-4A94-A7E0-B7079CAEDE38}" dt="2023-08-02T01:35:42.944" v="17739" actId="20577"/>
          <ac:spMkLst>
            <pc:docMk/>
            <pc:sldMk cId="4177795056" sldId="2091"/>
            <ac:spMk id="5" creationId="{45297DE7-74F3-4CF0-8B79-A272C2DC06C7}"/>
          </ac:spMkLst>
        </pc:spChg>
        <pc:spChg chg="add del mod">
          <ac:chgData name="" userId="ccf47ec10c669238" providerId="LiveId" clId="{D2AC99D7-D84F-4A94-A7E0-B7079CAEDE38}" dt="2023-08-02T01:33:24.993" v="17707" actId="478"/>
          <ac:spMkLst>
            <pc:docMk/>
            <pc:sldMk cId="4177795056" sldId="2091"/>
            <ac:spMk id="10" creationId="{0A40BA7A-B0F9-4416-A049-0EAFD49A1862}"/>
          </ac:spMkLst>
        </pc:spChg>
        <pc:spChg chg="add del mod">
          <ac:chgData name="" userId="ccf47ec10c669238" providerId="LiveId" clId="{D2AC99D7-D84F-4A94-A7E0-B7079CAEDE38}" dt="2023-08-02T01:33:35.262" v="17709" actId="478"/>
          <ac:spMkLst>
            <pc:docMk/>
            <pc:sldMk cId="4177795056" sldId="2091"/>
            <ac:spMk id="11" creationId="{162FAAD2-2608-44FC-880D-91E1FAE0DC90}"/>
          </ac:spMkLst>
        </pc:spChg>
        <pc:spChg chg="add del mod">
          <ac:chgData name="" userId="ccf47ec10c669238" providerId="LiveId" clId="{D2AC99D7-D84F-4A94-A7E0-B7079CAEDE38}" dt="2023-08-02T01:33:44.849" v="17711" actId="478"/>
          <ac:spMkLst>
            <pc:docMk/>
            <pc:sldMk cId="4177795056" sldId="2091"/>
            <ac:spMk id="12" creationId="{4B3B8305-2934-4782-A07F-8510350E087F}"/>
          </ac:spMkLst>
        </pc:spChg>
        <pc:spChg chg="add mod">
          <ac:chgData name="" userId="ccf47ec10c669238" providerId="LiveId" clId="{D2AC99D7-D84F-4A94-A7E0-B7079CAEDE38}" dt="2023-08-02T01:34:29.426" v="17718" actId="692"/>
          <ac:spMkLst>
            <pc:docMk/>
            <pc:sldMk cId="4177795056" sldId="2091"/>
            <ac:spMk id="13" creationId="{94A82B34-307B-45EF-B55D-AD4E8854AE8B}"/>
          </ac:spMkLst>
        </pc:spChg>
        <pc:spChg chg="add mod">
          <ac:chgData name="" userId="ccf47ec10c669238" providerId="LiveId" clId="{D2AC99D7-D84F-4A94-A7E0-B7079CAEDE38}" dt="2023-08-02T01:35:17.162" v="17725" actId="14100"/>
          <ac:spMkLst>
            <pc:docMk/>
            <pc:sldMk cId="4177795056" sldId="2091"/>
            <ac:spMk id="14" creationId="{4DD274DF-3B1F-4714-B8CD-623F5465A7E2}"/>
          </ac:spMkLst>
        </pc:spChg>
        <pc:picChg chg="add mod">
          <ac:chgData name="" userId="ccf47ec10c669238" providerId="LiveId" clId="{D2AC99D7-D84F-4A94-A7E0-B7079CAEDE38}" dt="2023-08-02T01:24:42.880" v="17695" actId="14100"/>
          <ac:picMkLst>
            <pc:docMk/>
            <pc:sldMk cId="4177795056" sldId="2091"/>
            <ac:picMk id="6" creationId="{9FD630B3-3E36-402C-9EF9-C5FCE647798E}"/>
          </ac:picMkLst>
        </pc:picChg>
        <pc:picChg chg="add mod">
          <ac:chgData name="" userId="ccf47ec10c669238" providerId="LiveId" clId="{D2AC99D7-D84F-4A94-A7E0-B7079CAEDE38}" dt="2023-08-02T01:32:53.758" v="17701" actId="14100"/>
          <ac:picMkLst>
            <pc:docMk/>
            <pc:sldMk cId="4177795056" sldId="2091"/>
            <ac:picMk id="7" creationId="{66D24A88-D72C-4717-9798-80487AC9BFE1}"/>
          </ac:picMkLst>
        </pc:picChg>
        <pc:cxnChg chg="add">
          <ac:chgData name="" userId="ccf47ec10c669238" providerId="LiveId" clId="{D2AC99D7-D84F-4A94-A7E0-B7079CAEDE38}" dt="2023-08-02T01:33:07.060" v="17702"/>
          <ac:cxnSpMkLst>
            <pc:docMk/>
            <pc:sldMk cId="4177795056" sldId="2091"/>
            <ac:cxnSpMk id="8" creationId="{9808898F-640D-45CD-A202-068E84F11AF6}"/>
          </ac:cxnSpMkLst>
        </pc:cxnChg>
        <pc:cxnChg chg="add del mod">
          <ac:chgData name="" userId="ccf47ec10c669238" providerId="LiveId" clId="{D2AC99D7-D84F-4A94-A7E0-B7079CAEDE38}" dt="2023-08-02T01:33:12.726" v="17705" actId="478"/>
          <ac:cxnSpMkLst>
            <pc:docMk/>
            <pc:sldMk cId="4177795056" sldId="2091"/>
            <ac:cxnSpMk id="9" creationId="{9808898F-640D-45CD-A202-068E84F11AF6}"/>
          </ac:cxnSpMkLst>
        </pc:cxnChg>
      </pc:sldChg>
      <pc:sldChg chg="addSp delSp modSp add">
        <pc:chgData name="" userId="ccf47ec10c669238" providerId="LiveId" clId="{D2AC99D7-D84F-4A94-A7E0-B7079CAEDE38}" dt="2023-08-02T07:29:26.137" v="18659" actId="403"/>
        <pc:sldMkLst>
          <pc:docMk/>
          <pc:sldMk cId="2306130405" sldId="2092"/>
        </pc:sldMkLst>
        <pc:spChg chg="mod">
          <ac:chgData name="" userId="ccf47ec10c669238" providerId="LiveId" clId="{D2AC99D7-D84F-4A94-A7E0-B7079CAEDE38}" dt="2023-08-01T01:28:43.095" v="9711"/>
          <ac:spMkLst>
            <pc:docMk/>
            <pc:sldMk cId="2306130405" sldId="2092"/>
            <ac:spMk id="2" creationId="{EDB910C0-6072-40F1-99BD-1992B3163D3F}"/>
          </ac:spMkLst>
        </pc:spChg>
        <pc:spChg chg="mod">
          <ac:chgData name="" userId="ccf47ec10c669238" providerId="LiveId" clId="{D2AC99D7-D84F-4A94-A7E0-B7079CAEDE38}" dt="2023-08-01T01:29:21.802" v="9771" actId="6549"/>
          <ac:spMkLst>
            <pc:docMk/>
            <pc:sldMk cId="2306130405" sldId="2092"/>
            <ac:spMk id="4" creationId="{0349F61C-FF9C-4003-B282-962293E0A10D}"/>
          </ac:spMkLst>
        </pc:spChg>
        <pc:spChg chg="mod">
          <ac:chgData name="" userId="ccf47ec10c669238" providerId="LiveId" clId="{D2AC99D7-D84F-4A94-A7E0-B7079CAEDE38}" dt="2023-08-01T01:40:20.091" v="10687"/>
          <ac:spMkLst>
            <pc:docMk/>
            <pc:sldMk cId="2306130405" sldId="2092"/>
            <ac:spMk id="5" creationId="{45297DE7-74F3-4CF0-8B79-A272C2DC06C7}"/>
          </ac:spMkLst>
        </pc:spChg>
        <pc:graphicFrameChg chg="add del mod">
          <ac:chgData name="" userId="ccf47ec10c669238" providerId="LiveId" clId="{D2AC99D7-D84F-4A94-A7E0-B7079CAEDE38}" dt="2023-08-02T01:40:31.593" v="17749" actId="478"/>
          <ac:graphicFrameMkLst>
            <pc:docMk/>
            <pc:sldMk cId="2306130405" sldId="2092"/>
            <ac:graphicFrameMk id="6" creationId="{0992ADC1-571A-419C-93ED-0AB3FB36D4C4}"/>
          </ac:graphicFrameMkLst>
        </pc:graphicFrameChg>
        <pc:graphicFrameChg chg="add mod modGraphic">
          <ac:chgData name="" userId="ccf47ec10c669238" providerId="LiveId" clId="{D2AC99D7-D84F-4A94-A7E0-B7079CAEDE38}" dt="2023-08-02T07:29:26.137" v="18659" actId="403"/>
          <ac:graphicFrameMkLst>
            <pc:docMk/>
            <pc:sldMk cId="2306130405" sldId="2092"/>
            <ac:graphicFrameMk id="7" creationId="{23027B6A-2E07-492B-A782-BB520680BFF7}"/>
          </ac:graphicFrameMkLst>
        </pc:graphicFrameChg>
        <pc:picChg chg="add mod">
          <ac:chgData name="" userId="ccf47ec10c669238" providerId="LiveId" clId="{D2AC99D7-D84F-4A94-A7E0-B7079CAEDE38}" dt="2023-08-02T01:37:16.335" v="17746" actId="14100"/>
          <ac:picMkLst>
            <pc:docMk/>
            <pc:sldMk cId="2306130405" sldId="2092"/>
            <ac:picMk id="6146" creationId="{147DD59A-BD75-41A3-A063-8A6528BFAC42}"/>
          </ac:picMkLst>
        </pc:picChg>
      </pc:sldChg>
      <pc:sldChg chg="addSp modSp add mod">
        <pc:chgData name="" userId="ccf47ec10c669238" providerId="LiveId" clId="{D2AC99D7-D84F-4A94-A7E0-B7079CAEDE38}" dt="2023-08-02T01:48:56.088" v="17914" actId="14100"/>
        <pc:sldMkLst>
          <pc:docMk/>
          <pc:sldMk cId="2255263843" sldId="2093"/>
        </pc:sldMkLst>
        <pc:spChg chg="mod">
          <ac:chgData name="" userId="ccf47ec10c669238" providerId="LiveId" clId="{D2AC99D7-D84F-4A94-A7E0-B7079CAEDE38}" dt="2023-08-02T01:43:34.417" v="17877" actId="20577"/>
          <ac:spMkLst>
            <pc:docMk/>
            <pc:sldMk cId="2255263843" sldId="2093"/>
            <ac:spMk id="5" creationId="{45297DE7-74F3-4CF0-8B79-A272C2DC06C7}"/>
          </ac:spMkLst>
        </pc:spChg>
        <pc:graphicFrameChg chg="add mod">
          <ac:chgData name="" userId="ccf47ec10c669238" providerId="LiveId" clId="{D2AC99D7-D84F-4A94-A7E0-B7079CAEDE38}" dt="2023-08-02T01:47:00.797" v="17908" actId="20577"/>
          <ac:graphicFrameMkLst>
            <pc:docMk/>
            <pc:sldMk cId="2255263843" sldId="2093"/>
            <ac:graphicFrameMk id="6" creationId="{DC1CE23E-9D9D-403C-B9D5-0C001C1EE92C}"/>
          </ac:graphicFrameMkLst>
        </pc:graphicFrameChg>
        <pc:graphicFrameChg chg="add mod">
          <ac:chgData name="" userId="ccf47ec10c669238" providerId="LiveId" clId="{D2AC99D7-D84F-4A94-A7E0-B7079CAEDE38}" dt="2023-08-02T01:48:56.088" v="17914" actId="14100"/>
          <ac:graphicFrameMkLst>
            <pc:docMk/>
            <pc:sldMk cId="2255263843" sldId="2093"/>
            <ac:graphicFrameMk id="7" creationId="{29E62902-5B70-4F19-82BB-D08E6B2E1EFE}"/>
          </ac:graphicFrameMkLst>
        </pc:graphicFrameChg>
      </pc:sldChg>
      <pc:sldChg chg="addSp modSp add">
        <pc:chgData name="" userId="ccf47ec10c669238" providerId="LiveId" clId="{D2AC99D7-D84F-4A94-A7E0-B7079CAEDE38}" dt="2023-08-02T01:52:57.847" v="17995" actId="6549"/>
        <pc:sldMkLst>
          <pc:docMk/>
          <pc:sldMk cId="3420707519" sldId="2095"/>
        </pc:sldMkLst>
        <pc:spChg chg="mod">
          <ac:chgData name="" userId="ccf47ec10c669238" providerId="LiveId" clId="{D2AC99D7-D84F-4A94-A7E0-B7079CAEDE38}" dt="2023-08-02T01:52:57.847" v="17995" actId="6549"/>
          <ac:spMkLst>
            <pc:docMk/>
            <pc:sldMk cId="3420707519" sldId="2095"/>
            <ac:spMk id="5" creationId="{45297DE7-74F3-4CF0-8B79-A272C2DC06C7}"/>
          </ac:spMkLst>
        </pc:spChg>
        <pc:picChg chg="add mod">
          <ac:chgData name="" userId="ccf47ec10c669238" providerId="LiveId" clId="{D2AC99D7-D84F-4A94-A7E0-B7079CAEDE38}" dt="2023-08-02T01:50:59.990" v="17940" actId="14100"/>
          <ac:picMkLst>
            <pc:docMk/>
            <pc:sldMk cId="3420707519" sldId="2095"/>
            <ac:picMk id="8194" creationId="{84F46EF4-E8B7-4525-A96D-9913847B00B6}"/>
          </ac:picMkLst>
        </pc:picChg>
        <pc:picChg chg="add mod">
          <ac:chgData name="" userId="ccf47ec10c669238" providerId="LiveId" clId="{D2AC99D7-D84F-4A94-A7E0-B7079CAEDE38}" dt="2023-08-02T01:51:06.075" v="17942" actId="14100"/>
          <ac:picMkLst>
            <pc:docMk/>
            <pc:sldMk cId="3420707519" sldId="2095"/>
            <ac:picMk id="8196" creationId="{9B222BBD-F788-4165-B0E1-E28D1E6A650D}"/>
          </ac:picMkLst>
        </pc:picChg>
        <pc:picChg chg="add mod">
          <ac:chgData name="" userId="ccf47ec10c669238" providerId="LiveId" clId="{D2AC99D7-D84F-4A94-A7E0-B7079CAEDE38}" dt="2023-08-02T01:52:29.554" v="17976" actId="14100"/>
          <ac:picMkLst>
            <pc:docMk/>
            <pc:sldMk cId="3420707519" sldId="2095"/>
            <ac:picMk id="8198" creationId="{AA8EB48B-2881-42AC-A7D1-76CCA4B10DA3}"/>
          </ac:picMkLst>
        </pc:picChg>
      </pc:sldChg>
      <pc:sldChg chg="addSp delSp modSp add">
        <pc:chgData name="" userId="ccf47ec10c669238" providerId="LiveId" clId="{D2AC99D7-D84F-4A94-A7E0-B7079CAEDE38}" dt="2023-08-02T07:21:30.417" v="18383" actId="14100"/>
        <pc:sldMkLst>
          <pc:docMk/>
          <pc:sldMk cId="183487557" sldId="2096"/>
        </pc:sldMkLst>
        <pc:spChg chg="mod">
          <ac:chgData name="" userId="ccf47ec10c669238" providerId="LiveId" clId="{D2AC99D7-D84F-4A94-A7E0-B7079CAEDE38}" dt="2023-08-01T02:26:30.950" v="13331"/>
          <ac:spMkLst>
            <pc:docMk/>
            <pc:sldMk cId="183487557" sldId="2096"/>
            <ac:spMk id="2" creationId="{EDB910C0-6072-40F1-99BD-1992B3163D3F}"/>
          </ac:spMkLst>
        </pc:spChg>
        <pc:spChg chg="mod">
          <ac:chgData name="" userId="ccf47ec10c669238" providerId="LiveId" clId="{D2AC99D7-D84F-4A94-A7E0-B7079CAEDE38}" dt="2023-08-01T02:26:40.128" v="13354" actId="20577"/>
          <ac:spMkLst>
            <pc:docMk/>
            <pc:sldMk cId="183487557" sldId="2096"/>
            <ac:spMk id="4" creationId="{0349F61C-FF9C-4003-B282-962293E0A10D}"/>
          </ac:spMkLst>
        </pc:spChg>
        <pc:spChg chg="mod">
          <ac:chgData name="" userId="ccf47ec10c669238" providerId="LiveId" clId="{D2AC99D7-D84F-4A94-A7E0-B7079CAEDE38}" dt="2023-08-01T02:39:16.027" v="14134"/>
          <ac:spMkLst>
            <pc:docMk/>
            <pc:sldMk cId="183487557" sldId="2096"/>
            <ac:spMk id="5" creationId="{45297DE7-74F3-4CF0-8B79-A272C2DC06C7}"/>
          </ac:spMkLst>
        </pc:spChg>
        <pc:spChg chg="add del">
          <ac:chgData name="" userId="ccf47ec10c669238" providerId="LiveId" clId="{D2AC99D7-D84F-4A94-A7E0-B7079CAEDE38}" dt="2023-08-01T03:06:58.730" v="14136"/>
          <ac:spMkLst>
            <pc:docMk/>
            <pc:sldMk cId="183487557" sldId="2096"/>
            <ac:spMk id="6" creationId="{210E3E4E-87F0-40EC-A184-E081DB1EED23}"/>
          </ac:spMkLst>
        </pc:spChg>
        <pc:graphicFrameChg chg="add del mod">
          <ac:chgData name="" userId="ccf47ec10c669238" providerId="LiveId" clId="{D2AC99D7-D84F-4A94-A7E0-B7079CAEDE38}" dt="2023-08-02T04:09:00.077" v="18074"/>
          <ac:graphicFrameMkLst>
            <pc:docMk/>
            <pc:sldMk cId="183487557" sldId="2096"/>
            <ac:graphicFrameMk id="6" creationId="{086A538C-FDA0-4255-B515-C29963060A09}"/>
          </ac:graphicFrameMkLst>
        </pc:graphicFrameChg>
        <pc:graphicFrameChg chg="add del mod">
          <ac:chgData name="" userId="ccf47ec10c669238" providerId="LiveId" clId="{D2AC99D7-D84F-4A94-A7E0-B7079CAEDE38}" dt="2023-08-02T04:09:02.877" v="18076"/>
          <ac:graphicFrameMkLst>
            <pc:docMk/>
            <pc:sldMk cId="183487557" sldId="2096"/>
            <ac:graphicFrameMk id="7" creationId="{94A1380B-B1FF-42FD-8FE3-39C899F29EB2}"/>
          </ac:graphicFrameMkLst>
        </pc:graphicFrameChg>
        <pc:graphicFrameChg chg="add del mod">
          <ac:chgData name="" userId="ccf47ec10c669238" providerId="LiveId" clId="{D2AC99D7-D84F-4A94-A7E0-B7079CAEDE38}" dt="2023-08-02T04:09:08.689" v="18078" actId="478"/>
          <ac:graphicFrameMkLst>
            <pc:docMk/>
            <pc:sldMk cId="183487557" sldId="2096"/>
            <ac:graphicFrameMk id="8" creationId="{0D4CCB45-9DCB-47AE-8A44-3C157479D0BA}"/>
          </ac:graphicFrameMkLst>
        </pc:graphicFrameChg>
        <pc:graphicFrameChg chg="add del">
          <ac:chgData name="" userId="ccf47ec10c669238" providerId="LiveId" clId="{D2AC99D7-D84F-4A94-A7E0-B7079CAEDE38}" dt="2023-08-02T04:21:13.137" v="18126"/>
          <ac:graphicFrameMkLst>
            <pc:docMk/>
            <pc:sldMk cId="183487557" sldId="2096"/>
            <ac:graphicFrameMk id="9" creationId="{325E07A3-34B5-480E-8C23-FDF26F1C1B88}"/>
          </ac:graphicFrameMkLst>
        </pc:graphicFrameChg>
        <pc:graphicFrameChg chg="add mod modGraphic">
          <ac:chgData name="" userId="ccf47ec10c669238" providerId="LiveId" clId="{D2AC99D7-D84F-4A94-A7E0-B7079CAEDE38}" dt="2023-08-02T07:21:30.417" v="18383" actId="14100"/>
          <ac:graphicFrameMkLst>
            <pc:docMk/>
            <pc:sldMk cId="183487557" sldId="2096"/>
            <ac:graphicFrameMk id="10" creationId="{32A403F0-F2A8-4355-9C61-5097657FA381}"/>
          </ac:graphicFrameMkLst>
        </pc:graphicFrameChg>
        <pc:picChg chg="add del mod">
          <ac:chgData name="" userId="ccf47ec10c669238" providerId="LiveId" clId="{D2AC99D7-D84F-4A94-A7E0-B7079CAEDE38}" dt="2023-08-02T04:09:00.077" v="18074"/>
          <ac:picMkLst>
            <pc:docMk/>
            <pc:sldMk cId="183487557" sldId="2096"/>
            <ac:picMk id="10242" creationId="{D4DDD719-BE94-46FE-B9D1-307775BFB9A2}"/>
          </ac:picMkLst>
        </pc:picChg>
        <pc:picChg chg="add del mod">
          <ac:chgData name="" userId="ccf47ec10c669238" providerId="LiveId" clId="{D2AC99D7-D84F-4A94-A7E0-B7079CAEDE38}" dt="2023-08-02T04:09:02.877" v="18076"/>
          <ac:picMkLst>
            <pc:docMk/>
            <pc:sldMk cId="183487557" sldId="2096"/>
            <ac:picMk id="10244" creationId="{71928291-97EC-41F3-912D-B37D2F96ABE1}"/>
          </ac:picMkLst>
        </pc:picChg>
        <pc:picChg chg="add mod">
          <ac:chgData name="" userId="ccf47ec10c669238" providerId="LiveId" clId="{D2AC99D7-D84F-4A94-A7E0-B7079CAEDE38}" dt="2023-08-02T04:12:01.686" v="18102" actId="14100"/>
          <ac:picMkLst>
            <pc:docMk/>
            <pc:sldMk cId="183487557" sldId="2096"/>
            <ac:picMk id="10246" creationId="{E3498C4E-C0EB-4FC6-BA53-3A3B9CD439CF}"/>
          </ac:picMkLst>
        </pc:picChg>
      </pc:sldChg>
      <pc:sldChg chg="addSp delSp modSp add">
        <pc:chgData name="" userId="ccf47ec10c669238" providerId="LiveId" clId="{D2AC99D7-D84F-4A94-A7E0-B7079CAEDE38}" dt="2023-08-02T07:21:40.610" v="18384" actId="14100"/>
        <pc:sldMkLst>
          <pc:docMk/>
          <pc:sldMk cId="4214496892" sldId="2097"/>
        </pc:sldMkLst>
        <pc:spChg chg="mod">
          <ac:chgData name="" userId="ccf47ec10c669238" providerId="LiveId" clId="{D2AC99D7-D84F-4A94-A7E0-B7079CAEDE38}" dt="2023-08-01T03:11:41.549" v="14710"/>
          <ac:spMkLst>
            <pc:docMk/>
            <pc:sldMk cId="4214496892" sldId="2097"/>
            <ac:spMk id="2" creationId="{EDB910C0-6072-40F1-99BD-1992B3163D3F}"/>
          </ac:spMkLst>
        </pc:spChg>
        <pc:spChg chg="mod">
          <ac:chgData name="" userId="ccf47ec10c669238" providerId="LiveId" clId="{D2AC99D7-D84F-4A94-A7E0-B7079CAEDE38}" dt="2023-08-01T03:07:29.842" v="14184" actId="20577"/>
          <ac:spMkLst>
            <pc:docMk/>
            <pc:sldMk cId="4214496892" sldId="2097"/>
            <ac:spMk id="4" creationId="{0349F61C-FF9C-4003-B282-962293E0A10D}"/>
          </ac:spMkLst>
        </pc:spChg>
        <pc:spChg chg="mod">
          <ac:chgData name="" userId="ccf47ec10c669238" providerId="LiveId" clId="{D2AC99D7-D84F-4A94-A7E0-B7079CAEDE38}" dt="2023-08-01T03:23:44.552" v="15020"/>
          <ac:spMkLst>
            <pc:docMk/>
            <pc:sldMk cId="4214496892" sldId="2097"/>
            <ac:spMk id="5" creationId="{45297DE7-74F3-4CF0-8B79-A272C2DC06C7}"/>
          </ac:spMkLst>
        </pc:spChg>
        <pc:graphicFrameChg chg="add del mod">
          <ac:chgData name="" userId="ccf47ec10c669238" providerId="LiveId" clId="{D2AC99D7-D84F-4A94-A7E0-B7079CAEDE38}" dt="2023-08-02T04:10:34.607" v="18087" actId="478"/>
          <ac:graphicFrameMkLst>
            <pc:docMk/>
            <pc:sldMk cId="4214496892" sldId="2097"/>
            <ac:graphicFrameMk id="6" creationId="{0BAFB517-D307-4C6D-8E7E-CBD039B3F1B2}"/>
          </ac:graphicFrameMkLst>
        </pc:graphicFrameChg>
        <pc:graphicFrameChg chg="add mod modGraphic">
          <ac:chgData name="" userId="ccf47ec10c669238" providerId="LiveId" clId="{D2AC99D7-D84F-4A94-A7E0-B7079CAEDE38}" dt="2023-08-02T07:20:08.227" v="18380" actId="14100"/>
          <ac:graphicFrameMkLst>
            <pc:docMk/>
            <pc:sldMk cId="4214496892" sldId="2097"/>
            <ac:graphicFrameMk id="7" creationId="{8AD19D13-24B8-442C-94DA-36774BAC99B3}"/>
          </ac:graphicFrameMkLst>
        </pc:graphicFrameChg>
        <pc:picChg chg="add mod">
          <ac:chgData name="" userId="ccf47ec10c669238" providerId="LiveId" clId="{D2AC99D7-D84F-4A94-A7E0-B7079CAEDE38}" dt="2023-08-02T07:21:40.610" v="18384" actId="14100"/>
          <ac:picMkLst>
            <pc:docMk/>
            <pc:sldMk cId="4214496892" sldId="2097"/>
            <ac:picMk id="11266" creationId="{709D05A8-10BF-47D3-8377-CBFD2D546D2A}"/>
          </ac:picMkLst>
        </pc:picChg>
      </pc:sldChg>
      <pc:sldChg chg="addSp delSp modSp add">
        <pc:chgData name="" userId="ccf47ec10c669238" providerId="LiveId" clId="{D2AC99D7-D84F-4A94-A7E0-B7079CAEDE38}" dt="2023-08-02T07:23:13.994" v="18389" actId="14100"/>
        <pc:sldMkLst>
          <pc:docMk/>
          <pc:sldMk cId="1168139333" sldId="2098"/>
        </pc:sldMkLst>
        <pc:spChg chg="mod">
          <ac:chgData name="" userId="ccf47ec10c669238" providerId="LiveId" clId="{D2AC99D7-D84F-4A94-A7E0-B7079CAEDE38}" dt="2023-08-01T03:37:05.772" v="15090"/>
          <ac:spMkLst>
            <pc:docMk/>
            <pc:sldMk cId="1168139333" sldId="2098"/>
            <ac:spMk id="4" creationId="{0349F61C-FF9C-4003-B282-962293E0A10D}"/>
          </ac:spMkLst>
        </pc:spChg>
        <pc:spChg chg="mod">
          <ac:chgData name="" userId="ccf47ec10c669238" providerId="LiveId" clId="{D2AC99D7-D84F-4A94-A7E0-B7079CAEDE38}" dt="2023-08-01T03:59:40.918" v="16184"/>
          <ac:spMkLst>
            <pc:docMk/>
            <pc:sldMk cId="1168139333" sldId="2098"/>
            <ac:spMk id="5" creationId="{45297DE7-74F3-4CF0-8B79-A272C2DC06C7}"/>
          </ac:spMkLst>
        </pc:spChg>
        <pc:graphicFrameChg chg="add del mod">
          <ac:chgData name="" userId="ccf47ec10c669238" providerId="LiveId" clId="{D2AC99D7-D84F-4A94-A7E0-B7079CAEDE38}" dt="2023-08-02T04:11:21.438" v="18095" actId="478"/>
          <ac:graphicFrameMkLst>
            <pc:docMk/>
            <pc:sldMk cId="1168139333" sldId="2098"/>
            <ac:graphicFrameMk id="6" creationId="{28CB31E5-760D-4D4E-A460-EF540145CCB7}"/>
          </ac:graphicFrameMkLst>
        </pc:graphicFrameChg>
        <pc:graphicFrameChg chg="add mod modGraphic">
          <ac:chgData name="" userId="ccf47ec10c669238" providerId="LiveId" clId="{D2AC99D7-D84F-4A94-A7E0-B7079CAEDE38}" dt="2023-08-02T07:23:13.994" v="18389" actId="14100"/>
          <ac:graphicFrameMkLst>
            <pc:docMk/>
            <pc:sldMk cId="1168139333" sldId="2098"/>
            <ac:graphicFrameMk id="7" creationId="{16752334-4EC1-40A7-BF69-A6AAA6FE7C0D}"/>
          </ac:graphicFrameMkLst>
        </pc:graphicFrameChg>
        <pc:picChg chg="add mod">
          <ac:chgData name="" userId="ccf47ec10c669238" providerId="LiveId" clId="{D2AC99D7-D84F-4A94-A7E0-B7079CAEDE38}" dt="2023-08-02T07:21:48.766" v="18386" actId="14100"/>
          <ac:picMkLst>
            <pc:docMk/>
            <pc:sldMk cId="1168139333" sldId="2098"/>
            <ac:picMk id="12290" creationId="{87B16DF7-DD3A-42C0-9E2C-3B88F60F5C70}"/>
          </ac:picMkLst>
        </pc:picChg>
      </pc:sldChg>
      <pc:sldChg chg="addSp delSp modSp add">
        <pc:chgData name="" userId="ccf47ec10c669238" providerId="LiveId" clId="{D2AC99D7-D84F-4A94-A7E0-B7079CAEDE38}" dt="2023-08-02T04:14:45.968" v="18116" actId="207"/>
        <pc:sldMkLst>
          <pc:docMk/>
          <pc:sldMk cId="1075874967" sldId="2099"/>
        </pc:sldMkLst>
        <pc:spChg chg="mod">
          <ac:chgData name="" userId="ccf47ec10c669238" providerId="LiveId" clId="{D2AC99D7-D84F-4A94-A7E0-B7079CAEDE38}" dt="2023-08-01T04:05:55.204" v="16204"/>
          <ac:spMkLst>
            <pc:docMk/>
            <pc:sldMk cId="1075874967" sldId="2099"/>
            <ac:spMk id="2" creationId="{EDB910C0-6072-40F1-99BD-1992B3163D3F}"/>
          </ac:spMkLst>
        </pc:spChg>
        <pc:spChg chg="mod">
          <ac:chgData name="" userId="ccf47ec10c669238" providerId="LiveId" clId="{D2AC99D7-D84F-4A94-A7E0-B7079CAEDE38}" dt="2023-08-01T04:06:18.139" v="16295"/>
          <ac:spMkLst>
            <pc:docMk/>
            <pc:sldMk cId="1075874967" sldId="2099"/>
            <ac:spMk id="4" creationId="{0349F61C-FF9C-4003-B282-962293E0A10D}"/>
          </ac:spMkLst>
        </pc:spChg>
        <pc:spChg chg="mod">
          <ac:chgData name="" userId="ccf47ec10c669238" providerId="LiveId" clId="{D2AC99D7-D84F-4A94-A7E0-B7079CAEDE38}" dt="2023-08-01T04:15:36.060" v="16565"/>
          <ac:spMkLst>
            <pc:docMk/>
            <pc:sldMk cId="1075874967" sldId="2099"/>
            <ac:spMk id="5" creationId="{45297DE7-74F3-4CF0-8B79-A272C2DC06C7}"/>
          </ac:spMkLst>
        </pc:spChg>
        <pc:graphicFrameChg chg="add del mod">
          <ac:chgData name="" userId="ccf47ec10c669238" providerId="LiveId" clId="{D2AC99D7-D84F-4A94-A7E0-B7079CAEDE38}" dt="2023-08-02T04:13:34.995" v="18105" actId="478"/>
          <ac:graphicFrameMkLst>
            <pc:docMk/>
            <pc:sldMk cId="1075874967" sldId="2099"/>
            <ac:graphicFrameMk id="6" creationId="{7C5E5830-2E0F-4835-B932-02E700A639C4}"/>
          </ac:graphicFrameMkLst>
        </pc:graphicFrameChg>
        <pc:graphicFrameChg chg="add mod modGraphic">
          <ac:chgData name="" userId="ccf47ec10c669238" providerId="LiveId" clId="{D2AC99D7-D84F-4A94-A7E0-B7079CAEDE38}" dt="2023-08-02T04:14:45.968" v="18116" actId="207"/>
          <ac:graphicFrameMkLst>
            <pc:docMk/>
            <pc:sldMk cId="1075874967" sldId="2099"/>
            <ac:graphicFrameMk id="7" creationId="{A490B1FC-90EB-4475-A32A-BCC6DD986AF4}"/>
          </ac:graphicFrameMkLst>
        </pc:graphicFrameChg>
      </pc:sldChg>
      <pc:sldChg chg="addSp delSp modSp add">
        <pc:chgData name="" userId="ccf47ec10c669238" providerId="LiveId" clId="{D2AC99D7-D84F-4A94-A7E0-B7079CAEDE38}" dt="2023-08-02T23:21:54.692" v="18737" actId="6549"/>
        <pc:sldMkLst>
          <pc:docMk/>
          <pc:sldMk cId="1225264190" sldId="2100"/>
        </pc:sldMkLst>
        <pc:spChg chg="mod">
          <ac:chgData name="" userId="ccf47ec10c669238" providerId="LiveId" clId="{D2AC99D7-D84F-4A94-A7E0-B7079CAEDE38}" dt="2023-08-02T23:21:54.692" v="18737" actId="6549"/>
          <ac:spMkLst>
            <pc:docMk/>
            <pc:sldMk cId="1225264190" sldId="2100"/>
            <ac:spMk id="2" creationId="{EDB910C0-6072-40F1-99BD-1992B3163D3F}"/>
          </ac:spMkLst>
        </pc:spChg>
        <pc:spChg chg="del">
          <ac:chgData name="" userId="ccf47ec10c669238" providerId="LiveId" clId="{D2AC99D7-D84F-4A94-A7E0-B7079CAEDE38}" dt="2023-08-02T00:15:13.162" v="17176" actId="478"/>
          <ac:spMkLst>
            <pc:docMk/>
            <pc:sldMk cId="1225264190" sldId="2100"/>
            <ac:spMk id="3" creationId="{76B91864-F7AD-4DC2-B02A-B000FA83B21B}"/>
          </ac:spMkLst>
        </pc:spChg>
        <pc:spChg chg="mod">
          <ac:chgData name="" userId="ccf47ec10c669238" providerId="LiveId" clId="{D2AC99D7-D84F-4A94-A7E0-B7079CAEDE38}" dt="2023-08-02T00:44:35.441" v="17390" actId="20577"/>
          <ac:spMkLst>
            <pc:docMk/>
            <pc:sldMk cId="1225264190" sldId="2100"/>
            <ac:spMk id="4" creationId="{0349F61C-FF9C-4003-B282-962293E0A10D}"/>
          </ac:spMkLst>
        </pc:spChg>
        <pc:spChg chg="mod">
          <ac:chgData name="" userId="ccf47ec10c669238" providerId="LiveId" clId="{D2AC99D7-D84F-4A94-A7E0-B7079CAEDE38}" dt="2023-08-02T07:17:25.156" v="18376"/>
          <ac:spMkLst>
            <pc:docMk/>
            <pc:sldMk cId="1225264190" sldId="2100"/>
            <ac:spMk id="5" creationId="{45297DE7-74F3-4CF0-8B79-A272C2DC06C7}"/>
          </ac:spMkLst>
        </pc:spChg>
        <pc:spChg chg="add del mod">
          <ac:chgData name="" userId="ccf47ec10c669238" providerId="LiveId" clId="{D2AC99D7-D84F-4A94-A7E0-B7079CAEDE38}" dt="2023-08-02T07:13:49.828" v="18234" actId="478"/>
          <ac:spMkLst>
            <pc:docMk/>
            <pc:sldMk cId="1225264190" sldId="2100"/>
            <ac:spMk id="6" creationId="{A3C7C9B7-9330-461D-84AF-E3C9C5047E69}"/>
          </ac:spMkLst>
        </pc:spChg>
        <pc:spChg chg="add mod">
          <ac:chgData name="" userId="ccf47ec10c669238" providerId="LiveId" clId="{D2AC99D7-D84F-4A94-A7E0-B7079CAEDE38}" dt="2023-08-02T00:19:52.085" v="17297" actId="1076"/>
          <ac:spMkLst>
            <pc:docMk/>
            <pc:sldMk cId="1225264190" sldId="2100"/>
            <ac:spMk id="9" creationId="{18070164-71D7-4222-9318-4AC8E46F5297}"/>
          </ac:spMkLst>
        </pc:spChg>
        <pc:graphicFrameChg chg="add del mod">
          <ac:chgData name="" userId="ccf47ec10c669238" providerId="LiveId" clId="{D2AC99D7-D84F-4A94-A7E0-B7079CAEDE38}" dt="2023-08-02T07:14:38.893" v="18235" actId="478"/>
          <ac:graphicFrameMkLst>
            <pc:docMk/>
            <pc:sldMk cId="1225264190" sldId="2100"/>
            <ac:graphicFrameMk id="8" creationId="{63DFF720-D51C-40F4-A5EA-D5C3B0C9D33D}"/>
          </ac:graphicFrameMkLst>
        </pc:graphicFrameChg>
        <pc:graphicFrameChg chg="add mod">
          <ac:chgData name="" userId="ccf47ec10c669238" providerId="LiveId" clId="{D2AC99D7-D84F-4A94-A7E0-B7079CAEDE38}" dt="2023-08-02T07:15:16.074" v="18244"/>
          <ac:graphicFrameMkLst>
            <pc:docMk/>
            <pc:sldMk cId="1225264190" sldId="2100"/>
            <ac:graphicFrameMk id="10" creationId="{63DFF720-D51C-40F4-A5EA-D5C3B0C9D33D}"/>
          </ac:graphicFrameMkLst>
        </pc:graphicFrameChg>
        <pc:graphicFrameChg chg="del">
          <ac:chgData name="" userId="ccf47ec10c669238" providerId="LiveId" clId="{D2AC99D7-D84F-4A94-A7E0-B7079CAEDE38}" dt="2023-08-02T00:15:13.162" v="17176" actId="478"/>
          <ac:graphicFrameMkLst>
            <pc:docMk/>
            <pc:sldMk cId="1225264190" sldId="2100"/>
            <ac:graphicFrameMk id="10" creationId="{71721C4A-8128-40C4-8F88-2E7E7F806FCB}"/>
          </ac:graphicFrameMkLst>
        </pc:graphicFrameChg>
        <pc:graphicFrameChg chg="del">
          <ac:chgData name="" userId="ccf47ec10c669238" providerId="LiveId" clId="{D2AC99D7-D84F-4A94-A7E0-B7079CAEDE38}" dt="2023-08-02T00:15:13.162" v="17176" actId="478"/>
          <ac:graphicFrameMkLst>
            <pc:docMk/>
            <pc:sldMk cId="1225264190" sldId="2100"/>
            <ac:graphicFrameMk id="11" creationId="{84851AA2-17CD-4A68-B98F-332B7A5D656A}"/>
          </ac:graphicFrameMkLst>
        </pc:graphicFrameChg>
      </pc:sldChg>
      <pc:sldChg chg="addSp delSp modSp add">
        <pc:chgData name="" userId="ccf47ec10c669238" providerId="LiveId" clId="{D2AC99D7-D84F-4A94-A7E0-B7079CAEDE38}" dt="2023-08-02T23:22:04.906" v="18748" actId="6549"/>
        <pc:sldMkLst>
          <pc:docMk/>
          <pc:sldMk cId="2341390911" sldId="2101"/>
        </pc:sldMkLst>
        <pc:spChg chg="mod">
          <ac:chgData name="" userId="ccf47ec10c669238" providerId="LiveId" clId="{D2AC99D7-D84F-4A94-A7E0-B7079CAEDE38}" dt="2023-08-02T23:22:04.906" v="18748" actId="6549"/>
          <ac:spMkLst>
            <pc:docMk/>
            <pc:sldMk cId="2341390911" sldId="2101"/>
            <ac:spMk id="2" creationId="{EDB910C0-6072-40F1-99BD-1992B3163D3F}"/>
          </ac:spMkLst>
        </pc:spChg>
        <pc:spChg chg="mod">
          <ac:chgData name="" userId="ccf47ec10c669238" providerId="LiveId" clId="{D2AC99D7-D84F-4A94-A7E0-B7079CAEDE38}" dt="2023-08-02T00:44:26.250" v="17386" actId="20577"/>
          <ac:spMkLst>
            <pc:docMk/>
            <pc:sldMk cId="2341390911" sldId="2101"/>
            <ac:spMk id="4" creationId="{0349F61C-FF9C-4003-B282-962293E0A10D}"/>
          </ac:spMkLst>
        </pc:spChg>
        <pc:graphicFrameChg chg="add mod">
          <ac:chgData name="" userId="ccf47ec10c669238" providerId="LiveId" clId="{D2AC99D7-D84F-4A94-A7E0-B7079CAEDE38}" dt="2023-08-02T00:24:33.509" v="17319" actId="14100"/>
          <ac:graphicFrameMkLst>
            <pc:docMk/>
            <pc:sldMk cId="2341390911" sldId="2101"/>
            <ac:graphicFrameMk id="8" creationId="{DB6E72DC-B389-4796-8366-41F67B1699C3}"/>
          </ac:graphicFrameMkLst>
        </pc:graphicFrameChg>
        <pc:graphicFrameChg chg="add">
          <ac:chgData name="" userId="ccf47ec10c669238" providerId="LiveId" clId="{D2AC99D7-D84F-4A94-A7E0-B7079CAEDE38}" dt="2023-08-02T00:27:32.106" v="17320"/>
          <ac:graphicFrameMkLst>
            <pc:docMk/>
            <pc:sldMk cId="2341390911" sldId="2101"/>
            <ac:graphicFrameMk id="9" creationId="{2E576AED-31B1-4010-8809-68E79136ED5D}"/>
          </ac:graphicFrameMkLst>
        </pc:graphicFrameChg>
        <pc:graphicFrameChg chg="add mod">
          <ac:chgData name="" userId="ccf47ec10c669238" providerId="LiveId" clId="{D2AC99D7-D84F-4A94-A7E0-B7079CAEDE38}" dt="2023-08-02T00:27:44.107" v="17324" actId="14100"/>
          <ac:graphicFrameMkLst>
            <pc:docMk/>
            <pc:sldMk cId="2341390911" sldId="2101"/>
            <ac:graphicFrameMk id="10" creationId="{2E576AED-31B1-4010-8809-68E79136ED5D}"/>
          </ac:graphicFrameMkLst>
        </pc:graphicFrameChg>
        <pc:picChg chg="del">
          <ac:chgData name="" userId="ccf47ec10c669238" providerId="LiveId" clId="{D2AC99D7-D84F-4A94-A7E0-B7079CAEDE38}" dt="2023-08-02T00:21:25.201" v="17311" actId="478"/>
          <ac:picMkLst>
            <pc:docMk/>
            <pc:sldMk cId="2341390911" sldId="2101"/>
            <ac:picMk id="6" creationId="{C0B3519C-47C5-456D-BF4F-AA4E1BB854CE}"/>
          </ac:picMkLst>
        </pc:picChg>
        <pc:picChg chg="del">
          <ac:chgData name="" userId="ccf47ec10c669238" providerId="LiveId" clId="{D2AC99D7-D84F-4A94-A7E0-B7079CAEDE38}" dt="2023-08-02T00:21:27.193" v="17312" actId="478"/>
          <ac:picMkLst>
            <pc:docMk/>
            <pc:sldMk cId="2341390911" sldId="2101"/>
            <ac:picMk id="7" creationId="{EB26380B-70B6-4AA8-99A9-1B0B4B813531}"/>
          </ac:picMkLst>
        </pc:picChg>
      </pc:sldChg>
      <pc:sldChg chg="addSp delSp modSp add ord">
        <pc:chgData name="" userId="ccf47ec10c669238" providerId="LiveId" clId="{D2AC99D7-D84F-4A94-A7E0-B7079CAEDE38}" dt="2023-08-02T23:23:25.474" v="18770" actId="20577"/>
        <pc:sldMkLst>
          <pc:docMk/>
          <pc:sldMk cId="490110598" sldId="2102"/>
        </pc:sldMkLst>
        <pc:spChg chg="mod">
          <ac:chgData name="" userId="ccf47ec10c669238" providerId="LiveId" clId="{D2AC99D7-D84F-4A94-A7E0-B7079CAEDE38}" dt="2023-08-02T23:23:25.474" v="18770" actId="20577"/>
          <ac:spMkLst>
            <pc:docMk/>
            <pc:sldMk cId="490110598" sldId="2102"/>
            <ac:spMk id="2" creationId="{EDB910C0-6072-40F1-99BD-1992B3163D3F}"/>
          </ac:spMkLst>
        </pc:spChg>
        <pc:spChg chg="mod">
          <ac:chgData name="" userId="ccf47ec10c669238" providerId="LiveId" clId="{D2AC99D7-D84F-4A94-A7E0-B7079CAEDE38}" dt="2023-08-02T01:13:32.755" v="17600" actId="20577"/>
          <ac:spMkLst>
            <pc:docMk/>
            <pc:sldMk cId="490110598" sldId="2102"/>
            <ac:spMk id="4" creationId="{0349F61C-FF9C-4003-B282-962293E0A10D}"/>
          </ac:spMkLst>
        </pc:spChg>
        <pc:graphicFrameChg chg="del">
          <ac:chgData name="" userId="ccf47ec10c669238" providerId="LiveId" clId="{D2AC99D7-D84F-4A94-A7E0-B7079CAEDE38}" dt="2023-08-02T01:12:25.255" v="17590" actId="478"/>
          <ac:graphicFrameMkLst>
            <pc:docMk/>
            <pc:sldMk cId="490110598" sldId="2102"/>
            <ac:graphicFrameMk id="6" creationId="{548CFA91-DB55-49C5-8188-94C6044CAE25}"/>
          </ac:graphicFrameMkLst>
        </pc:graphicFrameChg>
        <pc:graphicFrameChg chg="del">
          <ac:chgData name="" userId="ccf47ec10c669238" providerId="LiveId" clId="{D2AC99D7-D84F-4A94-A7E0-B7079CAEDE38}" dt="2023-08-02T01:12:25.255" v="17590" actId="478"/>
          <ac:graphicFrameMkLst>
            <pc:docMk/>
            <pc:sldMk cId="490110598" sldId="2102"/>
            <ac:graphicFrameMk id="11" creationId="{0C820D8C-E5BC-45B7-976D-FFD5DE6E59B7}"/>
          </ac:graphicFrameMkLst>
        </pc:graphicFrameChg>
        <pc:picChg chg="mod">
          <ac:chgData name="" userId="ccf47ec10c669238" providerId="LiveId" clId="{D2AC99D7-D84F-4A94-A7E0-B7079CAEDE38}" dt="2023-08-02T01:13:17.238" v="17597" actId="14100"/>
          <ac:picMkLst>
            <pc:docMk/>
            <pc:sldMk cId="490110598" sldId="2102"/>
            <ac:picMk id="9" creationId="{A7881474-7FF0-44CA-A59B-E9FC508BFA95}"/>
          </ac:picMkLst>
        </pc:picChg>
        <pc:picChg chg="add mod">
          <ac:chgData name="" userId="ccf47ec10c669238" providerId="LiveId" clId="{D2AC99D7-D84F-4A94-A7E0-B7079CAEDE38}" dt="2023-08-02T01:13:17.238" v="17597" actId="14100"/>
          <ac:picMkLst>
            <pc:docMk/>
            <pc:sldMk cId="490110598" sldId="2102"/>
            <ac:picMk id="10" creationId="{E8C7E31A-7453-4FF9-AC73-88E92360326D}"/>
          </ac:picMkLst>
        </pc:picChg>
      </pc:sldChg>
      <pc:sldChg chg="addSp delSp modSp add">
        <pc:chgData name="" userId="ccf47ec10c669238" providerId="LiveId" clId="{D2AC99D7-D84F-4A94-A7E0-B7079CAEDE38}" dt="2023-08-02T04:16:13.619" v="18124" actId="403"/>
        <pc:sldMkLst>
          <pc:docMk/>
          <pc:sldMk cId="1079751170" sldId="2103"/>
        </pc:sldMkLst>
        <pc:graphicFrameChg chg="add del mod">
          <ac:chgData name="" userId="ccf47ec10c669238" providerId="LiveId" clId="{D2AC99D7-D84F-4A94-A7E0-B7079CAEDE38}" dt="2023-08-02T01:57:39.605" v="18004" actId="478"/>
          <ac:graphicFrameMkLst>
            <pc:docMk/>
            <pc:sldMk cId="1079751170" sldId="2103"/>
            <ac:graphicFrameMk id="6" creationId="{58D73D30-4E99-4130-B098-9FE921DF7D21}"/>
          </ac:graphicFrameMkLst>
        </pc:graphicFrameChg>
        <pc:graphicFrameChg chg="add mod modGraphic">
          <ac:chgData name="" userId="ccf47ec10c669238" providerId="LiveId" clId="{D2AC99D7-D84F-4A94-A7E0-B7079CAEDE38}" dt="2023-08-02T04:16:13.619" v="18124" actId="403"/>
          <ac:graphicFrameMkLst>
            <pc:docMk/>
            <pc:sldMk cId="1079751170" sldId="2103"/>
            <ac:graphicFrameMk id="7" creationId="{59036BE9-FE71-4979-9CAD-B29B29D3894A}"/>
          </ac:graphicFrameMkLst>
        </pc:graphicFrameChg>
        <pc:picChg chg="del">
          <ac:chgData name="" userId="ccf47ec10c669238" providerId="LiveId" clId="{D2AC99D7-D84F-4A94-A7E0-B7079CAEDE38}" dt="2023-08-02T01:57:23.732" v="17998" actId="478"/>
          <ac:picMkLst>
            <pc:docMk/>
            <pc:sldMk cId="1079751170" sldId="2103"/>
            <ac:picMk id="8194" creationId="{84F46EF4-E8B7-4525-A96D-9913847B00B6}"/>
          </ac:picMkLst>
        </pc:picChg>
        <pc:picChg chg="del">
          <ac:chgData name="" userId="ccf47ec10c669238" providerId="LiveId" clId="{D2AC99D7-D84F-4A94-A7E0-B7079CAEDE38}" dt="2023-08-02T01:57:24.402" v="17999" actId="478"/>
          <ac:picMkLst>
            <pc:docMk/>
            <pc:sldMk cId="1079751170" sldId="2103"/>
            <ac:picMk id="8196" creationId="{9B222BBD-F788-4165-B0E1-E28D1E6A650D}"/>
          </ac:picMkLst>
        </pc:picChg>
        <pc:picChg chg="del">
          <ac:chgData name="" userId="ccf47ec10c669238" providerId="LiveId" clId="{D2AC99D7-D84F-4A94-A7E0-B7079CAEDE38}" dt="2023-08-02T01:57:23.609" v="17997" actId="478"/>
          <ac:picMkLst>
            <pc:docMk/>
            <pc:sldMk cId="1079751170" sldId="2103"/>
            <ac:picMk id="8198" creationId="{AA8EB48B-2881-42AC-A7D1-76CCA4B10DA3}"/>
          </ac:picMkLst>
        </pc:picChg>
      </pc:sldChg>
    </pc:docChg>
  </pc:docChgLst>
  <pc:docChgLst>
    <pc:chgData name="junghan yoon" userId="ccf47ec10c669238" providerId="LiveId" clId="{034F2C12-EBF1-4F67-97F5-318BEC794064}"/>
    <pc:docChg chg="undo custSel modSld">
      <pc:chgData name="junghan yoon" userId="ccf47ec10c669238" providerId="LiveId" clId="{034F2C12-EBF1-4F67-97F5-318BEC794064}" dt="2023-08-02T11:11:15.371" v="2035" actId="20577"/>
      <pc:docMkLst>
        <pc:docMk/>
      </pc:docMkLst>
      <pc:sldChg chg="modSp mod">
        <pc:chgData name="junghan yoon" userId="ccf47ec10c669238" providerId="LiveId" clId="{034F2C12-EBF1-4F67-97F5-318BEC794064}" dt="2023-08-02T10:30:28.331" v="1075" actId="2711"/>
        <pc:sldMkLst>
          <pc:docMk/>
          <pc:sldMk cId="397043774" sldId="2081"/>
        </pc:sldMkLst>
        <pc:spChg chg="mod">
          <ac:chgData name="junghan yoon" userId="ccf47ec10c669238" providerId="LiveId" clId="{034F2C12-EBF1-4F67-97F5-318BEC794064}" dt="2023-08-02T10:30:28.331" v="1075" actId="2711"/>
          <ac:spMkLst>
            <pc:docMk/>
            <pc:sldMk cId="397043774" sldId="2081"/>
            <ac:spMk id="5" creationId="{45297DE7-74F3-4CF0-8B79-A272C2DC06C7}"/>
          </ac:spMkLst>
        </pc:spChg>
        <pc:picChg chg="mod">
          <ac:chgData name="junghan yoon" userId="ccf47ec10c669238" providerId="LiveId" clId="{034F2C12-EBF1-4F67-97F5-318BEC794064}" dt="2023-08-02T09:27:13.620" v="67" actId="14100"/>
          <ac:picMkLst>
            <pc:docMk/>
            <pc:sldMk cId="397043774" sldId="2081"/>
            <ac:picMk id="6" creationId="{F2F4670D-F316-41B1-8C78-8CD7BEAA6BAB}"/>
          </ac:picMkLst>
        </pc:picChg>
        <pc:picChg chg="mod">
          <ac:chgData name="junghan yoon" userId="ccf47ec10c669238" providerId="LiveId" clId="{034F2C12-EBF1-4F67-97F5-318BEC794064}" dt="2023-08-02T09:27:19.190" v="69" actId="14100"/>
          <ac:picMkLst>
            <pc:docMk/>
            <pc:sldMk cId="397043774" sldId="2081"/>
            <ac:picMk id="7" creationId="{E011A06C-82CB-450D-905A-F5154A0E357B}"/>
          </ac:picMkLst>
        </pc:picChg>
      </pc:sldChg>
      <pc:sldChg chg="modSp mod">
        <pc:chgData name="junghan yoon" userId="ccf47ec10c669238" providerId="LiveId" clId="{034F2C12-EBF1-4F67-97F5-318BEC794064}" dt="2023-08-02T09:27:07.995" v="66" actId="14100"/>
        <pc:sldMkLst>
          <pc:docMk/>
          <pc:sldMk cId="345449941" sldId="2085"/>
        </pc:sldMkLst>
        <pc:spChg chg="mod">
          <ac:chgData name="junghan yoon" userId="ccf47ec10c669238" providerId="LiveId" clId="{034F2C12-EBF1-4F67-97F5-318BEC794064}" dt="2023-08-02T09:22:44.623" v="1" actId="2711"/>
          <ac:spMkLst>
            <pc:docMk/>
            <pc:sldMk cId="345449941" sldId="2085"/>
            <ac:spMk id="5" creationId="{45297DE7-74F3-4CF0-8B79-A272C2DC06C7}"/>
          </ac:spMkLst>
        </pc:spChg>
        <pc:graphicFrameChg chg="mod">
          <ac:chgData name="junghan yoon" userId="ccf47ec10c669238" providerId="LiveId" clId="{034F2C12-EBF1-4F67-97F5-318BEC794064}" dt="2023-08-02T09:27:07.995" v="66" actId="14100"/>
          <ac:graphicFrameMkLst>
            <pc:docMk/>
            <pc:sldMk cId="345449941" sldId="2085"/>
            <ac:graphicFrameMk id="6" creationId="{1CD812E2-C673-4115-A45E-0B0016C6F91D}"/>
          </ac:graphicFrameMkLst>
        </pc:graphicFrameChg>
        <pc:graphicFrameChg chg="mod">
          <ac:chgData name="junghan yoon" userId="ccf47ec10c669238" providerId="LiveId" clId="{034F2C12-EBF1-4F67-97F5-318BEC794064}" dt="2023-08-02T09:23:30.234" v="6" actId="208"/>
          <ac:graphicFrameMkLst>
            <pc:docMk/>
            <pc:sldMk cId="345449941" sldId="2085"/>
            <ac:graphicFrameMk id="7" creationId="{CB1777CF-4D76-44EE-8C5A-B1AE24DFD203}"/>
          </ac:graphicFrameMkLst>
        </pc:graphicFrameChg>
      </pc:sldChg>
      <pc:sldChg chg="modSp mod">
        <pc:chgData name="junghan yoon" userId="ccf47ec10c669238" providerId="LiveId" clId="{034F2C12-EBF1-4F67-97F5-318BEC794064}" dt="2023-08-02T11:11:15.371" v="2035" actId="20577"/>
        <pc:sldMkLst>
          <pc:docMk/>
          <pc:sldMk cId="2477730575" sldId="2086"/>
        </pc:sldMkLst>
        <pc:spChg chg="mod">
          <ac:chgData name="junghan yoon" userId="ccf47ec10c669238" providerId="LiveId" clId="{034F2C12-EBF1-4F67-97F5-318BEC794064}" dt="2023-08-02T09:25:45.287" v="60" actId="2711"/>
          <ac:spMkLst>
            <pc:docMk/>
            <pc:sldMk cId="2477730575" sldId="2086"/>
            <ac:spMk id="5" creationId="{45297DE7-74F3-4CF0-8B79-A272C2DC06C7}"/>
          </ac:spMkLst>
        </pc:spChg>
        <pc:graphicFrameChg chg="mod modGraphic">
          <ac:chgData name="junghan yoon" userId="ccf47ec10c669238" providerId="LiveId" clId="{034F2C12-EBF1-4F67-97F5-318BEC794064}" dt="2023-08-02T11:11:15.371" v="2035" actId="20577"/>
          <ac:graphicFrameMkLst>
            <pc:docMk/>
            <pc:sldMk cId="2477730575" sldId="2086"/>
            <ac:graphicFrameMk id="10" creationId="{71721C4A-8128-40C4-8F88-2E7E7F806FCB}"/>
          </ac:graphicFrameMkLst>
        </pc:graphicFrameChg>
      </pc:sldChg>
      <pc:sldChg chg="modSp mod">
        <pc:chgData name="junghan yoon" userId="ccf47ec10c669238" providerId="LiveId" clId="{034F2C12-EBF1-4F67-97F5-318BEC794064}" dt="2023-08-02T09:29:31.012" v="117" actId="14100"/>
        <pc:sldMkLst>
          <pc:docMk/>
          <pc:sldMk cId="1748403730" sldId="2087"/>
        </pc:sldMkLst>
        <pc:spChg chg="mod">
          <ac:chgData name="junghan yoon" userId="ccf47ec10c669238" providerId="LiveId" clId="{034F2C12-EBF1-4F67-97F5-318BEC794064}" dt="2023-08-02T09:28:53.190" v="114" actId="20577"/>
          <ac:spMkLst>
            <pc:docMk/>
            <pc:sldMk cId="1748403730" sldId="2087"/>
            <ac:spMk id="5" creationId="{45297DE7-74F3-4CF0-8B79-A272C2DC06C7}"/>
          </ac:spMkLst>
        </pc:spChg>
        <pc:picChg chg="mod">
          <ac:chgData name="junghan yoon" userId="ccf47ec10c669238" providerId="LiveId" clId="{034F2C12-EBF1-4F67-97F5-318BEC794064}" dt="2023-08-02T09:29:27.380" v="116" actId="14100"/>
          <ac:picMkLst>
            <pc:docMk/>
            <pc:sldMk cId="1748403730" sldId="2087"/>
            <ac:picMk id="6" creationId="{C0B3519C-47C5-456D-BF4F-AA4E1BB854CE}"/>
          </ac:picMkLst>
        </pc:picChg>
        <pc:picChg chg="mod">
          <ac:chgData name="junghan yoon" userId="ccf47ec10c669238" providerId="LiveId" clId="{034F2C12-EBF1-4F67-97F5-318BEC794064}" dt="2023-08-02T09:29:31.012" v="117" actId="14100"/>
          <ac:picMkLst>
            <pc:docMk/>
            <pc:sldMk cId="1748403730" sldId="2087"/>
            <ac:picMk id="7" creationId="{EB26380B-70B6-4AA8-99A9-1B0B4B813531}"/>
          </ac:picMkLst>
        </pc:picChg>
      </pc:sldChg>
      <pc:sldChg chg="modSp mod">
        <pc:chgData name="junghan yoon" userId="ccf47ec10c669238" providerId="LiveId" clId="{034F2C12-EBF1-4F67-97F5-318BEC794064}" dt="2023-08-02T09:33:09.255" v="240" actId="20577"/>
        <pc:sldMkLst>
          <pc:docMk/>
          <pc:sldMk cId="145266340" sldId="2088"/>
        </pc:sldMkLst>
        <pc:spChg chg="mod">
          <ac:chgData name="junghan yoon" userId="ccf47ec10c669238" providerId="LiveId" clId="{034F2C12-EBF1-4F67-97F5-318BEC794064}" dt="2023-08-02T09:30:52.995" v="180" actId="20577"/>
          <ac:spMkLst>
            <pc:docMk/>
            <pc:sldMk cId="145266340" sldId="2088"/>
            <ac:spMk id="4" creationId="{0349F61C-FF9C-4003-B282-962293E0A10D}"/>
          </ac:spMkLst>
        </pc:spChg>
        <pc:spChg chg="mod">
          <ac:chgData name="junghan yoon" userId="ccf47ec10c669238" providerId="LiveId" clId="{034F2C12-EBF1-4F67-97F5-318BEC794064}" dt="2023-08-02T09:33:09.255" v="240" actId="20577"/>
          <ac:spMkLst>
            <pc:docMk/>
            <pc:sldMk cId="145266340" sldId="2088"/>
            <ac:spMk id="5" creationId="{45297DE7-74F3-4CF0-8B79-A272C2DC06C7}"/>
          </ac:spMkLst>
        </pc:spChg>
      </pc:sldChg>
      <pc:sldChg chg="addSp delSp modSp mod">
        <pc:chgData name="junghan yoon" userId="ccf47ec10c669238" providerId="LiveId" clId="{034F2C12-EBF1-4F67-97F5-318BEC794064}" dt="2023-08-02T09:59:44.519" v="794" actId="14100"/>
        <pc:sldMkLst>
          <pc:docMk/>
          <pc:sldMk cId="1738064729" sldId="2089"/>
        </pc:sldMkLst>
        <pc:spChg chg="mod">
          <ac:chgData name="junghan yoon" userId="ccf47ec10c669238" providerId="LiveId" clId="{034F2C12-EBF1-4F67-97F5-318BEC794064}" dt="2023-08-02T09:34:18.665" v="255"/>
          <ac:spMkLst>
            <pc:docMk/>
            <pc:sldMk cId="1738064729" sldId="2089"/>
            <ac:spMk id="4" creationId="{0349F61C-FF9C-4003-B282-962293E0A10D}"/>
          </ac:spMkLst>
        </pc:spChg>
        <pc:spChg chg="mod">
          <ac:chgData name="junghan yoon" userId="ccf47ec10c669238" providerId="LiveId" clId="{034F2C12-EBF1-4F67-97F5-318BEC794064}" dt="2023-08-02T09:59:27.232" v="785" actId="2711"/>
          <ac:spMkLst>
            <pc:docMk/>
            <pc:sldMk cId="1738064729" sldId="2089"/>
            <ac:spMk id="5" creationId="{45297DE7-74F3-4CF0-8B79-A272C2DC06C7}"/>
          </ac:spMkLst>
        </pc:spChg>
        <pc:spChg chg="del">
          <ac:chgData name="junghan yoon" userId="ccf47ec10c669238" providerId="LiveId" clId="{034F2C12-EBF1-4F67-97F5-318BEC794064}" dt="2023-08-02T09:59:29.672" v="786" actId="478"/>
          <ac:spMkLst>
            <pc:docMk/>
            <pc:sldMk cId="1738064729" sldId="2089"/>
            <ac:spMk id="6" creationId="{4CBAE6CC-27BC-4EDE-A2C8-F333F071F7E2}"/>
          </ac:spMkLst>
        </pc:spChg>
        <pc:spChg chg="del">
          <ac:chgData name="junghan yoon" userId="ccf47ec10c669238" providerId="LiveId" clId="{034F2C12-EBF1-4F67-97F5-318BEC794064}" dt="2023-08-02T09:59:31.441" v="787" actId="478"/>
          <ac:spMkLst>
            <pc:docMk/>
            <pc:sldMk cId="1738064729" sldId="2089"/>
            <ac:spMk id="7" creationId="{58F0BF71-32AC-40D5-938A-4050C0C7C7C5}"/>
          </ac:spMkLst>
        </pc:spChg>
        <pc:picChg chg="add mod">
          <ac:chgData name="junghan yoon" userId="ccf47ec10c669238" providerId="LiveId" clId="{034F2C12-EBF1-4F67-97F5-318BEC794064}" dt="2023-08-02T09:59:44.519" v="794" actId="14100"/>
          <ac:picMkLst>
            <pc:docMk/>
            <pc:sldMk cId="1738064729" sldId="2089"/>
            <ac:picMk id="1026" creationId="{98DDE900-31CC-DFE8-BF68-2853E82144D3}"/>
          </ac:picMkLst>
        </pc:picChg>
      </pc:sldChg>
      <pc:sldChg chg="modSp mod">
        <pc:chgData name="junghan yoon" userId="ccf47ec10c669238" providerId="LiveId" clId="{034F2C12-EBF1-4F67-97F5-318BEC794064}" dt="2023-08-02T10:22:29.175" v="936"/>
        <pc:sldMkLst>
          <pc:docMk/>
          <pc:sldMk cId="275301192" sldId="2090"/>
        </pc:sldMkLst>
        <pc:spChg chg="mod">
          <ac:chgData name="junghan yoon" userId="ccf47ec10c669238" providerId="LiveId" clId="{034F2C12-EBF1-4F67-97F5-318BEC794064}" dt="2023-08-02T10:22:29.175" v="936"/>
          <ac:spMkLst>
            <pc:docMk/>
            <pc:sldMk cId="275301192" sldId="2090"/>
            <ac:spMk id="5" creationId="{45297DE7-74F3-4CF0-8B79-A272C2DC06C7}"/>
          </ac:spMkLst>
        </pc:spChg>
        <pc:graphicFrameChg chg="mod">
          <ac:chgData name="junghan yoon" userId="ccf47ec10c669238" providerId="LiveId" clId="{034F2C12-EBF1-4F67-97F5-318BEC794064}" dt="2023-08-02T10:21:04.987" v="928" actId="14100"/>
          <ac:graphicFrameMkLst>
            <pc:docMk/>
            <pc:sldMk cId="275301192" sldId="2090"/>
            <ac:graphicFrameMk id="6" creationId="{548CFA91-DB55-49C5-8188-94C6044CAE25}"/>
          </ac:graphicFrameMkLst>
        </pc:graphicFrameChg>
        <pc:graphicFrameChg chg="mod">
          <ac:chgData name="junghan yoon" userId="ccf47ec10c669238" providerId="LiveId" clId="{034F2C12-EBF1-4F67-97F5-318BEC794064}" dt="2023-08-02T10:21:02.289" v="927" actId="14100"/>
          <ac:graphicFrameMkLst>
            <pc:docMk/>
            <pc:sldMk cId="275301192" sldId="2090"/>
            <ac:graphicFrameMk id="11" creationId="{0C820D8C-E5BC-45B7-976D-FFD5DE6E59B7}"/>
          </ac:graphicFrameMkLst>
        </pc:graphicFrameChg>
      </pc:sldChg>
      <pc:sldChg chg="modSp mod">
        <pc:chgData name="junghan yoon" userId="ccf47ec10c669238" providerId="LiveId" clId="{034F2C12-EBF1-4F67-97F5-318BEC794064}" dt="2023-08-02T10:27:40.622" v="1038" actId="14100"/>
        <pc:sldMkLst>
          <pc:docMk/>
          <pc:sldMk cId="4177795056" sldId="2091"/>
        </pc:sldMkLst>
        <pc:spChg chg="mod">
          <ac:chgData name="junghan yoon" userId="ccf47ec10c669238" providerId="LiveId" clId="{034F2C12-EBF1-4F67-97F5-318BEC794064}" dt="2023-08-02T09:56:51.786" v="525" actId="20577"/>
          <ac:spMkLst>
            <pc:docMk/>
            <pc:sldMk cId="4177795056" sldId="2091"/>
            <ac:spMk id="4" creationId="{0349F61C-FF9C-4003-B282-962293E0A10D}"/>
          </ac:spMkLst>
        </pc:spChg>
        <pc:spChg chg="mod">
          <ac:chgData name="junghan yoon" userId="ccf47ec10c669238" providerId="LiveId" clId="{034F2C12-EBF1-4F67-97F5-318BEC794064}" dt="2023-08-02T10:27:08.893" v="1031"/>
          <ac:spMkLst>
            <pc:docMk/>
            <pc:sldMk cId="4177795056" sldId="2091"/>
            <ac:spMk id="5" creationId="{45297DE7-74F3-4CF0-8B79-A272C2DC06C7}"/>
          </ac:spMkLst>
        </pc:spChg>
        <pc:spChg chg="mod">
          <ac:chgData name="junghan yoon" userId="ccf47ec10c669238" providerId="LiveId" clId="{034F2C12-EBF1-4F67-97F5-318BEC794064}" dt="2023-08-02T10:27:31.485" v="1035" actId="14100"/>
          <ac:spMkLst>
            <pc:docMk/>
            <pc:sldMk cId="4177795056" sldId="2091"/>
            <ac:spMk id="13" creationId="{94A82B34-307B-45EF-B55D-AD4E8854AE8B}"/>
          </ac:spMkLst>
        </pc:spChg>
        <pc:spChg chg="mod">
          <ac:chgData name="junghan yoon" userId="ccf47ec10c669238" providerId="LiveId" clId="{034F2C12-EBF1-4F67-97F5-318BEC794064}" dt="2023-08-02T10:27:40.622" v="1038" actId="14100"/>
          <ac:spMkLst>
            <pc:docMk/>
            <pc:sldMk cId="4177795056" sldId="2091"/>
            <ac:spMk id="14" creationId="{4DD274DF-3B1F-4714-B8CD-623F5465A7E2}"/>
          </ac:spMkLst>
        </pc:spChg>
        <pc:picChg chg="mod">
          <ac:chgData name="junghan yoon" userId="ccf47ec10c669238" providerId="LiveId" clId="{034F2C12-EBF1-4F67-97F5-318BEC794064}" dt="2023-08-02T10:27:18.647" v="1032" actId="14100"/>
          <ac:picMkLst>
            <pc:docMk/>
            <pc:sldMk cId="4177795056" sldId="2091"/>
            <ac:picMk id="6" creationId="{9FD630B3-3E36-402C-9EF9-C5FCE647798E}"/>
          </ac:picMkLst>
        </pc:picChg>
        <pc:picChg chg="mod">
          <ac:chgData name="junghan yoon" userId="ccf47ec10c669238" providerId="LiveId" clId="{034F2C12-EBF1-4F67-97F5-318BEC794064}" dt="2023-08-02T10:27:23.466" v="1033" actId="14100"/>
          <ac:picMkLst>
            <pc:docMk/>
            <pc:sldMk cId="4177795056" sldId="2091"/>
            <ac:picMk id="7" creationId="{66D24A88-D72C-4717-9798-80487AC9BFE1}"/>
          </ac:picMkLst>
        </pc:picChg>
      </pc:sldChg>
      <pc:sldChg chg="modSp mod">
        <pc:chgData name="junghan yoon" userId="ccf47ec10c669238" providerId="LiveId" clId="{034F2C12-EBF1-4F67-97F5-318BEC794064}" dt="2023-08-02T10:32:49.855" v="1142" actId="2711"/>
        <pc:sldMkLst>
          <pc:docMk/>
          <pc:sldMk cId="2306130405" sldId="2092"/>
        </pc:sldMkLst>
        <pc:spChg chg="mod">
          <ac:chgData name="junghan yoon" userId="ccf47ec10c669238" providerId="LiveId" clId="{034F2C12-EBF1-4F67-97F5-318BEC794064}" dt="2023-08-02T10:32:49.855" v="1142" actId="2711"/>
          <ac:spMkLst>
            <pc:docMk/>
            <pc:sldMk cId="2306130405" sldId="2092"/>
            <ac:spMk id="5" creationId="{45297DE7-74F3-4CF0-8B79-A272C2DC06C7}"/>
          </ac:spMkLst>
        </pc:spChg>
      </pc:sldChg>
      <pc:sldChg chg="modSp mod">
        <pc:chgData name="junghan yoon" userId="ccf47ec10c669238" providerId="LiveId" clId="{034F2C12-EBF1-4F67-97F5-318BEC794064}" dt="2023-08-02T10:29:57.638" v="1073" actId="14100"/>
        <pc:sldMkLst>
          <pc:docMk/>
          <pc:sldMk cId="2255263843" sldId="2093"/>
        </pc:sldMkLst>
        <pc:spChg chg="mod">
          <ac:chgData name="junghan yoon" userId="ccf47ec10c669238" providerId="LiveId" clId="{034F2C12-EBF1-4F67-97F5-318BEC794064}" dt="2023-08-02T10:29:48.869" v="1071" actId="2711"/>
          <ac:spMkLst>
            <pc:docMk/>
            <pc:sldMk cId="2255263843" sldId="2093"/>
            <ac:spMk id="5" creationId="{45297DE7-74F3-4CF0-8B79-A272C2DC06C7}"/>
          </ac:spMkLst>
        </pc:spChg>
        <pc:graphicFrameChg chg="mod">
          <ac:chgData name="junghan yoon" userId="ccf47ec10c669238" providerId="LiveId" clId="{034F2C12-EBF1-4F67-97F5-318BEC794064}" dt="2023-08-02T10:29:54.316" v="1072" actId="14100"/>
          <ac:graphicFrameMkLst>
            <pc:docMk/>
            <pc:sldMk cId="2255263843" sldId="2093"/>
            <ac:graphicFrameMk id="6" creationId="{DC1CE23E-9D9D-403C-B9D5-0C001C1EE92C}"/>
          </ac:graphicFrameMkLst>
        </pc:graphicFrameChg>
        <pc:graphicFrameChg chg="mod">
          <ac:chgData name="junghan yoon" userId="ccf47ec10c669238" providerId="LiveId" clId="{034F2C12-EBF1-4F67-97F5-318BEC794064}" dt="2023-08-02T10:29:57.638" v="1073" actId="14100"/>
          <ac:graphicFrameMkLst>
            <pc:docMk/>
            <pc:sldMk cId="2255263843" sldId="2093"/>
            <ac:graphicFrameMk id="7" creationId="{29E62902-5B70-4F19-82BB-D08E6B2E1EFE}"/>
          </ac:graphicFrameMkLst>
        </pc:graphicFrameChg>
      </pc:sldChg>
      <pc:sldChg chg="addSp modSp mod">
        <pc:chgData name="junghan yoon" userId="ccf47ec10c669238" providerId="LiveId" clId="{034F2C12-EBF1-4F67-97F5-318BEC794064}" dt="2023-08-02T11:02:29.975" v="1515" actId="14100"/>
        <pc:sldMkLst>
          <pc:docMk/>
          <pc:sldMk cId="3420707519" sldId="2095"/>
        </pc:sldMkLst>
        <pc:spChg chg="mod">
          <ac:chgData name="junghan yoon" userId="ccf47ec10c669238" providerId="LiveId" clId="{034F2C12-EBF1-4F67-97F5-318BEC794064}" dt="2023-08-02T10:33:48.641" v="1160" actId="2711"/>
          <ac:spMkLst>
            <pc:docMk/>
            <pc:sldMk cId="3420707519" sldId="2095"/>
            <ac:spMk id="5" creationId="{45297DE7-74F3-4CF0-8B79-A272C2DC06C7}"/>
          </ac:spMkLst>
        </pc:spChg>
        <pc:graphicFrameChg chg="add mod">
          <ac:chgData name="junghan yoon" userId="ccf47ec10c669238" providerId="LiveId" clId="{034F2C12-EBF1-4F67-97F5-318BEC794064}" dt="2023-08-02T11:01:42.025" v="1504"/>
          <ac:graphicFrameMkLst>
            <pc:docMk/>
            <pc:sldMk cId="3420707519" sldId="2095"/>
            <ac:graphicFrameMk id="6" creationId="{61D2A75D-4BFF-277C-EAE1-E516FDC1D784}"/>
          </ac:graphicFrameMkLst>
        </pc:graphicFrameChg>
        <pc:picChg chg="add mod">
          <ac:chgData name="junghan yoon" userId="ccf47ec10c669238" providerId="LiveId" clId="{034F2C12-EBF1-4F67-97F5-318BEC794064}" dt="2023-08-02T11:02:29.975" v="1515" actId="14100"/>
          <ac:picMkLst>
            <pc:docMk/>
            <pc:sldMk cId="3420707519" sldId="2095"/>
            <ac:picMk id="7" creationId="{823374C5-F57A-802F-411C-78A1A51B4080}"/>
          </ac:picMkLst>
        </pc:picChg>
        <pc:picChg chg="mod">
          <ac:chgData name="junghan yoon" userId="ccf47ec10c669238" providerId="LiveId" clId="{034F2C12-EBF1-4F67-97F5-318BEC794064}" dt="2023-08-02T11:02:14.814" v="1512" actId="1076"/>
          <ac:picMkLst>
            <pc:docMk/>
            <pc:sldMk cId="3420707519" sldId="2095"/>
            <ac:picMk id="8194" creationId="{84F46EF4-E8B7-4525-A96D-9913847B00B6}"/>
          </ac:picMkLst>
        </pc:picChg>
        <pc:picChg chg="mod">
          <ac:chgData name="junghan yoon" userId="ccf47ec10c669238" providerId="LiveId" clId="{034F2C12-EBF1-4F67-97F5-318BEC794064}" dt="2023-08-02T11:02:14.814" v="1512" actId="1076"/>
          <ac:picMkLst>
            <pc:docMk/>
            <pc:sldMk cId="3420707519" sldId="2095"/>
            <ac:picMk id="8196" creationId="{9B222BBD-F788-4165-B0E1-E28D1E6A650D}"/>
          </ac:picMkLst>
        </pc:picChg>
        <pc:picChg chg="mod">
          <ac:chgData name="junghan yoon" userId="ccf47ec10c669238" providerId="LiveId" clId="{034F2C12-EBF1-4F67-97F5-318BEC794064}" dt="2023-08-02T11:02:14.814" v="1512" actId="1076"/>
          <ac:picMkLst>
            <pc:docMk/>
            <pc:sldMk cId="3420707519" sldId="2095"/>
            <ac:picMk id="8198" creationId="{AA8EB48B-2881-42AC-A7D1-76CCA4B10DA3}"/>
          </ac:picMkLst>
        </pc:picChg>
      </pc:sldChg>
      <pc:sldChg chg="modSp mod">
        <pc:chgData name="junghan yoon" userId="ccf47ec10c669238" providerId="LiveId" clId="{034F2C12-EBF1-4F67-97F5-318BEC794064}" dt="2023-08-02T11:02:59.378" v="1518" actId="20577"/>
        <pc:sldMkLst>
          <pc:docMk/>
          <pc:sldMk cId="4214496892" sldId="2097"/>
        </pc:sldMkLst>
        <pc:graphicFrameChg chg="modGraphic">
          <ac:chgData name="junghan yoon" userId="ccf47ec10c669238" providerId="LiveId" clId="{034F2C12-EBF1-4F67-97F5-318BEC794064}" dt="2023-08-02T11:02:59.378" v="1518" actId="20577"/>
          <ac:graphicFrameMkLst>
            <pc:docMk/>
            <pc:sldMk cId="4214496892" sldId="2097"/>
            <ac:graphicFrameMk id="7" creationId="{8AD19D13-24B8-442C-94DA-36774BAC99B3}"/>
          </ac:graphicFrameMkLst>
        </pc:graphicFrameChg>
      </pc:sldChg>
      <pc:sldChg chg="modSp mod">
        <pc:chgData name="junghan yoon" userId="ccf47ec10c669238" providerId="LiveId" clId="{034F2C12-EBF1-4F67-97F5-318BEC794064}" dt="2023-08-02T11:09:23.031" v="1895"/>
        <pc:sldMkLst>
          <pc:docMk/>
          <pc:sldMk cId="1168139333" sldId="2098"/>
        </pc:sldMkLst>
        <pc:spChg chg="mod">
          <ac:chgData name="junghan yoon" userId="ccf47ec10c669238" providerId="LiveId" clId="{034F2C12-EBF1-4F67-97F5-318BEC794064}" dt="2023-08-02T11:09:23.031" v="1895"/>
          <ac:spMkLst>
            <pc:docMk/>
            <pc:sldMk cId="1168139333" sldId="2098"/>
            <ac:spMk id="5" creationId="{45297DE7-74F3-4CF0-8B79-A272C2DC06C7}"/>
          </ac:spMkLst>
        </pc:spChg>
      </pc:sldChg>
      <pc:sldChg chg="modSp mod">
        <pc:chgData name="junghan yoon" userId="ccf47ec10c669238" providerId="LiveId" clId="{034F2C12-EBF1-4F67-97F5-318BEC794064}" dt="2023-08-02T09:26:56.212" v="64" actId="14100"/>
        <pc:sldMkLst>
          <pc:docMk/>
          <pc:sldMk cId="1225264190" sldId="2100"/>
        </pc:sldMkLst>
        <pc:spChg chg="mod">
          <ac:chgData name="junghan yoon" userId="ccf47ec10c669238" providerId="LiveId" clId="{034F2C12-EBF1-4F67-97F5-318BEC794064}" dt="2023-08-02T09:26:25.172" v="61"/>
          <ac:spMkLst>
            <pc:docMk/>
            <pc:sldMk cId="1225264190" sldId="2100"/>
            <ac:spMk id="5" creationId="{45297DE7-74F3-4CF0-8B79-A272C2DC06C7}"/>
          </ac:spMkLst>
        </pc:spChg>
        <pc:graphicFrameChg chg="mod">
          <ac:chgData name="junghan yoon" userId="ccf47ec10c669238" providerId="LiveId" clId="{034F2C12-EBF1-4F67-97F5-318BEC794064}" dt="2023-08-02T09:26:56.212" v="64" actId="14100"/>
          <ac:graphicFrameMkLst>
            <pc:docMk/>
            <pc:sldMk cId="1225264190" sldId="2100"/>
            <ac:graphicFrameMk id="10" creationId="{63DFF720-D51C-40F4-A5EA-D5C3B0C9D33D}"/>
          </ac:graphicFrameMkLst>
        </pc:graphicFrameChg>
        <pc:picChg chg="mod">
          <ac:chgData name="junghan yoon" userId="ccf47ec10c669238" providerId="LiveId" clId="{034F2C12-EBF1-4F67-97F5-318BEC794064}" dt="2023-08-02T09:26:33.571" v="63" actId="14100"/>
          <ac:picMkLst>
            <pc:docMk/>
            <pc:sldMk cId="1225264190" sldId="2100"/>
            <ac:picMk id="7" creationId="{05B2366C-CA3A-4249-81A7-866969148298}"/>
          </ac:picMkLst>
        </pc:picChg>
      </pc:sldChg>
      <pc:sldChg chg="modSp mod">
        <pc:chgData name="junghan yoon" userId="ccf47ec10c669238" providerId="LiveId" clId="{034F2C12-EBF1-4F67-97F5-318BEC794064}" dt="2023-08-02T09:29:37.851" v="119" actId="14100"/>
        <pc:sldMkLst>
          <pc:docMk/>
          <pc:sldMk cId="2341390911" sldId="2101"/>
        </pc:sldMkLst>
        <pc:spChg chg="mod">
          <ac:chgData name="junghan yoon" userId="ccf47ec10c669238" providerId="LiveId" clId="{034F2C12-EBF1-4F67-97F5-318BEC794064}" dt="2023-08-02T09:29:22.245" v="115"/>
          <ac:spMkLst>
            <pc:docMk/>
            <pc:sldMk cId="2341390911" sldId="2101"/>
            <ac:spMk id="5" creationId="{45297DE7-74F3-4CF0-8B79-A272C2DC06C7}"/>
          </ac:spMkLst>
        </pc:spChg>
        <pc:graphicFrameChg chg="mod">
          <ac:chgData name="junghan yoon" userId="ccf47ec10c669238" providerId="LiveId" clId="{034F2C12-EBF1-4F67-97F5-318BEC794064}" dt="2023-08-02T09:29:34.951" v="118" actId="14100"/>
          <ac:graphicFrameMkLst>
            <pc:docMk/>
            <pc:sldMk cId="2341390911" sldId="2101"/>
            <ac:graphicFrameMk id="8" creationId="{DB6E72DC-B389-4796-8366-41F67B1699C3}"/>
          </ac:graphicFrameMkLst>
        </pc:graphicFrameChg>
        <pc:graphicFrameChg chg="mod">
          <ac:chgData name="junghan yoon" userId="ccf47ec10c669238" providerId="LiveId" clId="{034F2C12-EBF1-4F67-97F5-318BEC794064}" dt="2023-08-02T09:29:37.851" v="119" actId="14100"/>
          <ac:graphicFrameMkLst>
            <pc:docMk/>
            <pc:sldMk cId="2341390911" sldId="2101"/>
            <ac:graphicFrameMk id="10" creationId="{2E576AED-31B1-4010-8809-68E79136ED5D}"/>
          </ac:graphicFrameMkLst>
        </pc:graphicFrameChg>
      </pc:sldChg>
      <pc:sldChg chg="modSp mod">
        <pc:chgData name="junghan yoon" userId="ccf47ec10c669238" providerId="LiveId" clId="{034F2C12-EBF1-4F67-97F5-318BEC794064}" dt="2023-08-02T10:22:15.674" v="935" actId="2711"/>
        <pc:sldMkLst>
          <pc:docMk/>
          <pc:sldMk cId="490110598" sldId="2102"/>
        </pc:sldMkLst>
        <pc:spChg chg="mod">
          <ac:chgData name="junghan yoon" userId="ccf47ec10c669238" providerId="LiveId" clId="{034F2C12-EBF1-4F67-97F5-318BEC794064}" dt="2023-08-02T10:22:15.674" v="935" actId="2711"/>
          <ac:spMkLst>
            <pc:docMk/>
            <pc:sldMk cId="490110598" sldId="2102"/>
            <ac:spMk id="5" creationId="{45297DE7-74F3-4CF0-8B79-A272C2DC06C7}"/>
          </ac:spMkLst>
        </pc:spChg>
        <pc:picChg chg="mod">
          <ac:chgData name="junghan yoon" userId="ccf47ec10c669238" providerId="LiveId" clId="{034F2C12-EBF1-4F67-97F5-318BEC794064}" dt="2023-08-02T10:07:20.593" v="795" actId="14100"/>
          <ac:picMkLst>
            <pc:docMk/>
            <pc:sldMk cId="490110598" sldId="2102"/>
            <ac:picMk id="9" creationId="{A7881474-7FF0-44CA-A59B-E9FC508BFA95}"/>
          </ac:picMkLst>
        </pc:picChg>
        <pc:picChg chg="mod">
          <ac:chgData name="junghan yoon" userId="ccf47ec10c669238" providerId="LiveId" clId="{034F2C12-EBF1-4F67-97F5-318BEC794064}" dt="2023-08-02T10:07:22.559" v="796" actId="14100"/>
          <ac:picMkLst>
            <pc:docMk/>
            <pc:sldMk cId="490110598" sldId="2102"/>
            <ac:picMk id="10" creationId="{E8C7E31A-7453-4FF9-AC73-88E92360326D}"/>
          </ac:picMkLst>
        </pc:picChg>
      </pc:sldChg>
      <pc:sldChg chg="addSp delSp modSp mod">
        <pc:chgData name="junghan yoon" userId="ccf47ec10c669238" providerId="LiveId" clId="{034F2C12-EBF1-4F67-97F5-318BEC794064}" dt="2023-08-02T10:57:53.646" v="1501"/>
        <pc:sldMkLst>
          <pc:docMk/>
          <pc:sldMk cId="1079751170" sldId="2103"/>
        </pc:sldMkLst>
        <pc:spChg chg="mod">
          <ac:chgData name="junghan yoon" userId="ccf47ec10c669238" providerId="LiveId" clId="{034F2C12-EBF1-4F67-97F5-318BEC794064}" dt="2023-08-02T10:57:53.646" v="1501"/>
          <ac:spMkLst>
            <pc:docMk/>
            <pc:sldMk cId="1079751170" sldId="2103"/>
            <ac:spMk id="5" creationId="{45297DE7-74F3-4CF0-8B79-A272C2DC06C7}"/>
          </ac:spMkLst>
        </pc:spChg>
        <pc:graphicFrameChg chg="add del mod">
          <ac:chgData name="junghan yoon" userId="ccf47ec10c669238" providerId="LiveId" clId="{034F2C12-EBF1-4F67-97F5-318BEC794064}" dt="2023-08-02T10:55:13.087" v="1397"/>
          <ac:graphicFrameMkLst>
            <pc:docMk/>
            <pc:sldMk cId="1079751170" sldId="2103"/>
            <ac:graphicFrameMk id="6" creationId="{61876112-1107-F749-9DDA-2A838D0443B2}"/>
          </ac:graphicFrameMkLst>
        </pc:graphicFrameChg>
        <pc:graphicFrameChg chg="del">
          <ac:chgData name="junghan yoon" userId="ccf47ec10c669238" providerId="LiveId" clId="{034F2C12-EBF1-4F67-97F5-318BEC794064}" dt="2023-08-02T10:55:08.598" v="1395" actId="478"/>
          <ac:graphicFrameMkLst>
            <pc:docMk/>
            <pc:sldMk cId="1079751170" sldId="2103"/>
            <ac:graphicFrameMk id="7" creationId="{59036BE9-FE71-4979-9CAD-B29B29D3894A}"/>
          </ac:graphicFrameMkLst>
        </pc:graphicFrameChg>
        <pc:graphicFrameChg chg="add del mod">
          <ac:chgData name="junghan yoon" userId="ccf47ec10c669238" providerId="LiveId" clId="{034F2C12-EBF1-4F67-97F5-318BEC794064}" dt="2023-08-02T10:55:37.928" v="1407" actId="478"/>
          <ac:graphicFrameMkLst>
            <pc:docMk/>
            <pc:sldMk cId="1079751170" sldId="2103"/>
            <ac:graphicFrameMk id="9" creationId="{D0DB6286-2AF9-D90E-16D1-3D4FB207D423}"/>
          </ac:graphicFrameMkLst>
        </pc:graphicFrameChg>
        <pc:graphicFrameChg chg="add mod modGraphic">
          <ac:chgData name="junghan yoon" userId="ccf47ec10c669238" providerId="LiveId" clId="{034F2C12-EBF1-4F67-97F5-318BEC794064}" dt="2023-08-02T10:56:37.916" v="1430" actId="20577"/>
          <ac:graphicFrameMkLst>
            <pc:docMk/>
            <pc:sldMk cId="1079751170" sldId="2103"/>
            <ac:graphicFrameMk id="10" creationId="{7B6B9938-30E6-2CCD-815B-34F8481177EA}"/>
          </ac:graphicFrameMkLst>
        </pc:graphicFrameChg>
        <pc:picChg chg="add del mod">
          <ac:chgData name="junghan yoon" userId="ccf47ec10c669238" providerId="LiveId" clId="{034F2C12-EBF1-4F67-97F5-318BEC794064}" dt="2023-08-02T10:55:22.651" v="1401"/>
          <ac:picMkLst>
            <pc:docMk/>
            <pc:sldMk cId="1079751170" sldId="2103"/>
            <ac:picMk id="8" creationId="{BFB7A7D5-287B-3C97-7AD1-8C2FDF05CE55}"/>
          </ac:picMkLst>
        </pc:picChg>
      </pc:sldChg>
    </pc:docChg>
  </pc:docChgLst>
  <pc:docChgLst>
    <pc:chgData userId="ccf47ec10c669238" providerId="LiveId" clId="{7B02A4AE-59A6-48FE-894A-FB6F93AECE2C}"/>
    <pc:docChg chg="modSld">
      <pc:chgData name="" userId="ccf47ec10c669238" providerId="LiveId" clId="{7B02A4AE-59A6-48FE-894A-FB6F93AECE2C}" dt="2023-08-01T22:56:50.667" v="0" actId="115"/>
      <pc:docMkLst>
        <pc:docMk/>
      </pc:docMkLst>
      <pc:sldChg chg="modSp">
        <pc:chgData name="" userId="ccf47ec10c669238" providerId="LiveId" clId="{7B02A4AE-59A6-48FE-894A-FB6F93AECE2C}" dt="2023-08-01T22:56:50.667" v="0" actId="115"/>
        <pc:sldMkLst>
          <pc:docMk/>
          <pc:sldMk cId="345449941" sldId="2085"/>
        </pc:sldMkLst>
        <pc:spChg chg="mod">
          <ac:chgData name="" userId="ccf47ec10c669238" providerId="LiveId" clId="{7B02A4AE-59A6-48FE-894A-FB6F93AECE2C}" dt="2023-08-01T22:56:50.667" v="0" actId="115"/>
          <ac:spMkLst>
            <pc:docMk/>
            <pc:sldMk cId="345449941" sldId="2085"/>
            <ac:spMk id="5" creationId="{45297DE7-74F3-4CF0-8B79-A272C2DC06C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cf47ec10c669238/&#49888;&#54620;AI/23.08.03%20PT%20&#44288;&#47144;%20&#51088;&#47308;/&#48660;&#47352;&#48260;&#44536;%20&#50734;&#44608;&#51088;&#47308;%20&#46321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9888;&#54620;AI\Desktop\&#48120;&#44397;%20&#51116;&#47924;&#48512;%20&#51060;&#51088;&#48512;&#45812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9888;&#54620;AI\Desktop\Real%20Transfer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9888;&#54620;AI\Desktop\&#52852;&#53580;&#44256;&#47532;%20&#48516;&#47448;(&#47588;&#53356;&#47196;&#51648;&#49688;%20&#47564;&#46308;&#44592;)\Raw\&#50629;&#45936;&#51060;&#53944;%20&#45936;&#51060;&#53552;\NFCI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cf47ec10c669238/&#49888;&#54620;AI/23.08.03%20PT%20&#44288;&#47144;%20&#51088;&#47308;/&#48120;&#44397;&#44284;%20&#48120;&#44397;&#50808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1.xml"/><Relationship Id="rId4" Type="http://schemas.openxmlformats.org/officeDocument/2006/relationships/oleObject" Target="https://d.docs.live.net/ccf47ec10c669238/&#49888;&#54620;AI/23.08.03%20PT%20&#44288;&#47144;%20&#51088;&#47308;/&#48120;&#44397;&#44284;%20&#48120;&#44397;&#50808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cf47ec10c669238/&#49888;&#54620;AI/23.08.03%20PT%20&#44288;&#47144;%20&#51088;&#47308;/&#54588;&#50612;%20&#48184;&#47448;&#50640;&#51060;&#49496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cf47ec10c669238/&#49888;&#54620;AI/23.08.03%20PT%20&#44288;&#47144;%20&#51088;&#47308;/&#48120;&#44397;%20&#45432;&#46041;&#51088;%20&#49373;&#49328;&#49457;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5" Type="http://schemas.openxmlformats.org/officeDocument/2006/relationships/chartUserShapes" Target="../drawings/drawing3.xml"/><Relationship Id="rId4" Type="http://schemas.openxmlformats.org/officeDocument/2006/relationships/oleObject" Target="https://d.docs.live.net/ccf47ec10c669238/&#49888;&#54620;AI/23.08.03%20PT%20&#44288;&#47144;%20&#51088;&#47308;/&#44032;&#44228;%20&#48143;%20&#44592;&#50629;&#51032;%20&#49692;&#51200;&#52629;.xls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cf47ec10c669238/&#49888;&#54620;AI/23.08.03%20PT%20&#44288;&#47144;%20&#51088;&#47308;/&#48660;&#48261;%20&#51088;&#47308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8.xml"/><Relationship Id="rId1" Type="http://schemas.microsoft.com/office/2011/relationships/chartStyle" Target="style8.xml"/><Relationship Id="rId5" Type="http://schemas.openxmlformats.org/officeDocument/2006/relationships/chartUserShapes" Target="../drawings/drawing4.xml"/><Relationship Id="rId4" Type="http://schemas.openxmlformats.org/officeDocument/2006/relationships/oleObject" Target="https://d.docs.live.net/ccf47ec10c669238/&#49888;&#54620;AI/23.08.03%20PT%20&#44288;&#47144;%20&#51088;&#47308;/&#48120;&#44397;%20&#51473;&#47549;&#44552;&#47532;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9.xml"/><Relationship Id="rId1" Type="http://schemas.microsoft.com/office/2011/relationships/chartStyle" Target="style9.xml"/><Relationship Id="rId5" Type="http://schemas.openxmlformats.org/officeDocument/2006/relationships/chartUserShapes" Target="../drawings/drawing5.xml"/><Relationship Id="rId4" Type="http://schemas.openxmlformats.org/officeDocument/2006/relationships/oleObject" Target="https://d.docs.live.net/ccf47ec10c669238/&#49888;&#54620;AI/23.08.03%20PT%20&#44288;&#47144;%20&#51088;&#47308;/&#48120;&#44397;%20&#51473;&#47549;&#44552;&#4753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'[블룸버그 옮김자료 등.xlsx]Sheet1'!$B$1</c:f>
              <c:strCache>
                <c:ptCount val="1"/>
                <c:pt idx="0">
                  <c:v>Equity Hedge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'[블룸버그 옮김자료 등.xlsx]Sheet1'!$A$2:$A$8449</c:f>
              <c:numCache>
                <c:formatCode>yyyy\-mm\-dd</c:formatCode>
                <c:ptCount val="8448"/>
                <c:pt idx="0">
                  <c:v>41639</c:v>
                </c:pt>
                <c:pt idx="1">
                  <c:v>41670</c:v>
                </c:pt>
                <c:pt idx="2">
                  <c:v>41698</c:v>
                </c:pt>
                <c:pt idx="3">
                  <c:v>41729</c:v>
                </c:pt>
                <c:pt idx="4">
                  <c:v>41759</c:v>
                </c:pt>
                <c:pt idx="5">
                  <c:v>41789</c:v>
                </c:pt>
                <c:pt idx="6">
                  <c:v>41820</c:v>
                </c:pt>
                <c:pt idx="7">
                  <c:v>41851</c:v>
                </c:pt>
                <c:pt idx="8">
                  <c:v>41880</c:v>
                </c:pt>
                <c:pt idx="9">
                  <c:v>41912</c:v>
                </c:pt>
                <c:pt idx="10">
                  <c:v>41943</c:v>
                </c:pt>
                <c:pt idx="11">
                  <c:v>41971</c:v>
                </c:pt>
                <c:pt idx="12">
                  <c:v>42004</c:v>
                </c:pt>
                <c:pt idx="13">
                  <c:v>42034</c:v>
                </c:pt>
                <c:pt idx="14">
                  <c:v>42062</c:v>
                </c:pt>
                <c:pt idx="15">
                  <c:v>42094</c:v>
                </c:pt>
                <c:pt idx="16">
                  <c:v>42124</c:v>
                </c:pt>
                <c:pt idx="17">
                  <c:v>42153</c:v>
                </c:pt>
                <c:pt idx="18">
                  <c:v>42185</c:v>
                </c:pt>
                <c:pt idx="19">
                  <c:v>42216</c:v>
                </c:pt>
                <c:pt idx="20">
                  <c:v>42247</c:v>
                </c:pt>
                <c:pt idx="21">
                  <c:v>42277</c:v>
                </c:pt>
                <c:pt idx="22">
                  <c:v>42307</c:v>
                </c:pt>
                <c:pt idx="23">
                  <c:v>42338</c:v>
                </c:pt>
                <c:pt idx="24">
                  <c:v>42369</c:v>
                </c:pt>
                <c:pt idx="25">
                  <c:v>42398</c:v>
                </c:pt>
                <c:pt idx="26">
                  <c:v>42429</c:v>
                </c:pt>
                <c:pt idx="27">
                  <c:v>42460</c:v>
                </c:pt>
                <c:pt idx="28">
                  <c:v>42489</c:v>
                </c:pt>
                <c:pt idx="29">
                  <c:v>42521</c:v>
                </c:pt>
                <c:pt idx="30">
                  <c:v>42551</c:v>
                </c:pt>
                <c:pt idx="31">
                  <c:v>42580</c:v>
                </c:pt>
                <c:pt idx="32">
                  <c:v>42613</c:v>
                </c:pt>
                <c:pt idx="33">
                  <c:v>42643</c:v>
                </c:pt>
                <c:pt idx="34">
                  <c:v>42674</c:v>
                </c:pt>
                <c:pt idx="35">
                  <c:v>42704</c:v>
                </c:pt>
                <c:pt idx="36">
                  <c:v>42734</c:v>
                </c:pt>
                <c:pt idx="37">
                  <c:v>42766</c:v>
                </c:pt>
                <c:pt idx="38">
                  <c:v>42794</c:v>
                </c:pt>
                <c:pt idx="39">
                  <c:v>42825</c:v>
                </c:pt>
                <c:pt idx="40">
                  <c:v>42853</c:v>
                </c:pt>
                <c:pt idx="41">
                  <c:v>42886</c:v>
                </c:pt>
                <c:pt idx="42">
                  <c:v>42916</c:v>
                </c:pt>
                <c:pt idx="43">
                  <c:v>42947</c:v>
                </c:pt>
                <c:pt idx="44">
                  <c:v>42978</c:v>
                </c:pt>
                <c:pt idx="45">
                  <c:v>43007</c:v>
                </c:pt>
                <c:pt idx="46">
                  <c:v>43039</c:v>
                </c:pt>
                <c:pt idx="47">
                  <c:v>43069</c:v>
                </c:pt>
                <c:pt idx="48">
                  <c:v>43098</c:v>
                </c:pt>
                <c:pt idx="49">
                  <c:v>43131</c:v>
                </c:pt>
                <c:pt idx="50">
                  <c:v>43159</c:v>
                </c:pt>
                <c:pt idx="51">
                  <c:v>43189</c:v>
                </c:pt>
                <c:pt idx="52">
                  <c:v>43220</c:v>
                </c:pt>
                <c:pt idx="53">
                  <c:v>43251</c:v>
                </c:pt>
                <c:pt idx="54">
                  <c:v>43280</c:v>
                </c:pt>
                <c:pt idx="55">
                  <c:v>43312</c:v>
                </c:pt>
                <c:pt idx="56">
                  <c:v>43343</c:v>
                </c:pt>
                <c:pt idx="57">
                  <c:v>43371</c:v>
                </c:pt>
                <c:pt idx="58">
                  <c:v>43404</c:v>
                </c:pt>
                <c:pt idx="59">
                  <c:v>43434</c:v>
                </c:pt>
                <c:pt idx="60">
                  <c:v>43465</c:v>
                </c:pt>
                <c:pt idx="61">
                  <c:v>43496</c:v>
                </c:pt>
                <c:pt idx="62">
                  <c:v>43524</c:v>
                </c:pt>
                <c:pt idx="63">
                  <c:v>43553</c:v>
                </c:pt>
                <c:pt idx="64">
                  <c:v>43585</c:v>
                </c:pt>
                <c:pt idx="65">
                  <c:v>43616</c:v>
                </c:pt>
                <c:pt idx="66">
                  <c:v>43644</c:v>
                </c:pt>
                <c:pt idx="67">
                  <c:v>43677</c:v>
                </c:pt>
                <c:pt idx="68">
                  <c:v>43707</c:v>
                </c:pt>
                <c:pt idx="69">
                  <c:v>43738</c:v>
                </c:pt>
                <c:pt idx="70">
                  <c:v>43769</c:v>
                </c:pt>
                <c:pt idx="71">
                  <c:v>43798</c:v>
                </c:pt>
                <c:pt idx="72">
                  <c:v>43830</c:v>
                </c:pt>
                <c:pt idx="73">
                  <c:v>43861</c:v>
                </c:pt>
                <c:pt idx="74">
                  <c:v>43889</c:v>
                </c:pt>
                <c:pt idx="75">
                  <c:v>43921</c:v>
                </c:pt>
                <c:pt idx="76">
                  <c:v>43951</c:v>
                </c:pt>
                <c:pt idx="77">
                  <c:v>43980</c:v>
                </c:pt>
                <c:pt idx="78">
                  <c:v>44012</c:v>
                </c:pt>
                <c:pt idx="79">
                  <c:v>44043</c:v>
                </c:pt>
                <c:pt idx="80">
                  <c:v>44074</c:v>
                </c:pt>
                <c:pt idx="81">
                  <c:v>44104</c:v>
                </c:pt>
                <c:pt idx="82">
                  <c:v>44134</c:v>
                </c:pt>
                <c:pt idx="83">
                  <c:v>44165</c:v>
                </c:pt>
                <c:pt idx="84">
                  <c:v>44196</c:v>
                </c:pt>
                <c:pt idx="85">
                  <c:v>44225</c:v>
                </c:pt>
                <c:pt idx="86">
                  <c:v>44253</c:v>
                </c:pt>
                <c:pt idx="87">
                  <c:v>44286</c:v>
                </c:pt>
                <c:pt idx="88">
                  <c:v>44316</c:v>
                </c:pt>
                <c:pt idx="89">
                  <c:v>44347</c:v>
                </c:pt>
                <c:pt idx="90">
                  <c:v>44377</c:v>
                </c:pt>
                <c:pt idx="91">
                  <c:v>44407</c:v>
                </c:pt>
                <c:pt idx="92">
                  <c:v>44439</c:v>
                </c:pt>
                <c:pt idx="93">
                  <c:v>44469</c:v>
                </c:pt>
                <c:pt idx="94">
                  <c:v>44498</c:v>
                </c:pt>
                <c:pt idx="95">
                  <c:v>44530</c:v>
                </c:pt>
                <c:pt idx="96">
                  <c:v>44561</c:v>
                </c:pt>
                <c:pt idx="97">
                  <c:v>44592</c:v>
                </c:pt>
                <c:pt idx="98">
                  <c:v>44620</c:v>
                </c:pt>
                <c:pt idx="99">
                  <c:v>44651</c:v>
                </c:pt>
                <c:pt idx="100">
                  <c:v>44680</c:v>
                </c:pt>
                <c:pt idx="101">
                  <c:v>44712</c:v>
                </c:pt>
                <c:pt idx="102">
                  <c:v>44742</c:v>
                </c:pt>
                <c:pt idx="103">
                  <c:v>44771</c:v>
                </c:pt>
                <c:pt idx="104">
                  <c:v>44804</c:v>
                </c:pt>
                <c:pt idx="105">
                  <c:v>44834</c:v>
                </c:pt>
                <c:pt idx="106">
                  <c:v>44865</c:v>
                </c:pt>
                <c:pt idx="107">
                  <c:v>44895</c:v>
                </c:pt>
                <c:pt idx="108">
                  <c:v>44925</c:v>
                </c:pt>
                <c:pt idx="109">
                  <c:v>44957</c:v>
                </c:pt>
                <c:pt idx="110">
                  <c:v>44985</c:v>
                </c:pt>
                <c:pt idx="111">
                  <c:v>45016</c:v>
                </c:pt>
                <c:pt idx="112">
                  <c:v>45044</c:v>
                </c:pt>
                <c:pt idx="113">
                  <c:v>45077</c:v>
                </c:pt>
                <c:pt idx="114">
                  <c:v>45107</c:v>
                </c:pt>
              </c:numCache>
            </c:numRef>
          </c:cat>
          <c:val>
            <c:numRef>
              <c:f>'[블룸버그 옮김자료 등.xlsx]Sheet1'!$B$2:$B$8449</c:f>
              <c:numCache>
                <c:formatCode>General</c:formatCode>
                <c:ptCount val="8448"/>
                <c:pt idx="0">
                  <c:v>100</c:v>
                </c:pt>
                <c:pt idx="1">
                  <c:v>99.114000000000004</c:v>
                </c:pt>
                <c:pt idx="2">
                  <c:v>101.643</c:v>
                </c:pt>
                <c:pt idx="3">
                  <c:v>101.126</c:v>
                </c:pt>
                <c:pt idx="4">
                  <c:v>100.438</c:v>
                </c:pt>
                <c:pt idx="5">
                  <c:v>101.565</c:v>
                </c:pt>
                <c:pt idx="6">
                  <c:v>103.169</c:v>
                </c:pt>
                <c:pt idx="7">
                  <c:v>102.56800000000001</c:v>
                </c:pt>
                <c:pt idx="8">
                  <c:v>104.28399999999999</c:v>
                </c:pt>
                <c:pt idx="9">
                  <c:v>102.39</c:v>
                </c:pt>
                <c:pt idx="10">
                  <c:v>102.26200000000001</c:v>
                </c:pt>
                <c:pt idx="11">
                  <c:v>102.72699999999999</c:v>
                </c:pt>
                <c:pt idx="12">
                  <c:v>102.146</c:v>
                </c:pt>
                <c:pt idx="13">
                  <c:v>101.76600000000001</c:v>
                </c:pt>
                <c:pt idx="14">
                  <c:v>104.51400000000002</c:v>
                </c:pt>
                <c:pt idx="15">
                  <c:v>104.982</c:v>
                </c:pt>
                <c:pt idx="16">
                  <c:v>107.48699999999999</c:v>
                </c:pt>
                <c:pt idx="17">
                  <c:v>108.48699999999999</c:v>
                </c:pt>
                <c:pt idx="18">
                  <c:v>106.93900000000001</c:v>
                </c:pt>
                <c:pt idx="19">
                  <c:v>105.476</c:v>
                </c:pt>
                <c:pt idx="20">
                  <c:v>101.465</c:v>
                </c:pt>
                <c:pt idx="21">
                  <c:v>99.039000000000001</c:v>
                </c:pt>
                <c:pt idx="22">
                  <c:v>102.17</c:v>
                </c:pt>
                <c:pt idx="23">
                  <c:v>102.11399999999999</c:v>
                </c:pt>
                <c:pt idx="24">
                  <c:v>101.07599999999999</c:v>
                </c:pt>
                <c:pt idx="25">
                  <c:v>96.083000000000013</c:v>
                </c:pt>
                <c:pt idx="26">
                  <c:v>95.501999999999995</c:v>
                </c:pt>
                <c:pt idx="27">
                  <c:v>99.081000000000003</c:v>
                </c:pt>
                <c:pt idx="28">
                  <c:v>100.54799999999999</c:v>
                </c:pt>
                <c:pt idx="29">
                  <c:v>101.098</c:v>
                </c:pt>
                <c:pt idx="30">
                  <c:v>100.631</c:v>
                </c:pt>
                <c:pt idx="31">
                  <c:v>103.40899999999999</c:v>
                </c:pt>
                <c:pt idx="32">
                  <c:v>104.343</c:v>
                </c:pt>
                <c:pt idx="33">
                  <c:v>105.38200000000001</c:v>
                </c:pt>
                <c:pt idx="34">
                  <c:v>104.62499999999999</c:v>
                </c:pt>
                <c:pt idx="35">
                  <c:v>105.193</c:v>
                </c:pt>
                <c:pt idx="36">
                  <c:v>106.18299999999998</c:v>
                </c:pt>
                <c:pt idx="37">
                  <c:v>108.26300000000002</c:v>
                </c:pt>
                <c:pt idx="38">
                  <c:v>109.63399999999999</c:v>
                </c:pt>
                <c:pt idx="39">
                  <c:v>110.89</c:v>
                </c:pt>
                <c:pt idx="40">
                  <c:v>111.81700000000001</c:v>
                </c:pt>
                <c:pt idx="41">
                  <c:v>112.29400000000001</c:v>
                </c:pt>
                <c:pt idx="42">
                  <c:v>113.155</c:v>
                </c:pt>
                <c:pt idx="43">
                  <c:v>114.94200000000001</c:v>
                </c:pt>
                <c:pt idx="44">
                  <c:v>115.71300000000002</c:v>
                </c:pt>
                <c:pt idx="45">
                  <c:v>117.71899999999999</c:v>
                </c:pt>
                <c:pt idx="46">
                  <c:v>119.23399999999999</c:v>
                </c:pt>
                <c:pt idx="47">
                  <c:v>120.13800000000001</c:v>
                </c:pt>
                <c:pt idx="48">
                  <c:v>121.92400000000001</c:v>
                </c:pt>
                <c:pt idx="49">
                  <c:v>125.492</c:v>
                </c:pt>
                <c:pt idx="50">
                  <c:v>123.15499999999999</c:v>
                </c:pt>
                <c:pt idx="51">
                  <c:v>121.64600000000002</c:v>
                </c:pt>
                <c:pt idx="52">
                  <c:v>122.46</c:v>
                </c:pt>
                <c:pt idx="53">
                  <c:v>123.52400000000002</c:v>
                </c:pt>
                <c:pt idx="54">
                  <c:v>122.35499999999999</c:v>
                </c:pt>
                <c:pt idx="55">
                  <c:v>122.922</c:v>
                </c:pt>
                <c:pt idx="56">
                  <c:v>122.66900000000001</c:v>
                </c:pt>
                <c:pt idx="57">
                  <c:v>121.849</c:v>
                </c:pt>
                <c:pt idx="58">
                  <c:v>116.07499999999999</c:v>
                </c:pt>
                <c:pt idx="59">
                  <c:v>115.75999999999999</c:v>
                </c:pt>
                <c:pt idx="60">
                  <c:v>111.371</c:v>
                </c:pt>
                <c:pt idx="61">
                  <c:v>116.724</c:v>
                </c:pt>
                <c:pt idx="62">
                  <c:v>119.01400000000002</c:v>
                </c:pt>
                <c:pt idx="63">
                  <c:v>119.61</c:v>
                </c:pt>
                <c:pt idx="64">
                  <c:v>121.44900000000001</c:v>
                </c:pt>
                <c:pt idx="65">
                  <c:v>118.01300000000001</c:v>
                </c:pt>
                <c:pt idx="66">
                  <c:v>120.925</c:v>
                </c:pt>
                <c:pt idx="67">
                  <c:v>121.41900000000001</c:v>
                </c:pt>
                <c:pt idx="68">
                  <c:v>118.994</c:v>
                </c:pt>
                <c:pt idx="69">
                  <c:v>119.54200000000002</c:v>
                </c:pt>
                <c:pt idx="70">
                  <c:v>120.901</c:v>
                </c:pt>
                <c:pt idx="71">
                  <c:v>122.53</c:v>
                </c:pt>
                <c:pt idx="72">
                  <c:v>125.489</c:v>
                </c:pt>
                <c:pt idx="73">
                  <c:v>124.33499999999999</c:v>
                </c:pt>
                <c:pt idx="74">
                  <c:v>119.47999999999999</c:v>
                </c:pt>
                <c:pt idx="75">
                  <c:v>105.047</c:v>
                </c:pt>
                <c:pt idx="76">
                  <c:v>112.34000000000002</c:v>
                </c:pt>
                <c:pt idx="77">
                  <c:v>115.99300000000001</c:v>
                </c:pt>
                <c:pt idx="78">
                  <c:v>119.14200000000001</c:v>
                </c:pt>
                <c:pt idx="79">
                  <c:v>123.19500000000001</c:v>
                </c:pt>
                <c:pt idx="80">
                  <c:v>127.41199999999999</c:v>
                </c:pt>
                <c:pt idx="81">
                  <c:v>125.52200000000001</c:v>
                </c:pt>
                <c:pt idx="82">
                  <c:v>125.56500000000001</c:v>
                </c:pt>
                <c:pt idx="83">
                  <c:v>135.535</c:v>
                </c:pt>
                <c:pt idx="84">
                  <c:v>141.84100000000001</c:v>
                </c:pt>
                <c:pt idx="85">
                  <c:v>143.63200000000001</c:v>
                </c:pt>
                <c:pt idx="86">
                  <c:v>149.15899999999999</c:v>
                </c:pt>
                <c:pt idx="87">
                  <c:v>150.16400000000002</c:v>
                </c:pt>
                <c:pt idx="88">
                  <c:v>154.09200000000001</c:v>
                </c:pt>
                <c:pt idx="89">
                  <c:v>156.27699999999999</c:v>
                </c:pt>
                <c:pt idx="90">
                  <c:v>159.80099999999999</c:v>
                </c:pt>
                <c:pt idx="91">
                  <c:v>157.994</c:v>
                </c:pt>
                <c:pt idx="92">
                  <c:v>159.69</c:v>
                </c:pt>
                <c:pt idx="93">
                  <c:v>157.619</c:v>
                </c:pt>
                <c:pt idx="94">
                  <c:v>160.51</c:v>
                </c:pt>
                <c:pt idx="95">
                  <c:v>156.803</c:v>
                </c:pt>
                <c:pt idx="96">
                  <c:v>159.16900000000001</c:v>
                </c:pt>
                <c:pt idx="97">
                  <c:v>152.70500000000001</c:v>
                </c:pt>
                <c:pt idx="98">
                  <c:v>151.797</c:v>
                </c:pt>
                <c:pt idx="99">
                  <c:v>152.16800000000001</c:v>
                </c:pt>
                <c:pt idx="100">
                  <c:v>146.62700000000001</c:v>
                </c:pt>
                <c:pt idx="101">
                  <c:v>145.47499999999999</c:v>
                </c:pt>
                <c:pt idx="102">
                  <c:v>138.17400000000001</c:v>
                </c:pt>
                <c:pt idx="103">
                  <c:v>142.08699999999999</c:v>
                </c:pt>
                <c:pt idx="104">
                  <c:v>141.53699999999998</c:v>
                </c:pt>
                <c:pt idx="105">
                  <c:v>133.51500000000001</c:v>
                </c:pt>
                <c:pt idx="106">
                  <c:v>136.54500000000002</c:v>
                </c:pt>
                <c:pt idx="107">
                  <c:v>141.47899999999998</c:v>
                </c:pt>
                <c:pt idx="108">
                  <c:v>139.37899999999999</c:v>
                </c:pt>
                <c:pt idx="109">
                  <c:v>146.07599999999999</c:v>
                </c:pt>
                <c:pt idx="110">
                  <c:v>143.79999999999998</c:v>
                </c:pt>
                <c:pt idx="111">
                  <c:v>143.13499999999999</c:v>
                </c:pt>
                <c:pt idx="112">
                  <c:v>142.90600000000001</c:v>
                </c:pt>
                <c:pt idx="113">
                  <c:v>141.52799999999999</c:v>
                </c:pt>
                <c:pt idx="114">
                  <c:v>145.20400000000001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06-4798-A034-688E3F22E23A}"/>
            </c:ext>
          </c:extLst>
        </c:ser>
        <c:ser>
          <c:idx val="1"/>
          <c:order val="1"/>
          <c:tx>
            <c:strRef>
              <c:f>'[블룸버그 옮김자료 등.xlsx]Sheet1'!$C$1</c:f>
              <c:strCache>
                <c:ptCount val="1"/>
                <c:pt idx="0">
                  <c:v>ACWI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'[블룸버그 옮김자료 등.xlsx]Sheet1'!$A$2:$A$8449</c:f>
              <c:numCache>
                <c:formatCode>yyyy\-mm\-dd</c:formatCode>
                <c:ptCount val="8448"/>
                <c:pt idx="0">
                  <c:v>41639</c:v>
                </c:pt>
                <c:pt idx="1">
                  <c:v>41670</c:v>
                </c:pt>
                <c:pt idx="2">
                  <c:v>41698</c:v>
                </c:pt>
                <c:pt idx="3">
                  <c:v>41729</c:v>
                </c:pt>
                <c:pt idx="4">
                  <c:v>41759</c:v>
                </c:pt>
                <c:pt idx="5">
                  <c:v>41789</c:v>
                </c:pt>
                <c:pt idx="6">
                  <c:v>41820</c:v>
                </c:pt>
                <c:pt idx="7">
                  <c:v>41851</c:v>
                </c:pt>
                <c:pt idx="8">
                  <c:v>41880</c:v>
                </c:pt>
                <c:pt idx="9">
                  <c:v>41912</c:v>
                </c:pt>
                <c:pt idx="10">
                  <c:v>41943</c:v>
                </c:pt>
                <c:pt idx="11">
                  <c:v>41971</c:v>
                </c:pt>
                <c:pt idx="12">
                  <c:v>42004</c:v>
                </c:pt>
                <c:pt idx="13">
                  <c:v>42034</c:v>
                </c:pt>
                <c:pt idx="14">
                  <c:v>42062</c:v>
                </c:pt>
                <c:pt idx="15">
                  <c:v>42094</c:v>
                </c:pt>
                <c:pt idx="16">
                  <c:v>42124</c:v>
                </c:pt>
                <c:pt idx="17">
                  <c:v>42153</c:v>
                </c:pt>
                <c:pt idx="18">
                  <c:v>42185</c:v>
                </c:pt>
                <c:pt idx="19">
                  <c:v>42216</c:v>
                </c:pt>
                <c:pt idx="20">
                  <c:v>42247</c:v>
                </c:pt>
                <c:pt idx="21">
                  <c:v>42277</c:v>
                </c:pt>
                <c:pt idx="22">
                  <c:v>42307</c:v>
                </c:pt>
                <c:pt idx="23">
                  <c:v>42338</c:v>
                </c:pt>
                <c:pt idx="24">
                  <c:v>42369</c:v>
                </c:pt>
                <c:pt idx="25">
                  <c:v>42398</c:v>
                </c:pt>
                <c:pt idx="26">
                  <c:v>42429</c:v>
                </c:pt>
                <c:pt idx="27">
                  <c:v>42460</c:v>
                </c:pt>
                <c:pt idx="28">
                  <c:v>42489</c:v>
                </c:pt>
                <c:pt idx="29">
                  <c:v>42521</c:v>
                </c:pt>
                <c:pt idx="30">
                  <c:v>42551</c:v>
                </c:pt>
                <c:pt idx="31">
                  <c:v>42580</c:v>
                </c:pt>
                <c:pt idx="32">
                  <c:v>42613</c:v>
                </c:pt>
                <c:pt idx="33">
                  <c:v>42643</c:v>
                </c:pt>
                <c:pt idx="34">
                  <c:v>42674</c:v>
                </c:pt>
                <c:pt idx="35">
                  <c:v>42704</c:v>
                </c:pt>
                <c:pt idx="36">
                  <c:v>42734</c:v>
                </c:pt>
                <c:pt idx="37">
                  <c:v>42766</c:v>
                </c:pt>
                <c:pt idx="38">
                  <c:v>42794</c:v>
                </c:pt>
                <c:pt idx="39">
                  <c:v>42825</c:v>
                </c:pt>
                <c:pt idx="40">
                  <c:v>42853</c:v>
                </c:pt>
                <c:pt idx="41">
                  <c:v>42886</c:v>
                </c:pt>
                <c:pt idx="42">
                  <c:v>42916</c:v>
                </c:pt>
                <c:pt idx="43">
                  <c:v>42947</c:v>
                </c:pt>
                <c:pt idx="44">
                  <c:v>42978</c:v>
                </c:pt>
                <c:pt idx="45">
                  <c:v>43007</c:v>
                </c:pt>
                <c:pt idx="46">
                  <c:v>43039</c:v>
                </c:pt>
                <c:pt idx="47">
                  <c:v>43069</c:v>
                </c:pt>
                <c:pt idx="48">
                  <c:v>43098</c:v>
                </c:pt>
                <c:pt idx="49">
                  <c:v>43131</c:v>
                </c:pt>
                <c:pt idx="50">
                  <c:v>43159</c:v>
                </c:pt>
                <c:pt idx="51">
                  <c:v>43189</c:v>
                </c:pt>
                <c:pt idx="52">
                  <c:v>43220</c:v>
                </c:pt>
                <c:pt idx="53">
                  <c:v>43251</c:v>
                </c:pt>
                <c:pt idx="54">
                  <c:v>43280</c:v>
                </c:pt>
                <c:pt idx="55">
                  <c:v>43312</c:v>
                </c:pt>
                <c:pt idx="56">
                  <c:v>43343</c:v>
                </c:pt>
                <c:pt idx="57">
                  <c:v>43371</c:v>
                </c:pt>
                <c:pt idx="58">
                  <c:v>43404</c:v>
                </c:pt>
                <c:pt idx="59">
                  <c:v>43434</c:v>
                </c:pt>
                <c:pt idx="60">
                  <c:v>43465</c:v>
                </c:pt>
                <c:pt idx="61">
                  <c:v>43496</c:v>
                </c:pt>
                <c:pt idx="62">
                  <c:v>43524</c:v>
                </c:pt>
                <c:pt idx="63">
                  <c:v>43553</c:v>
                </c:pt>
                <c:pt idx="64">
                  <c:v>43585</c:v>
                </c:pt>
                <c:pt idx="65">
                  <c:v>43616</c:v>
                </c:pt>
                <c:pt idx="66">
                  <c:v>43644</c:v>
                </c:pt>
                <c:pt idx="67">
                  <c:v>43677</c:v>
                </c:pt>
                <c:pt idx="68">
                  <c:v>43707</c:v>
                </c:pt>
                <c:pt idx="69">
                  <c:v>43738</c:v>
                </c:pt>
                <c:pt idx="70">
                  <c:v>43769</c:v>
                </c:pt>
                <c:pt idx="71">
                  <c:v>43798</c:v>
                </c:pt>
                <c:pt idx="72">
                  <c:v>43830</c:v>
                </c:pt>
                <c:pt idx="73">
                  <c:v>43861</c:v>
                </c:pt>
                <c:pt idx="74">
                  <c:v>43889</c:v>
                </c:pt>
                <c:pt idx="75">
                  <c:v>43921</c:v>
                </c:pt>
                <c:pt idx="76">
                  <c:v>43951</c:v>
                </c:pt>
                <c:pt idx="77">
                  <c:v>43980</c:v>
                </c:pt>
                <c:pt idx="78">
                  <c:v>44012</c:v>
                </c:pt>
                <c:pt idx="79">
                  <c:v>44043</c:v>
                </c:pt>
                <c:pt idx="80">
                  <c:v>44074</c:v>
                </c:pt>
                <c:pt idx="81">
                  <c:v>44104</c:v>
                </c:pt>
                <c:pt idx="82">
                  <c:v>44134</c:v>
                </c:pt>
                <c:pt idx="83">
                  <c:v>44165</c:v>
                </c:pt>
                <c:pt idx="84">
                  <c:v>44196</c:v>
                </c:pt>
                <c:pt idx="85">
                  <c:v>44225</c:v>
                </c:pt>
                <c:pt idx="86">
                  <c:v>44253</c:v>
                </c:pt>
                <c:pt idx="87">
                  <c:v>44286</c:v>
                </c:pt>
                <c:pt idx="88">
                  <c:v>44316</c:v>
                </c:pt>
                <c:pt idx="89">
                  <c:v>44347</c:v>
                </c:pt>
                <c:pt idx="90">
                  <c:v>44377</c:v>
                </c:pt>
                <c:pt idx="91">
                  <c:v>44407</c:v>
                </c:pt>
                <c:pt idx="92">
                  <c:v>44439</c:v>
                </c:pt>
                <c:pt idx="93">
                  <c:v>44469</c:v>
                </c:pt>
                <c:pt idx="94">
                  <c:v>44498</c:v>
                </c:pt>
                <c:pt idx="95">
                  <c:v>44530</c:v>
                </c:pt>
                <c:pt idx="96">
                  <c:v>44561</c:v>
                </c:pt>
                <c:pt idx="97">
                  <c:v>44592</c:v>
                </c:pt>
                <c:pt idx="98">
                  <c:v>44620</c:v>
                </c:pt>
                <c:pt idx="99">
                  <c:v>44651</c:v>
                </c:pt>
                <c:pt idx="100">
                  <c:v>44680</c:v>
                </c:pt>
                <c:pt idx="101">
                  <c:v>44712</c:v>
                </c:pt>
                <c:pt idx="102">
                  <c:v>44742</c:v>
                </c:pt>
                <c:pt idx="103">
                  <c:v>44771</c:v>
                </c:pt>
                <c:pt idx="104">
                  <c:v>44804</c:v>
                </c:pt>
                <c:pt idx="105">
                  <c:v>44834</c:v>
                </c:pt>
                <c:pt idx="106">
                  <c:v>44865</c:v>
                </c:pt>
                <c:pt idx="107">
                  <c:v>44895</c:v>
                </c:pt>
                <c:pt idx="108">
                  <c:v>44925</c:v>
                </c:pt>
                <c:pt idx="109">
                  <c:v>44957</c:v>
                </c:pt>
                <c:pt idx="110">
                  <c:v>44985</c:v>
                </c:pt>
                <c:pt idx="111">
                  <c:v>45016</c:v>
                </c:pt>
                <c:pt idx="112">
                  <c:v>45044</c:v>
                </c:pt>
                <c:pt idx="113">
                  <c:v>45077</c:v>
                </c:pt>
                <c:pt idx="114">
                  <c:v>45107</c:v>
                </c:pt>
              </c:numCache>
            </c:numRef>
          </c:cat>
          <c:val>
            <c:numRef>
              <c:f>'[블룸버그 옮김자료 등.xlsx]Sheet1'!$C$2:$C$8449</c:f>
              <c:numCache>
                <c:formatCode>General</c:formatCode>
                <c:ptCount val="8448"/>
                <c:pt idx="0">
                  <c:v>100</c:v>
                </c:pt>
                <c:pt idx="1">
                  <c:v>95.999798921023469</c:v>
                </c:pt>
                <c:pt idx="2">
                  <c:v>100.6374866453729</c:v>
                </c:pt>
                <c:pt idx="3">
                  <c:v>101.08483212667534</c:v>
                </c:pt>
                <c:pt idx="4">
                  <c:v>102.04686244982693</c:v>
                </c:pt>
                <c:pt idx="5">
                  <c:v>104.21735532533363</c:v>
                </c:pt>
                <c:pt idx="6">
                  <c:v>106.17969831524543</c:v>
                </c:pt>
                <c:pt idx="7">
                  <c:v>104.89190900181964</c:v>
                </c:pt>
                <c:pt idx="8">
                  <c:v>107.20906799894378</c:v>
                </c:pt>
                <c:pt idx="9">
                  <c:v>103.73222467371622</c:v>
                </c:pt>
                <c:pt idx="10">
                  <c:v>104.46279320794991</c:v>
                </c:pt>
                <c:pt idx="11">
                  <c:v>106.2103020935415</c:v>
                </c:pt>
                <c:pt idx="12">
                  <c:v>104.16040136247577</c:v>
                </c:pt>
                <c:pt idx="13">
                  <c:v>102.53226930882968</c:v>
                </c:pt>
                <c:pt idx="14">
                  <c:v>108.24042637581658</c:v>
                </c:pt>
                <c:pt idx="15">
                  <c:v>106.56290844167107</c:v>
                </c:pt>
                <c:pt idx="16">
                  <c:v>109.65510536206919</c:v>
                </c:pt>
                <c:pt idx="17">
                  <c:v>109.51202993646125</c:v>
                </c:pt>
                <c:pt idx="18">
                  <c:v>106.93374447723332</c:v>
                </c:pt>
                <c:pt idx="19">
                  <c:v>107.86246418971248</c:v>
                </c:pt>
                <c:pt idx="20">
                  <c:v>100.46844772554266</c:v>
                </c:pt>
                <c:pt idx="21">
                  <c:v>96.828586801485329</c:v>
                </c:pt>
                <c:pt idx="22">
                  <c:v>104.42788059444248</c:v>
                </c:pt>
                <c:pt idx="23">
                  <c:v>103.56567162035407</c:v>
                </c:pt>
                <c:pt idx="24">
                  <c:v>101.69806776361507</c:v>
                </c:pt>
                <c:pt idx="25">
                  <c:v>95.564606564676168</c:v>
                </c:pt>
                <c:pt idx="26">
                  <c:v>94.906791055741962</c:v>
                </c:pt>
                <c:pt idx="27">
                  <c:v>101.94030164056139</c:v>
                </c:pt>
                <c:pt idx="28">
                  <c:v>103.44507947591306</c:v>
                </c:pt>
                <c:pt idx="29">
                  <c:v>103.57578081065762</c:v>
                </c:pt>
                <c:pt idx="30">
                  <c:v>102.94834811411123</c:v>
                </c:pt>
                <c:pt idx="31">
                  <c:v>107.38506734488469</c:v>
                </c:pt>
                <c:pt idx="32">
                  <c:v>107.74618088048287</c:v>
                </c:pt>
                <c:pt idx="33">
                  <c:v>108.40648225588514</c:v>
                </c:pt>
                <c:pt idx="34">
                  <c:v>106.56655437915761</c:v>
                </c:pt>
                <c:pt idx="35">
                  <c:v>107.3763944329849</c:v>
                </c:pt>
                <c:pt idx="36">
                  <c:v>109.69592881362298</c:v>
                </c:pt>
                <c:pt idx="37">
                  <c:v>112.69537529402275</c:v>
                </c:pt>
                <c:pt idx="38">
                  <c:v>115.85662406075679</c:v>
                </c:pt>
                <c:pt idx="39">
                  <c:v>117.27395463790869</c:v>
                </c:pt>
                <c:pt idx="40">
                  <c:v>119.10161890672697</c:v>
                </c:pt>
                <c:pt idx="41">
                  <c:v>121.73172087144535</c:v>
                </c:pt>
                <c:pt idx="42">
                  <c:v>122.2852957131509</c:v>
                </c:pt>
                <c:pt idx="43">
                  <c:v>125.70275445052958</c:v>
                </c:pt>
                <c:pt idx="44">
                  <c:v>126.18434964761462</c:v>
                </c:pt>
                <c:pt idx="45">
                  <c:v>128.62221127213388</c:v>
                </c:pt>
                <c:pt idx="46">
                  <c:v>131.29308144692894</c:v>
                </c:pt>
                <c:pt idx="47">
                  <c:v>133.83468656538324</c:v>
                </c:pt>
                <c:pt idx="48">
                  <c:v>135.99236341821</c:v>
                </c:pt>
                <c:pt idx="49">
                  <c:v>143.66457596089788</c:v>
                </c:pt>
                <c:pt idx="50">
                  <c:v>137.63093611102209</c:v>
                </c:pt>
                <c:pt idx="51">
                  <c:v>134.68468717303949</c:v>
                </c:pt>
                <c:pt idx="52">
                  <c:v>135.9708744836303</c:v>
                </c:pt>
                <c:pt idx="53">
                  <c:v>136.14063154266245</c:v>
                </c:pt>
                <c:pt idx="54">
                  <c:v>135.40337878970342</c:v>
                </c:pt>
                <c:pt idx="55">
                  <c:v>139.48666305019131</c:v>
                </c:pt>
                <c:pt idx="56">
                  <c:v>140.58254347228035</c:v>
                </c:pt>
                <c:pt idx="57">
                  <c:v>141.19439807229341</c:v>
                </c:pt>
                <c:pt idx="58">
                  <c:v>130.61344555455261</c:v>
                </c:pt>
                <c:pt idx="59">
                  <c:v>132.52369583158861</c:v>
                </c:pt>
                <c:pt idx="60">
                  <c:v>123.18948820981154</c:v>
                </c:pt>
                <c:pt idx="61">
                  <c:v>132.91646273354715</c:v>
                </c:pt>
                <c:pt idx="62">
                  <c:v>136.47158323178107</c:v>
                </c:pt>
                <c:pt idx="63">
                  <c:v>138.18788068282885</c:v>
                </c:pt>
                <c:pt idx="64">
                  <c:v>142.85385204343748</c:v>
                </c:pt>
                <c:pt idx="65">
                  <c:v>134.37991994405144</c:v>
                </c:pt>
                <c:pt idx="66">
                  <c:v>143.17905861894096</c:v>
                </c:pt>
                <c:pt idx="67">
                  <c:v>143.59861763727781</c:v>
                </c:pt>
                <c:pt idx="68">
                  <c:v>140.19209671235873</c:v>
                </c:pt>
                <c:pt idx="69">
                  <c:v>143.14199158782785</c:v>
                </c:pt>
                <c:pt idx="70">
                  <c:v>147.05960665858669</c:v>
                </c:pt>
                <c:pt idx="71">
                  <c:v>150.64952928737387</c:v>
                </c:pt>
                <c:pt idx="72">
                  <c:v>155.95469977914459</c:v>
                </c:pt>
                <c:pt idx="73">
                  <c:v>154.23199431675684</c:v>
                </c:pt>
                <c:pt idx="74">
                  <c:v>141.77470978890022</c:v>
                </c:pt>
                <c:pt idx="75">
                  <c:v>122.63464281413341</c:v>
                </c:pt>
                <c:pt idx="76">
                  <c:v>135.77189468322879</c:v>
                </c:pt>
                <c:pt idx="77">
                  <c:v>141.6767666500574</c:v>
                </c:pt>
                <c:pt idx="78">
                  <c:v>146.20369521288404</c:v>
                </c:pt>
                <c:pt idx="79">
                  <c:v>153.93595524114559</c:v>
                </c:pt>
                <c:pt idx="80">
                  <c:v>163.35766536259953</c:v>
                </c:pt>
                <c:pt idx="81">
                  <c:v>158.09044576557505</c:v>
                </c:pt>
                <c:pt idx="82">
                  <c:v>154.24751717181314</c:v>
                </c:pt>
                <c:pt idx="83">
                  <c:v>173.26052874932191</c:v>
                </c:pt>
                <c:pt idx="84">
                  <c:v>181.30490312302166</c:v>
                </c:pt>
                <c:pt idx="85">
                  <c:v>180.48031359481701</c:v>
                </c:pt>
                <c:pt idx="86">
                  <c:v>184.66087809642289</c:v>
                </c:pt>
                <c:pt idx="87">
                  <c:v>189.59305813502564</c:v>
                </c:pt>
                <c:pt idx="88">
                  <c:v>197.88253894247927</c:v>
                </c:pt>
                <c:pt idx="89">
                  <c:v>200.96203032315159</c:v>
                </c:pt>
                <c:pt idx="90">
                  <c:v>203.61019625087144</c:v>
                </c:pt>
                <c:pt idx="91">
                  <c:v>205.01321928546253</c:v>
                </c:pt>
                <c:pt idx="92">
                  <c:v>210.14460009037506</c:v>
                </c:pt>
                <c:pt idx="93">
                  <c:v>201.4635676934584</c:v>
                </c:pt>
                <c:pt idx="94">
                  <c:v>211.74698961570715</c:v>
                </c:pt>
                <c:pt idx="95">
                  <c:v>206.64809079931098</c:v>
                </c:pt>
                <c:pt idx="96">
                  <c:v>214.91403873753336</c:v>
                </c:pt>
                <c:pt idx="97">
                  <c:v>204.35910495549189</c:v>
                </c:pt>
                <c:pt idx="98">
                  <c:v>199.08105802896202</c:v>
                </c:pt>
                <c:pt idx="99">
                  <c:v>203.39293152156017</c:v>
                </c:pt>
                <c:pt idx="100">
                  <c:v>187.11299202202588</c:v>
                </c:pt>
                <c:pt idx="101">
                  <c:v>187.33196923712626</c:v>
                </c:pt>
                <c:pt idx="102">
                  <c:v>171.54058536078759</c:v>
                </c:pt>
                <c:pt idx="103">
                  <c:v>183.51969966313746</c:v>
                </c:pt>
                <c:pt idx="104">
                  <c:v>176.76344605172591</c:v>
                </c:pt>
                <c:pt idx="105">
                  <c:v>159.84198727899266</c:v>
                </c:pt>
                <c:pt idx="106">
                  <c:v>169.48797779734554</c:v>
                </c:pt>
                <c:pt idx="107">
                  <c:v>182.63401306129484</c:v>
                </c:pt>
                <c:pt idx="108">
                  <c:v>175.44720737760974</c:v>
                </c:pt>
                <c:pt idx="109">
                  <c:v>188.02270866639338</c:v>
                </c:pt>
                <c:pt idx="110">
                  <c:v>182.63401306129484</c:v>
                </c:pt>
                <c:pt idx="111">
                  <c:v>188.26505302629383</c:v>
                </c:pt>
                <c:pt idx="112">
                  <c:v>190.97089105607341</c:v>
                </c:pt>
                <c:pt idx="113">
                  <c:v>188.92552012612731</c:v>
                </c:pt>
                <c:pt idx="114">
                  <c:v>199.89470974470703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06-4798-A034-688E3F22E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10415"/>
        <c:axId val="1620862047"/>
      </c:lineChart>
      <c:dateAx>
        <c:axId val="10610415"/>
        <c:scaling>
          <c:orientation val="minMax"/>
        </c:scaling>
        <c:delete val="0"/>
        <c:axPos val="b"/>
        <c:numFmt formatCode="yy\/mm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endParaRPr lang="ko-KR"/>
          </a:p>
        </c:txPr>
        <c:crossAx val="1620862047"/>
        <c:crosses val="autoZero"/>
        <c:auto val="1"/>
        <c:lblOffset val="100"/>
        <c:baseTimeUnit val="months"/>
        <c:majorUnit val="18"/>
        <c:majorTimeUnit val="months"/>
      </c:dateAx>
      <c:valAx>
        <c:axId val="1620862047"/>
        <c:scaling>
          <c:orientation val="minMax"/>
          <c:min val="8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endParaRPr lang="ko-KR"/>
          </a:p>
        </c:txPr>
        <c:crossAx val="10610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원신한 Medium" panose="020B0603000000000000" pitchFamily="50" charset="-127"/>
              <a:ea typeface="원신한 Medium" panose="020B0603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원신한 Medium" panose="020B0603000000000000" pitchFamily="50" charset="-127"/>
          <a:ea typeface="원신한 Medium" panose="020B0603000000000000" pitchFamily="50" charset="-127"/>
        </a:defRPr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r>
              <a:rPr lang="ko-KR" altLang="en-US" dirty="0"/>
              <a:t>재무부 이자부담</a:t>
            </a:r>
            <a:r>
              <a:rPr lang="en-US" altLang="ko-KR" dirty="0"/>
              <a:t>/GDP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원신한 Medium" panose="020B0603000000000000" pitchFamily="50" charset="-127"/>
              <a:ea typeface="원신한 Medium" panose="020B0603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이자비용/GDP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Sheet1!$E$2:$E$295</c:f>
              <c:numCache>
                <c:formatCode>m/d/yyyy</c:formatCode>
                <c:ptCount val="294"/>
                <c:pt idx="0">
                  <c:v>18309</c:v>
                </c:pt>
                <c:pt idx="1">
                  <c:v>18398</c:v>
                </c:pt>
                <c:pt idx="2">
                  <c:v>18490</c:v>
                </c:pt>
                <c:pt idx="3">
                  <c:v>18582</c:v>
                </c:pt>
                <c:pt idx="4">
                  <c:v>18674</c:v>
                </c:pt>
                <c:pt idx="5">
                  <c:v>18763</c:v>
                </c:pt>
                <c:pt idx="6">
                  <c:v>18855</c:v>
                </c:pt>
                <c:pt idx="7">
                  <c:v>18947</c:v>
                </c:pt>
                <c:pt idx="8">
                  <c:v>19039</c:v>
                </c:pt>
                <c:pt idx="9">
                  <c:v>19129</c:v>
                </c:pt>
                <c:pt idx="10">
                  <c:v>19221</c:v>
                </c:pt>
                <c:pt idx="11">
                  <c:v>19313</c:v>
                </c:pt>
                <c:pt idx="12">
                  <c:v>19405</c:v>
                </c:pt>
                <c:pt idx="13">
                  <c:v>19494</c:v>
                </c:pt>
                <c:pt idx="14">
                  <c:v>19586</c:v>
                </c:pt>
                <c:pt idx="15">
                  <c:v>19678</c:v>
                </c:pt>
                <c:pt idx="16">
                  <c:v>19770</c:v>
                </c:pt>
                <c:pt idx="17">
                  <c:v>19859</c:v>
                </c:pt>
                <c:pt idx="18">
                  <c:v>19951</c:v>
                </c:pt>
                <c:pt idx="19">
                  <c:v>20043</c:v>
                </c:pt>
                <c:pt idx="20">
                  <c:v>20135</c:v>
                </c:pt>
                <c:pt idx="21">
                  <c:v>20224</c:v>
                </c:pt>
                <c:pt idx="22">
                  <c:v>20316</c:v>
                </c:pt>
                <c:pt idx="23">
                  <c:v>20408</c:v>
                </c:pt>
                <c:pt idx="24">
                  <c:v>20500</c:v>
                </c:pt>
                <c:pt idx="25">
                  <c:v>20590</c:v>
                </c:pt>
                <c:pt idx="26">
                  <c:v>20682</c:v>
                </c:pt>
                <c:pt idx="27">
                  <c:v>20774</c:v>
                </c:pt>
                <c:pt idx="28">
                  <c:v>20866</c:v>
                </c:pt>
                <c:pt idx="29">
                  <c:v>20955</c:v>
                </c:pt>
                <c:pt idx="30">
                  <c:v>21047</c:v>
                </c:pt>
                <c:pt idx="31">
                  <c:v>21139</c:v>
                </c:pt>
                <c:pt idx="32">
                  <c:v>21231</c:v>
                </c:pt>
                <c:pt idx="33">
                  <c:v>21320</c:v>
                </c:pt>
                <c:pt idx="34">
                  <c:v>21412</c:v>
                </c:pt>
                <c:pt idx="35">
                  <c:v>21504</c:v>
                </c:pt>
                <c:pt idx="36">
                  <c:v>21596</c:v>
                </c:pt>
                <c:pt idx="37">
                  <c:v>21685</c:v>
                </c:pt>
                <c:pt idx="38">
                  <c:v>21777</c:v>
                </c:pt>
                <c:pt idx="39">
                  <c:v>21869</c:v>
                </c:pt>
                <c:pt idx="40">
                  <c:v>21961</c:v>
                </c:pt>
                <c:pt idx="41">
                  <c:v>22051</c:v>
                </c:pt>
                <c:pt idx="42">
                  <c:v>22143</c:v>
                </c:pt>
                <c:pt idx="43">
                  <c:v>22235</c:v>
                </c:pt>
                <c:pt idx="44">
                  <c:v>22327</c:v>
                </c:pt>
                <c:pt idx="45">
                  <c:v>22416</c:v>
                </c:pt>
                <c:pt idx="46">
                  <c:v>22508</c:v>
                </c:pt>
                <c:pt idx="47">
                  <c:v>22600</c:v>
                </c:pt>
                <c:pt idx="48">
                  <c:v>22692</c:v>
                </c:pt>
                <c:pt idx="49">
                  <c:v>22781</c:v>
                </c:pt>
                <c:pt idx="50">
                  <c:v>22873</c:v>
                </c:pt>
                <c:pt idx="51">
                  <c:v>22965</c:v>
                </c:pt>
                <c:pt idx="52">
                  <c:v>23057</c:v>
                </c:pt>
                <c:pt idx="53">
                  <c:v>23146</c:v>
                </c:pt>
                <c:pt idx="54">
                  <c:v>23238</c:v>
                </c:pt>
                <c:pt idx="55">
                  <c:v>23330</c:v>
                </c:pt>
                <c:pt idx="56">
                  <c:v>23422</c:v>
                </c:pt>
                <c:pt idx="57">
                  <c:v>23512</c:v>
                </c:pt>
                <c:pt idx="58">
                  <c:v>23604</c:v>
                </c:pt>
                <c:pt idx="59">
                  <c:v>23696</c:v>
                </c:pt>
                <c:pt idx="60">
                  <c:v>23788</c:v>
                </c:pt>
                <c:pt idx="61">
                  <c:v>23877</c:v>
                </c:pt>
                <c:pt idx="62">
                  <c:v>23969</c:v>
                </c:pt>
                <c:pt idx="63">
                  <c:v>24061</c:v>
                </c:pt>
                <c:pt idx="64">
                  <c:v>24153</c:v>
                </c:pt>
                <c:pt idx="65">
                  <c:v>24242</c:v>
                </c:pt>
                <c:pt idx="66">
                  <c:v>24334</c:v>
                </c:pt>
                <c:pt idx="67">
                  <c:v>24426</c:v>
                </c:pt>
                <c:pt idx="68">
                  <c:v>24518</c:v>
                </c:pt>
                <c:pt idx="69">
                  <c:v>24607</c:v>
                </c:pt>
                <c:pt idx="70">
                  <c:v>24699</c:v>
                </c:pt>
                <c:pt idx="71">
                  <c:v>24791</c:v>
                </c:pt>
                <c:pt idx="72">
                  <c:v>24883</c:v>
                </c:pt>
                <c:pt idx="73">
                  <c:v>24973</c:v>
                </c:pt>
                <c:pt idx="74">
                  <c:v>25065</c:v>
                </c:pt>
                <c:pt idx="75">
                  <c:v>25157</c:v>
                </c:pt>
                <c:pt idx="76">
                  <c:v>25249</c:v>
                </c:pt>
                <c:pt idx="77">
                  <c:v>25338</c:v>
                </c:pt>
                <c:pt idx="78">
                  <c:v>25430</c:v>
                </c:pt>
                <c:pt idx="79">
                  <c:v>25522</c:v>
                </c:pt>
                <c:pt idx="80">
                  <c:v>25614</c:v>
                </c:pt>
                <c:pt idx="81">
                  <c:v>25703</c:v>
                </c:pt>
                <c:pt idx="82">
                  <c:v>25795</c:v>
                </c:pt>
                <c:pt idx="83">
                  <c:v>25887</c:v>
                </c:pt>
                <c:pt idx="84">
                  <c:v>25979</c:v>
                </c:pt>
                <c:pt idx="85">
                  <c:v>26068</c:v>
                </c:pt>
                <c:pt idx="86">
                  <c:v>26160</c:v>
                </c:pt>
                <c:pt idx="87">
                  <c:v>26252</c:v>
                </c:pt>
                <c:pt idx="88">
                  <c:v>26344</c:v>
                </c:pt>
                <c:pt idx="89">
                  <c:v>26434</c:v>
                </c:pt>
                <c:pt idx="90">
                  <c:v>26526</c:v>
                </c:pt>
                <c:pt idx="91">
                  <c:v>26618</c:v>
                </c:pt>
                <c:pt idx="92">
                  <c:v>26710</c:v>
                </c:pt>
                <c:pt idx="93">
                  <c:v>26799</c:v>
                </c:pt>
                <c:pt idx="94">
                  <c:v>26891</c:v>
                </c:pt>
                <c:pt idx="95">
                  <c:v>26983</c:v>
                </c:pt>
                <c:pt idx="96">
                  <c:v>27075</c:v>
                </c:pt>
                <c:pt idx="97">
                  <c:v>27164</c:v>
                </c:pt>
                <c:pt idx="98">
                  <c:v>27256</c:v>
                </c:pt>
                <c:pt idx="99">
                  <c:v>27348</c:v>
                </c:pt>
                <c:pt idx="100">
                  <c:v>27440</c:v>
                </c:pt>
                <c:pt idx="101">
                  <c:v>27529</c:v>
                </c:pt>
                <c:pt idx="102">
                  <c:v>27621</c:v>
                </c:pt>
                <c:pt idx="103">
                  <c:v>27713</c:v>
                </c:pt>
                <c:pt idx="104">
                  <c:v>27805</c:v>
                </c:pt>
                <c:pt idx="105">
                  <c:v>27895</c:v>
                </c:pt>
                <c:pt idx="106">
                  <c:v>27987</c:v>
                </c:pt>
                <c:pt idx="107">
                  <c:v>28079</c:v>
                </c:pt>
                <c:pt idx="108">
                  <c:v>28171</c:v>
                </c:pt>
                <c:pt idx="109">
                  <c:v>28260</c:v>
                </c:pt>
                <c:pt idx="110">
                  <c:v>28352</c:v>
                </c:pt>
                <c:pt idx="111">
                  <c:v>28444</c:v>
                </c:pt>
                <c:pt idx="112">
                  <c:v>28536</c:v>
                </c:pt>
                <c:pt idx="113">
                  <c:v>28625</c:v>
                </c:pt>
                <c:pt idx="114">
                  <c:v>28717</c:v>
                </c:pt>
                <c:pt idx="115">
                  <c:v>28809</c:v>
                </c:pt>
                <c:pt idx="116">
                  <c:v>28901</c:v>
                </c:pt>
                <c:pt idx="117">
                  <c:v>28990</c:v>
                </c:pt>
                <c:pt idx="118">
                  <c:v>29082</c:v>
                </c:pt>
                <c:pt idx="119">
                  <c:v>29174</c:v>
                </c:pt>
                <c:pt idx="120">
                  <c:v>29266</c:v>
                </c:pt>
                <c:pt idx="121">
                  <c:v>29356</c:v>
                </c:pt>
                <c:pt idx="122">
                  <c:v>29448</c:v>
                </c:pt>
                <c:pt idx="123">
                  <c:v>29540</c:v>
                </c:pt>
                <c:pt idx="124">
                  <c:v>29632</c:v>
                </c:pt>
                <c:pt idx="125">
                  <c:v>29721</c:v>
                </c:pt>
                <c:pt idx="126">
                  <c:v>29813</c:v>
                </c:pt>
                <c:pt idx="127">
                  <c:v>29905</c:v>
                </c:pt>
                <c:pt idx="128">
                  <c:v>29997</c:v>
                </c:pt>
                <c:pt idx="129">
                  <c:v>30086</c:v>
                </c:pt>
                <c:pt idx="130">
                  <c:v>30178</c:v>
                </c:pt>
                <c:pt idx="131">
                  <c:v>30270</c:v>
                </c:pt>
                <c:pt idx="132">
                  <c:v>30362</c:v>
                </c:pt>
                <c:pt idx="133">
                  <c:v>30451</c:v>
                </c:pt>
                <c:pt idx="134">
                  <c:v>30543</c:v>
                </c:pt>
                <c:pt idx="135">
                  <c:v>30635</c:v>
                </c:pt>
                <c:pt idx="136">
                  <c:v>30727</c:v>
                </c:pt>
                <c:pt idx="137">
                  <c:v>30817</c:v>
                </c:pt>
                <c:pt idx="138">
                  <c:v>30909</c:v>
                </c:pt>
                <c:pt idx="139">
                  <c:v>31001</c:v>
                </c:pt>
                <c:pt idx="140">
                  <c:v>31093</c:v>
                </c:pt>
                <c:pt idx="141">
                  <c:v>31182</c:v>
                </c:pt>
                <c:pt idx="142">
                  <c:v>31274</c:v>
                </c:pt>
                <c:pt idx="143">
                  <c:v>31366</c:v>
                </c:pt>
                <c:pt idx="144">
                  <c:v>31458</c:v>
                </c:pt>
                <c:pt idx="145">
                  <c:v>31547</c:v>
                </c:pt>
                <c:pt idx="146">
                  <c:v>31639</c:v>
                </c:pt>
                <c:pt idx="147">
                  <c:v>31731</c:v>
                </c:pt>
                <c:pt idx="148">
                  <c:v>31823</c:v>
                </c:pt>
                <c:pt idx="149">
                  <c:v>31912</c:v>
                </c:pt>
                <c:pt idx="150">
                  <c:v>32004</c:v>
                </c:pt>
                <c:pt idx="151">
                  <c:v>32096</c:v>
                </c:pt>
                <c:pt idx="152">
                  <c:v>32188</c:v>
                </c:pt>
                <c:pt idx="153">
                  <c:v>32278</c:v>
                </c:pt>
                <c:pt idx="154">
                  <c:v>32370</c:v>
                </c:pt>
                <c:pt idx="155">
                  <c:v>32462</c:v>
                </c:pt>
                <c:pt idx="156">
                  <c:v>32554</c:v>
                </c:pt>
                <c:pt idx="157">
                  <c:v>32643</c:v>
                </c:pt>
                <c:pt idx="158">
                  <c:v>32735</c:v>
                </c:pt>
                <c:pt idx="159">
                  <c:v>32827</c:v>
                </c:pt>
                <c:pt idx="160">
                  <c:v>32919</c:v>
                </c:pt>
                <c:pt idx="161">
                  <c:v>33008</c:v>
                </c:pt>
                <c:pt idx="162">
                  <c:v>33100</c:v>
                </c:pt>
                <c:pt idx="163">
                  <c:v>33192</c:v>
                </c:pt>
                <c:pt idx="164">
                  <c:v>33284</c:v>
                </c:pt>
                <c:pt idx="165">
                  <c:v>33373</c:v>
                </c:pt>
                <c:pt idx="166">
                  <c:v>33465</c:v>
                </c:pt>
                <c:pt idx="167">
                  <c:v>33557</c:v>
                </c:pt>
                <c:pt idx="168">
                  <c:v>33649</c:v>
                </c:pt>
                <c:pt idx="169">
                  <c:v>33739</c:v>
                </c:pt>
                <c:pt idx="170">
                  <c:v>33831</c:v>
                </c:pt>
                <c:pt idx="171">
                  <c:v>33923</c:v>
                </c:pt>
                <c:pt idx="172">
                  <c:v>34015</c:v>
                </c:pt>
                <c:pt idx="173">
                  <c:v>34104</c:v>
                </c:pt>
                <c:pt idx="174">
                  <c:v>34196</c:v>
                </c:pt>
                <c:pt idx="175">
                  <c:v>34288</c:v>
                </c:pt>
                <c:pt idx="176">
                  <c:v>34380</c:v>
                </c:pt>
                <c:pt idx="177">
                  <c:v>34469</c:v>
                </c:pt>
                <c:pt idx="178">
                  <c:v>34561</c:v>
                </c:pt>
                <c:pt idx="179">
                  <c:v>34653</c:v>
                </c:pt>
                <c:pt idx="180">
                  <c:v>34745</c:v>
                </c:pt>
                <c:pt idx="181">
                  <c:v>34834</c:v>
                </c:pt>
                <c:pt idx="182">
                  <c:v>34926</c:v>
                </c:pt>
                <c:pt idx="183">
                  <c:v>35018</c:v>
                </c:pt>
                <c:pt idx="184">
                  <c:v>35110</c:v>
                </c:pt>
                <c:pt idx="185">
                  <c:v>35200</c:v>
                </c:pt>
                <c:pt idx="186">
                  <c:v>35292</c:v>
                </c:pt>
                <c:pt idx="187">
                  <c:v>35384</c:v>
                </c:pt>
                <c:pt idx="188">
                  <c:v>35476</c:v>
                </c:pt>
                <c:pt idx="189">
                  <c:v>35565</c:v>
                </c:pt>
                <c:pt idx="190">
                  <c:v>35657</c:v>
                </c:pt>
                <c:pt idx="191">
                  <c:v>35749</c:v>
                </c:pt>
                <c:pt idx="192">
                  <c:v>35841</c:v>
                </c:pt>
                <c:pt idx="193">
                  <c:v>35930</c:v>
                </c:pt>
                <c:pt idx="194">
                  <c:v>36022</c:v>
                </c:pt>
                <c:pt idx="195">
                  <c:v>36114</c:v>
                </c:pt>
                <c:pt idx="196">
                  <c:v>36206</c:v>
                </c:pt>
                <c:pt idx="197">
                  <c:v>36295</c:v>
                </c:pt>
                <c:pt idx="198">
                  <c:v>36387</c:v>
                </c:pt>
                <c:pt idx="199">
                  <c:v>36479</c:v>
                </c:pt>
                <c:pt idx="200">
                  <c:v>36571</c:v>
                </c:pt>
                <c:pt idx="201">
                  <c:v>36661</c:v>
                </c:pt>
                <c:pt idx="202">
                  <c:v>36753</c:v>
                </c:pt>
                <c:pt idx="203">
                  <c:v>36845</c:v>
                </c:pt>
                <c:pt idx="204">
                  <c:v>36937</c:v>
                </c:pt>
                <c:pt idx="205">
                  <c:v>37026</c:v>
                </c:pt>
                <c:pt idx="206">
                  <c:v>37118</c:v>
                </c:pt>
                <c:pt idx="207">
                  <c:v>37210</c:v>
                </c:pt>
                <c:pt idx="208">
                  <c:v>37302</c:v>
                </c:pt>
                <c:pt idx="209">
                  <c:v>37391</c:v>
                </c:pt>
                <c:pt idx="210">
                  <c:v>37483</c:v>
                </c:pt>
                <c:pt idx="211">
                  <c:v>37575</c:v>
                </c:pt>
                <c:pt idx="212">
                  <c:v>37667</c:v>
                </c:pt>
                <c:pt idx="213">
                  <c:v>37756</c:v>
                </c:pt>
                <c:pt idx="214">
                  <c:v>37848</c:v>
                </c:pt>
                <c:pt idx="215">
                  <c:v>37940</c:v>
                </c:pt>
                <c:pt idx="216">
                  <c:v>38032</c:v>
                </c:pt>
                <c:pt idx="217">
                  <c:v>38122</c:v>
                </c:pt>
                <c:pt idx="218">
                  <c:v>38214</c:v>
                </c:pt>
                <c:pt idx="219">
                  <c:v>38306</c:v>
                </c:pt>
                <c:pt idx="220">
                  <c:v>38398</c:v>
                </c:pt>
                <c:pt idx="221">
                  <c:v>38487</c:v>
                </c:pt>
                <c:pt idx="222">
                  <c:v>38579</c:v>
                </c:pt>
                <c:pt idx="223">
                  <c:v>38671</c:v>
                </c:pt>
                <c:pt idx="224">
                  <c:v>38763</c:v>
                </c:pt>
                <c:pt idx="225">
                  <c:v>38852</c:v>
                </c:pt>
                <c:pt idx="226">
                  <c:v>38944</c:v>
                </c:pt>
                <c:pt idx="227">
                  <c:v>39036</c:v>
                </c:pt>
                <c:pt idx="228">
                  <c:v>39128</c:v>
                </c:pt>
                <c:pt idx="229">
                  <c:v>39217</c:v>
                </c:pt>
                <c:pt idx="230">
                  <c:v>39309</c:v>
                </c:pt>
                <c:pt idx="231">
                  <c:v>39401</c:v>
                </c:pt>
                <c:pt idx="232">
                  <c:v>39493</c:v>
                </c:pt>
                <c:pt idx="233">
                  <c:v>39583</c:v>
                </c:pt>
                <c:pt idx="234">
                  <c:v>39675</c:v>
                </c:pt>
                <c:pt idx="235">
                  <c:v>39767</c:v>
                </c:pt>
                <c:pt idx="236">
                  <c:v>39859</c:v>
                </c:pt>
                <c:pt idx="237">
                  <c:v>39948</c:v>
                </c:pt>
                <c:pt idx="238">
                  <c:v>40040</c:v>
                </c:pt>
                <c:pt idx="239">
                  <c:v>40132</c:v>
                </c:pt>
                <c:pt idx="240">
                  <c:v>40224</c:v>
                </c:pt>
                <c:pt idx="241">
                  <c:v>40313</c:v>
                </c:pt>
                <c:pt idx="242">
                  <c:v>40405</c:v>
                </c:pt>
                <c:pt idx="243">
                  <c:v>40497</c:v>
                </c:pt>
                <c:pt idx="244">
                  <c:v>40589</c:v>
                </c:pt>
                <c:pt idx="245">
                  <c:v>40678</c:v>
                </c:pt>
                <c:pt idx="246">
                  <c:v>40770</c:v>
                </c:pt>
                <c:pt idx="247">
                  <c:v>40862</c:v>
                </c:pt>
                <c:pt idx="248">
                  <c:v>40954</c:v>
                </c:pt>
                <c:pt idx="249">
                  <c:v>41044</c:v>
                </c:pt>
                <c:pt idx="250">
                  <c:v>41136</c:v>
                </c:pt>
                <c:pt idx="251">
                  <c:v>41228</c:v>
                </c:pt>
                <c:pt idx="252">
                  <c:v>41320</c:v>
                </c:pt>
                <c:pt idx="253">
                  <c:v>41409</c:v>
                </c:pt>
                <c:pt idx="254">
                  <c:v>41501</c:v>
                </c:pt>
                <c:pt idx="255">
                  <c:v>41593</c:v>
                </c:pt>
                <c:pt idx="256">
                  <c:v>41685</c:v>
                </c:pt>
                <c:pt idx="257">
                  <c:v>41774</c:v>
                </c:pt>
                <c:pt idx="258">
                  <c:v>41866</c:v>
                </c:pt>
                <c:pt idx="259">
                  <c:v>41958</c:v>
                </c:pt>
                <c:pt idx="260">
                  <c:v>42050</c:v>
                </c:pt>
                <c:pt idx="261">
                  <c:v>42139</c:v>
                </c:pt>
                <c:pt idx="262">
                  <c:v>42231</c:v>
                </c:pt>
                <c:pt idx="263">
                  <c:v>42323</c:v>
                </c:pt>
                <c:pt idx="264">
                  <c:v>42415</c:v>
                </c:pt>
                <c:pt idx="265">
                  <c:v>42505</c:v>
                </c:pt>
                <c:pt idx="266">
                  <c:v>42597</c:v>
                </c:pt>
                <c:pt idx="267">
                  <c:v>42689</c:v>
                </c:pt>
                <c:pt idx="268">
                  <c:v>42781</c:v>
                </c:pt>
                <c:pt idx="269">
                  <c:v>42870</c:v>
                </c:pt>
                <c:pt idx="270">
                  <c:v>42962</c:v>
                </c:pt>
                <c:pt idx="271">
                  <c:v>43054</c:v>
                </c:pt>
                <c:pt idx="272">
                  <c:v>43146</c:v>
                </c:pt>
                <c:pt idx="273">
                  <c:v>43235</c:v>
                </c:pt>
                <c:pt idx="274">
                  <c:v>43327</c:v>
                </c:pt>
                <c:pt idx="275">
                  <c:v>43419</c:v>
                </c:pt>
                <c:pt idx="276">
                  <c:v>43511</c:v>
                </c:pt>
                <c:pt idx="277">
                  <c:v>43600</c:v>
                </c:pt>
                <c:pt idx="278">
                  <c:v>43692</c:v>
                </c:pt>
                <c:pt idx="279">
                  <c:v>43784</c:v>
                </c:pt>
                <c:pt idx="280">
                  <c:v>43876</c:v>
                </c:pt>
                <c:pt idx="281">
                  <c:v>43966</c:v>
                </c:pt>
                <c:pt idx="282">
                  <c:v>44058</c:v>
                </c:pt>
                <c:pt idx="283">
                  <c:v>44150</c:v>
                </c:pt>
                <c:pt idx="284">
                  <c:v>44242</c:v>
                </c:pt>
                <c:pt idx="285">
                  <c:v>44331</c:v>
                </c:pt>
                <c:pt idx="286">
                  <c:v>44423</c:v>
                </c:pt>
                <c:pt idx="287">
                  <c:v>44515</c:v>
                </c:pt>
                <c:pt idx="288">
                  <c:v>44607</c:v>
                </c:pt>
                <c:pt idx="289">
                  <c:v>44696</c:v>
                </c:pt>
                <c:pt idx="290">
                  <c:v>44788</c:v>
                </c:pt>
                <c:pt idx="291">
                  <c:v>44880</c:v>
                </c:pt>
                <c:pt idx="292">
                  <c:v>44972</c:v>
                </c:pt>
                <c:pt idx="293">
                  <c:v>45061</c:v>
                </c:pt>
              </c:numCache>
            </c:numRef>
          </c:cat>
          <c:val>
            <c:numRef>
              <c:f>Sheet1!$F$2:$F$295</c:f>
              <c:numCache>
                <c:formatCode>0.00%</c:formatCode>
                <c:ptCount val="294"/>
                <c:pt idx="0">
                  <c:v>2.1550557636702893E-2</c:v>
                </c:pt>
                <c:pt idx="1">
                  <c:v>2.1116938663764753E-2</c:v>
                </c:pt>
                <c:pt idx="2">
                  <c:v>2.0236700600026608E-2</c:v>
                </c:pt>
                <c:pt idx="3">
                  <c:v>1.9778399412399006E-2</c:v>
                </c:pt>
                <c:pt idx="4">
                  <c:v>1.9142857142857145E-2</c:v>
                </c:pt>
                <c:pt idx="5">
                  <c:v>1.879740765497399E-2</c:v>
                </c:pt>
                <c:pt idx="6">
                  <c:v>1.8646214266402946E-2</c:v>
                </c:pt>
                <c:pt idx="7">
                  <c:v>1.8765897949901453E-2</c:v>
                </c:pt>
                <c:pt idx="8">
                  <c:v>1.8698238007892835E-2</c:v>
                </c:pt>
                <c:pt idx="9">
                  <c:v>1.8713126332991721E-2</c:v>
                </c:pt>
                <c:pt idx="10">
                  <c:v>1.8634705915948013E-2</c:v>
                </c:pt>
                <c:pt idx="11">
                  <c:v>1.8308246588868E-2</c:v>
                </c:pt>
                <c:pt idx="12">
                  <c:v>1.8279292747048814E-2</c:v>
                </c:pt>
                <c:pt idx="13">
                  <c:v>1.8277009003213791E-2</c:v>
                </c:pt>
                <c:pt idx="14">
                  <c:v>1.861078658694024E-2</c:v>
                </c:pt>
                <c:pt idx="15">
                  <c:v>1.9131020545638262E-2</c:v>
                </c:pt>
                <c:pt idx="16">
                  <c:v>1.9494219465673614E-2</c:v>
                </c:pt>
                <c:pt idx="17">
                  <c:v>1.9714027468073481E-2</c:v>
                </c:pt>
                <c:pt idx="18">
                  <c:v>1.9703526378786484E-2</c:v>
                </c:pt>
                <c:pt idx="19">
                  <c:v>1.9402902930448749E-2</c:v>
                </c:pt>
                <c:pt idx="20">
                  <c:v>1.8766658677763979E-2</c:v>
                </c:pt>
                <c:pt idx="21">
                  <c:v>1.8342616930624486E-2</c:v>
                </c:pt>
                <c:pt idx="22">
                  <c:v>1.8520713772688921E-2</c:v>
                </c:pt>
                <c:pt idx="23">
                  <c:v>1.883356364335197E-2</c:v>
                </c:pt>
                <c:pt idx="24">
                  <c:v>1.8883628276323151E-2</c:v>
                </c:pt>
                <c:pt idx="25">
                  <c:v>1.9389699782516086E-2</c:v>
                </c:pt>
                <c:pt idx="26">
                  <c:v>1.9761032467402941E-2</c:v>
                </c:pt>
                <c:pt idx="27">
                  <c:v>2.0657468678265137E-2</c:v>
                </c:pt>
                <c:pt idx="28">
                  <c:v>2.013712830926883E-2</c:v>
                </c:pt>
                <c:pt idx="29">
                  <c:v>2.0719241565595042E-2</c:v>
                </c:pt>
                <c:pt idx="30">
                  <c:v>2.0813781309307805E-2</c:v>
                </c:pt>
                <c:pt idx="31">
                  <c:v>2.1842043195525455E-2</c:v>
                </c:pt>
                <c:pt idx="32">
                  <c:v>2.1174658852718485E-2</c:v>
                </c:pt>
                <c:pt idx="33">
                  <c:v>2.0839954404654453E-2</c:v>
                </c:pt>
                <c:pt idx="34">
                  <c:v>2.0665197050063703E-2</c:v>
                </c:pt>
                <c:pt idx="35">
                  <c:v>2.0826535616698862E-2</c:v>
                </c:pt>
                <c:pt idx="36">
                  <c:v>2.2197401681265064E-2</c:v>
                </c:pt>
                <c:pt idx="37">
                  <c:v>2.0977589337476298E-2</c:v>
                </c:pt>
                <c:pt idx="38">
                  <c:v>2.1910961956749467E-2</c:v>
                </c:pt>
                <c:pt idx="39">
                  <c:v>2.2640938327657963E-2</c:v>
                </c:pt>
                <c:pt idx="40">
                  <c:v>2.5740443160206985E-2</c:v>
                </c:pt>
                <c:pt idx="41">
                  <c:v>2.5815036593479706E-2</c:v>
                </c:pt>
                <c:pt idx="42">
                  <c:v>2.5344388970755343E-2</c:v>
                </c:pt>
                <c:pt idx="43">
                  <c:v>2.5449974731440565E-2</c:v>
                </c:pt>
                <c:pt idx="44">
                  <c:v>2.512210605888246E-2</c:v>
                </c:pt>
                <c:pt idx="45">
                  <c:v>2.4746870190533621E-2</c:v>
                </c:pt>
                <c:pt idx="46">
                  <c:v>2.4620197863524904E-2</c:v>
                </c:pt>
                <c:pt idx="47">
                  <c:v>2.4436284472246529E-2</c:v>
                </c:pt>
                <c:pt idx="48">
                  <c:v>2.4443909476728622E-2</c:v>
                </c:pt>
                <c:pt idx="49">
                  <c:v>2.4938121079474854E-2</c:v>
                </c:pt>
                <c:pt idx="50">
                  <c:v>2.5154878190950483E-2</c:v>
                </c:pt>
                <c:pt idx="51">
                  <c:v>2.5504671065525578E-2</c:v>
                </c:pt>
                <c:pt idx="52">
                  <c:v>2.5415331557477255E-2</c:v>
                </c:pt>
                <c:pt idx="53">
                  <c:v>2.550210241491889E-2</c:v>
                </c:pt>
                <c:pt idx="54">
                  <c:v>2.5454500313448494E-2</c:v>
                </c:pt>
                <c:pt idx="55">
                  <c:v>2.5617107432203051E-2</c:v>
                </c:pt>
                <c:pt idx="56">
                  <c:v>2.5517226964775715E-2</c:v>
                </c:pt>
                <c:pt idx="57">
                  <c:v>2.5538034461317218E-2</c:v>
                </c:pt>
                <c:pt idx="58">
                  <c:v>2.5536428281392021E-2</c:v>
                </c:pt>
                <c:pt idx="59">
                  <c:v>2.5623853645175308E-2</c:v>
                </c:pt>
                <c:pt idx="60">
                  <c:v>2.5294306134106076E-2</c:v>
                </c:pt>
                <c:pt idx="61">
                  <c:v>2.530844669408415E-2</c:v>
                </c:pt>
                <c:pt idx="62">
                  <c:v>2.4918493093098706E-2</c:v>
                </c:pt>
                <c:pt idx="63">
                  <c:v>2.4693693261834768E-2</c:v>
                </c:pt>
                <c:pt idx="64">
                  <c:v>2.4430274438442999E-2</c:v>
                </c:pt>
                <c:pt idx="65">
                  <c:v>2.485524503062805E-2</c:v>
                </c:pt>
                <c:pt idx="66">
                  <c:v>2.4996400850131398E-2</c:v>
                </c:pt>
                <c:pt idx="67">
                  <c:v>2.534495297023168E-2</c:v>
                </c:pt>
                <c:pt idx="68">
                  <c:v>2.552566426193776E-2</c:v>
                </c:pt>
                <c:pt idx="69">
                  <c:v>2.5470474673815611E-2</c:v>
                </c:pt>
                <c:pt idx="70">
                  <c:v>2.5320347235946852E-2</c:v>
                </c:pt>
                <c:pt idx="71">
                  <c:v>2.5689809504684951E-2</c:v>
                </c:pt>
                <c:pt idx="72">
                  <c:v>2.5845981963674436E-2</c:v>
                </c:pt>
                <c:pt idx="73">
                  <c:v>2.6084611235262387E-2</c:v>
                </c:pt>
                <c:pt idx="74">
                  <c:v>2.6259301133226408E-2</c:v>
                </c:pt>
                <c:pt idx="75">
                  <c:v>2.6201667303699269E-2</c:v>
                </c:pt>
                <c:pt idx="76">
                  <c:v>2.5832119411639758E-2</c:v>
                </c:pt>
                <c:pt idx="77">
                  <c:v>2.6425640720699296E-2</c:v>
                </c:pt>
                <c:pt idx="78">
                  <c:v>2.7014746261005328E-2</c:v>
                </c:pt>
                <c:pt idx="79">
                  <c:v>2.8616371284606132E-2</c:v>
                </c:pt>
                <c:pt idx="80">
                  <c:v>2.9988584474885845E-2</c:v>
                </c:pt>
                <c:pt idx="81">
                  <c:v>3.0804543857594568E-2</c:v>
                </c:pt>
                <c:pt idx="82">
                  <c:v>3.1556296665282459E-2</c:v>
                </c:pt>
                <c:pt idx="83">
                  <c:v>3.1824127693347838E-2</c:v>
                </c:pt>
                <c:pt idx="84">
                  <c:v>3.0607246933461129E-2</c:v>
                </c:pt>
                <c:pt idx="85">
                  <c:v>3.0058697312308275E-2</c:v>
                </c:pt>
                <c:pt idx="86">
                  <c:v>3.0066019912114973E-2</c:v>
                </c:pt>
                <c:pt idx="87">
                  <c:v>3.0271436456615446E-2</c:v>
                </c:pt>
                <c:pt idx="88">
                  <c:v>2.9682864337900992E-2</c:v>
                </c:pt>
                <c:pt idx="89">
                  <c:v>2.9362689705765065E-2</c:v>
                </c:pt>
                <c:pt idx="90">
                  <c:v>2.9360761092419918E-2</c:v>
                </c:pt>
                <c:pt idx="91">
                  <c:v>2.9284282386086578E-2</c:v>
                </c:pt>
                <c:pt idx="92">
                  <c:v>2.9723627757733271E-2</c:v>
                </c:pt>
                <c:pt idx="93">
                  <c:v>3.0160826148058508E-2</c:v>
                </c:pt>
                <c:pt idx="94">
                  <c:v>3.0823565842166268E-2</c:v>
                </c:pt>
                <c:pt idx="95">
                  <c:v>3.0739238726292754E-2</c:v>
                </c:pt>
                <c:pt idx="96">
                  <c:v>3.0970843121252617E-2</c:v>
                </c:pt>
                <c:pt idx="97">
                  <c:v>3.0963572575121431E-2</c:v>
                </c:pt>
                <c:pt idx="98">
                  <c:v>3.1319990820665805E-2</c:v>
                </c:pt>
                <c:pt idx="99">
                  <c:v>3.0953710088086419E-2</c:v>
                </c:pt>
                <c:pt idx="100">
                  <c:v>3.1119053335280391E-2</c:v>
                </c:pt>
                <c:pt idx="101">
                  <c:v>3.1157736190811167E-2</c:v>
                </c:pt>
                <c:pt idx="102">
                  <c:v>3.1018469780444726E-2</c:v>
                </c:pt>
                <c:pt idx="103">
                  <c:v>3.1258389709342159E-2</c:v>
                </c:pt>
                <c:pt idx="104">
                  <c:v>3.1239992375666509E-2</c:v>
                </c:pt>
                <c:pt idx="105">
                  <c:v>3.1361548577684778E-2</c:v>
                </c:pt>
                <c:pt idx="106">
                  <c:v>3.1507115074119109E-2</c:v>
                </c:pt>
                <c:pt idx="107">
                  <c:v>3.1629454580609874E-2</c:v>
                </c:pt>
                <c:pt idx="108">
                  <c:v>3.1199086012205276E-2</c:v>
                </c:pt>
                <c:pt idx="109">
                  <c:v>3.1020828256503572E-2</c:v>
                </c:pt>
                <c:pt idx="110">
                  <c:v>3.1050667155068771E-2</c:v>
                </c:pt>
                <c:pt idx="111">
                  <c:v>3.2086569605455882E-2</c:v>
                </c:pt>
                <c:pt idx="112">
                  <c:v>3.3576059125823961E-2</c:v>
                </c:pt>
                <c:pt idx="113">
                  <c:v>3.3169885655246777E-2</c:v>
                </c:pt>
                <c:pt idx="114">
                  <c:v>3.3796329350540472E-2</c:v>
                </c:pt>
                <c:pt idx="115">
                  <c:v>3.3995047940026217E-2</c:v>
                </c:pt>
                <c:pt idx="116">
                  <c:v>3.4656713936856098E-2</c:v>
                </c:pt>
                <c:pt idx="117">
                  <c:v>3.4698351797416462E-2</c:v>
                </c:pt>
                <c:pt idx="118">
                  <c:v>3.4591846871585133E-2</c:v>
                </c:pt>
                <c:pt idx="119">
                  <c:v>3.5270237378037167E-2</c:v>
                </c:pt>
                <c:pt idx="120">
                  <c:v>3.6651537972401303E-2</c:v>
                </c:pt>
                <c:pt idx="121">
                  <c:v>3.8344834686517823E-2</c:v>
                </c:pt>
                <c:pt idx="122">
                  <c:v>3.7832537424518191E-2</c:v>
                </c:pt>
                <c:pt idx="123">
                  <c:v>3.7692129140391557E-2</c:v>
                </c:pt>
                <c:pt idx="124">
                  <c:v>4.0340489711625925E-2</c:v>
                </c:pt>
                <c:pt idx="125">
                  <c:v>4.0959585547276675E-2</c:v>
                </c:pt>
                <c:pt idx="126">
                  <c:v>4.1631486633325249E-2</c:v>
                </c:pt>
                <c:pt idx="127">
                  <c:v>4.3405028867800649E-2</c:v>
                </c:pt>
                <c:pt idx="128">
                  <c:v>4.4833982937432161E-2</c:v>
                </c:pt>
                <c:pt idx="129">
                  <c:v>4.5290896802254031E-2</c:v>
                </c:pt>
                <c:pt idx="130">
                  <c:v>4.6321177831473041E-2</c:v>
                </c:pt>
                <c:pt idx="131">
                  <c:v>4.6166402306968189E-2</c:v>
                </c:pt>
                <c:pt idx="132">
                  <c:v>4.5744056350338992E-2</c:v>
                </c:pt>
                <c:pt idx="133">
                  <c:v>4.5583383256288058E-2</c:v>
                </c:pt>
                <c:pt idx="134">
                  <c:v>4.6094808628152767E-2</c:v>
                </c:pt>
                <c:pt idx="135">
                  <c:v>4.6329807895526029E-2</c:v>
                </c:pt>
                <c:pt idx="136">
                  <c:v>4.6775198090916861E-2</c:v>
                </c:pt>
                <c:pt idx="137">
                  <c:v>4.6990211744260837E-2</c:v>
                </c:pt>
                <c:pt idx="138">
                  <c:v>4.8671849176715437E-2</c:v>
                </c:pt>
                <c:pt idx="139">
                  <c:v>4.9489086671466731E-2</c:v>
                </c:pt>
                <c:pt idx="140">
                  <c:v>4.9232087236251609E-2</c:v>
                </c:pt>
                <c:pt idx="141">
                  <c:v>4.9627382513206988E-2</c:v>
                </c:pt>
                <c:pt idx="142">
                  <c:v>4.890155018278812E-2</c:v>
                </c:pt>
                <c:pt idx="143">
                  <c:v>4.9288786420809284E-2</c:v>
                </c:pt>
                <c:pt idx="144">
                  <c:v>4.9372944439243692E-2</c:v>
                </c:pt>
                <c:pt idx="145">
                  <c:v>4.9341963417478124E-2</c:v>
                </c:pt>
                <c:pt idx="146">
                  <c:v>4.8768260046457332E-2</c:v>
                </c:pt>
                <c:pt idx="147">
                  <c:v>4.8364542716709598E-2</c:v>
                </c:pt>
                <c:pt idx="148">
                  <c:v>4.8068721151948393E-2</c:v>
                </c:pt>
                <c:pt idx="149">
                  <c:v>4.7675483129983189E-2</c:v>
                </c:pt>
                <c:pt idx="150">
                  <c:v>4.7732495590693515E-2</c:v>
                </c:pt>
                <c:pt idx="151">
                  <c:v>4.7920185207889633E-2</c:v>
                </c:pt>
                <c:pt idx="152">
                  <c:v>4.8118687137469911E-2</c:v>
                </c:pt>
                <c:pt idx="153">
                  <c:v>4.7130308922712673E-2</c:v>
                </c:pt>
                <c:pt idx="154">
                  <c:v>4.710728235880924E-2</c:v>
                </c:pt>
                <c:pt idx="155">
                  <c:v>4.7053908049787492E-2</c:v>
                </c:pt>
                <c:pt idx="156">
                  <c:v>4.7763367060085972E-2</c:v>
                </c:pt>
                <c:pt idx="157">
                  <c:v>4.7975371953454304E-2</c:v>
                </c:pt>
                <c:pt idx="158">
                  <c:v>4.7650677349037329E-2</c:v>
                </c:pt>
                <c:pt idx="159">
                  <c:v>4.7806624296161782E-2</c:v>
                </c:pt>
                <c:pt idx="160">
                  <c:v>4.7732040163461407E-2</c:v>
                </c:pt>
                <c:pt idx="161">
                  <c:v>4.7821251846467835E-2</c:v>
                </c:pt>
                <c:pt idx="162">
                  <c:v>4.874585959772014E-2</c:v>
                </c:pt>
                <c:pt idx="163">
                  <c:v>4.9567566118260374E-2</c:v>
                </c:pt>
                <c:pt idx="164">
                  <c:v>4.9855033273252261E-2</c:v>
                </c:pt>
                <c:pt idx="165">
                  <c:v>4.9637808065531752E-2</c:v>
                </c:pt>
                <c:pt idx="166">
                  <c:v>4.9046582329147076E-2</c:v>
                </c:pt>
                <c:pt idx="167">
                  <c:v>4.9172644759232123E-2</c:v>
                </c:pt>
                <c:pt idx="168">
                  <c:v>4.8158272490367117E-2</c:v>
                </c:pt>
                <c:pt idx="169">
                  <c:v>4.7585114769309274E-2</c:v>
                </c:pt>
                <c:pt idx="170">
                  <c:v>4.6854396334442529E-2</c:v>
                </c:pt>
                <c:pt idx="171">
                  <c:v>4.5731628368625751E-2</c:v>
                </c:pt>
                <c:pt idx="172">
                  <c:v>4.6179640889408798E-2</c:v>
                </c:pt>
                <c:pt idx="173">
                  <c:v>4.5800380940407892E-2</c:v>
                </c:pt>
                <c:pt idx="174">
                  <c:v>4.5408246148194928E-2</c:v>
                </c:pt>
                <c:pt idx="175">
                  <c:v>4.4289649827239055E-2</c:v>
                </c:pt>
                <c:pt idx="176">
                  <c:v>4.3458561492327054E-2</c:v>
                </c:pt>
                <c:pt idx="177">
                  <c:v>4.3690770617244738E-2</c:v>
                </c:pt>
                <c:pt idx="178">
                  <c:v>4.4194337119726645E-2</c:v>
                </c:pt>
                <c:pt idx="179">
                  <c:v>4.4734422063909533E-2</c:v>
                </c:pt>
                <c:pt idx="180">
                  <c:v>4.5778086962625343E-2</c:v>
                </c:pt>
                <c:pt idx="181">
                  <c:v>4.6437163871717667E-2</c:v>
                </c:pt>
                <c:pt idx="182">
                  <c:v>4.6287415602375336E-2</c:v>
                </c:pt>
                <c:pt idx="183">
                  <c:v>4.5966168788611664E-2</c:v>
                </c:pt>
                <c:pt idx="184">
                  <c:v>4.5640904938547125E-2</c:v>
                </c:pt>
                <c:pt idx="185">
                  <c:v>4.4469452895862488E-2</c:v>
                </c:pt>
                <c:pt idx="186">
                  <c:v>4.4416907871305929E-2</c:v>
                </c:pt>
                <c:pt idx="187">
                  <c:v>4.3880151156733035E-2</c:v>
                </c:pt>
                <c:pt idx="188">
                  <c:v>4.3309690522926034E-2</c:v>
                </c:pt>
                <c:pt idx="189">
                  <c:v>4.2819050749369772E-2</c:v>
                </c:pt>
                <c:pt idx="190">
                  <c:v>4.2373715819889197E-2</c:v>
                </c:pt>
                <c:pt idx="191">
                  <c:v>4.2023261255224362E-2</c:v>
                </c:pt>
                <c:pt idx="192">
                  <c:v>4.1542528714890239E-2</c:v>
                </c:pt>
                <c:pt idx="193">
                  <c:v>4.0987774506145637E-2</c:v>
                </c:pt>
                <c:pt idx="194">
                  <c:v>4.0149118028237174E-2</c:v>
                </c:pt>
                <c:pt idx="195">
                  <c:v>3.8744173520288541E-2</c:v>
                </c:pt>
                <c:pt idx="196">
                  <c:v>3.7463654211861382E-2</c:v>
                </c:pt>
                <c:pt idx="197">
                  <c:v>3.6965487848787719E-2</c:v>
                </c:pt>
                <c:pt idx="198">
                  <c:v>3.6243063374182094E-2</c:v>
                </c:pt>
                <c:pt idx="199">
                  <c:v>3.5648381355914228E-2</c:v>
                </c:pt>
                <c:pt idx="200">
                  <c:v>3.5474470112962384E-2</c:v>
                </c:pt>
                <c:pt idx="201">
                  <c:v>3.4554905871745131E-2</c:v>
                </c:pt>
                <c:pt idx="202">
                  <c:v>3.4199588783470701E-2</c:v>
                </c:pt>
                <c:pt idx="203">
                  <c:v>3.3836111732905676E-2</c:v>
                </c:pt>
                <c:pt idx="204">
                  <c:v>3.2996311160661117E-2</c:v>
                </c:pt>
                <c:pt idx="205">
                  <c:v>3.1585621285026892E-2</c:v>
                </c:pt>
                <c:pt idx="206">
                  <c:v>3.0838401890164392E-2</c:v>
                </c:pt>
                <c:pt idx="207">
                  <c:v>2.9813052244906768E-2</c:v>
                </c:pt>
                <c:pt idx="208">
                  <c:v>2.8277553669958731E-2</c:v>
                </c:pt>
                <c:pt idx="209">
                  <c:v>2.773447617717999E-2</c:v>
                </c:pt>
                <c:pt idx="210">
                  <c:v>2.7329652841759495E-2</c:v>
                </c:pt>
                <c:pt idx="211">
                  <c:v>2.69409939923697E-2</c:v>
                </c:pt>
                <c:pt idx="212">
                  <c:v>2.6023862799507681E-2</c:v>
                </c:pt>
                <c:pt idx="213">
                  <c:v>2.5663219764291069E-2</c:v>
                </c:pt>
                <c:pt idx="214">
                  <c:v>2.5215470417628446E-2</c:v>
                </c:pt>
                <c:pt idx="215">
                  <c:v>2.4983193504308526E-2</c:v>
                </c:pt>
                <c:pt idx="216">
                  <c:v>2.4982876176662672E-2</c:v>
                </c:pt>
                <c:pt idx="217">
                  <c:v>2.4739170869859731E-2</c:v>
                </c:pt>
                <c:pt idx="218">
                  <c:v>2.5042772195768864E-2</c:v>
                </c:pt>
                <c:pt idx="219">
                  <c:v>2.5415547303654269E-2</c:v>
                </c:pt>
                <c:pt idx="220">
                  <c:v>2.5800863237496207E-2</c:v>
                </c:pt>
                <c:pt idx="221">
                  <c:v>2.6587568376036628E-2</c:v>
                </c:pt>
                <c:pt idx="222">
                  <c:v>2.6572130626399168E-2</c:v>
                </c:pt>
                <c:pt idx="223">
                  <c:v>2.666440711955476E-2</c:v>
                </c:pt>
                <c:pt idx="224">
                  <c:v>2.6340523973539542E-2</c:v>
                </c:pt>
                <c:pt idx="225">
                  <c:v>2.6714438528180329E-2</c:v>
                </c:pt>
                <c:pt idx="226">
                  <c:v>2.7130057645938177E-2</c:v>
                </c:pt>
                <c:pt idx="227">
                  <c:v>2.7559624375692687E-2</c:v>
                </c:pt>
                <c:pt idx="228">
                  <c:v>2.7857253951999807E-2</c:v>
                </c:pt>
                <c:pt idx="229">
                  <c:v>2.832326603889632E-2</c:v>
                </c:pt>
                <c:pt idx="230">
                  <c:v>2.8437288714447981E-2</c:v>
                </c:pt>
                <c:pt idx="231">
                  <c:v>2.8122553101727493E-2</c:v>
                </c:pt>
                <c:pt idx="232">
                  <c:v>2.7434940840597562E-2</c:v>
                </c:pt>
                <c:pt idx="233">
                  <c:v>2.6123961460007842E-2</c:v>
                </c:pt>
                <c:pt idx="234">
                  <c:v>2.5649508399859616E-2</c:v>
                </c:pt>
                <c:pt idx="235">
                  <c:v>2.5986349591955425E-2</c:v>
                </c:pt>
                <c:pt idx="236">
                  <c:v>2.507598104927752E-2</c:v>
                </c:pt>
                <c:pt idx="237">
                  <c:v>2.4485656170304137E-2</c:v>
                </c:pt>
                <c:pt idx="238">
                  <c:v>2.4245266865630159E-2</c:v>
                </c:pt>
                <c:pt idx="239">
                  <c:v>2.4148864315176426E-2</c:v>
                </c:pt>
                <c:pt idx="240">
                  <c:v>2.440010102535041E-2</c:v>
                </c:pt>
                <c:pt idx="241">
                  <c:v>2.5161892106463517E-2</c:v>
                </c:pt>
                <c:pt idx="242">
                  <c:v>2.5707116253527947E-2</c:v>
                </c:pt>
                <c:pt idx="243">
                  <c:v>2.6095872287161329E-2</c:v>
                </c:pt>
                <c:pt idx="244">
                  <c:v>2.6760023356760448E-2</c:v>
                </c:pt>
                <c:pt idx="245">
                  <c:v>2.7317116754035909E-2</c:v>
                </c:pt>
                <c:pt idx="246">
                  <c:v>2.7647866798920555E-2</c:v>
                </c:pt>
                <c:pt idx="247">
                  <c:v>2.7354039671216249E-2</c:v>
                </c:pt>
                <c:pt idx="248">
                  <c:v>2.6656773389266072E-2</c:v>
                </c:pt>
                <c:pt idx="249">
                  <c:v>2.6182612220670781E-2</c:v>
                </c:pt>
                <c:pt idx="250">
                  <c:v>2.5795702574950029E-2</c:v>
                </c:pt>
                <c:pt idx="251">
                  <c:v>2.5385152334421374E-2</c:v>
                </c:pt>
                <c:pt idx="252">
                  <c:v>2.4718910581181728E-2</c:v>
                </c:pt>
                <c:pt idx="253">
                  <c:v>2.4701741980967033E-2</c:v>
                </c:pt>
                <c:pt idx="254">
                  <c:v>2.4643150864274217E-2</c:v>
                </c:pt>
                <c:pt idx="255">
                  <c:v>2.4805823389723546E-2</c:v>
                </c:pt>
                <c:pt idx="256">
                  <c:v>2.5195107336376487E-2</c:v>
                </c:pt>
                <c:pt idx="257">
                  <c:v>2.5198103638365717E-2</c:v>
                </c:pt>
                <c:pt idx="258">
                  <c:v>2.4916944364179079E-2</c:v>
                </c:pt>
                <c:pt idx="259">
                  <c:v>2.4774233806505966E-2</c:v>
                </c:pt>
                <c:pt idx="260">
                  <c:v>2.3827508644710779E-2</c:v>
                </c:pt>
                <c:pt idx="261">
                  <c:v>2.3407928906407038E-2</c:v>
                </c:pt>
                <c:pt idx="262">
                  <c:v>2.337258616395076E-2</c:v>
                </c:pt>
                <c:pt idx="263">
                  <c:v>2.3711549573837205E-2</c:v>
                </c:pt>
                <c:pt idx="264">
                  <c:v>2.4218050978366386E-2</c:v>
                </c:pt>
                <c:pt idx="265">
                  <c:v>2.4355272301165451E-2</c:v>
                </c:pt>
                <c:pt idx="266">
                  <c:v>2.4367659933107362E-2</c:v>
                </c:pt>
                <c:pt idx="267">
                  <c:v>2.4261018836895177E-2</c:v>
                </c:pt>
                <c:pt idx="268">
                  <c:v>2.40580913270463E-2</c:v>
                </c:pt>
                <c:pt idx="269">
                  <c:v>2.4409534229987546E-2</c:v>
                </c:pt>
                <c:pt idx="270">
                  <c:v>2.4611980352006776E-2</c:v>
                </c:pt>
                <c:pt idx="271">
                  <c:v>2.4802573543271464E-2</c:v>
                </c:pt>
                <c:pt idx="272">
                  <c:v>2.5186443035905955E-2</c:v>
                </c:pt>
                <c:pt idx="273">
                  <c:v>2.5997649167714409E-2</c:v>
                </c:pt>
                <c:pt idx="274">
                  <c:v>2.6736045215808482E-2</c:v>
                </c:pt>
                <c:pt idx="275">
                  <c:v>2.7554713856668068E-2</c:v>
                </c:pt>
                <c:pt idx="276">
                  <c:v>2.7781451414678048E-2</c:v>
                </c:pt>
                <c:pt idx="277">
                  <c:v>2.7812313843709947E-2</c:v>
                </c:pt>
                <c:pt idx="278">
                  <c:v>2.7121417729344902E-2</c:v>
                </c:pt>
                <c:pt idx="279">
                  <c:v>2.6248872919911851E-2</c:v>
                </c:pt>
                <c:pt idx="280">
                  <c:v>2.5495458452285704E-2</c:v>
                </c:pt>
                <c:pt idx="281">
                  <c:v>2.6505175428639321E-2</c:v>
                </c:pt>
                <c:pt idx="282">
                  <c:v>2.4159145205779043E-2</c:v>
                </c:pt>
                <c:pt idx="283">
                  <c:v>2.4361444932725653E-2</c:v>
                </c:pt>
                <c:pt idx="284">
                  <c:v>2.4638957418822837E-2</c:v>
                </c:pt>
                <c:pt idx="285">
                  <c:v>2.4949218841864171E-2</c:v>
                </c:pt>
                <c:pt idx="286">
                  <c:v>2.5176281357190237E-2</c:v>
                </c:pt>
                <c:pt idx="287">
                  <c:v>2.4658918898961487E-2</c:v>
                </c:pt>
                <c:pt idx="288">
                  <c:v>2.4384328840830898E-2</c:v>
                </c:pt>
                <c:pt idx="289">
                  <c:v>2.568289666275303E-2</c:v>
                </c:pt>
                <c:pt idx="290">
                  <c:v>2.8640751430739173E-2</c:v>
                </c:pt>
                <c:pt idx="291">
                  <c:v>3.2620677211929669E-2</c:v>
                </c:pt>
                <c:pt idx="292">
                  <c:v>3.5014583991556048E-2</c:v>
                </c:pt>
                <c:pt idx="293">
                  <c:v>3.6146364780292331E-2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5B-4D26-B85D-978EADBDB8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9582592"/>
        <c:axId val="1804673648"/>
      </c:lineChart>
      <c:dateAx>
        <c:axId val="1899582592"/>
        <c:scaling>
          <c:orientation val="minMax"/>
        </c:scaling>
        <c:delete val="0"/>
        <c:axPos val="b"/>
        <c:numFmt formatCode="yy\/mm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endParaRPr lang="ko-KR"/>
          </a:p>
        </c:txPr>
        <c:crossAx val="1804673648"/>
        <c:crosses val="autoZero"/>
        <c:auto val="1"/>
        <c:lblOffset val="100"/>
        <c:baseTimeUnit val="months"/>
        <c:majorUnit val="10"/>
        <c:majorTimeUnit val="years"/>
      </c:dateAx>
      <c:valAx>
        <c:axId val="1804673648"/>
        <c:scaling>
          <c:orientation val="minMax"/>
          <c:min val="1.5000000000000003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endParaRPr lang="ko-KR"/>
          </a:p>
        </c:txPr>
        <c:crossAx val="1899582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원신한 Medium" panose="020B0603000000000000" pitchFamily="50" charset="-127"/>
          <a:ea typeface="원신한 Medium" panose="020B0603000000000000" pitchFamily="50" charset="-127"/>
        </a:defRPr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r>
              <a:rPr lang="en-US" altLang="ko-KR" dirty="0"/>
              <a:t>Transfer/Personal</a:t>
            </a:r>
            <a:r>
              <a:rPr lang="en-US" altLang="ko-KR" baseline="0" dirty="0"/>
              <a:t> current TAX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원신한 Medium" panose="020B0603000000000000" pitchFamily="50" charset="-127"/>
              <a:ea typeface="원신한 Medium" panose="020B0603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Transfer/TAX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Sheet1!$A$2:$A$763</c:f>
              <c:numCache>
                <c:formatCode>m/d/yyyy</c:formatCode>
                <c:ptCount val="762"/>
                <c:pt idx="0">
                  <c:v>21975</c:v>
                </c:pt>
                <c:pt idx="1">
                  <c:v>22006</c:v>
                </c:pt>
                <c:pt idx="2">
                  <c:v>22036</c:v>
                </c:pt>
                <c:pt idx="3">
                  <c:v>22067</c:v>
                </c:pt>
                <c:pt idx="4">
                  <c:v>22097</c:v>
                </c:pt>
                <c:pt idx="5">
                  <c:v>22128</c:v>
                </c:pt>
                <c:pt idx="6">
                  <c:v>22159</c:v>
                </c:pt>
                <c:pt idx="7">
                  <c:v>22189</c:v>
                </c:pt>
                <c:pt idx="8">
                  <c:v>22220</c:v>
                </c:pt>
                <c:pt idx="9">
                  <c:v>22250</c:v>
                </c:pt>
                <c:pt idx="10">
                  <c:v>22281</c:v>
                </c:pt>
                <c:pt idx="11">
                  <c:v>22312</c:v>
                </c:pt>
                <c:pt idx="12">
                  <c:v>22340</c:v>
                </c:pt>
                <c:pt idx="13">
                  <c:v>22371</c:v>
                </c:pt>
                <c:pt idx="14">
                  <c:v>22401</c:v>
                </c:pt>
                <c:pt idx="15">
                  <c:v>22432</c:v>
                </c:pt>
                <c:pt idx="16">
                  <c:v>22462</c:v>
                </c:pt>
                <c:pt idx="17">
                  <c:v>22493</c:v>
                </c:pt>
                <c:pt idx="18">
                  <c:v>22524</c:v>
                </c:pt>
                <c:pt idx="19">
                  <c:v>22554</c:v>
                </c:pt>
                <c:pt idx="20">
                  <c:v>22585</c:v>
                </c:pt>
                <c:pt idx="21">
                  <c:v>22615</c:v>
                </c:pt>
                <c:pt idx="22">
                  <c:v>22646</c:v>
                </c:pt>
                <c:pt idx="23">
                  <c:v>22677</c:v>
                </c:pt>
                <c:pt idx="24">
                  <c:v>22705</c:v>
                </c:pt>
                <c:pt idx="25">
                  <c:v>22736</c:v>
                </c:pt>
                <c:pt idx="26">
                  <c:v>22766</c:v>
                </c:pt>
                <c:pt idx="27">
                  <c:v>22797</c:v>
                </c:pt>
                <c:pt idx="28">
                  <c:v>22827</c:v>
                </c:pt>
                <c:pt idx="29">
                  <c:v>22858</c:v>
                </c:pt>
                <c:pt idx="30">
                  <c:v>22889</c:v>
                </c:pt>
                <c:pt idx="31">
                  <c:v>22919</c:v>
                </c:pt>
                <c:pt idx="32">
                  <c:v>22950</c:v>
                </c:pt>
                <c:pt idx="33">
                  <c:v>22980</c:v>
                </c:pt>
                <c:pt idx="34">
                  <c:v>23011</c:v>
                </c:pt>
                <c:pt idx="35">
                  <c:v>23042</c:v>
                </c:pt>
                <c:pt idx="36">
                  <c:v>23070</c:v>
                </c:pt>
                <c:pt idx="37">
                  <c:v>23101</c:v>
                </c:pt>
                <c:pt idx="38">
                  <c:v>23131</c:v>
                </c:pt>
                <c:pt idx="39">
                  <c:v>23162</c:v>
                </c:pt>
                <c:pt idx="40">
                  <c:v>23192</c:v>
                </c:pt>
                <c:pt idx="41">
                  <c:v>23223</c:v>
                </c:pt>
                <c:pt idx="42">
                  <c:v>23254</c:v>
                </c:pt>
                <c:pt idx="43">
                  <c:v>23284</c:v>
                </c:pt>
                <c:pt idx="44">
                  <c:v>23315</c:v>
                </c:pt>
                <c:pt idx="45">
                  <c:v>23345</c:v>
                </c:pt>
                <c:pt idx="46">
                  <c:v>23376</c:v>
                </c:pt>
                <c:pt idx="47">
                  <c:v>23407</c:v>
                </c:pt>
                <c:pt idx="48">
                  <c:v>23436</c:v>
                </c:pt>
                <c:pt idx="49">
                  <c:v>23467</c:v>
                </c:pt>
                <c:pt idx="50">
                  <c:v>23497</c:v>
                </c:pt>
                <c:pt idx="51">
                  <c:v>23528</c:v>
                </c:pt>
                <c:pt idx="52">
                  <c:v>23558</c:v>
                </c:pt>
                <c:pt idx="53">
                  <c:v>23589</c:v>
                </c:pt>
                <c:pt idx="54">
                  <c:v>23620</c:v>
                </c:pt>
                <c:pt idx="55">
                  <c:v>23650</c:v>
                </c:pt>
                <c:pt idx="56">
                  <c:v>23681</c:v>
                </c:pt>
                <c:pt idx="57">
                  <c:v>23711</c:v>
                </c:pt>
                <c:pt idx="58">
                  <c:v>23742</c:v>
                </c:pt>
                <c:pt idx="59">
                  <c:v>23773</c:v>
                </c:pt>
                <c:pt idx="60">
                  <c:v>23801</c:v>
                </c:pt>
                <c:pt idx="61">
                  <c:v>23832</c:v>
                </c:pt>
                <c:pt idx="62">
                  <c:v>23862</c:v>
                </c:pt>
                <c:pt idx="63">
                  <c:v>23893</c:v>
                </c:pt>
                <c:pt idx="64">
                  <c:v>23923</c:v>
                </c:pt>
                <c:pt idx="65">
                  <c:v>23954</c:v>
                </c:pt>
                <c:pt idx="66">
                  <c:v>23985</c:v>
                </c:pt>
                <c:pt idx="67">
                  <c:v>24015</c:v>
                </c:pt>
                <c:pt idx="68">
                  <c:v>24046</c:v>
                </c:pt>
                <c:pt idx="69">
                  <c:v>24076</c:v>
                </c:pt>
                <c:pt idx="70">
                  <c:v>24107</c:v>
                </c:pt>
                <c:pt idx="71">
                  <c:v>24138</c:v>
                </c:pt>
                <c:pt idx="72">
                  <c:v>24166</c:v>
                </c:pt>
                <c:pt idx="73">
                  <c:v>24197</c:v>
                </c:pt>
                <c:pt idx="74">
                  <c:v>24227</c:v>
                </c:pt>
                <c:pt idx="75">
                  <c:v>24258</c:v>
                </c:pt>
                <c:pt idx="76">
                  <c:v>24288</c:v>
                </c:pt>
                <c:pt idx="77">
                  <c:v>24319</c:v>
                </c:pt>
                <c:pt idx="78">
                  <c:v>24350</c:v>
                </c:pt>
                <c:pt idx="79">
                  <c:v>24380</c:v>
                </c:pt>
                <c:pt idx="80">
                  <c:v>24411</c:v>
                </c:pt>
                <c:pt idx="81">
                  <c:v>24441</c:v>
                </c:pt>
                <c:pt idx="82">
                  <c:v>24472</c:v>
                </c:pt>
                <c:pt idx="83">
                  <c:v>24503</c:v>
                </c:pt>
                <c:pt idx="84">
                  <c:v>24531</c:v>
                </c:pt>
                <c:pt idx="85">
                  <c:v>24562</c:v>
                </c:pt>
                <c:pt idx="86">
                  <c:v>24592</c:v>
                </c:pt>
                <c:pt idx="87">
                  <c:v>24623</c:v>
                </c:pt>
                <c:pt idx="88">
                  <c:v>24653</c:v>
                </c:pt>
                <c:pt idx="89">
                  <c:v>24684</c:v>
                </c:pt>
                <c:pt idx="90">
                  <c:v>24715</c:v>
                </c:pt>
                <c:pt idx="91">
                  <c:v>24745</c:v>
                </c:pt>
                <c:pt idx="92">
                  <c:v>24776</c:v>
                </c:pt>
                <c:pt idx="93">
                  <c:v>24806</c:v>
                </c:pt>
                <c:pt idx="94">
                  <c:v>24837</c:v>
                </c:pt>
                <c:pt idx="95">
                  <c:v>24868</c:v>
                </c:pt>
                <c:pt idx="96">
                  <c:v>24897</c:v>
                </c:pt>
                <c:pt idx="97">
                  <c:v>24928</c:v>
                </c:pt>
                <c:pt idx="98">
                  <c:v>24958</c:v>
                </c:pt>
                <c:pt idx="99">
                  <c:v>24989</c:v>
                </c:pt>
                <c:pt idx="100">
                  <c:v>25019</c:v>
                </c:pt>
                <c:pt idx="101">
                  <c:v>25050</c:v>
                </c:pt>
                <c:pt idx="102">
                  <c:v>25081</c:v>
                </c:pt>
                <c:pt idx="103">
                  <c:v>25111</c:v>
                </c:pt>
                <c:pt idx="104">
                  <c:v>25142</c:v>
                </c:pt>
                <c:pt idx="105">
                  <c:v>25172</c:v>
                </c:pt>
                <c:pt idx="106">
                  <c:v>25203</c:v>
                </c:pt>
                <c:pt idx="107">
                  <c:v>25234</c:v>
                </c:pt>
                <c:pt idx="108">
                  <c:v>25262</c:v>
                </c:pt>
                <c:pt idx="109">
                  <c:v>25293</c:v>
                </c:pt>
                <c:pt idx="110">
                  <c:v>25323</c:v>
                </c:pt>
                <c:pt idx="111">
                  <c:v>25354</c:v>
                </c:pt>
                <c:pt idx="112">
                  <c:v>25384</c:v>
                </c:pt>
                <c:pt idx="113">
                  <c:v>25415</c:v>
                </c:pt>
                <c:pt idx="114">
                  <c:v>25446</c:v>
                </c:pt>
                <c:pt idx="115">
                  <c:v>25476</c:v>
                </c:pt>
                <c:pt idx="116">
                  <c:v>25507</c:v>
                </c:pt>
                <c:pt idx="117">
                  <c:v>25537</c:v>
                </c:pt>
                <c:pt idx="118">
                  <c:v>25568</c:v>
                </c:pt>
                <c:pt idx="119">
                  <c:v>25599</c:v>
                </c:pt>
                <c:pt idx="120">
                  <c:v>25627</c:v>
                </c:pt>
                <c:pt idx="121">
                  <c:v>25658</c:v>
                </c:pt>
                <c:pt idx="122">
                  <c:v>25688</c:v>
                </c:pt>
                <c:pt idx="123">
                  <c:v>25719</c:v>
                </c:pt>
                <c:pt idx="124">
                  <c:v>25749</c:v>
                </c:pt>
                <c:pt idx="125">
                  <c:v>25780</c:v>
                </c:pt>
                <c:pt idx="126">
                  <c:v>25811</c:v>
                </c:pt>
                <c:pt idx="127">
                  <c:v>25841</c:v>
                </c:pt>
                <c:pt idx="128">
                  <c:v>25872</c:v>
                </c:pt>
                <c:pt idx="129">
                  <c:v>25902</c:v>
                </c:pt>
                <c:pt idx="130">
                  <c:v>25933</c:v>
                </c:pt>
                <c:pt idx="131">
                  <c:v>25964</c:v>
                </c:pt>
                <c:pt idx="132">
                  <c:v>25992</c:v>
                </c:pt>
                <c:pt idx="133">
                  <c:v>26023</c:v>
                </c:pt>
                <c:pt idx="134">
                  <c:v>26053</c:v>
                </c:pt>
                <c:pt idx="135">
                  <c:v>26084</c:v>
                </c:pt>
                <c:pt idx="136">
                  <c:v>26114</c:v>
                </c:pt>
                <c:pt idx="137">
                  <c:v>26145</c:v>
                </c:pt>
                <c:pt idx="138">
                  <c:v>26176</c:v>
                </c:pt>
                <c:pt idx="139">
                  <c:v>26206</c:v>
                </c:pt>
                <c:pt idx="140">
                  <c:v>26237</c:v>
                </c:pt>
                <c:pt idx="141">
                  <c:v>26267</c:v>
                </c:pt>
                <c:pt idx="142">
                  <c:v>26298</c:v>
                </c:pt>
                <c:pt idx="143">
                  <c:v>26329</c:v>
                </c:pt>
                <c:pt idx="144">
                  <c:v>26358</c:v>
                </c:pt>
                <c:pt idx="145">
                  <c:v>26389</c:v>
                </c:pt>
                <c:pt idx="146">
                  <c:v>26419</c:v>
                </c:pt>
                <c:pt idx="147">
                  <c:v>26450</c:v>
                </c:pt>
                <c:pt idx="148">
                  <c:v>26480</c:v>
                </c:pt>
                <c:pt idx="149">
                  <c:v>26511</c:v>
                </c:pt>
                <c:pt idx="150">
                  <c:v>26542</c:v>
                </c:pt>
                <c:pt idx="151">
                  <c:v>26572</c:v>
                </c:pt>
                <c:pt idx="152">
                  <c:v>26603</c:v>
                </c:pt>
                <c:pt idx="153">
                  <c:v>26633</c:v>
                </c:pt>
                <c:pt idx="154">
                  <c:v>26664</c:v>
                </c:pt>
                <c:pt idx="155">
                  <c:v>26695</c:v>
                </c:pt>
                <c:pt idx="156">
                  <c:v>26723</c:v>
                </c:pt>
                <c:pt idx="157">
                  <c:v>26754</c:v>
                </c:pt>
                <c:pt idx="158">
                  <c:v>26784</c:v>
                </c:pt>
                <c:pt idx="159">
                  <c:v>26815</c:v>
                </c:pt>
                <c:pt idx="160">
                  <c:v>26845</c:v>
                </c:pt>
                <c:pt idx="161">
                  <c:v>26876</c:v>
                </c:pt>
                <c:pt idx="162">
                  <c:v>26907</c:v>
                </c:pt>
                <c:pt idx="163">
                  <c:v>26937</c:v>
                </c:pt>
                <c:pt idx="164">
                  <c:v>26968</c:v>
                </c:pt>
                <c:pt idx="165">
                  <c:v>26998</c:v>
                </c:pt>
                <c:pt idx="166">
                  <c:v>27029</c:v>
                </c:pt>
                <c:pt idx="167">
                  <c:v>27060</c:v>
                </c:pt>
                <c:pt idx="168">
                  <c:v>27088</c:v>
                </c:pt>
                <c:pt idx="169">
                  <c:v>27119</c:v>
                </c:pt>
                <c:pt idx="170">
                  <c:v>27149</c:v>
                </c:pt>
                <c:pt idx="171">
                  <c:v>27180</c:v>
                </c:pt>
                <c:pt idx="172">
                  <c:v>27210</c:v>
                </c:pt>
                <c:pt idx="173">
                  <c:v>27241</c:v>
                </c:pt>
                <c:pt idx="174">
                  <c:v>27272</c:v>
                </c:pt>
                <c:pt idx="175">
                  <c:v>27302</c:v>
                </c:pt>
                <c:pt idx="176">
                  <c:v>27333</c:v>
                </c:pt>
                <c:pt idx="177">
                  <c:v>27363</c:v>
                </c:pt>
                <c:pt idx="178">
                  <c:v>27394</c:v>
                </c:pt>
                <c:pt idx="179">
                  <c:v>27425</c:v>
                </c:pt>
                <c:pt idx="180">
                  <c:v>27453</c:v>
                </c:pt>
                <c:pt idx="181">
                  <c:v>27484</c:v>
                </c:pt>
                <c:pt idx="182">
                  <c:v>27514</c:v>
                </c:pt>
                <c:pt idx="183">
                  <c:v>27545</c:v>
                </c:pt>
                <c:pt idx="184">
                  <c:v>27575</c:v>
                </c:pt>
                <c:pt idx="185">
                  <c:v>27606</c:v>
                </c:pt>
                <c:pt idx="186">
                  <c:v>27637</c:v>
                </c:pt>
                <c:pt idx="187">
                  <c:v>27667</c:v>
                </c:pt>
                <c:pt idx="188">
                  <c:v>27698</c:v>
                </c:pt>
                <c:pt idx="189">
                  <c:v>27728</c:v>
                </c:pt>
                <c:pt idx="190">
                  <c:v>27759</c:v>
                </c:pt>
                <c:pt idx="191">
                  <c:v>27790</c:v>
                </c:pt>
                <c:pt idx="192">
                  <c:v>27819</c:v>
                </c:pt>
                <c:pt idx="193">
                  <c:v>27850</c:v>
                </c:pt>
                <c:pt idx="194">
                  <c:v>27880</c:v>
                </c:pt>
                <c:pt idx="195">
                  <c:v>27911</c:v>
                </c:pt>
                <c:pt idx="196">
                  <c:v>27941</c:v>
                </c:pt>
                <c:pt idx="197">
                  <c:v>27972</c:v>
                </c:pt>
                <c:pt idx="198">
                  <c:v>28003</c:v>
                </c:pt>
                <c:pt idx="199">
                  <c:v>28033</c:v>
                </c:pt>
                <c:pt idx="200">
                  <c:v>28064</c:v>
                </c:pt>
                <c:pt idx="201">
                  <c:v>28094</c:v>
                </c:pt>
                <c:pt idx="202">
                  <c:v>28125</c:v>
                </c:pt>
                <c:pt idx="203">
                  <c:v>28156</c:v>
                </c:pt>
                <c:pt idx="204">
                  <c:v>28184</c:v>
                </c:pt>
                <c:pt idx="205">
                  <c:v>28215</c:v>
                </c:pt>
                <c:pt idx="206">
                  <c:v>28245</c:v>
                </c:pt>
                <c:pt idx="207">
                  <c:v>28276</c:v>
                </c:pt>
                <c:pt idx="208">
                  <c:v>28306</c:v>
                </c:pt>
                <c:pt idx="209">
                  <c:v>28337</c:v>
                </c:pt>
                <c:pt idx="210">
                  <c:v>28368</c:v>
                </c:pt>
                <c:pt idx="211">
                  <c:v>28398</c:v>
                </c:pt>
                <c:pt idx="212">
                  <c:v>28429</c:v>
                </c:pt>
                <c:pt idx="213">
                  <c:v>28459</c:v>
                </c:pt>
                <c:pt idx="214">
                  <c:v>28490</c:v>
                </c:pt>
                <c:pt idx="215">
                  <c:v>28521</c:v>
                </c:pt>
                <c:pt idx="216">
                  <c:v>28549</c:v>
                </c:pt>
                <c:pt idx="217">
                  <c:v>28580</c:v>
                </c:pt>
                <c:pt idx="218">
                  <c:v>28610</c:v>
                </c:pt>
                <c:pt idx="219">
                  <c:v>28641</c:v>
                </c:pt>
                <c:pt idx="220">
                  <c:v>28671</c:v>
                </c:pt>
                <c:pt idx="221">
                  <c:v>28702</c:v>
                </c:pt>
                <c:pt idx="222">
                  <c:v>28733</c:v>
                </c:pt>
                <c:pt idx="223">
                  <c:v>28763</c:v>
                </c:pt>
                <c:pt idx="224">
                  <c:v>28794</c:v>
                </c:pt>
                <c:pt idx="225">
                  <c:v>28824</c:v>
                </c:pt>
                <c:pt idx="226">
                  <c:v>28855</c:v>
                </c:pt>
                <c:pt idx="227">
                  <c:v>28886</c:v>
                </c:pt>
                <c:pt idx="228">
                  <c:v>28914</c:v>
                </c:pt>
                <c:pt idx="229">
                  <c:v>28945</c:v>
                </c:pt>
                <c:pt idx="230">
                  <c:v>28975</c:v>
                </c:pt>
                <c:pt idx="231">
                  <c:v>29006</c:v>
                </c:pt>
                <c:pt idx="232">
                  <c:v>29036</c:v>
                </c:pt>
                <c:pt idx="233">
                  <c:v>29067</c:v>
                </c:pt>
                <c:pt idx="234">
                  <c:v>29098</c:v>
                </c:pt>
                <c:pt idx="235">
                  <c:v>29128</c:v>
                </c:pt>
                <c:pt idx="236">
                  <c:v>29159</c:v>
                </c:pt>
                <c:pt idx="237">
                  <c:v>29189</c:v>
                </c:pt>
                <c:pt idx="238">
                  <c:v>29220</c:v>
                </c:pt>
                <c:pt idx="239">
                  <c:v>29251</c:v>
                </c:pt>
                <c:pt idx="240">
                  <c:v>29280</c:v>
                </c:pt>
                <c:pt idx="241">
                  <c:v>29311</c:v>
                </c:pt>
                <c:pt idx="242">
                  <c:v>29341</c:v>
                </c:pt>
                <c:pt idx="243">
                  <c:v>29372</c:v>
                </c:pt>
                <c:pt idx="244">
                  <c:v>29402</c:v>
                </c:pt>
                <c:pt idx="245">
                  <c:v>29433</c:v>
                </c:pt>
                <c:pt idx="246">
                  <c:v>29464</c:v>
                </c:pt>
                <c:pt idx="247">
                  <c:v>29494</c:v>
                </c:pt>
                <c:pt idx="248">
                  <c:v>29525</c:v>
                </c:pt>
                <c:pt idx="249">
                  <c:v>29555</c:v>
                </c:pt>
                <c:pt idx="250">
                  <c:v>29586</c:v>
                </c:pt>
                <c:pt idx="251">
                  <c:v>29617</c:v>
                </c:pt>
                <c:pt idx="252">
                  <c:v>29645</c:v>
                </c:pt>
                <c:pt idx="253">
                  <c:v>29676</c:v>
                </c:pt>
                <c:pt idx="254">
                  <c:v>29706</c:v>
                </c:pt>
                <c:pt idx="255">
                  <c:v>29737</c:v>
                </c:pt>
                <c:pt idx="256">
                  <c:v>29767</c:v>
                </c:pt>
                <c:pt idx="257">
                  <c:v>29798</c:v>
                </c:pt>
                <c:pt idx="258">
                  <c:v>29829</c:v>
                </c:pt>
                <c:pt idx="259">
                  <c:v>29859</c:v>
                </c:pt>
                <c:pt idx="260">
                  <c:v>29890</c:v>
                </c:pt>
                <c:pt idx="261">
                  <c:v>29920</c:v>
                </c:pt>
                <c:pt idx="262">
                  <c:v>29951</c:v>
                </c:pt>
                <c:pt idx="263">
                  <c:v>29982</c:v>
                </c:pt>
                <c:pt idx="264">
                  <c:v>30010</c:v>
                </c:pt>
                <c:pt idx="265">
                  <c:v>30041</c:v>
                </c:pt>
                <c:pt idx="266">
                  <c:v>30071</c:v>
                </c:pt>
                <c:pt idx="267">
                  <c:v>30102</c:v>
                </c:pt>
                <c:pt idx="268">
                  <c:v>30132</c:v>
                </c:pt>
                <c:pt idx="269">
                  <c:v>30163</c:v>
                </c:pt>
                <c:pt idx="270">
                  <c:v>30194</c:v>
                </c:pt>
                <c:pt idx="271">
                  <c:v>30224</c:v>
                </c:pt>
                <c:pt idx="272">
                  <c:v>30255</c:v>
                </c:pt>
                <c:pt idx="273">
                  <c:v>30285</c:v>
                </c:pt>
                <c:pt idx="274">
                  <c:v>30316</c:v>
                </c:pt>
                <c:pt idx="275">
                  <c:v>30347</c:v>
                </c:pt>
                <c:pt idx="276">
                  <c:v>30375</c:v>
                </c:pt>
                <c:pt idx="277">
                  <c:v>30406</c:v>
                </c:pt>
                <c:pt idx="278">
                  <c:v>30436</c:v>
                </c:pt>
                <c:pt idx="279">
                  <c:v>30467</c:v>
                </c:pt>
                <c:pt idx="280">
                  <c:v>30497</c:v>
                </c:pt>
                <c:pt idx="281">
                  <c:v>30528</c:v>
                </c:pt>
                <c:pt idx="282">
                  <c:v>30559</c:v>
                </c:pt>
                <c:pt idx="283">
                  <c:v>30589</c:v>
                </c:pt>
                <c:pt idx="284">
                  <c:v>30620</c:v>
                </c:pt>
                <c:pt idx="285">
                  <c:v>30650</c:v>
                </c:pt>
                <c:pt idx="286">
                  <c:v>30681</c:v>
                </c:pt>
                <c:pt idx="287">
                  <c:v>30712</c:v>
                </c:pt>
                <c:pt idx="288">
                  <c:v>30741</c:v>
                </c:pt>
                <c:pt idx="289">
                  <c:v>30772</c:v>
                </c:pt>
                <c:pt idx="290">
                  <c:v>30802</c:v>
                </c:pt>
                <c:pt idx="291">
                  <c:v>30833</c:v>
                </c:pt>
                <c:pt idx="292">
                  <c:v>30863</c:v>
                </c:pt>
                <c:pt idx="293">
                  <c:v>30894</c:v>
                </c:pt>
                <c:pt idx="294">
                  <c:v>30925</c:v>
                </c:pt>
                <c:pt idx="295">
                  <c:v>30955</c:v>
                </c:pt>
                <c:pt idx="296">
                  <c:v>30986</c:v>
                </c:pt>
                <c:pt idx="297">
                  <c:v>31016</c:v>
                </c:pt>
                <c:pt idx="298">
                  <c:v>31047</c:v>
                </c:pt>
                <c:pt idx="299">
                  <c:v>31078</c:v>
                </c:pt>
                <c:pt idx="300">
                  <c:v>31106</c:v>
                </c:pt>
                <c:pt idx="301">
                  <c:v>31137</c:v>
                </c:pt>
                <c:pt idx="302">
                  <c:v>31167</c:v>
                </c:pt>
                <c:pt idx="303">
                  <c:v>31198</c:v>
                </c:pt>
                <c:pt idx="304">
                  <c:v>31228</c:v>
                </c:pt>
                <c:pt idx="305">
                  <c:v>31259</c:v>
                </c:pt>
                <c:pt idx="306">
                  <c:v>31290</c:v>
                </c:pt>
                <c:pt idx="307">
                  <c:v>31320</c:v>
                </c:pt>
                <c:pt idx="308">
                  <c:v>31351</c:v>
                </c:pt>
                <c:pt idx="309">
                  <c:v>31381</c:v>
                </c:pt>
                <c:pt idx="310">
                  <c:v>31412</c:v>
                </c:pt>
                <c:pt idx="311">
                  <c:v>31443</c:v>
                </c:pt>
                <c:pt idx="312">
                  <c:v>31471</c:v>
                </c:pt>
                <c:pt idx="313">
                  <c:v>31502</c:v>
                </c:pt>
                <c:pt idx="314">
                  <c:v>31532</c:v>
                </c:pt>
                <c:pt idx="315">
                  <c:v>31563</c:v>
                </c:pt>
                <c:pt idx="316">
                  <c:v>31593</c:v>
                </c:pt>
                <c:pt idx="317">
                  <c:v>31624</c:v>
                </c:pt>
                <c:pt idx="318">
                  <c:v>31655</c:v>
                </c:pt>
                <c:pt idx="319">
                  <c:v>31685</c:v>
                </c:pt>
                <c:pt idx="320">
                  <c:v>31716</c:v>
                </c:pt>
                <c:pt idx="321">
                  <c:v>31746</c:v>
                </c:pt>
                <c:pt idx="322">
                  <c:v>31777</c:v>
                </c:pt>
                <c:pt idx="323">
                  <c:v>31808</c:v>
                </c:pt>
                <c:pt idx="324">
                  <c:v>31836</c:v>
                </c:pt>
                <c:pt idx="325">
                  <c:v>31867</c:v>
                </c:pt>
                <c:pt idx="326">
                  <c:v>31897</c:v>
                </c:pt>
                <c:pt idx="327">
                  <c:v>31928</c:v>
                </c:pt>
                <c:pt idx="328">
                  <c:v>31958</c:v>
                </c:pt>
                <c:pt idx="329">
                  <c:v>31989</c:v>
                </c:pt>
                <c:pt idx="330">
                  <c:v>32020</c:v>
                </c:pt>
                <c:pt idx="331">
                  <c:v>32050</c:v>
                </c:pt>
                <c:pt idx="332">
                  <c:v>32081</c:v>
                </c:pt>
                <c:pt idx="333">
                  <c:v>32111</c:v>
                </c:pt>
                <c:pt idx="334">
                  <c:v>32142</c:v>
                </c:pt>
                <c:pt idx="335">
                  <c:v>32173</c:v>
                </c:pt>
                <c:pt idx="336">
                  <c:v>32202</c:v>
                </c:pt>
                <c:pt idx="337">
                  <c:v>32233</c:v>
                </c:pt>
                <c:pt idx="338">
                  <c:v>32263</c:v>
                </c:pt>
                <c:pt idx="339">
                  <c:v>32294</c:v>
                </c:pt>
                <c:pt idx="340">
                  <c:v>32324</c:v>
                </c:pt>
                <c:pt idx="341">
                  <c:v>32355</c:v>
                </c:pt>
                <c:pt idx="342">
                  <c:v>32386</c:v>
                </c:pt>
                <c:pt idx="343">
                  <c:v>32416</c:v>
                </c:pt>
                <c:pt idx="344">
                  <c:v>32447</c:v>
                </c:pt>
                <c:pt idx="345">
                  <c:v>32477</c:v>
                </c:pt>
                <c:pt idx="346">
                  <c:v>32508</c:v>
                </c:pt>
                <c:pt idx="347">
                  <c:v>32539</c:v>
                </c:pt>
                <c:pt idx="348">
                  <c:v>32567</c:v>
                </c:pt>
                <c:pt idx="349">
                  <c:v>32598</c:v>
                </c:pt>
                <c:pt idx="350">
                  <c:v>32628</c:v>
                </c:pt>
                <c:pt idx="351">
                  <c:v>32659</c:v>
                </c:pt>
                <c:pt idx="352">
                  <c:v>32689</c:v>
                </c:pt>
                <c:pt idx="353">
                  <c:v>32720</c:v>
                </c:pt>
                <c:pt idx="354">
                  <c:v>32751</c:v>
                </c:pt>
                <c:pt idx="355">
                  <c:v>32781</c:v>
                </c:pt>
                <c:pt idx="356">
                  <c:v>32812</c:v>
                </c:pt>
                <c:pt idx="357">
                  <c:v>32842</c:v>
                </c:pt>
                <c:pt idx="358">
                  <c:v>32873</c:v>
                </c:pt>
                <c:pt idx="359">
                  <c:v>32904</c:v>
                </c:pt>
                <c:pt idx="360">
                  <c:v>32932</c:v>
                </c:pt>
                <c:pt idx="361">
                  <c:v>32963</c:v>
                </c:pt>
                <c:pt idx="362">
                  <c:v>32993</c:v>
                </c:pt>
                <c:pt idx="363">
                  <c:v>33024</c:v>
                </c:pt>
                <c:pt idx="364">
                  <c:v>33054</c:v>
                </c:pt>
                <c:pt idx="365">
                  <c:v>33085</c:v>
                </c:pt>
                <c:pt idx="366">
                  <c:v>33116</c:v>
                </c:pt>
                <c:pt idx="367">
                  <c:v>33146</c:v>
                </c:pt>
                <c:pt idx="368">
                  <c:v>33177</c:v>
                </c:pt>
                <c:pt idx="369">
                  <c:v>33207</c:v>
                </c:pt>
                <c:pt idx="370">
                  <c:v>33238</c:v>
                </c:pt>
                <c:pt idx="371">
                  <c:v>33269</c:v>
                </c:pt>
                <c:pt idx="372">
                  <c:v>33297</c:v>
                </c:pt>
                <c:pt idx="373">
                  <c:v>33328</c:v>
                </c:pt>
                <c:pt idx="374">
                  <c:v>33358</c:v>
                </c:pt>
                <c:pt idx="375">
                  <c:v>33389</c:v>
                </c:pt>
                <c:pt idx="376">
                  <c:v>33419</c:v>
                </c:pt>
                <c:pt idx="377">
                  <c:v>33450</c:v>
                </c:pt>
                <c:pt idx="378">
                  <c:v>33481</c:v>
                </c:pt>
                <c:pt idx="379">
                  <c:v>33511</c:v>
                </c:pt>
                <c:pt idx="380">
                  <c:v>33542</c:v>
                </c:pt>
                <c:pt idx="381">
                  <c:v>33572</c:v>
                </c:pt>
                <c:pt idx="382">
                  <c:v>33603</c:v>
                </c:pt>
                <c:pt idx="383">
                  <c:v>33634</c:v>
                </c:pt>
                <c:pt idx="384">
                  <c:v>33663</c:v>
                </c:pt>
                <c:pt idx="385">
                  <c:v>33694</c:v>
                </c:pt>
                <c:pt idx="386">
                  <c:v>33724</c:v>
                </c:pt>
                <c:pt idx="387">
                  <c:v>33755</c:v>
                </c:pt>
                <c:pt idx="388">
                  <c:v>33785</c:v>
                </c:pt>
                <c:pt idx="389">
                  <c:v>33816</c:v>
                </c:pt>
                <c:pt idx="390">
                  <c:v>33847</c:v>
                </c:pt>
                <c:pt idx="391">
                  <c:v>33877</c:v>
                </c:pt>
                <c:pt idx="392">
                  <c:v>33908</c:v>
                </c:pt>
                <c:pt idx="393">
                  <c:v>33938</c:v>
                </c:pt>
                <c:pt idx="394">
                  <c:v>33969</c:v>
                </c:pt>
                <c:pt idx="395">
                  <c:v>34000</c:v>
                </c:pt>
                <c:pt idx="396">
                  <c:v>34028</c:v>
                </c:pt>
                <c:pt idx="397">
                  <c:v>34059</c:v>
                </c:pt>
                <c:pt idx="398">
                  <c:v>34089</c:v>
                </c:pt>
                <c:pt idx="399">
                  <c:v>34120</c:v>
                </c:pt>
                <c:pt idx="400">
                  <c:v>34150</c:v>
                </c:pt>
                <c:pt idx="401">
                  <c:v>34181</c:v>
                </c:pt>
                <c:pt idx="402">
                  <c:v>34212</c:v>
                </c:pt>
                <c:pt idx="403">
                  <c:v>34242</c:v>
                </c:pt>
                <c:pt idx="404">
                  <c:v>34273</c:v>
                </c:pt>
                <c:pt idx="405">
                  <c:v>34303</c:v>
                </c:pt>
                <c:pt idx="406">
                  <c:v>34334</c:v>
                </c:pt>
                <c:pt idx="407">
                  <c:v>34365</c:v>
                </c:pt>
                <c:pt idx="408">
                  <c:v>34393</c:v>
                </c:pt>
                <c:pt idx="409">
                  <c:v>34424</c:v>
                </c:pt>
                <c:pt idx="410">
                  <c:v>34454</c:v>
                </c:pt>
                <c:pt idx="411">
                  <c:v>34485</c:v>
                </c:pt>
                <c:pt idx="412">
                  <c:v>34515</c:v>
                </c:pt>
                <c:pt idx="413">
                  <c:v>34546</c:v>
                </c:pt>
                <c:pt idx="414">
                  <c:v>34577</c:v>
                </c:pt>
                <c:pt idx="415">
                  <c:v>34607</c:v>
                </c:pt>
                <c:pt idx="416">
                  <c:v>34638</c:v>
                </c:pt>
                <c:pt idx="417">
                  <c:v>34668</c:v>
                </c:pt>
                <c:pt idx="418">
                  <c:v>34699</c:v>
                </c:pt>
                <c:pt idx="419">
                  <c:v>34730</c:v>
                </c:pt>
                <c:pt idx="420">
                  <c:v>34758</c:v>
                </c:pt>
                <c:pt idx="421">
                  <c:v>34789</c:v>
                </c:pt>
                <c:pt idx="422">
                  <c:v>34819</c:v>
                </c:pt>
                <c:pt idx="423">
                  <c:v>34850</c:v>
                </c:pt>
                <c:pt idx="424">
                  <c:v>34880</c:v>
                </c:pt>
                <c:pt idx="425">
                  <c:v>34911</c:v>
                </c:pt>
                <c:pt idx="426">
                  <c:v>34942</c:v>
                </c:pt>
                <c:pt idx="427">
                  <c:v>34972</c:v>
                </c:pt>
                <c:pt idx="428">
                  <c:v>35003</c:v>
                </c:pt>
                <c:pt idx="429">
                  <c:v>35033</c:v>
                </c:pt>
                <c:pt idx="430">
                  <c:v>35064</c:v>
                </c:pt>
                <c:pt idx="431">
                  <c:v>35095</c:v>
                </c:pt>
                <c:pt idx="432">
                  <c:v>35124</c:v>
                </c:pt>
                <c:pt idx="433">
                  <c:v>35155</c:v>
                </c:pt>
                <c:pt idx="434">
                  <c:v>35185</c:v>
                </c:pt>
                <c:pt idx="435">
                  <c:v>35216</c:v>
                </c:pt>
                <c:pt idx="436">
                  <c:v>35246</c:v>
                </c:pt>
                <c:pt idx="437">
                  <c:v>35277</c:v>
                </c:pt>
                <c:pt idx="438">
                  <c:v>35308</c:v>
                </c:pt>
                <c:pt idx="439">
                  <c:v>35338</c:v>
                </c:pt>
                <c:pt idx="440">
                  <c:v>35369</c:v>
                </c:pt>
                <c:pt idx="441">
                  <c:v>35399</c:v>
                </c:pt>
                <c:pt idx="442">
                  <c:v>35430</c:v>
                </c:pt>
                <c:pt idx="443">
                  <c:v>35461</c:v>
                </c:pt>
                <c:pt idx="444">
                  <c:v>35489</c:v>
                </c:pt>
                <c:pt idx="445">
                  <c:v>35520</c:v>
                </c:pt>
                <c:pt idx="446">
                  <c:v>35550</c:v>
                </c:pt>
                <c:pt idx="447">
                  <c:v>35581</c:v>
                </c:pt>
                <c:pt idx="448">
                  <c:v>35611</c:v>
                </c:pt>
                <c:pt idx="449">
                  <c:v>35642</c:v>
                </c:pt>
                <c:pt idx="450">
                  <c:v>35673</c:v>
                </c:pt>
                <c:pt idx="451">
                  <c:v>35703</c:v>
                </c:pt>
                <c:pt idx="452">
                  <c:v>35734</c:v>
                </c:pt>
                <c:pt idx="453">
                  <c:v>35764</c:v>
                </c:pt>
                <c:pt idx="454">
                  <c:v>35795</c:v>
                </c:pt>
                <c:pt idx="455">
                  <c:v>35826</c:v>
                </c:pt>
                <c:pt idx="456">
                  <c:v>35854</c:v>
                </c:pt>
                <c:pt idx="457">
                  <c:v>35885</c:v>
                </c:pt>
                <c:pt idx="458">
                  <c:v>35915</c:v>
                </c:pt>
                <c:pt idx="459">
                  <c:v>35946</c:v>
                </c:pt>
                <c:pt idx="460">
                  <c:v>35976</c:v>
                </c:pt>
                <c:pt idx="461">
                  <c:v>36007</c:v>
                </c:pt>
                <c:pt idx="462">
                  <c:v>36038</c:v>
                </c:pt>
                <c:pt idx="463">
                  <c:v>36068</c:v>
                </c:pt>
                <c:pt idx="464">
                  <c:v>36099</c:v>
                </c:pt>
                <c:pt idx="465">
                  <c:v>36129</c:v>
                </c:pt>
                <c:pt idx="466">
                  <c:v>36160</c:v>
                </c:pt>
                <c:pt idx="467">
                  <c:v>36191</c:v>
                </c:pt>
                <c:pt idx="468">
                  <c:v>36219</c:v>
                </c:pt>
                <c:pt idx="469">
                  <c:v>36250</c:v>
                </c:pt>
                <c:pt idx="470">
                  <c:v>36280</c:v>
                </c:pt>
                <c:pt idx="471">
                  <c:v>36311</c:v>
                </c:pt>
                <c:pt idx="472">
                  <c:v>36341</c:v>
                </c:pt>
                <c:pt idx="473">
                  <c:v>36372</c:v>
                </c:pt>
                <c:pt idx="474">
                  <c:v>36403</c:v>
                </c:pt>
                <c:pt idx="475">
                  <c:v>36433</c:v>
                </c:pt>
                <c:pt idx="476">
                  <c:v>36464</c:v>
                </c:pt>
                <c:pt idx="477">
                  <c:v>36494</c:v>
                </c:pt>
                <c:pt idx="478">
                  <c:v>36525</c:v>
                </c:pt>
                <c:pt idx="479">
                  <c:v>36556</c:v>
                </c:pt>
                <c:pt idx="480">
                  <c:v>36585</c:v>
                </c:pt>
                <c:pt idx="481">
                  <c:v>36616</c:v>
                </c:pt>
                <c:pt idx="482">
                  <c:v>36646</c:v>
                </c:pt>
                <c:pt idx="483">
                  <c:v>36677</c:v>
                </c:pt>
                <c:pt idx="484">
                  <c:v>36707</c:v>
                </c:pt>
                <c:pt idx="485">
                  <c:v>36738</c:v>
                </c:pt>
                <c:pt idx="486">
                  <c:v>36769</c:v>
                </c:pt>
                <c:pt idx="487">
                  <c:v>36799</c:v>
                </c:pt>
                <c:pt idx="488">
                  <c:v>36830</c:v>
                </c:pt>
                <c:pt idx="489">
                  <c:v>36860</c:v>
                </c:pt>
                <c:pt idx="490">
                  <c:v>36891</c:v>
                </c:pt>
                <c:pt idx="491">
                  <c:v>36922</c:v>
                </c:pt>
                <c:pt idx="492">
                  <c:v>36950</c:v>
                </c:pt>
                <c:pt idx="493">
                  <c:v>36981</c:v>
                </c:pt>
                <c:pt idx="494">
                  <c:v>37011</c:v>
                </c:pt>
                <c:pt idx="495">
                  <c:v>37042</c:v>
                </c:pt>
                <c:pt idx="496">
                  <c:v>37072</c:v>
                </c:pt>
                <c:pt idx="497">
                  <c:v>37103</c:v>
                </c:pt>
                <c:pt idx="498">
                  <c:v>37134</c:v>
                </c:pt>
                <c:pt idx="499">
                  <c:v>37164</c:v>
                </c:pt>
                <c:pt idx="500">
                  <c:v>37195</c:v>
                </c:pt>
                <c:pt idx="501">
                  <c:v>37225</c:v>
                </c:pt>
                <c:pt idx="502">
                  <c:v>37256</c:v>
                </c:pt>
                <c:pt idx="503">
                  <c:v>37287</c:v>
                </c:pt>
                <c:pt idx="504">
                  <c:v>37315</c:v>
                </c:pt>
                <c:pt idx="505">
                  <c:v>37346</c:v>
                </c:pt>
                <c:pt idx="506">
                  <c:v>37376</c:v>
                </c:pt>
                <c:pt idx="507">
                  <c:v>37407</c:v>
                </c:pt>
                <c:pt idx="508">
                  <c:v>37437</c:v>
                </c:pt>
                <c:pt idx="509">
                  <c:v>37468</c:v>
                </c:pt>
                <c:pt idx="510">
                  <c:v>37499</c:v>
                </c:pt>
                <c:pt idx="511">
                  <c:v>37529</c:v>
                </c:pt>
                <c:pt idx="512">
                  <c:v>37560</c:v>
                </c:pt>
                <c:pt idx="513">
                  <c:v>37590</c:v>
                </c:pt>
                <c:pt idx="514">
                  <c:v>37621</c:v>
                </c:pt>
                <c:pt idx="515">
                  <c:v>37652</c:v>
                </c:pt>
                <c:pt idx="516">
                  <c:v>37680</c:v>
                </c:pt>
                <c:pt idx="517">
                  <c:v>37711</c:v>
                </c:pt>
                <c:pt idx="518">
                  <c:v>37741</c:v>
                </c:pt>
                <c:pt idx="519">
                  <c:v>37772</c:v>
                </c:pt>
                <c:pt idx="520">
                  <c:v>37802</c:v>
                </c:pt>
                <c:pt idx="521">
                  <c:v>37833</c:v>
                </c:pt>
                <c:pt idx="522">
                  <c:v>37864</c:v>
                </c:pt>
                <c:pt idx="523">
                  <c:v>37894</c:v>
                </c:pt>
                <c:pt idx="524">
                  <c:v>37925</c:v>
                </c:pt>
                <c:pt idx="525">
                  <c:v>37955</c:v>
                </c:pt>
                <c:pt idx="526">
                  <c:v>37986</c:v>
                </c:pt>
                <c:pt idx="527">
                  <c:v>38017</c:v>
                </c:pt>
                <c:pt idx="528">
                  <c:v>38046</c:v>
                </c:pt>
                <c:pt idx="529">
                  <c:v>38077</c:v>
                </c:pt>
                <c:pt idx="530">
                  <c:v>38107</c:v>
                </c:pt>
                <c:pt idx="531">
                  <c:v>38138</c:v>
                </c:pt>
                <c:pt idx="532">
                  <c:v>38168</c:v>
                </c:pt>
                <c:pt idx="533">
                  <c:v>38199</c:v>
                </c:pt>
                <c:pt idx="534">
                  <c:v>38230</c:v>
                </c:pt>
                <c:pt idx="535">
                  <c:v>38260</c:v>
                </c:pt>
                <c:pt idx="536">
                  <c:v>38291</c:v>
                </c:pt>
                <c:pt idx="537">
                  <c:v>38321</c:v>
                </c:pt>
                <c:pt idx="538">
                  <c:v>38352</c:v>
                </c:pt>
                <c:pt idx="539">
                  <c:v>38383</c:v>
                </c:pt>
                <c:pt idx="540">
                  <c:v>38411</c:v>
                </c:pt>
                <c:pt idx="541">
                  <c:v>38442</c:v>
                </c:pt>
                <c:pt idx="542">
                  <c:v>38472</c:v>
                </c:pt>
                <c:pt idx="543">
                  <c:v>38503</c:v>
                </c:pt>
                <c:pt idx="544">
                  <c:v>38533</c:v>
                </c:pt>
                <c:pt idx="545">
                  <c:v>38564</c:v>
                </c:pt>
                <c:pt idx="546">
                  <c:v>38595</c:v>
                </c:pt>
                <c:pt idx="547">
                  <c:v>38625</c:v>
                </c:pt>
                <c:pt idx="548">
                  <c:v>38656</c:v>
                </c:pt>
                <c:pt idx="549">
                  <c:v>38686</c:v>
                </c:pt>
                <c:pt idx="550">
                  <c:v>38717</c:v>
                </c:pt>
                <c:pt idx="551">
                  <c:v>38748</c:v>
                </c:pt>
                <c:pt idx="552">
                  <c:v>38776</c:v>
                </c:pt>
                <c:pt idx="553">
                  <c:v>38807</c:v>
                </c:pt>
                <c:pt idx="554">
                  <c:v>38837</c:v>
                </c:pt>
                <c:pt idx="555">
                  <c:v>38868</c:v>
                </c:pt>
                <c:pt idx="556">
                  <c:v>38898</c:v>
                </c:pt>
                <c:pt idx="557">
                  <c:v>38929</c:v>
                </c:pt>
                <c:pt idx="558">
                  <c:v>38960</c:v>
                </c:pt>
                <c:pt idx="559">
                  <c:v>38990</c:v>
                </c:pt>
                <c:pt idx="560">
                  <c:v>39021</c:v>
                </c:pt>
                <c:pt idx="561">
                  <c:v>39051</c:v>
                </c:pt>
                <c:pt idx="562">
                  <c:v>39082</c:v>
                </c:pt>
                <c:pt idx="563">
                  <c:v>39113</c:v>
                </c:pt>
                <c:pt idx="564">
                  <c:v>39141</c:v>
                </c:pt>
                <c:pt idx="565">
                  <c:v>39172</c:v>
                </c:pt>
                <c:pt idx="566">
                  <c:v>39202</c:v>
                </c:pt>
                <c:pt idx="567">
                  <c:v>39233</c:v>
                </c:pt>
                <c:pt idx="568">
                  <c:v>39263</c:v>
                </c:pt>
                <c:pt idx="569">
                  <c:v>39294</c:v>
                </c:pt>
                <c:pt idx="570">
                  <c:v>39325</c:v>
                </c:pt>
                <c:pt idx="571">
                  <c:v>39355</c:v>
                </c:pt>
                <c:pt idx="572">
                  <c:v>39386</c:v>
                </c:pt>
                <c:pt idx="573">
                  <c:v>39416</c:v>
                </c:pt>
                <c:pt idx="574">
                  <c:v>39447</c:v>
                </c:pt>
                <c:pt idx="575">
                  <c:v>39478</c:v>
                </c:pt>
                <c:pt idx="576">
                  <c:v>39507</c:v>
                </c:pt>
                <c:pt idx="577">
                  <c:v>39538</c:v>
                </c:pt>
                <c:pt idx="578">
                  <c:v>39568</c:v>
                </c:pt>
                <c:pt idx="579">
                  <c:v>39599</c:v>
                </c:pt>
                <c:pt idx="580">
                  <c:v>39629</c:v>
                </c:pt>
                <c:pt idx="581">
                  <c:v>39660</c:v>
                </c:pt>
                <c:pt idx="582">
                  <c:v>39691</c:v>
                </c:pt>
                <c:pt idx="583">
                  <c:v>39721</c:v>
                </c:pt>
                <c:pt idx="584">
                  <c:v>39752</c:v>
                </c:pt>
                <c:pt idx="585">
                  <c:v>39782</c:v>
                </c:pt>
                <c:pt idx="586">
                  <c:v>39813</c:v>
                </c:pt>
                <c:pt idx="587">
                  <c:v>39844</c:v>
                </c:pt>
                <c:pt idx="588">
                  <c:v>39872</c:v>
                </c:pt>
                <c:pt idx="589">
                  <c:v>39903</c:v>
                </c:pt>
                <c:pt idx="590">
                  <c:v>39933</c:v>
                </c:pt>
                <c:pt idx="591">
                  <c:v>39964</c:v>
                </c:pt>
                <c:pt idx="592">
                  <c:v>39994</c:v>
                </c:pt>
                <c:pt idx="593">
                  <c:v>40025</c:v>
                </c:pt>
                <c:pt idx="594">
                  <c:v>40056</c:v>
                </c:pt>
                <c:pt idx="595">
                  <c:v>40086</c:v>
                </c:pt>
                <c:pt idx="596">
                  <c:v>40117</c:v>
                </c:pt>
                <c:pt idx="597">
                  <c:v>40147</c:v>
                </c:pt>
                <c:pt idx="598">
                  <c:v>40178</c:v>
                </c:pt>
                <c:pt idx="599">
                  <c:v>40209</c:v>
                </c:pt>
                <c:pt idx="600">
                  <c:v>40237</c:v>
                </c:pt>
                <c:pt idx="601">
                  <c:v>40268</c:v>
                </c:pt>
                <c:pt idx="602">
                  <c:v>40298</c:v>
                </c:pt>
                <c:pt idx="603">
                  <c:v>40329</c:v>
                </c:pt>
                <c:pt idx="604">
                  <c:v>40359</c:v>
                </c:pt>
                <c:pt idx="605">
                  <c:v>40390</c:v>
                </c:pt>
                <c:pt idx="606">
                  <c:v>40421</c:v>
                </c:pt>
                <c:pt idx="607">
                  <c:v>40451</c:v>
                </c:pt>
                <c:pt idx="608">
                  <c:v>40482</c:v>
                </c:pt>
                <c:pt idx="609">
                  <c:v>40512</c:v>
                </c:pt>
                <c:pt idx="610">
                  <c:v>40543</c:v>
                </c:pt>
                <c:pt idx="611">
                  <c:v>40574</c:v>
                </c:pt>
                <c:pt idx="612">
                  <c:v>40602</c:v>
                </c:pt>
                <c:pt idx="613">
                  <c:v>40633</c:v>
                </c:pt>
                <c:pt idx="614">
                  <c:v>40663</c:v>
                </c:pt>
                <c:pt idx="615">
                  <c:v>40694</c:v>
                </c:pt>
                <c:pt idx="616">
                  <c:v>40724</c:v>
                </c:pt>
                <c:pt idx="617">
                  <c:v>40755</c:v>
                </c:pt>
                <c:pt idx="618">
                  <c:v>40786</c:v>
                </c:pt>
                <c:pt idx="619">
                  <c:v>40816</c:v>
                </c:pt>
                <c:pt idx="620">
                  <c:v>40847</c:v>
                </c:pt>
                <c:pt idx="621">
                  <c:v>40877</c:v>
                </c:pt>
                <c:pt idx="622">
                  <c:v>40908</c:v>
                </c:pt>
                <c:pt idx="623">
                  <c:v>40939</c:v>
                </c:pt>
                <c:pt idx="624">
                  <c:v>40968</c:v>
                </c:pt>
                <c:pt idx="625">
                  <c:v>40999</c:v>
                </c:pt>
                <c:pt idx="626">
                  <c:v>41029</c:v>
                </c:pt>
                <c:pt idx="627">
                  <c:v>41060</c:v>
                </c:pt>
                <c:pt idx="628">
                  <c:v>41090</c:v>
                </c:pt>
                <c:pt idx="629">
                  <c:v>41121</c:v>
                </c:pt>
                <c:pt idx="630">
                  <c:v>41152</c:v>
                </c:pt>
                <c:pt idx="631">
                  <c:v>41182</c:v>
                </c:pt>
                <c:pt idx="632">
                  <c:v>41213</c:v>
                </c:pt>
                <c:pt idx="633">
                  <c:v>41243</c:v>
                </c:pt>
                <c:pt idx="634">
                  <c:v>41274</c:v>
                </c:pt>
                <c:pt idx="635">
                  <c:v>41305</c:v>
                </c:pt>
                <c:pt idx="636">
                  <c:v>41333</c:v>
                </c:pt>
                <c:pt idx="637">
                  <c:v>41364</c:v>
                </c:pt>
                <c:pt idx="638">
                  <c:v>41394</c:v>
                </c:pt>
                <c:pt idx="639">
                  <c:v>41425</c:v>
                </c:pt>
                <c:pt idx="640">
                  <c:v>41455</c:v>
                </c:pt>
                <c:pt idx="641">
                  <c:v>41486</c:v>
                </c:pt>
                <c:pt idx="642">
                  <c:v>41517</c:v>
                </c:pt>
                <c:pt idx="643">
                  <c:v>41547</c:v>
                </c:pt>
                <c:pt idx="644">
                  <c:v>41578</c:v>
                </c:pt>
                <c:pt idx="645">
                  <c:v>41608</c:v>
                </c:pt>
                <c:pt idx="646">
                  <c:v>41639</c:v>
                </c:pt>
                <c:pt idx="647">
                  <c:v>41670</c:v>
                </c:pt>
                <c:pt idx="648">
                  <c:v>41698</c:v>
                </c:pt>
                <c:pt idx="649">
                  <c:v>41729</c:v>
                </c:pt>
                <c:pt idx="650">
                  <c:v>41759</c:v>
                </c:pt>
                <c:pt idx="651">
                  <c:v>41790</c:v>
                </c:pt>
                <c:pt idx="652">
                  <c:v>41820</c:v>
                </c:pt>
                <c:pt idx="653">
                  <c:v>41851</c:v>
                </c:pt>
                <c:pt idx="654">
                  <c:v>41882</c:v>
                </c:pt>
                <c:pt idx="655">
                  <c:v>41912</c:v>
                </c:pt>
                <c:pt idx="656">
                  <c:v>41943</c:v>
                </c:pt>
                <c:pt idx="657">
                  <c:v>41973</c:v>
                </c:pt>
                <c:pt idx="658">
                  <c:v>42004</c:v>
                </c:pt>
                <c:pt idx="659">
                  <c:v>42035</c:v>
                </c:pt>
                <c:pt idx="660">
                  <c:v>42063</c:v>
                </c:pt>
                <c:pt idx="661">
                  <c:v>42094</c:v>
                </c:pt>
                <c:pt idx="662">
                  <c:v>42124</c:v>
                </c:pt>
                <c:pt idx="663">
                  <c:v>42155</c:v>
                </c:pt>
                <c:pt idx="664">
                  <c:v>42185</c:v>
                </c:pt>
                <c:pt idx="665">
                  <c:v>42216</c:v>
                </c:pt>
                <c:pt idx="666">
                  <c:v>42247</c:v>
                </c:pt>
                <c:pt idx="667">
                  <c:v>42277</c:v>
                </c:pt>
                <c:pt idx="668">
                  <c:v>42308</c:v>
                </c:pt>
                <c:pt idx="669">
                  <c:v>42338</c:v>
                </c:pt>
                <c:pt idx="670">
                  <c:v>42369</c:v>
                </c:pt>
                <c:pt idx="671">
                  <c:v>42400</c:v>
                </c:pt>
                <c:pt idx="672">
                  <c:v>42429</c:v>
                </c:pt>
                <c:pt idx="673">
                  <c:v>42460</c:v>
                </c:pt>
                <c:pt idx="674">
                  <c:v>42490</c:v>
                </c:pt>
                <c:pt idx="675">
                  <c:v>42521</c:v>
                </c:pt>
                <c:pt idx="676">
                  <c:v>42551</c:v>
                </c:pt>
                <c:pt idx="677">
                  <c:v>42582</c:v>
                </c:pt>
                <c:pt idx="678">
                  <c:v>42613</c:v>
                </c:pt>
                <c:pt idx="679">
                  <c:v>42643</c:v>
                </c:pt>
                <c:pt idx="680">
                  <c:v>42674</c:v>
                </c:pt>
                <c:pt idx="681">
                  <c:v>42704</c:v>
                </c:pt>
                <c:pt idx="682">
                  <c:v>42735</c:v>
                </c:pt>
                <c:pt idx="683">
                  <c:v>42766</c:v>
                </c:pt>
                <c:pt idx="684">
                  <c:v>42794</c:v>
                </c:pt>
                <c:pt idx="685">
                  <c:v>42825</c:v>
                </c:pt>
                <c:pt idx="686">
                  <c:v>42855</c:v>
                </c:pt>
                <c:pt idx="687">
                  <c:v>42886</c:v>
                </c:pt>
                <c:pt idx="688">
                  <c:v>42916</c:v>
                </c:pt>
                <c:pt idx="689">
                  <c:v>42947</c:v>
                </c:pt>
                <c:pt idx="690">
                  <c:v>42978</c:v>
                </c:pt>
                <c:pt idx="691">
                  <c:v>43008</c:v>
                </c:pt>
                <c:pt idx="692">
                  <c:v>43039</c:v>
                </c:pt>
                <c:pt idx="693">
                  <c:v>43069</c:v>
                </c:pt>
                <c:pt idx="694">
                  <c:v>43100</c:v>
                </c:pt>
                <c:pt idx="695">
                  <c:v>43131</c:v>
                </c:pt>
                <c:pt idx="696">
                  <c:v>43159</c:v>
                </c:pt>
                <c:pt idx="697">
                  <c:v>43190</c:v>
                </c:pt>
                <c:pt idx="698">
                  <c:v>43220</c:v>
                </c:pt>
                <c:pt idx="699">
                  <c:v>43251</c:v>
                </c:pt>
                <c:pt idx="700">
                  <c:v>43281</c:v>
                </c:pt>
                <c:pt idx="701">
                  <c:v>43312</c:v>
                </c:pt>
                <c:pt idx="702">
                  <c:v>43343</c:v>
                </c:pt>
                <c:pt idx="703">
                  <c:v>43373</c:v>
                </c:pt>
                <c:pt idx="704">
                  <c:v>43404</c:v>
                </c:pt>
                <c:pt idx="705">
                  <c:v>43434</c:v>
                </c:pt>
                <c:pt idx="706">
                  <c:v>43465</c:v>
                </c:pt>
                <c:pt idx="707">
                  <c:v>43496</c:v>
                </c:pt>
                <c:pt idx="708">
                  <c:v>43524</c:v>
                </c:pt>
                <c:pt idx="709">
                  <c:v>43555</c:v>
                </c:pt>
                <c:pt idx="710">
                  <c:v>43585</c:v>
                </c:pt>
                <c:pt idx="711">
                  <c:v>43616</c:v>
                </c:pt>
                <c:pt idx="712">
                  <c:v>43646</c:v>
                </c:pt>
                <c:pt idx="713">
                  <c:v>43677</c:v>
                </c:pt>
                <c:pt idx="714">
                  <c:v>43708</c:v>
                </c:pt>
                <c:pt idx="715">
                  <c:v>43738</c:v>
                </c:pt>
                <c:pt idx="716">
                  <c:v>43769</c:v>
                </c:pt>
                <c:pt idx="717">
                  <c:v>43799</c:v>
                </c:pt>
                <c:pt idx="718">
                  <c:v>43830</c:v>
                </c:pt>
                <c:pt idx="719">
                  <c:v>43861</c:v>
                </c:pt>
                <c:pt idx="720">
                  <c:v>43890</c:v>
                </c:pt>
                <c:pt idx="721">
                  <c:v>43921</c:v>
                </c:pt>
                <c:pt idx="722">
                  <c:v>43951</c:v>
                </c:pt>
                <c:pt idx="723">
                  <c:v>43982</c:v>
                </c:pt>
                <c:pt idx="724">
                  <c:v>44012</c:v>
                </c:pt>
                <c:pt idx="725">
                  <c:v>44043</c:v>
                </c:pt>
                <c:pt idx="726">
                  <c:v>44074</c:v>
                </c:pt>
                <c:pt idx="727">
                  <c:v>44104</c:v>
                </c:pt>
                <c:pt idx="728">
                  <c:v>44135</c:v>
                </c:pt>
                <c:pt idx="729">
                  <c:v>44165</c:v>
                </c:pt>
                <c:pt idx="730">
                  <c:v>44196</c:v>
                </c:pt>
                <c:pt idx="731">
                  <c:v>44227</c:v>
                </c:pt>
                <c:pt idx="732">
                  <c:v>44255</c:v>
                </c:pt>
                <c:pt idx="733">
                  <c:v>44286</c:v>
                </c:pt>
                <c:pt idx="734">
                  <c:v>44316</c:v>
                </c:pt>
                <c:pt idx="735">
                  <c:v>44347</c:v>
                </c:pt>
                <c:pt idx="736">
                  <c:v>44377</c:v>
                </c:pt>
                <c:pt idx="737">
                  <c:v>44408</c:v>
                </c:pt>
                <c:pt idx="738">
                  <c:v>44439</c:v>
                </c:pt>
                <c:pt idx="739">
                  <c:v>44469</c:v>
                </c:pt>
                <c:pt idx="740">
                  <c:v>44500</c:v>
                </c:pt>
                <c:pt idx="741">
                  <c:v>44530</c:v>
                </c:pt>
                <c:pt idx="742">
                  <c:v>44561</c:v>
                </c:pt>
                <c:pt idx="743">
                  <c:v>44592</c:v>
                </c:pt>
                <c:pt idx="744">
                  <c:v>44620</c:v>
                </c:pt>
                <c:pt idx="745">
                  <c:v>44651</c:v>
                </c:pt>
                <c:pt idx="746">
                  <c:v>44681</c:v>
                </c:pt>
                <c:pt idx="747">
                  <c:v>44712</c:v>
                </c:pt>
                <c:pt idx="748">
                  <c:v>44742</c:v>
                </c:pt>
                <c:pt idx="749">
                  <c:v>44773</c:v>
                </c:pt>
                <c:pt idx="750">
                  <c:v>44804</c:v>
                </c:pt>
                <c:pt idx="751">
                  <c:v>44834</c:v>
                </c:pt>
                <c:pt idx="752">
                  <c:v>44865</c:v>
                </c:pt>
                <c:pt idx="753">
                  <c:v>44895</c:v>
                </c:pt>
                <c:pt idx="754">
                  <c:v>44926</c:v>
                </c:pt>
                <c:pt idx="755">
                  <c:v>44957</c:v>
                </c:pt>
                <c:pt idx="756">
                  <c:v>44985</c:v>
                </c:pt>
                <c:pt idx="757">
                  <c:v>45016</c:v>
                </c:pt>
                <c:pt idx="758">
                  <c:v>45046</c:v>
                </c:pt>
                <c:pt idx="759">
                  <c:v>45077</c:v>
                </c:pt>
                <c:pt idx="760">
                  <c:v>45107</c:v>
                </c:pt>
                <c:pt idx="761">
                  <c:v>45138</c:v>
                </c:pt>
              </c:numCache>
            </c:numRef>
          </c:cat>
          <c:val>
            <c:numRef>
              <c:f>Sheet1!$B$2:$B$763</c:f>
              <c:numCache>
                <c:formatCode>0.00%</c:formatCode>
                <c:ptCount val="762"/>
                <c:pt idx="0">
                  <c:v>0.54079999999999995</c:v>
                </c:pt>
                <c:pt idx="1">
                  <c:v>0.54700000000000004</c:v>
                </c:pt>
                <c:pt idx="2">
                  <c:v>0.54679999999999995</c:v>
                </c:pt>
                <c:pt idx="3">
                  <c:v>0.54659999999999997</c:v>
                </c:pt>
                <c:pt idx="4">
                  <c:v>0.55530000000000002</c:v>
                </c:pt>
                <c:pt idx="5">
                  <c:v>0.55289999999999995</c:v>
                </c:pt>
                <c:pt idx="6">
                  <c:v>0.55789999999999995</c:v>
                </c:pt>
                <c:pt idx="7">
                  <c:v>0.56869999999999998</c:v>
                </c:pt>
                <c:pt idx="8">
                  <c:v>0.56869999999999998</c:v>
                </c:pt>
                <c:pt idx="9">
                  <c:v>0.58279999999999998</c:v>
                </c:pt>
                <c:pt idx="10">
                  <c:v>0.59519999999999995</c:v>
                </c:pt>
                <c:pt idx="11">
                  <c:v>0.59909999999999997</c:v>
                </c:pt>
                <c:pt idx="12">
                  <c:v>0.63229999999999997</c:v>
                </c:pt>
                <c:pt idx="13">
                  <c:v>0.62660000000000005</c:v>
                </c:pt>
                <c:pt idx="14">
                  <c:v>0.61670000000000003</c:v>
                </c:pt>
                <c:pt idx="15">
                  <c:v>0.63190000000000002</c:v>
                </c:pt>
                <c:pt idx="16">
                  <c:v>0.64970000000000006</c:v>
                </c:pt>
                <c:pt idx="17">
                  <c:v>0.65610000000000002</c:v>
                </c:pt>
                <c:pt idx="18">
                  <c:v>0.62239999999999995</c:v>
                </c:pt>
                <c:pt idx="19">
                  <c:v>0.61219999999999997</c:v>
                </c:pt>
                <c:pt idx="20">
                  <c:v>0.60960000000000003</c:v>
                </c:pt>
                <c:pt idx="21">
                  <c:v>0.6079</c:v>
                </c:pt>
                <c:pt idx="22">
                  <c:v>0.61360000000000003</c:v>
                </c:pt>
                <c:pt idx="23">
                  <c:v>0.60899999999999999</c:v>
                </c:pt>
                <c:pt idx="24">
                  <c:v>0.60650000000000004</c:v>
                </c:pt>
                <c:pt idx="25">
                  <c:v>0.60640000000000005</c:v>
                </c:pt>
                <c:pt idx="26">
                  <c:v>0.59330000000000005</c:v>
                </c:pt>
                <c:pt idx="27">
                  <c:v>0.58940000000000003</c:v>
                </c:pt>
                <c:pt idx="28">
                  <c:v>0.58450000000000002</c:v>
                </c:pt>
                <c:pt idx="29">
                  <c:v>0.58379999999999999</c:v>
                </c:pt>
                <c:pt idx="30">
                  <c:v>0.58509999999999995</c:v>
                </c:pt>
                <c:pt idx="31">
                  <c:v>0.57689999999999997</c:v>
                </c:pt>
                <c:pt idx="32">
                  <c:v>0.59130000000000005</c:v>
                </c:pt>
                <c:pt idx="33">
                  <c:v>0.57909999999999995</c:v>
                </c:pt>
                <c:pt idx="34">
                  <c:v>0.57509999999999994</c:v>
                </c:pt>
                <c:pt idx="35">
                  <c:v>0.65</c:v>
                </c:pt>
                <c:pt idx="36">
                  <c:v>0.58150000000000002</c:v>
                </c:pt>
                <c:pt idx="37">
                  <c:v>0.58009999999999995</c:v>
                </c:pt>
                <c:pt idx="38">
                  <c:v>0.58440000000000003</c:v>
                </c:pt>
                <c:pt idx="39">
                  <c:v>0.58460000000000001</c:v>
                </c:pt>
                <c:pt idx="40">
                  <c:v>0.58240000000000003</c:v>
                </c:pt>
                <c:pt idx="41">
                  <c:v>0.58350000000000002</c:v>
                </c:pt>
                <c:pt idx="42">
                  <c:v>0.58609999999999995</c:v>
                </c:pt>
                <c:pt idx="43">
                  <c:v>0.58789999999999998</c:v>
                </c:pt>
                <c:pt idx="44">
                  <c:v>0.58830000000000005</c:v>
                </c:pt>
                <c:pt idx="45">
                  <c:v>0.58620000000000005</c:v>
                </c:pt>
                <c:pt idx="46">
                  <c:v>0.59350000000000003</c:v>
                </c:pt>
                <c:pt idx="47">
                  <c:v>0.62319999999999998</c:v>
                </c:pt>
                <c:pt idx="48">
                  <c:v>0.57850000000000001</c:v>
                </c:pt>
                <c:pt idx="49">
                  <c:v>0.6804</c:v>
                </c:pt>
                <c:pt idx="50">
                  <c:v>0.67479999999999996</c:v>
                </c:pt>
                <c:pt idx="51">
                  <c:v>0.66669999999999996</c:v>
                </c:pt>
                <c:pt idx="52">
                  <c:v>0.66139999999999999</c:v>
                </c:pt>
                <c:pt idx="53">
                  <c:v>0.65820000000000001</c:v>
                </c:pt>
                <c:pt idx="54">
                  <c:v>0.64600000000000002</c:v>
                </c:pt>
                <c:pt idx="55">
                  <c:v>0.64490000000000003</c:v>
                </c:pt>
                <c:pt idx="56">
                  <c:v>0.63880000000000003</c:v>
                </c:pt>
                <c:pt idx="57">
                  <c:v>0.62970000000000004</c:v>
                </c:pt>
                <c:pt idx="58">
                  <c:v>0.63270000000000004</c:v>
                </c:pt>
                <c:pt idx="59">
                  <c:v>0.64780000000000004</c:v>
                </c:pt>
                <c:pt idx="60">
                  <c:v>0.60319999999999996</c:v>
                </c:pt>
                <c:pt idx="61">
                  <c:v>0.59340000000000004</c:v>
                </c:pt>
                <c:pt idx="62">
                  <c:v>0.58220000000000005</c:v>
                </c:pt>
                <c:pt idx="63">
                  <c:v>0.60209999999999997</c:v>
                </c:pt>
                <c:pt idx="64">
                  <c:v>0.59419999999999995</c:v>
                </c:pt>
                <c:pt idx="65">
                  <c:v>0.61339999999999995</c:v>
                </c:pt>
                <c:pt idx="66">
                  <c:v>0.60740000000000005</c:v>
                </c:pt>
                <c:pt idx="67">
                  <c:v>0.7853</c:v>
                </c:pt>
                <c:pt idx="68">
                  <c:v>0.6341</c:v>
                </c:pt>
                <c:pt idx="69">
                  <c:v>0.63680000000000003</c:v>
                </c:pt>
                <c:pt idx="70">
                  <c:v>0.629</c:v>
                </c:pt>
                <c:pt idx="71">
                  <c:v>0.62150000000000005</c:v>
                </c:pt>
                <c:pt idx="72">
                  <c:v>0.61729999999999996</c:v>
                </c:pt>
                <c:pt idx="73">
                  <c:v>0.60770000000000002</c:v>
                </c:pt>
                <c:pt idx="74">
                  <c:v>0.58760000000000001</c:v>
                </c:pt>
                <c:pt idx="75">
                  <c:v>0.57840000000000003</c:v>
                </c:pt>
                <c:pt idx="76">
                  <c:v>0.56759999999999999</c:v>
                </c:pt>
                <c:pt idx="77">
                  <c:v>0.56020000000000003</c:v>
                </c:pt>
                <c:pt idx="78">
                  <c:v>0.58109999999999995</c:v>
                </c:pt>
                <c:pt idx="79">
                  <c:v>0.60880000000000001</c:v>
                </c:pt>
                <c:pt idx="80">
                  <c:v>0.60289999999999999</c:v>
                </c:pt>
                <c:pt idx="81">
                  <c:v>0.61350000000000005</c:v>
                </c:pt>
                <c:pt idx="82">
                  <c:v>0.61850000000000005</c:v>
                </c:pt>
                <c:pt idx="83">
                  <c:v>0.628</c:v>
                </c:pt>
                <c:pt idx="84">
                  <c:v>0.64470000000000005</c:v>
                </c:pt>
                <c:pt idx="85">
                  <c:v>0.67090000000000005</c:v>
                </c:pt>
                <c:pt idx="86">
                  <c:v>0.6643</c:v>
                </c:pt>
                <c:pt idx="87">
                  <c:v>0.66669999999999996</c:v>
                </c:pt>
                <c:pt idx="88">
                  <c:v>0.66669999999999996</c:v>
                </c:pt>
                <c:pt idx="89">
                  <c:v>0.66569999999999996</c:v>
                </c:pt>
                <c:pt idx="90">
                  <c:v>0.66220000000000001</c:v>
                </c:pt>
                <c:pt idx="91">
                  <c:v>0.65239999999999998</c:v>
                </c:pt>
                <c:pt idx="92">
                  <c:v>0.6613</c:v>
                </c:pt>
                <c:pt idx="93">
                  <c:v>0.66010000000000002</c:v>
                </c:pt>
                <c:pt idx="94">
                  <c:v>0.65629999999999999</c:v>
                </c:pt>
                <c:pt idx="95">
                  <c:v>0.66020000000000001</c:v>
                </c:pt>
                <c:pt idx="96">
                  <c:v>0.65359999999999996</c:v>
                </c:pt>
                <c:pt idx="97">
                  <c:v>0.68810000000000004</c:v>
                </c:pt>
                <c:pt idx="98">
                  <c:v>0.69440000000000002</c:v>
                </c:pt>
                <c:pt idx="99">
                  <c:v>0.68130000000000002</c:v>
                </c:pt>
                <c:pt idx="100">
                  <c:v>0.67920000000000003</c:v>
                </c:pt>
                <c:pt idx="101">
                  <c:v>0.6381</c:v>
                </c:pt>
                <c:pt idx="102">
                  <c:v>0.62990000000000002</c:v>
                </c:pt>
                <c:pt idx="103">
                  <c:v>0.60650000000000004</c:v>
                </c:pt>
                <c:pt idx="104">
                  <c:v>0.61560000000000004</c:v>
                </c:pt>
                <c:pt idx="105">
                  <c:v>0.61150000000000004</c:v>
                </c:pt>
                <c:pt idx="106">
                  <c:v>0.6099</c:v>
                </c:pt>
                <c:pt idx="107">
                  <c:v>0.6028</c:v>
                </c:pt>
                <c:pt idx="108">
                  <c:v>0.58889999999999998</c:v>
                </c:pt>
                <c:pt idx="109">
                  <c:v>0.57620000000000005</c:v>
                </c:pt>
                <c:pt idx="110">
                  <c:v>0.5615</c:v>
                </c:pt>
                <c:pt idx="111">
                  <c:v>0.58779999999999999</c:v>
                </c:pt>
                <c:pt idx="112">
                  <c:v>0.5988</c:v>
                </c:pt>
                <c:pt idx="113">
                  <c:v>0.60470000000000002</c:v>
                </c:pt>
                <c:pt idx="114">
                  <c:v>0.60519999999999996</c:v>
                </c:pt>
                <c:pt idx="115">
                  <c:v>0.60229999999999995</c:v>
                </c:pt>
                <c:pt idx="116">
                  <c:v>0.60680000000000001</c:v>
                </c:pt>
                <c:pt idx="117">
                  <c:v>0.60970000000000002</c:v>
                </c:pt>
                <c:pt idx="118">
                  <c:v>0.61109999999999998</c:v>
                </c:pt>
                <c:pt idx="119">
                  <c:v>0.62670000000000003</c:v>
                </c:pt>
                <c:pt idx="120">
                  <c:v>0.6351</c:v>
                </c:pt>
                <c:pt idx="121">
                  <c:v>0.63460000000000005</c:v>
                </c:pt>
                <c:pt idx="122">
                  <c:v>0.75590000000000002</c:v>
                </c:pt>
                <c:pt idx="123">
                  <c:v>0.70620000000000005</c:v>
                </c:pt>
                <c:pt idx="124">
                  <c:v>0.70069999999999999</c:v>
                </c:pt>
                <c:pt idx="125">
                  <c:v>0.748</c:v>
                </c:pt>
                <c:pt idx="126">
                  <c:v>0.75700000000000001</c:v>
                </c:pt>
                <c:pt idx="127">
                  <c:v>0.77049999999999996</c:v>
                </c:pt>
                <c:pt idx="128">
                  <c:v>0.7893</c:v>
                </c:pt>
                <c:pt idx="129">
                  <c:v>0.78190000000000004</c:v>
                </c:pt>
                <c:pt idx="130">
                  <c:v>0.79549999999999998</c:v>
                </c:pt>
                <c:pt idx="131">
                  <c:v>0.83079999999999998</c:v>
                </c:pt>
                <c:pt idx="132">
                  <c:v>0.83350000000000002</c:v>
                </c:pt>
                <c:pt idx="133">
                  <c:v>0.83840000000000003</c:v>
                </c:pt>
                <c:pt idx="134">
                  <c:v>0.83330000000000004</c:v>
                </c:pt>
                <c:pt idx="135">
                  <c:v>0.83330000000000004</c:v>
                </c:pt>
                <c:pt idx="136">
                  <c:v>1.0009999999999999</c:v>
                </c:pt>
                <c:pt idx="137">
                  <c:v>0.87219999999999998</c:v>
                </c:pt>
                <c:pt idx="138">
                  <c:v>0.87</c:v>
                </c:pt>
                <c:pt idx="139">
                  <c:v>0.88349999999999995</c:v>
                </c:pt>
                <c:pt idx="140">
                  <c:v>0.87490000000000001</c:v>
                </c:pt>
                <c:pt idx="141">
                  <c:v>0.86429999999999996</c:v>
                </c:pt>
                <c:pt idx="142">
                  <c:v>0.85629999999999995</c:v>
                </c:pt>
                <c:pt idx="143">
                  <c:v>0.78749999999999998</c:v>
                </c:pt>
                <c:pt idx="144">
                  <c:v>0.79479999999999995</c:v>
                </c:pt>
                <c:pt idx="145">
                  <c:v>0.78080000000000005</c:v>
                </c:pt>
                <c:pt idx="146">
                  <c:v>0.75760000000000005</c:v>
                </c:pt>
                <c:pt idx="147">
                  <c:v>0.77510000000000001</c:v>
                </c:pt>
                <c:pt idx="148">
                  <c:v>0.77459999999999996</c:v>
                </c:pt>
                <c:pt idx="149">
                  <c:v>0.77890000000000004</c:v>
                </c:pt>
                <c:pt idx="150">
                  <c:v>0.77329999999999999</c:v>
                </c:pt>
                <c:pt idx="151">
                  <c:v>0.76629999999999998</c:v>
                </c:pt>
                <c:pt idx="152">
                  <c:v>0.82310000000000005</c:v>
                </c:pt>
                <c:pt idx="153">
                  <c:v>0.85</c:v>
                </c:pt>
                <c:pt idx="154">
                  <c:v>0.83760000000000001</c:v>
                </c:pt>
                <c:pt idx="155">
                  <c:v>0.84050000000000002</c:v>
                </c:pt>
                <c:pt idx="156">
                  <c:v>0.86350000000000005</c:v>
                </c:pt>
                <c:pt idx="157">
                  <c:v>0.88529999999999998</c:v>
                </c:pt>
                <c:pt idx="158">
                  <c:v>0.87260000000000004</c:v>
                </c:pt>
                <c:pt idx="159">
                  <c:v>0.86160000000000003</c:v>
                </c:pt>
                <c:pt idx="160">
                  <c:v>0.85499999999999998</c:v>
                </c:pt>
                <c:pt idx="161">
                  <c:v>0.84370000000000001</c:v>
                </c:pt>
                <c:pt idx="162">
                  <c:v>0.8498</c:v>
                </c:pt>
                <c:pt idx="163">
                  <c:v>0.84189999999999998</c:v>
                </c:pt>
                <c:pt idx="164">
                  <c:v>0.83830000000000005</c:v>
                </c:pt>
                <c:pt idx="165">
                  <c:v>0.8337</c:v>
                </c:pt>
                <c:pt idx="166">
                  <c:v>0.82450000000000001</c:v>
                </c:pt>
                <c:pt idx="167">
                  <c:v>0.85860000000000003</c:v>
                </c:pt>
                <c:pt idx="168">
                  <c:v>0.85129999999999995</c:v>
                </c:pt>
                <c:pt idx="169">
                  <c:v>0.85050000000000003</c:v>
                </c:pt>
                <c:pt idx="170">
                  <c:v>0.88260000000000005</c:v>
                </c:pt>
                <c:pt idx="171">
                  <c:v>0.87270000000000003</c:v>
                </c:pt>
                <c:pt idx="172">
                  <c:v>0.86240000000000006</c:v>
                </c:pt>
                <c:pt idx="173">
                  <c:v>0.88429999999999997</c:v>
                </c:pt>
                <c:pt idx="174">
                  <c:v>0.88439999999999996</c:v>
                </c:pt>
                <c:pt idx="175">
                  <c:v>0.88600000000000001</c:v>
                </c:pt>
                <c:pt idx="176">
                  <c:v>0.89419999999999999</c:v>
                </c:pt>
                <c:pt idx="177">
                  <c:v>0.9123</c:v>
                </c:pt>
                <c:pt idx="178">
                  <c:v>0.93979999999999997</c:v>
                </c:pt>
                <c:pt idx="179">
                  <c:v>0.95889999999999997</c:v>
                </c:pt>
                <c:pt idx="180">
                  <c:v>0.99680000000000002</c:v>
                </c:pt>
                <c:pt idx="181">
                  <c:v>1.0038</c:v>
                </c:pt>
                <c:pt idx="182">
                  <c:v>1.1682999999999999</c:v>
                </c:pt>
                <c:pt idx="183">
                  <c:v>2.0966</c:v>
                </c:pt>
                <c:pt idx="184">
                  <c:v>1.2857000000000001</c:v>
                </c:pt>
                <c:pt idx="185">
                  <c:v>1.1554</c:v>
                </c:pt>
                <c:pt idx="186">
                  <c:v>1.1402000000000001</c:v>
                </c:pt>
                <c:pt idx="187">
                  <c:v>1.1373</c:v>
                </c:pt>
                <c:pt idx="188">
                  <c:v>1.1353</c:v>
                </c:pt>
                <c:pt idx="189">
                  <c:v>1.1115999999999999</c:v>
                </c:pt>
                <c:pt idx="190">
                  <c:v>1.1153999999999999</c:v>
                </c:pt>
                <c:pt idx="191">
                  <c:v>1.1228</c:v>
                </c:pt>
                <c:pt idx="192">
                  <c:v>1.1198999999999999</c:v>
                </c:pt>
                <c:pt idx="193">
                  <c:v>1.113</c:v>
                </c:pt>
                <c:pt idx="194">
                  <c:v>1.079</c:v>
                </c:pt>
                <c:pt idx="195">
                  <c:v>1.0548</c:v>
                </c:pt>
                <c:pt idx="196">
                  <c:v>1.056</c:v>
                </c:pt>
                <c:pt idx="197">
                  <c:v>1.0736000000000001</c:v>
                </c:pt>
                <c:pt idx="198">
                  <c:v>1.0589999999999999</c:v>
                </c:pt>
                <c:pt idx="199">
                  <c:v>1.0482</c:v>
                </c:pt>
                <c:pt idx="200">
                  <c:v>1.0286999999999999</c:v>
                </c:pt>
                <c:pt idx="201">
                  <c:v>1.0344</c:v>
                </c:pt>
                <c:pt idx="202">
                  <c:v>1.0375000000000001</c:v>
                </c:pt>
                <c:pt idx="203">
                  <c:v>1.0522</c:v>
                </c:pt>
                <c:pt idx="204">
                  <c:v>0.96030000000000004</c:v>
                </c:pt>
                <c:pt idx="205">
                  <c:v>1.0271999999999999</c:v>
                </c:pt>
                <c:pt idx="206">
                  <c:v>1.0004999999999999</c:v>
                </c:pt>
                <c:pt idx="207">
                  <c:v>0.9637</c:v>
                </c:pt>
                <c:pt idx="208">
                  <c:v>0.97040000000000004</c:v>
                </c:pt>
                <c:pt idx="209">
                  <c:v>0.98980000000000001</c:v>
                </c:pt>
                <c:pt idx="210">
                  <c:v>0.99950000000000006</c:v>
                </c:pt>
                <c:pt idx="211">
                  <c:v>0.98060000000000003</c:v>
                </c:pt>
                <c:pt idx="212">
                  <c:v>0.95050000000000001</c:v>
                </c:pt>
                <c:pt idx="213">
                  <c:v>0.96309999999999996</c:v>
                </c:pt>
                <c:pt idx="214">
                  <c:v>0.95499999999999996</c:v>
                </c:pt>
                <c:pt idx="215">
                  <c:v>0.9516</c:v>
                </c:pt>
                <c:pt idx="216">
                  <c:v>0.95569999999999999</c:v>
                </c:pt>
                <c:pt idx="217">
                  <c:v>0.97060000000000002</c:v>
                </c:pt>
                <c:pt idx="218">
                  <c:v>0.93740000000000001</c:v>
                </c:pt>
                <c:pt idx="219">
                  <c:v>0.93059999999999998</c:v>
                </c:pt>
                <c:pt idx="220">
                  <c:v>0.89170000000000005</c:v>
                </c:pt>
                <c:pt idx="221">
                  <c:v>0.91169999999999995</c:v>
                </c:pt>
                <c:pt idx="222">
                  <c:v>0.90980000000000005</c:v>
                </c:pt>
                <c:pt idx="223">
                  <c:v>0.89390000000000003</c:v>
                </c:pt>
                <c:pt idx="224">
                  <c:v>0.8831</c:v>
                </c:pt>
                <c:pt idx="225">
                  <c:v>0.88139999999999996</c:v>
                </c:pt>
                <c:pt idx="226">
                  <c:v>0.87160000000000004</c:v>
                </c:pt>
                <c:pt idx="227">
                  <c:v>0.88690000000000002</c:v>
                </c:pt>
                <c:pt idx="228">
                  <c:v>0.87519999999999998</c:v>
                </c:pt>
                <c:pt idx="229">
                  <c:v>0.873</c:v>
                </c:pt>
                <c:pt idx="230">
                  <c:v>0.88429999999999997</c:v>
                </c:pt>
                <c:pt idx="231">
                  <c:v>0.87339999999999995</c:v>
                </c:pt>
                <c:pt idx="232">
                  <c:v>0.84689999999999999</c:v>
                </c:pt>
                <c:pt idx="233">
                  <c:v>0.88880000000000003</c:v>
                </c:pt>
                <c:pt idx="234">
                  <c:v>0.88670000000000004</c:v>
                </c:pt>
                <c:pt idx="235">
                  <c:v>0.87680000000000002</c:v>
                </c:pt>
                <c:pt idx="236">
                  <c:v>0.87539999999999996</c:v>
                </c:pt>
                <c:pt idx="237">
                  <c:v>0.87370000000000003</c:v>
                </c:pt>
                <c:pt idx="238">
                  <c:v>0.87190000000000001</c:v>
                </c:pt>
                <c:pt idx="239">
                  <c:v>0.92330000000000001</c:v>
                </c:pt>
                <c:pt idx="240">
                  <c:v>0.91390000000000005</c:v>
                </c:pt>
                <c:pt idx="241">
                  <c:v>0.89529999999999998</c:v>
                </c:pt>
                <c:pt idx="242">
                  <c:v>0.90149999999999997</c:v>
                </c:pt>
                <c:pt idx="243">
                  <c:v>0.90549999999999997</c:v>
                </c:pt>
                <c:pt idx="244">
                  <c:v>0.90920000000000001</c:v>
                </c:pt>
                <c:pt idx="245">
                  <c:v>0.9909</c:v>
                </c:pt>
                <c:pt idx="246">
                  <c:v>0.97389999999999999</c:v>
                </c:pt>
                <c:pt idx="247">
                  <c:v>0.97950000000000004</c:v>
                </c:pt>
                <c:pt idx="248">
                  <c:v>0.95440000000000003</c:v>
                </c:pt>
                <c:pt idx="249">
                  <c:v>0.93259999999999998</c:v>
                </c:pt>
                <c:pt idx="250">
                  <c:v>0.93600000000000005</c:v>
                </c:pt>
                <c:pt idx="251">
                  <c:v>0.92759999999999998</c:v>
                </c:pt>
                <c:pt idx="252">
                  <c:v>0.92620000000000002</c:v>
                </c:pt>
                <c:pt idx="253">
                  <c:v>0.92510000000000003</c:v>
                </c:pt>
                <c:pt idx="254">
                  <c:v>0.91190000000000004</c:v>
                </c:pt>
                <c:pt idx="255">
                  <c:v>0.90380000000000005</c:v>
                </c:pt>
                <c:pt idx="256">
                  <c:v>0.89790000000000003</c:v>
                </c:pt>
                <c:pt idx="257">
                  <c:v>0.93100000000000005</c:v>
                </c:pt>
                <c:pt idx="258">
                  <c:v>0.91810000000000003</c:v>
                </c:pt>
                <c:pt idx="259">
                  <c:v>0.91259999999999997</c:v>
                </c:pt>
                <c:pt idx="260">
                  <c:v>0.94040000000000001</c:v>
                </c:pt>
                <c:pt idx="261">
                  <c:v>0.94020000000000004</c:v>
                </c:pt>
                <c:pt idx="262">
                  <c:v>0.93559999999999999</c:v>
                </c:pt>
                <c:pt idx="263">
                  <c:v>0.95640000000000003</c:v>
                </c:pt>
                <c:pt idx="264">
                  <c:v>0.95069999999999999</c:v>
                </c:pt>
                <c:pt idx="265">
                  <c:v>0.95509999999999995</c:v>
                </c:pt>
                <c:pt idx="266">
                  <c:v>0.98280000000000001</c:v>
                </c:pt>
                <c:pt idx="267">
                  <c:v>0.95350000000000001</c:v>
                </c:pt>
                <c:pt idx="268">
                  <c:v>0.94620000000000004</c:v>
                </c:pt>
                <c:pt idx="269">
                  <c:v>1.0325</c:v>
                </c:pt>
                <c:pt idx="270">
                  <c:v>1.0294000000000001</c:v>
                </c:pt>
                <c:pt idx="271">
                  <c:v>1.0412999999999999</c:v>
                </c:pt>
                <c:pt idx="272">
                  <c:v>1.0474000000000001</c:v>
                </c:pt>
                <c:pt idx="273">
                  <c:v>1.0696000000000001</c:v>
                </c:pt>
                <c:pt idx="274">
                  <c:v>1.0623</c:v>
                </c:pt>
                <c:pt idx="275">
                  <c:v>1.0813999999999999</c:v>
                </c:pt>
                <c:pt idx="276">
                  <c:v>1.0838000000000001</c:v>
                </c:pt>
                <c:pt idx="277">
                  <c:v>1.0898000000000001</c:v>
                </c:pt>
                <c:pt idx="278">
                  <c:v>1.0951</c:v>
                </c:pt>
                <c:pt idx="279">
                  <c:v>1.0740000000000001</c:v>
                </c:pt>
                <c:pt idx="280">
                  <c:v>1.0597000000000001</c:v>
                </c:pt>
                <c:pt idx="281">
                  <c:v>1.1151</c:v>
                </c:pt>
                <c:pt idx="282">
                  <c:v>1.1089</c:v>
                </c:pt>
                <c:pt idx="283">
                  <c:v>1.0976999999999999</c:v>
                </c:pt>
                <c:pt idx="284">
                  <c:v>1.0771999999999999</c:v>
                </c:pt>
                <c:pt idx="285">
                  <c:v>1.0946</c:v>
                </c:pt>
                <c:pt idx="286">
                  <c:v>1.0927</c:v>
                </c:pt>
                <c:pt idx="287">
                  <c:v>1.0978000000000001</c:v>
                </c:pt>
                <c:pt idx="288">
                  <c:v>1.0868</c:v>
                </c:pt>
                <c:pt idx="289">
                  <c:v>1.0876999999999999</c:v>
                </c:pt>
                <c:pt idx="290">
                  <c:v>1.0868</c:v>
                </c:pt>
                <c:pt idx="291">
                  <c:v>1.0763</c:v>
                </c:pt>
                <c:pt idx="292">
                  <c:v>1.0623</c:v>
                </c:pt>
                <c:pt idx="293">
                  <c:v>1.0490999999999999</c:v>
                </c:pt>
                <c:pt idx="294">
                  <c:v>1.0496000000000001</c:v>
                </c:pt>
                <c:pt idx="295">
                  <c:v>1.0331999999999999</c:v>
                </c:pt>
                <c:pt idx="296">
                  <c:v>1.0368999999999999</c:v>
                </c:pt>
                <c:pt idx="297">
                  <c:v>1.0275000000000001</c:v>
                </c:pt>
                <c:pt idx="298">
                  <c:v>1.0374000000000001</c:v>
                </c:pt>
                <c:pt idx="299">
                  <c:v>1.0431999999999999</c:v>
                </c:pt>
                <c:pt idx="300">
                  <c:v>0.97</c:v>
                </c:pt>
                <c:pt idx="301">
                  <c:v>0.91149999999999998</c:v>
                </c:pt>
                <c:pt idx="302">
                  <c:v>1.0384</c:v>
                </c:pt>
                <c:pt idx="303">
                  <c:v>1.2437</c:v>
                </c:pt>
                <c:pt idx="304">
                  <c:v>1.0093000000000001</c:v>
                </c:pt>
                <c:pt idx="305">
                  <c:v>1.028</c:v>
                </c:pt>
                <c:pt idx="306">
                  <c:v>1.01</c:v>
                </c:pt>
                <c:pt idx="307">
                  <c:v>1.008</c:v>
                </c:pt>
                <c:pt idx="308">
                  <c:v>1.0065999999999999</c:v>
                </c:pt>
                <c:pt idx="309">
                  <c:v>1.0065</c:v>
                </c:pt>
                <c:pt idx="310">
                  <c:v>1.0006999999999999</c:v>
                </c:pt>
                <c:pt idx="311">
                  <c:v>1.0376000000000001</c:v>
                </c:pt>
                <c:pt idx="312">
                  <c:v>1.0375000000000001</c:v>
                </c:pt>
                <c:pt idx="313">
                  <c:v>1.044</c:v>
                </c:pt>
                <c:pt idx="314">
                  <c:v>1.0481</c:v>
                </c:pt>
                <c:pt idx="315">
                  <c:v>1.0495000000000001</c:v>
                </c:pt>
                <c:pt idx="316">
                  <c:v>1.0401</c:v>
                </c:pt>
                <c:pt idx="317">
                  <c:v>1.0528</c:v>
                </c:pt>
                <c:pt idx="318">
                  <c:v>1.0321</c:v>
                </c:pt>
                <c:pt idx="319">
                  <c:v>1.0286999999999999</c:v>
                </c:pt>
                <c:pt idx="320">
                  <c:v>1.0196000000000001</c:v>
                </c:pt>
                <c:pt idx="321">
                  <c:v>1.0055000000000001</c:v>
                </c:pt>
                <c:pt idx="322">
                  <c:v>0.98729999999999996</c:v>
                </c:pt>
                <c:pt idx="323">
                  <c:v>1.024</c:v>
                </c:pt>
                <c:pt idx="324">
                  <c:v>1.0368999999999999</c:v>
                </c:pt>
                <c:pt idx="325">
                  <c:v>1.0218</c:v>
                </c:pt>
                <c:pt idx="326">
                  <c:v>0.79749999999999999</c:v>
                </c:pt>
                <c:pt idx="327">
                  <c:v>0.99429999999999996</c:v>
                </c:pt>
                <c:pt idx="328">
                  <c:v>0.97909999999999997</c:v>
                </c:pt>
                <c:pt idx="329">
                  <c:v>0.97260000000000002</c:v>
                </c:pt>
                <c:pt idx="330">
                  <c:v>0.95689999999999997</c:v>
                </c:pt>
                <c:pt idx="331">
                  <c:v>0.94930000000000003</c:v>
                </c:pt>
                <c:pt idx="332">
                  <c:v>0.94550000000000001</c:v>
                </c:pt>
                <c:pt idx="333">
                  <c:v>0.93459999999999999</c:v>
                </c:pt>
                <c:pt idx="334">
                  <c:v>0.91459999999999997</c:v>
                </c:pt>
                <c:pt idx="335">
                  <c:v>0.96220000000000006</c:v>
                </c:pt>
                <c:pt idx="336">
                  <c:v>0.97050000000000003</c:v>
                </c:pt>
                <c:pt idx="337">
                  <c:v>0.995</c:v>
                </c:pt>
                <c:pt idx="338">
                  <c:v>0.98970000000000002</c:v>
                </c:pt>
                <c:pt idx="339">
                  <c:v>0.99299999999999999</c:v>
                </c:pt>
                <c:pt idx="340">
                  <c:v>0.99160000000000004</c:v>
                </c:pt>
                <c:pt idx="341">
                  <c:v>0.98570000000000002</c:v>
                </c:pt>
                <c:pt idx="342">
                  <c:v>0.98760000000000003</c:v>
                </c:pt>
                <c:pt idx="343">
                  <c:v>0.98509999999999998</c:v>
                </c:pt>
                <c:pt idx="344">
                  <c:v>0.97919999999999996</c:v>
                </c:pt>
                <c:pt idx="345">
                  <c:v>0.98260000000000003</c:v>
                </c:pt>
                <c:pt idx="346">
                  <c:v>0.97770000000000001</c:v>
                </c:pt>
                <c:pt idx="347">
                  <c:v>0.9597</c:v>
                </c:pt>
                <c:pt idx="348">
                  <c:v>0.95889999999999997</c:v>
                </c:pt>
                <c:pt idx="349">
                  <c:v>0.96509999999999996</c:v>
                </c:pt>
                <c:pt idx="350">
                  <c:v>0.95009999999999994</c:v>
                </c:pt>
                <c:pt idx="351">
                  <c:v>0.94979999999999998</c:v>
                </c:pt>
                <c:pt idx="352">
                  <c:v>0.95240000000000002</c:v>
                </c:pt>
                <c:pt idx="353">
                  <c:v>0.95240000000000002</c:v>
                </c:pt>
                <c:pt idx="354">
                  <c:v>0.95950000000000002</c:v>
                </c:pt>
                <c:pt idx="355">
                  <c:v>0.9637</c:v>
                </c:pt>
                <c:pt idx="356">
                  <c:v>0.96379999999999999</c:v>
                </c:pt>
                <c:pt idx="357">
                  <c:v>0.96870000000000001</c:v>
                </c:pt>
                <c:pt idx="358">
                  <c:v>0.95909999999999995</c:v>
                </c:pt>
                <c:pt idx="359">
                  <c:v>1.0025999999999999</c:v>
                </c:pt>
                <c:pt idx="360">
                  <c:v>0.99260000000000004</c:v>
                </c:pt>
                <c:pt idx="361">
                  <c:v>0.98929999999999996</c:v>
                </c:pt>
                <c:pt idx="362">
                  <c:v>0.99070000000000003</c:v>
                </c:pt>
                <c:pt idx="363">
                  <c:v>0.99280000000000002</c:v>
                </c:pt>
                <c:pt idx="364">
                  <c:v>0.99550000000000005</c:v>
                </c:pt>
                <c:pt idx="365">
                  <c:v>0.99380000000000002</c:v>
                </c:pt>
                <c:pt idx="366">
                  <c:v>0.997</c:v>
                </c:pt>
                <c:pt idx="367">
                  <c:v>1.0056</c:v>
                </c:pt>
                <c:pt idx="368">
                  <c:v>1.0195000000000001</c:v>
                </c:pt>
                <c:pt idx="369">
                  <c:v>1.0253000000000001</c:v>
                </c:pt>
                <c:pt idx="370">
                  <c:v>1.0384</c:v>
                </c:pt>
                <c:pt idx="371">
                  <c:v>1.0929</c:v>
                </c:pt>
                <c:pt idx="372">
                  <c:v>1.1062000000000001</c:v>
                </c:pt>
                <c:pt idx="373">
                  <c:v>1.1153</c:v>
                </c:pt>
                <c:pt idx="374">
                  <c:v>1.1274999999999999</c:v>
                </c:pt>
                <c:pt idx="375">
                  <c:v>1.1312</c:v>
                </c:pt>
                <c:pt idx="376">
                  <c:v>1.1281000000000001</c:v>
                </c:pt>
                <c:pt idx="377">
                  <c:v>1.1316999999999999</c:v>
                </c:pt>
                <c:pt idx="378">
                  <c:v>1.139</c:v>
                </c:pt>
                <c:pt idx="379">
                  <c:v>1.1387</c:v>
                </c:pt>
                <c:pt idx="380">
                  <c:v>1.1654</c:v>
                </c:pt>
                <c:pt idx="381">
                  <c:v>1.1586000000000001</c:v>
                </c:pt>
                <c:pt idx="382">
                  <c:v>1.1774</c:v>
                </c:pt>
                <c:pt idx="383">
                  <c:v>1.24</c:v>
                </c:pt>
                <c:pt idx="384">
                  <c:v>1.2313000000000001</c:v>
                </c:pt>
                <c:pt idx="385">
                  <c:v>1.2323</c:v>
                </c:pt>
                <c:pt idx="386">
                  <c:v>1.2325999999999999</c:v>
                </c:pt>
                <c:pt idx="387">
                  <c:v>1.2262</c:v>
                </c:pt>
                <c:pt idx="388">
                  <c:v>1.2252000000000001</c:v>
                </c:pt>
                <c:pt idx="389">
                  <c:v>1.2307999999999999</c:v>
                </c:pt>
                <c:pt idx="390">
                  <c:v>1.2283999999999999</c:v>
                </c:pt>
                <c:pt idx="391">
                  <c:v>1.2293000000000001</c:v>
                </c:pt>
                <c:pt idx="392">
                  <c:v>1.2216</c:v>
                </c:pt>
                <c:pt idx="393">
                  <c:v>1.1983999999999999</c:v>
                </c:pt>
                <c:pt idx="394">
                  <c:v>1.1592</c:v>
                </c:pt>
                <c:pt idx="395">
                  <c:v>1.2696000000000001</c:v>
                </c:pt>
                <c:pt idx="396">
                  <c:v>1.2630999999999999</c:v>
                </c:pt>
                <c:pt idx="397">
                  <c:v>1.2676000000000001</c:v>
                </c:pt>
                <c:pt idx="398">
                  <c:v>1.2309000000000001</c:v>
                </c:pt>
                <c:pt idx="399">
                  <c:v>1.2144999999999999</c:v>
                </c:pt>
                <c:pt idx="400">
                  <c:v>1.2192000000000001</c:v>
                </c:pt>
                <c:pt idx="401">
                  <c:v>1.2159</c:v>
                </c:pt>
                <c:pt idx="402">
                  <c:v>1.2126999999999999</c:v>
                </c:pt>
                <c:pt idx="403">
                  <c:v>1.2121</c:v>
                </c:pt>
                <c:pt idx="404">
                  <c:v>1.2041999999999999</c:v>
                </c:pt>
                <c:pt idx="405">
                  <c:v>1.2030000000000001</c:v>
                </c:pt>
                <c:pt idx="406">
                  <c:v>1.1672</c:v>
                </c:pt>
                <c:pt idx="407">
                  <c:v>1.2093</c:v>
                </c:pt>
                <c:pt idx="408">
                  <c:v>1.216</c:v>
                </c:pt>
                <c:pt idx="409">
                  <c:v>1.2181999999999999</c:v>
                </c:pt>
                <c:pt idx="410">
                  <c:v>1.1307</c:v>
                </c:pt>
                <c:pt idx="411">
                  <c:v>1.2060999999999999</c:v>
                </c:pt>
                <c:pt idx="412">
                  <c:v>1.204</c:v>
                </c:pt>
                <c:pt idx="413">
                  <c:v>1.1904999999999999</c:v>
                </c:pt>
                <c:pt idx="414">
                  <c:v>1.1898</c:v>
                </c:pt>
                <c:pt idx="415">
                  <c:v>1.1870000000000001</c:v>
                </c:pt>
                <c:pt idx="416">
                  <c:v>1.1984999999999999</c:v>
                </c:pt>
                <c:pt idx="417">
                  <c:v>1.2025999999999999</c:v>
                </c:pt>
                <c:pt idx="418">
                  <c:v>1.2052</c:v>
                </c:pt>
                <c:pt idx="419">
                  <c:v>1.2057</c:v>
                </c:pt>
                <c:pt idx="420">
                  <c:v>1.2043999999999999</c:v>
                </c:pt>
                <c:pt idx="421">
                  <c:v>1.2081</c:v>
                </c:pt>
                <c:pt idx="422">
                  <c:v>1.1315999999999999</c:v>
                </c:pt>
                <c:pt idx="423">
                  <c:v>1.2164999999999999</c:v>
                </c:pt>
                <c:pt idx="424">
                  <c:v>1.204</c:v>
                </c:pt>
                <c:pt idx="425">
                  <c:v>1.1942999999999999</c:v>
                </c:pt>
                <c:pt idx="426">
                  <c:v>1.1840999999999999</c:v>
                </c:pt>
                <c:pt idx="427">
                  <c:v>1.1728000000000001</c:v>
                </c:pt>
                <c:pt idx="428">
                  <c:v>1.1583000000000001</c:v>
                </c:pt>
                <c:pt idx="429">
                  <c:v>1.1465000000000001</c:v>
                </c:pt>
                <c:pt idx="430">
                  <c:v>1.1472</c:v>
                </c:pt>
                <c:pt idx="431">
                  <c:v>1.1469</c:v>
                </c:pt>
                <c:pt idx="432">
                  <c:v>1.1396999999999999</c:v>
                </c:pt>
                <c:pt idx="433">
                  <c:v>1.1413</c:v>
                </c:pt>
                <c:pt idx="434">
                  <c:v>1.0809</c:v>
                </c:pt>
                <c:pt idx="435">
                  <c:v>1.1384000000000001</c:v>
                </c:pt>
                <c:pt idx="436">
                  <c:v>1.1281000000000001</c:v>
                </c:pt>
                <c:pt idx="437">
                  <c:v>1.1168</c:v>
                </c:pt>
                <c:pt idx="438">
                  <c:v>1.1041000000000001</c:v>
                </c:pt>
                <c:pt idx="439">
                  <c:v>1.0931</c:v>
                </c:pt>
                <c:pt idx="440">
                  <c:v>1.0869</c:v>
                </c:pt>
                <c:pt idx="441">
                  <c:v>1.0803</c:v>
                </c:pt>
                <c:pt idx="442">
                  <c:v>1.0730999999999999</c:v>
                </c:pt>
                <c:pt idx="443">
                  <c:v>1.0620000000000001</c:v>
                </c:pt>
                <c:pt idx="444">
                  <c:v>1.0491999999999999</c:v>
                </c:pt>
                <c:pt idx="445">
                  <c:v>1.0489999999999999</c:v>
                </c:pt>
                <c:pt idx="446">
                  <c:v>1.0431999999999999</c:v>
                </c:pt>
                <c:pt idx="447">
                  <c:v>1.036</c:v>
                </c:pt>
                <c:pt idx="448">
                  <c:v>1.0313000000000001</c:v>
                </c:pt>
                <c:pt idx="449">
                  <c:v>1.0232000000000001</c:v>
                </c:pt>
                <c:pt idx="450">
                  <c:v>1.0149999999999999</c:v>
                </c:pt>
                <c:pt idx="451">
                  <c:v>1.0099</c:v>
                </c:pt>
                <c:pt idx="452">
                  <c:v>1.0023</c:v>
                </c:pt>
                <c:pt idx="453">
                  <c:v>0.99270000000000003</c:v>
                </c:pt>
                <c:pt idx="454">
                  <c:v>0.99029999999999996</c:v>
                </c:pt>
                <c:pt idx="455">
                  <c:v>0.98409999999999997</c:v>
                </c:pt>
                <c:pt idx="456">
                  <c:v>0.97770000000000001</c:v>
                </c:pt>
                <c:pt idx="457">
                  <c:v>0.97360000000000002</c:v>
                </c:pt>
                <c:pt idx="458">
                  <c:v>0.96619999999999995</c:v>
                </c:pt>
                <c:pt idx="459">
                  <c:v>0.95789999999999997</c:v>
                </c:pt>
                <c:pt idx="460">
                  <c:v>0.95489999999999997</c:v>
                </c:pt>
                <c:pt idx="461">
                  <c:v>0.94930000000000003</c:v>
                </c:pt>
                <c:pt idx="462">
                  <c:v>0.94230000000000003</c:v>
                </c:pt>
                <c:pt idx="463">
                  <c:v>0.93979999999999997</c:v>
                </c:pt>
                <c:pt idx="464">
                  <c:v>0.93530000000000002</c:v>
                </c:pt>
                <c:pt idx="465">
                  <c:v>0.93110000000000004</c:v>
                </c:pt>
                <c:pt idx="466">
                  <c:v>0.92979999999999996</c:v>
                </c:pt>
                <c:pt idx="467">
                  <c:v>0.94510000000000005</c:v>
                </c:pt>
                <c:pt idx="468">
                  <c:v>0.93810000000000004</c:v>
                </c:pt>
                <c:pt idx="469">
                  <c:v>0.94030000000000002</c:v>
                </c:pt>
                <c:pt idx="470">
                  <c:v>0.93169999999999997</c:v>
                </c:pt>
                <c:pt idx="471">
                  <c:v>0.92900000000000005</c:v>
                </c:pt>
                <c:pt idx="472">
                  <c:v>0.92759999999999998</c:v>
                </c:pt>
                <c:pt idx="473">
                  <c:v>0.92210000000000003</c:v>
                </c:pt>
                <c:pt idx="474">
                  <c:v>0.92110000000000003</c:v>
                </c:pt>
                <c:pt idx="475">
                  <c:v>0.91679999999999995</c:v>
                </c:pt>
                <c:pt idx="476">
                  <c:v>0.91049999999999998</c:v>
                </c:pt>
                <c:pt idx="477">
                  <c:v>0.90169999999999995</c:v>
                </c:pt>
                <c:pt idx="478">
                  <c:v>0.89529999999999998</c:v>
                </c:pt>
                <c:pt idx="479">
                  <c:v>0.878</c:v>
                </c:pt>
                <c:pt idx="480">
                  <c:v>0.87409999999999999</c:v>
                </c:pt>
                <c:pt idx="481">
                  <c:v>0.87070000000000003</c:v>
                </c:pt>
                <c:pt idx="482">
                  <c:v>0.87190000000000001</c:v>
                </c:pt>
                <c:pt idx="483">
                  <c:v>0.89149999999999996</c:v>
                </c:pt>
                <c:pt idx="484">
                  <c:v>0.87939999999999996</c:v>
                </c:pt>
                <c:pt idx="485">
                  <c:v>0.87629999999999997</c:v>
                </c:pt>
                <c:pt idx="486">
                  <c:v>0.88139999999999996</c:v>
                </c:pt>
                <c:pt idx="487">
                  <c:v>0.88229999999999997</c:v>
                </c:pt>
                <c:pt idx="488">
                  <c:v>0.88229999999999997</c:v>
                </c:pt>
                <c:pt idx="489">
                  <c:v>0.87749999999999995</c:v>
                </c:pt>
                <c:pt idx="490">
                  <c:v>0.88770000000000004</c:v>
                </c:pt>
                <c:pt idx="491">
                  <c:v>0.89039999999999997</c:v>
                </c:pt>
                <c:pt idx="492">
                  <c:v>0.88590000000000002</c:v>
                </c:pt>
                <c:pt idx="493">
                  <c:v>0.88670000000000004</c:v>
                </c:pt>
                <c:pt idx="494">
                  <c:v>0.89859999999999995</c:v>
                </c:pt>
                <c:pt idx="495">
                  <c:v>0.90680000000000005</c:v>
                </c:pt>
                <c:pt idx="496">
                  <c:v>0.9163</c:v>
                </c:pt>
                <c:pt idx="497">
                  <c:v>1.0062</c:v>
                </c:pt>
                <c:pt idx="498">
                  <c:v>1.1373</c:v>
                </c:pt>
                <c:pt idx="499">
                  <c:v>1.0764</c:v>
                </c:pt>
                <c:pt idx="500">
                  <c:v>0.99180000000000001</c:v>
                </c:pt>
                <c:pt idx="501">
                  <c:v>1.0034000000000001</c:v>
                </c:pt>
                <c:pt idx="502">
                  <c:v>1.0129999999999999</c:v>
                </c:pt>
                <c:pt idx="503">
                  <c:v>1.1617</c:v>
                </c:pt>
                <c:pt idx="504">
                  <c:v>1.1734</c:v>
                </c:pt>
                <c:pt idx="505">
                  <c:v>1.181</c:v>
                </c:pt>
                <c:pt idx="506">
                  <c:v>1.2121</c:v>
                </c:pt>
                <c:pt idx="507">
                  <c:v>1.224</c:v>
                </c:pt>
                <c:pt idx="508">
                  <c:v>1.2242</c:v>
                </c:pt>
                <c:pt idx="509">
                  <c:v>1.2326999999999999</c:v>
                </c:pt>
                <c:pt idx="510">
                  <c:v>1.2363999999999999</c:v>
                </c:pt>
                <c:pt idx="511">
                  <c:v>1.2436</c:v>
                </c:pt>
                <c:pt idx="512">
                  <c:v>1.2511000000000001</c:v>
                </c:pt>
                <c:pt idx="513">
                  <c:v>1.2562</c:v>
                </c:pt>
                <c:pt idx="514">
                  <c:v>1.2668999999999999</c:v>
                </c:pt>
                <c:pt idx="515">
                  <c:v>1.2917000000000001</c:v>
                </c:pt>
                <c:pt idx="516">
                  <c:v>1.2950999999999999</c:v>
                </c:pt>
                <c:pt idx="517">
                  <c:v>1.3030999999999999</c:v>
                </c:pt>
                <c:pt idx="518">
                  <c:v>1.3150999999999999</c:v>
                </c:pt>
                <c:pt idx="519">
                  <c:v>1.3151999999999999</c:v>
                </c:pt>
                <c:pt idx="520">
                  <c:v>1.3095000000000001</c:v>
                </c:pt>
                <c:pt idx="521">
                  <c:v>1.4422999999999999</c:v>
                </c:pt>
                <c:pt idx="522">
                  <c:v>1.5158</c:v>
                </c:pt>
                <c:pt idx="523">
                  <c:v>1.3471</c:v>
                </c:pt>
                <c:pt idx="524">
                  <c:v>1.3343</c:v>
                </c:pt>
                <c:pt idx="525">
                  <c:v>1.3274999999999999</c:v>
                </c:pt>
                <c:pt idx="526">
                  <c:v>1.3423</c:v>
                </c:pt>
                <c:pt idx="527">
                  <c:v>1.3688</c:v>
                </c:pt>
                <c:pt idx="528">
                  <c:v>1.3837999999999999</c:v>
                </c:pt>
                <c:pt idx="529">
                  <c:v>1.3879999999999999</c:v>
                </c:pt>
                <c:pt idx="530">
                  <c:v>1.3887</c:v>
                </c:pt>
                <c:pt idx="531">
                  <c:v>1.3777999999999999</c:v>
                </c:pt>
                <c:pt idx="532">
                  <c:v>1.3708</c:v>
                </c:pt>
                <c:pt idx="533">
                  <c:v>1.3431</c:v>
                </c:pt>
                <c:pt idx="534">
                  <c:v>1.3435999999999999</c:v>
                </c:pt>
                <c:pt idx="535">
                  <c:v>1.3313999999999999</c:v>
                </c:pt>
                <c:pt idx="536">
                  <c:v>1.3266</c:v>
                </c:pt>
                <c:pt idx="537">
                  <c:v>1.3238000000000001</c:v>
                </c:pt>
                <c:pt idx="538">
                  <c:v>1.3245</c:v>
                </c:pt>
                <c:pt idx="539">
                  <c:v>1.2670999999999999</c:v>
                </c:pt>
                <c:pt idx="540">
                  <c:v>1.2712000000000001</c:v>
                </c:pt>
                <c:pt idx="541">
                  <c:v>1.27</c:v>
                </c:pt>
                <c:pt idx="542">
                  <c:v>1.2709999999999999</c:v>
                </c:pt>
                <c:pt idx="543">
                  <c:v>1.2655000000000001</c:v>
                </c:pt>
                <c:pt idx="544">
                  <c:v>1.2569999999999999</c:v>
                </c:pt>
                <c:pt idx="545">
                  <c:v>1.2412000000000001</c:v>
                </c:pt>
                <c:pt idx="546">
                  <c:v>1.2532000000000001</c:v>
                </c:pt>
                <c:pt idx="547">
                  <c:v>1.2468999999999999</c:v>
                </c:pt>
                <c:pt idx="548">
                  <c:v>1.232</c:v>
                </c:pt>
                <c:pt idx="549">
                  <c:v>1.2262</c:v>
                </c:pt>
                <c:pt idx="550">
                  <c:v>1.216</c:v>
                </c:pt>
                <c:pt idx="551">
                  <c:v>1.2186999999999999</c:v>
                </c:pt>
                <c:pt idx="552">
                  <c:v>1.198</c:v>
                </c:pt>
                <c:pt idx="553">
                  <c:v>1.1919999999999999</c:v>
                </c:pt>
                <c:pt idx="554">
                  <c:v>1.1811</c:v>
                </c:pt>
                <c:pt idx="555">
                  <c:v>1.1872</c:v>
                </c:pt>
                <c:pt idx="556">
                  <c:v>1.1900999999999999</c:v>
                </c:pt>
                <c:pt idx="557">
                  <c:v>1.1981999999999999</c:v>
                </c:pt>
                <c:pt idx="558">
                  <c:v>1.2023999999999999</c:v>
                </c:pt>
                <c:pt idx="559">
                  <c:v>1.1949000000000001</c:v>
                </c:pt>
                <c:pt idx="560">
                  <c:v>1.179</c:v>
                </c:pt>
                <c:pt idx="561">
                  <c:v>1.1682999999999999</c:v>
                </c:pt>
                <c:pt idx="562">
                  <c:v>1.1648000000000001</c:v>
                </c:pt>
                <c:pt idx="563">
                  <c:v>1.1709000000000001</c:v>
                </c:pt>
                <c:pt idx="564">
                  <c:v>1.1645000000000001</c:v>
                </c:pt>
                <c:pt idx="565">
                  <c:v>1.1558999999999999</c:v>
                </c:pt>
                <c:pt idx="566">
                  <c:v>1.1451</c:v>
                </c:pt>
                <c:pt idx="567">
                  <c:v>1.1434</c:v>
                </c:pt>
                <c:pt idx="568">
                  <c:v>1.1415999999999999</c:v>
                </c:pt>
                <c:pt idx="569">
                  <c:v>1.1471</c:v>
                </c:pt>
                <c:pt idx="570">
                  <c:v>1.1578999999999999</c:v>
                </c:pt>
                <c:pt idx="571">
                  <c:v>1.1631</c:v>
                </c:pt>
                <c:pt idx="572">
                  <c:v>1.1681999999999999</c:v>
                </c:pt>
                <c:pt idx="573">
                  <c:v>1.1659999999999999</c:v>
                </c:pt>
                <c:pt idx="574">
                  <c:v>1.171</c:v>
                </c:pt>
                <c:pt idx="575">
                  <c:v>1.1778</c:v>
                </c:pt>
                <c:pt idx="576">
                  <c:v>1.1732</c:v>
                </c:pt>
                <c:pt idx="577">
                  <c:v>1.1722999999999999</c:v>
                </c:pt>
                <c:pt idx="578">
                  <c:v>1.1858</c:v>
                </c:pt>
                <c:pt idx="579">
                  <c:v>1.5543</c:v>
                </c:pt>
                <c:pt idx="580">
                  <c:v>1.4117999999999999</c:v>
                </c:pt>
                <c:pt idx="581">
                  <c:v>1.3363</c:v>
                </c:pt>
                <c:pt idx="582">
                  <c:v>1.2655000000000001</c:v>
                </c:pt>
                <c:pt idx="583">
                  <c:v>1.2868999999999999</c:v>
                </c:pt>
                <c:pt idx="584">
                  <c:v>1.2987</c:v>
                </c:pt>
                <c:pt idx="585">
                  <c:v>1.3261000000000001</c:v>
                </c:pt>
                <c:pt idx="586">
                  <c:v>1.3794999999999999</c:v>
                </c:pt>
                <c:pt idx="587">
                  <c:v>1.6324000000000001</c:v>
                </c:pt>
                <c:pt idx="588">
                  <c:v>1.6942999999999999</c:v>
                </c:pt>
                <c:pt idx="589">
                  <c:v>1.766</c:v>
                </c:pt>
                <c:pt idx="590">
                  <c:v>1.8616999999999999</c:v>
                </c:pt>
                <c:pt idx="591">
                  <c:v>2.0103</c:v>
                </c:pt>
                <c:pt idx="592">
                  <c:v>1.9063000000000001</c:v>
                </c:pt>
                <c:pt idx="593">
                  <c:v>1.9032</c:v>
                </c:pt>
                <c:pt idx="594">
                  <c:v>1.9063000000000001</c:v>
                </c:pt>
                <c:pt idx="595">
                  <c:v>1.9414</c:v>
                </c:pt>
                <c:pt idx="596">
                  <c:v>1.9162999999999999</c:v>
                </c:pt>
                <c:pt idx="597">
                  <c:v>1.9137999999999999</c:v>
                </c:pt>
                <c:pt idx="598">
                  <c:v>1.9355</c:v>
                </c:pt>
                <c:pt idx="599">
                  <c:v>1.9213</c:v>
                </c:pt>
                <c:pt idx="600">
                  <c:v>1.9374</c:v>
                </c:pt>
                <c:pt idx="601">
                  <c:v>1.9390000000000001</c:v>
                </c:pt>
                <c:pt idx="602">
                  <c:v>1.9235</c:v>
                </c:pt>
                <c:pt idx="603">
                  <c:v>1.9020999999999999</c:v>
                </c:pt>
                <c:pt idx="604">
                  <c:v>1.8893</c:v>
                </c:pt>
                <c:pt idx="605">
                  <c:v>1.8625</c:v>
                </c:pt>
                <c:pt idx="606">
                  <c:v>1.8660000000000001</c:v>
                </c:pt>
                <c:pt idx="607">
                  <c:v>1.85</c:v>
                </c:pt>
                <c:pt idx="608">
                  <c:v>1.8333999999999999</c:v>
                </c:pt>
                <c:pt idx="609">
                  <c:v>1.8240000000000001</c:v>
                </c:pt>
                <c:pt idx="610">
                  <c:v>1.8119000000000001</c:v>
                </c:pt>
                <c:pt idx="611">
                  <c:v>1.6658999999999999</c:v>
                </c:pt>
                <c:pt idx="612">
                  <c:v>1.6526000000000001</c:v>
                </c:pt>
                <c:pt idx="613">
                  <c:v>1.6484000000000001</c:v>
                </c:pt>
                <c:pt idx="614">
                  <c:v>1.6446000000000001</c:v>
                </c:pt>
                <c:pt idx="615">
                  <c:v>1.6361000000000001</c:v>
                </c:pt>
                <c:pt idx="616">
                  <c:v>1.6194999999999999</c:v>
                </c:pt>
                <c:pt idx="617">
                  <c:v>1.6006</c:v>
                </c:pt>
                <c:pt idx="618">
                  <c:v>1.5984</c:v>
                </c:pt>
                <c:pt idx="619">
                  <c:v>1.5966</c:v>
                </c:pt>
                <c:pt idx="620">
                  <c:v>1.6036999999999999</c:v>
                </c:pt>
                <c:pt idx="621">
                  <c:v>1.6082000000000001</c:v>
                </c:pt>
                <c:pt idx="622">
                  <c:v>1.6</c:v>
                </c:pt>
                <c:pt idx="623">
                  <c:v>1.6032999999999999</c:v>
                </c:pt>
                <c:pt idx="624">
                  <c:v>1.5896999999999999</c:v>
                </c:pt>
                <c:pt idx="625">
                  <c:v>1.5889</c:v>
                </c:pt>
                <c:pt idx="626">
                  <c:v>1.5881000000000001</c:v>
                </c:pt>
                <c:pt idx="627">
                  <c:v>1.5902000000000001</c:v>
                </c:pt>
                <c:pt idx="628">
                  <c:v>1.5864</c:v>
                </c:pt>
                <c:pt idx="629">
                  <c:v>1.5793999999999999</c:v>
                </c:pt>
                <c:pt idx="630">
                  <c:v>1.5650999999999999</c:v>
                </c:pt>
                <c:pt idx="631">
                  <c:v>1.5539000000000001</c:v>
                </c:pt>
                <c:pt idx="632">
                  <c:v>1.5391999999999999</c:v>
                </c:pt>
                <c:pt idx="633">
                  <c:v>1.5209999999999999</c:v>
                </c:pt>
                <c:pt idx="634">
                  <c:v>1.4905999999999999</c:v>
                </c:pt>
                <c:pt idx="635">
                  <c:v>1.4607000000000001</c:v>
                </c:pt>
                <c:pt idx="636">
                  <c:v>1.4560999999999999</c:v>
                </c:pt>
                <c:pt idx="637">
                  <c:v>1.4533</c:v>
                </c:pt>
                <c:pt idx="638">
                  <c:v>1.4334</c:v>
                </c:pt>
                <c:pt idx="639">
                  <c:v>1.4357</c:v>
                </c:pt>
                <c:pt idx="640">
                  <c:v>1.4391</c:v>
                </c:pt>
                <c:pt idx="641">
                  <c:v>1.4512</c:v>
                </c:pt>
                <c:pt idx="642">
                  <c:v>1.4552</c:v>
                </c:pt>
                <c:pt idx="643">
                  <c:v>1.4541999999999999</c:v>
                </c:pt>
                <c:pt idx="644">
                  <c:v>1.4495</c:v>
                </c:pt>
                <c:pt idx="645">
                  <c:v>1.4375</c:v>
                </c:pt>
                <c:pt idx="646">
                  <c:v>1.4295</c:v>
                </c:pt>
                <c:pt idx="647">
                  <c:v>1.4209000000000001</c:v>
                </c:pt>
                <c:pt idx="648">
                  <c:v>1.4151</c:v>
                </c:pt>
                <c:pt idx="649">
                  <c:v>1.4179999999999999</c:v>
                </c:pt>
                <c:pt idx="650">
                  <c:v>1.43</c:v>
                </c:pt>
                <c:pt idx="651">
                  <c:v>1.4407000000000001</c:v>
                </c:pt>
                <c:pt idx="652">
                  <c:v>1.4402999999999999</c:v>
                </c:pt>
                <c:pt idx="653">
                  <c:v>1.4339999999999999</c:v>
                </c:pt>
                <c:pt idx="654">
                  <c:v>1.4274</c:v>
                </c:pt>
                <c:pt idx="655">
                  <c:v>1.4224000000000001</c:v>
                </c:pt>
                <c:pt idx="656">
                  <c:v>1.4173</c:v>
                </c:pt>
                <c:pt idx="657">
                  <c:v>1.4114</c:v>
                </c:pt>
                <c:pt idx="658">
                  <c:v>1.4138999999999999</c:v>
                </c:pt>
                <c:pt idx="659">
                  <c:v>1.3877999999999999</c:v>
                </c:pt>
                <c:pt idx="660">
                  <c:v>1.3875999999999999</c:v>
                </c:pt>
                <c:pt idx="661">
                  <c:v>1.3895</c:v>
                </c:pt>
                <c:pt idx="662">
                  <c:v>1.383</c:v>
                </c:pt>
                <c:pt idx="663">
                  <c:v>1.3789</c:v>
                </c:pt>
                <c:pt idx="664">
                  <c:v>1.3797999999999999</c:v>
                </c:pt>
                <c:pt idx="665">
                  <c:v>1.3854</c:v>
                </c:pt>
                <c:pt idx="666">
                  <c:v>1.3867</c:v>
                </c:pt>
                <c:pt idx="667">
                  <c:v>1.3861000000000001</c:v>
                </c:pt>
                <c:pt idx="668">
                  <c:v>1.3783000000000001</c:v>
                </c:pt>
                <c:pt idx="669">
                  <c:v>1.3803000000000001</c:v>
                </c:pt>
                <c:pt idx="670">
                  <c:v>1.3882000000000001</c:v>
                </c:pt>
                <c:pt idx="671">
                  <c:v>1.4182999999999999</c:v>
                </c:pt>
                <c:pt idx="672">
                  <c:v>1.43</c:v>
                </c:pt>
                <c:pt idx="673">
                  <c:v>1.4312</c:v>
                </c:pt>
                <c:pt idx="674">
                  <c:v>1.4272</c:v>
                </c:pt>
                <c:pt idx="675">
                  <c:v>1.4261999999999999</c:v>
                </c:pt>
                <c:pt idx="676">
                  <c:v>1.4193</c:v>
                </c:pt>
                <c:pt idx="677">
                  <c:v>1.4131</c:v>
                </c:pt>
                <c:pt idx="678">
                  <c:v>1.4158999999999999</c:v>
                </c:pt>
                <c:pt idx="679">
                  <c:v>1.4109</c:v>
                </c:pt>
                <c:pt idx="680">
                  <c:v>1.4152</c:v>
                </c:pt>
                <c:pt idx="681">
                  <c:v>1.4089</c:v>
                </c:pt>
                <c:pt idx="682">
                  <c:v>1.4027000000000001</c:v>
                </c:pt>
                <c:pt idx="683">
                  <c:v>1.4140999999999999</c:v>
                </c:pt>
                <c:pt idx="684">
                  <c:v>1.4108000000000001</c:v>
                </c:pt>
                <c:pt idx="685">
                  <c:v>1.4136</c:v>
                </c:pt>
                <c:pt idx="686">
                  <c:v>1.4109</c:v>
                </c:pt>
                <c:pt idx="687">
                  <c:v>1.4118999999999999</c:v>
                </c:pt>
                <c:pt idx="688">
                  <c:v>1.4089</c:v>
                </c:pt>
                <c:pt idx="689">
                  <c:v>1.4035</c:v>
                </c:pt>
                <c:pt idx="690">
                  <c:v>1.3987000000000001</c:v>
                </c:pt>
                <c:pt idx="691">
                  <c:v>1.3876999999999999</c:v>
                </c:pt>
                <c:pt idx="692">
                  <c:v>1.3753</c:v>
                </c:pt>
                <c:pt idx="693">
                  <c:v>1.3515999999999999</c:v>
                </c:pt>
                <c:pt idx="694">
                  <c:v>1.3468</c:v>
                </c:pt>
                <c:pt idx="695">
                  <c:v>1.4105000000000001</c:v>
                </c:pt>
                <c:pt idx="696">
                  <c:v>1.4157999999999999</c:v>
                </c:pt>
                <c:pt idx="697">
                  <c:v>1.427</c:v>
                </c:pt>
                <c:pt idx="698">
                  <c:v>1.4371</c:v>
                </c:pt>
                <c:pt idx="699">
                  <c:v>1.4434</c:v>
                </c:pt>
                <c:pt idx="700">
                  <c:v>1.4424999999999999</c:v>
                </c:pt>
                <c:pt idx="701">
                  <c:v>1.4353</c:v>
                </c:pt>
                <c:pt idx="702">
                  <c:v>1.4318</c:v>
                </c:pt>
                <c:pt idx="703">
                  <c:v>1.4331</c:v>
                </c:pt>
                <c:pt idx="704">
                  <c:v>1.4460999999999999</c:v>
                </c:pt>
                <c:pt idx="705">
                  <c:v>1.4468000000000001</c:v>
                </c:pt>
                <c:pt idx="706">
                  <c:v>1.4455</c:v>
                </c:pt>
                <c:pt idx="707">
                  <c:v>1.4490000000000001</c:v>
                </c:pt>
                <c:pt idx="708">
                  <c:v>1.4393</c:v>
                </c:pt>
                <c:pt idx="709">
                  <c:v>1.4251</c:v>
                </c:pt>
                <c:pt idx="710">
                  <c:v>1.4127000000000001</c:v>
                </c:pt>
                <c:pt idx="711">
                  <c:v>1.4109</c:v>
                </c:pt>
                <c:pt idx="712">
                  <c:v>1.417</c:v>
                </c:pt>
                <c:pt idx="713">
                  <c:v>1.4347000000000001</c:v>
                </c:pt>
                <c:pt idx="714">
                  <c:v>1.4410000000000001</c:v>
                </c:pt>
                <c:pt idx="715">
                  <c:v>1.4454</c:v>
                </c:pt>
                <c:pt idx="716">
                  <c:v>1.4416</c:v>
                </c:pt>
                <c:pt idx="717">
                  <c:v>1.4313</c:v>
                </c:pt>
                <c:pt idx="718">
                  <c:v>1.4194</c:v>
                </c:pt>
                <c:pt idx="719">
                  <c:v>1.4113</c:v>
                </c:pt>
                <c:pt idx="720">
                  <c:v>1.3982000000000001</c:v>
                </c:pt>
                <c:pt idx="721">
                  <c:v>1.4766999999999999</c:v>
                </c:pt>
                <c:pt idx="722">
                  <c:v>3.1616</c:v>
                </c:pt>
                <c:pt idx="723">
                  <c:v>2.5286</c:v>
                </c:pt>
                <c:pt idx="724">
                  <c:v>2.278</c:v>
                </c:pt>
                <c:pt idx="725">
                  <c:v>2.2450999999999999</c:v>
                </c:pt>
                <c:pt idx="726">
                  <c:v>1.8438000000000001</c:v>
                </c:pt>
                <c:pt idx="727">
                  <c:v>1.7989999999999999</c:v>
                </c:pt>
                <c:pt idx="728">
                  <c:v>1.6556</c:v>
                </c:pt>
                <c:pt idx="729">
                  <c:v>1.5661</c:v>
                </c:pt>
                <c:pt idx="730">
                  <c:v>1.571</c:v>
                </c:pt>
                <c:pt idx="731">
                  <c:v>2.3136999999999999</c:v>
                </c:pt>
                <c:pt idx="732">
                  <c:v>1.6660999999999999</c:v>
                </c:pt>
                <c:pt idx="733">
                  <c:v>3.2065000000000001</c:v>
                </c:pt>
                <c:pt idx="734">
                  <c:v>1.8357000000000001</c:v>
                </c:pt>
                <c:pt idx="735">
                  <c:v>1.5992</c:v>
                </c:pt>
                <c:pt idx="736">
                  <c:v>1.5505</c:v>
                </c:pt>
                <c:pt idx="737">
                  <c:v>1.5801000000000001</c:v>
                </c:pt>
                <c:pt idx="738">
                  <c:v>1.5747</c:v>
                </c:pt>
                <c:pt idx="739">
                  <c:v>1.4574</c:v>
                </c:pt>
                <c:pt idx="740">
                  <c:v>1.4225000000000001</c:v>
                </c:pt>
                <c:pt idx="741">
                  <c:v>1.397</c:v>
                </c:pt>
                <c:pt idx="742">
                  <c:v>1.3781000000000001</c:v>
                </c:pt>
                <c:pt idx="743">
                  <c:v>1.238</c:v>
                </c:pt>
                <c:pt idx="744">
                  <c:v>1.2285999999999999</c:v>
                </c:pt>
                <c:pt idx="745">
                  <c:v>1.2233000000000001</c:v>
                </c:pt>
                <c:pt idx="746">
                  <c:v>1.2196</c:v>
                </c:pt>
                <c:pt idx="747">
                  <c:v>1.2159</c:v>
                </c:pt>
                <c:pt idx="748">
                  <c:v>1.2181999999999999</c:v>
                </c:pt>
                <c:pt idx="749">
                  <c:v>1.2070000000000001</c:v>
                </c:pt>
                <c:pt idx="750">
                  <c:v>1.2030000000000001</c:v>
                </c:pt>
                <c:pt idx="751">
                  <c:v>1.1982999999999999</c:v>
                </c:pt>
                <c:pt idx="752">
                  <c:v>1.2317</c:v>
                </c:pt>
                <c:pt idx="753">
                  <c:v>1.2454000000000001</c:v>
                </c:pt>
                <c:pt idx="754">
                  <c:v>1.2525999999999999</c:v>
                </c:pt>
                <c:pt idx="755">
                  <c:v>1.3796999999999999</c:v>
                </c:pt>
                <c:pt idx="756">
                  <c:v>1.4013</c:v>
                </c:pt>
                <c:pt idx="757">
                  <c:v>1.4076</c:v>
                </c:pt>
                <c:pt idx="758">
                  <c:v>1.4048</c:v>
                </c:pt>
                <c:pt idx="759">
                  <c:v>1.41</c:v>
                </c:pt>
                <c:pt idx="760">
                  <c:v>1.4081999999999999</c:v>
                </c:pt>
                <c:pt idx="761">
                  <c:v>1.4081999999999999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A5-4D69-86E5-F6FF969D8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5557279"/>
        <c:axId val="262616479"/>
      </c:lineChart>
      <c:dateAx>
        <c:axId val="295557279"/>
        <c:scaling>
          <c:orientation val="minMax"/>
        </c:scaling>
        <c:delete val="0"/>
        <c:axPos val="b"/>
        <c:numFmt formatCode="yy\/mm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endParaRPr lang="ko-KR"/>
          </a:p>
        </c:txPr>
        <c:crossAx val="262616479"/>
        <c:crosses val="autoZero"/>
        <c:auto val="1"/>
        <c:lblOffset val="100"/>
        <c:baseTimeUnit val="months"/>
        <c:majorUnit val="120"/>
        <c:majorTimeUnit val="months"/>
      </c:dateAx>
      <c:valAx>
        <c:axId val="262616479"/>
        <c:scaling>
          <c:orientation val="minMax"/>
        </c:scaling>
        <c:delete val="0"/>
        <c:axPos val="l"/>
        <c:numFmt formatCode="#,##0.00_);[Red]\(#,##0.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endParaRPr lang="ko-KR"/>
          </a:p>
        </c:txPr>
        <c:crossAx val="295557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원신한 Medium" panose="020B0603000000000000" pitchFamily="50" charset="-127"/>
          <a:ea typeface="원신한 Medium" panose="020B0603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원신한 Medium" panose="020B0603000000000000" pitchFamily="50" charset="-127"/>
              <a:ea typeface="원신한 Medium" panose="020B0603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Chicago FED NFCI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Sheet1!$A$2:$A$2743</c:f>
              <c:numCache>
                <c:formatCode>m/d/yyyy</c:formatCode>
                <c:ptCount val="2742"/>
                <c:pt idx="0">
                  <c:v>25948</c:v>
                </c:pt>
                <c:pt idx="1">
                  <c:v>25955</c:v>
                </c:pt>
                <c:pt idx="2">
                  <c:v>25962</c:v>
                </c:pt>
                <c:pt idx="3">
                  <c:v>25969</c:v>
                </c:pt>
                <c:pt idx="4">
                  <c:v>25976</c:v>
                </c:pt>
                <c:pt idx="5">
                  <c:v>25983</c:v>
                </c:pt>
                <c:pt idx="6">
                  <c:v>25990</c:v>
                </c:pt>
                <c:pt idx="7">
                  <c:v>25997</c:v>
                </c:pt>
                <c:pt idx="8">
                  <c:v>26004</c:v>
                </c:pt>
                <c:pt idx="9">
                  <c:v>26011</c:v>
                </c:pt>
                <c:pt idx="10">
                  <c:v>26018</c:v>
                </c:pt>
                <c:pt idx="11">
                  <c:v>26025</c:v>
                </c:pt>
                <c:pt idx="12">
                  <c:v>26032</c:v>
                </c:pt>
                <c:pt idx="13">
                  <c:v>26039</c:v>
                </c:pt>
                <c:pt idx="14">
                  <c:v>26046</c:v>
                </c:pt>
                <c:pt idx="15">
                  <c:v>26053</c:v>
                </c:pt>
                <c:pt idx="16">
                  <c:v>26060</c:v>
                </c:pt>
                <c:pt idx="17">
                  <c:v>26067</c:v>
                </c:pt>
                <c:pt idx="18">
                  <c:v>26074</c:v>
                </c:pt>
                <c:pt idx="19">
                  <c:v>26081</c:v>
                </c:pt>
                <c:pt idx="20">
                  <c:v>26088</c:v>
                </c:pt>
                <c:pt idx="21">
                  <c:v>26095</c:v>
                </c:pt>
                <c:pt idx="22">
                  <c:v>26102</c:v>
                </c:pt>
                <c:pt idx="23">
                  <c:v>26109</c:v>
                </c:pt>
                <c:pt idx="24">
                  <c:v>26116</c:v>
                </c:pt>
                <c:pt idx="25">
                  <c:v>26123</c:v>
                </c:pt>
                <c:pt idx="26">
                  <c:v>26130</c:v>
                </c:pt>
                <c:pt idx="27">
                  <c:v>26137</c:v>
                </c:pt>
                <c:pt idx="28">
                  <c:v>26144</c:v>
                </c:pt>
                <c:pt idx="29">
                  <c:v>26151</c:v>
                </c:pt>
                <c:pt idx="30">
                  <c:v>26158</c:v>
                </c:pt>
                <c:pt idx="31">
                  <c:v>26165</c:v>
                </c:pt>
                <c:pt idx="32">
                  <c:v>26172</c:v>
                </c:pt>
                <c:pt idx="33">
                  <c:v>26179</c:v>
                </c:pt>
                <c:pt idx="34">
                  <c:v>26186</c:v>
                </c:pt>
                <c:pt idx="35">
                  <c:v>26193</c:v>
                </c:pt>
                <c:pt idx="36">
                  <c:v>26200</c:v>
                </c:pt>
                <c:pt idx="37">
                  <c:v>26207</c:v>
                </c:pt>
                <c:pt idx="38">
                  <c:v>26214</c:v>
                </c:pt>
                <c:pt idx="39">
                  <c:v>26221</c:v>
                </c:pt>
                <c:pt idx="40">
                  <c:v>26228</c:v>
                </c:pt>
                <c:pt idx="41">
                  <c:v>26235</c:v>
                </c:pt>
                <c:pt idx="42">
                  <c:v>26242</c:v>
                </c:pt>
                <c:pt idx="43">
                  <c:v>26249</c:v>
                </c:pt>
                <c:pt idx="44">
                  <c:v>26256</c:v>
                </c:pt>
                <c:pt idx="45">
                  <c:v>26263</c:v>
                </c:pt>
                <c:pt idx="46">
                  <c:v>26270</c:v>
                </c:pt>
                <c:pt idx="47">
                  <c:v>26277</c:v>
                </c:pt>
                <c:pt idx="48">
                  <c:v>26284</c:v>
                </c:pt>
                <c:pt idx="49">
                  <c:v>26291</c:v>
                </c:pt>
                <c:pt idx="50">
                  <c:v>26298</c:v>
                </c:pt>
                <c:pt idx="51">
                  <c:v>26305</c:v>
                </c:pt>
                <c:pt idx="52">
                  <c:v>26312</c:v>
                </c:pt>
                <c:pt idx="53">
                  <c:v>26319</c:v>
                </c:pt>
                <c:pt idx="54">
                  <c:v>26326</c:v>
                </c:pt>
                <c:pt idx="55">
                  <c:v>26333</c:v>
                </c:pt>
                <c:pt idx="56">
                  <c:v>26340</c:v>
                </c:pt>
                <c:pt idx="57">
                  <c:v>26347</c:v>
                </c:pt>
                <c:pt idx="58">
                  <c:v>26354</c:v>
                </c:pt>
                <c:pt idx="59">
                  <c:v>26361</c:v>
                </c:pt>
                <c:pt idx="60">
                  <c:v>26368</c:v>
                </c:pt>
                <c:pt idx="61">
                  <c:v>26375</c:v>
                </c:pt>
                <c:pt idx="62">
                  <c:v>26382</c:v>
                </c:pt>
                <c:pt idx="63">
                  <c:v>26389</c:v>
                </c:pt>
                <c:pt idx="64">
                  <c:v>26396</c:v>
                </c:pt>
                <c:pt idx="65">
                  <c:v>26403</c:v>
                </c:pt>
                <c:pt idx="66">
                  <c:v>26410</c:v>
                </c:pt>
                <c:pt idx="67">
                  <c:v>26417</c:v>
                </c:pt>
                <c:pt idx="68">
                  <c:v>26424</c:v>
                </c:pt>
                <c:pt idx="69">
                  <c:v>26431</c:v>
                </c:pt>
                <c:pt idx="70">
                  <c:v>26438</c:v>
                </c:pt>
                <c:pt idx="71">
                  <c:v>26445</c:v>
                </c:pt>
                <c:pt idx="72">
                  <c:v>26452</c:v>
                </c:pt>
                <c:pt idx="73">
                  <c:v>26459</c:v>
                </c:pt>
                <c:pt idx="74">
                  <c:v>26466</c:v>
                </c:pt>
                <c:pt idx="75">
                  <c:v>26473</c:v>
                </c:pt>
                <c:pt idx="76">
                  <c:v>26480</c:v>
                </c:pt>
                <c:pt idx="77">
                  <c:v>26487</c:v>
                </c:pt>
                <c:pt idx="78">
                  <c:v>26494</c:v>
                </c:pt>
                <c:pt idx="79">
                  <c:v>26501</c:v>
                </c:pt>
                <c:pt idx="80">
                  <c:v>26508</c:v>
                </c:pt>
                <c:pt idx="81">
                  <c:v>26515</c:v>
                </c:pt>
                <c:pt idx="82">
                  <c:v>26522</c:v>
                </c:pt>
                <c:pt idx="83">
                  <c:v>26529</c:v>
                </c:pt>
                <c:pt idx="84">
                  <c:v>26536</c:v>
                </c:pt>
                <c:pt idx="85">
                  <c:v>26543</c:v>
                </c:pt>
                <c:pt idx="86">
                  <c:v>26550</c:v>
                </c:pt>
                <c:pt idx="87">
                  <c:v>26557</c:v>
                </c:pt>
                <c:pt idx="88">
                  <c:v>26564</c:v>
                </c:pt>
                <c:pt idx="89">
                  <c:v>26571</c:v>
                </c:pt>
                <c:pt idx="90">
                  <c:v>26578</c:v>
                </c:pt>
                <c:pt idx="91">
                  <c:v>26585</c:v>
                </c:pt>
                <c:pt idx="92">
                  <c:v>26592</c:v>
                </c:pt>
                <c:pt idx="93">
                  <c:v>26599</c:v>
                </c:pt>
                <c:pt idx="94">
                  <c:v>26606</c:v>
                </c:pt>
                <c:pt idx="95">
                  <c:v>26613</c:v>
                </c:pt>
                <c:pt idx="96">
                  <c:v>26620</c:v>
                </c:pt>
                <c:pt idx="97">
                  <c:v>26627</c:v>
                </c:pt>
                <c:pt idx="98">
                  <c:v>26634</c:v>
                </c:pt>
                <c:pt idx="99">
                  <c:v>26641</c:v>
                </c:pt>
                <c:pt idx="100">
                  <c:v>26648</c:v>
                </c:pt>
                <c:pt idx="101">
                  <c:v>26655</c:v>
                </c:pt>
                <c:pt idx="102">
                  <c:v>26662</c:v>
                </c:pt>
                <c:pt idx="103">
                  <c:v>26669</c:v>
                </c:pt>
                <c:pt idx="104">
                  <c:v>26676</c:v>
                </c:pt>
                <c:pt idx="105">
                  <c:v>26683</c:v>
                </c:pt>
                <c:pt idx="106">
                  <c:v>26690</c:v>
                </c:pt>
                <c:pt idx="107">
                  <c:v>26697</c:v>
                </c:pt>
                <c:pt idx="108">
                  <c:v>26704</c:v>
                </c:pt>
                <c:pt idx="109">
                  <c:v>26711</c:v>
                </c:pt>
                <c:pt idx="110">
                  <c:v>26718</c:v>
                </c:pt>
                <c:pt idx="111">
                  <c:v>26725</c:v>
                </c:pt>
                <c:pt idx="112">
                  <c:v>26732</c:v>
                </c:pt>
                <c:pt idx="113">
                  <c:v>26739</c:v>
                </c:pt>
                <c:pt idx="114">
                  <c:v>26746</c:v>
                </c:pt>
                <c:pt idx="115">
                  <c:v>26753</c:v>
                </c:pt>
                <c:pt idx="116">
                  <c:v>26760</c:v>
                </c:pt>
                <c:pt idx="117">
                  <c:v>26767</c:v>
                </c:pt>
                <c:pt idx="118">
                  <c:v>26774</c:v>
                </c:pt>
                <c:pt idx="119">
                  <c:v>26781</c:v>
                </c:pt>
                <c:pt idx="120">
                  <c:v>26788</c:v>
                </c:pt>
                <c:pt idx="121">
                  <c:v>26795</c:v>
                </c:pt>
                <c:pt idx="122">
                  <c:v>26802</c:v>
                </c:pt>
                <c:pt idx="123">
                  <c:v>26809</c:v>
                </c:pt>
                <c:pt idx="124">
                  <c:v>26816</c:v>
                </c:pt>
                <c:pt idx="125">
                  <c:v>26823</c:v>
                </c:pt>
                <c:pt idx="126">
                  <c:v>26830</c:v>
                </c:pt>
                <c:pt idx="127">
                  <c:v>26837</c:v>
                </c:pt>
                <c:pt idx="128">
                  <c:v>26844</c:v>
                </c:pt>
                <c:pt idx="129">
                  <c:v>26851</c:v>
                </c:pt>
                <c:pt idx="130">
                  <c:v>26858</c:v>
                </c:pt>
                <c:pt idx="131">
                  <c:v>26865</c:v>
                </c:pt>
                <c:pt idx="132">
                  <c:v>26872</c:v>
                </c:pt>
                <c:pt idx="133">
                  <c:v>26879</c:v>
                </c:pt>
                <c:pt idx="134">
                  <c:v>26886</c:v>
                </c:pt>
                <c:pt idx="135">
                  <c:v>26893</c:v>
                </c:pt>
                <c:pt idx="136">
                  <c:v>26900</c:v>
                </c:pt>
                <c:pt idx="137">
                  <c:v>26907</c:v>
                </c:pt>
                <c:pt idx="138">
                  <c:v>26914</c:v>
                </c:pt>
                <c:pt idx="139">
                  <c:v>26921</c:v>
                </c:pt>
                <c:pt idx="140">
                  <c:v>26928</c:v>
                </c:pt>
                <c:pt idx="141">
                  <c:v>26935</c:v>
                </c:pt>
                <c:pt idx="142">
                  <c:v>26942</c:v>
                </c:pt>
                <c:pt idx="143">
                  <c:v>26949</c:v>
                </c:pt>
                <c:pt idx="144">
                  <c:v>26956</c:v>
                </c:pt>
                <c:pt idx="145">
                  <c:v>26963</c:v>
                </c:pt>
                <c:pt idx="146">
                  <c:v>26970</c:v>
                </c:pt>
                <c:pt idx="147">
                  <c:v>26977</c:v>
                </c:pt>
                <c:pt idx="148">
                  <c:v>26984</c:v>
                </c:pt>
                <c:pt idx="149">
                  <c:v>26991</c:v>
                </c:pt>
                <c:pt idx="150">
                  <c:v>26998</c:v>
                </c:pt>
                <c:pt idx="151">
                  <c:v>27005</c:v>
                </c:pt>
                <c:pt idx="152">
                  <c:v>27012</c:v>
                </c:pt>
                <c:pt idx="153">
                  <c:v>27019</c:v>
                </c:pt>
                <c:pt idx="154">
                  <c:v>27026</c:v>
                </c:pt>
                <c:pt idx="155">
                  <c:v>27033</c:v>
                </c:pt>
                <c:pt idx="156">
                  <c:v>27040</c:v>
                </c:pt>
                <c:pt idx="157">
                  <c:v>27047</c:v>
                </c:pt>
                <c:pt idx="158">
                  <c:v>27054</c:v>
                </c:pt>
                <c:pt idx="159">
                  <c:v>27061</c:v>
                </c:pt>
                <c:pt idx="160">
                  <c:v>27068</c:v>
                </c:pt>
                <c:pt idx="161">
                  <c:v>27075</c:v>
                </c:pt>
                <c:pt idx="162">
                  <c:v>27082</c:v>
                </c:pt>
                <c:pt idx="163">
                  <c:v>27089</c:v>
                </c:pt>
                <c:pt idx="164">
                  <c:v>27096</c:v>
                </c:pt>
                <c:pt idx="165">
                  <c:v>27103</c:v>
                </c:pt>
                <c:pt idx="166">
                  <c:v>27110</c:v>
                </c:pt>
                <c:pt idx="167">
                  <c:v>27117</c:v>
                </c:pt>
                <c:pt idx="168">
                  <c:v>27124</c:v>
                </c:pt>
                <c:pt idx="169">
                  <c:v>27131</c:v>
                </c:pt>
                <c:pt idx="170">
                  <c:v>27138</c:v>
                </c:pt>
                <c:pt idx="171">
                  <c:v>27145</c:v>
                </c:pt>
                <c:pt idx="172">
                  <c:v>27152</c:v>
                </c:pt>
                <c:pt idx="173">
                  <c:v>27159</c:v>
                </c:pt>
                <c:pt idx="174">
                  <c:v>27166</c:v>
                </c:pt>
                <c:pt idx="175">
                  <c:v>27173</c:v>
                </c:pt>
                <c:pt idx="176">
                  <c:v>27180</c:v>
                </c:pt>
                <c:pt idx="177">
                  <c:v>27187</c:v>
                </c:pt>
                <c:pt idx="178">
                  <c:v>27194</c:v>
                </c:pt>
                <c:pt idx="179">
                  <c:v>27201</c:v>
                </c:pt>
                <c:pt idx="180">
                  <c:v>27208</c:v>
                </c:pt>
                <c:pt idx="181">
                  <c:v>27215</c:v>
                </c:pt>
                <c:pt idx="182">
                  <c:v>27222</c:v>
                </c:pt>
                <c:pt idx="183">
                  <c:v>27229</c:v>
                </c:pt>
                <c:pt idx="184">
                  <c:v>27236</c:v>
                </c:pt>
                <c:pt idx="185">
                  <c:v>27243</c:v>
                </c:pt>
                <c:pt idx="186">
                  <c:v>27250</c:v>
                </c:pt>
                <c:pt idx="187">
                  <c:v>27257</c:v>
                </c:pt>
                <c:pt idx="188">
                  <c:v>27264</c:v>
                </c:pt>
                <c:pt idx="189">
                  <c:v>27271</c:v>
                </c:pt>
                <c:pt idx="190">
                  <c:v>27278</c:v>
                </c:pt>
                <c:pt idx="191">
                  <c:v>27285</c:v>
                </c:pt>
                <c:pt idx="192">
                  <c:v>27292</c:v>
                </c:pt>
                <c:pt idx="193">
                  <c:v>27299</c:v>
                </c:pt>
                <c:pt idx="194">
                  <c:v>27306</c:v>
                </c:pt>
                <c:pt idx="195">
                  <c:v>27313</c:v>
                </c:pt>
                <c:pt idx="196">
                  <c:v>27320</c:v>
                </c:pt>
                <c:pt idx="197">
                  <c:v>27327</c:v>
                </c:pt>
                <c:pt idx="198">
                  <c:v>27334</c:v>
                </c:pt>
                <c:pt idx="199">
                  <c:v>27341</c:v>
                </c:pt>
                <c:pt idx="200">
                  <c:v>27348</c:v>
                </c:pt>
                <c:pt idx="201">
                  <c:v>27355</c:v>
                </c:pt>
                <c:pt idx="202">
                  <c:v>27362</c:v>
                </c:pt>
                <c:pt idx="203">
                  <c:v>27369</c:v>
                </c:pt>
                <c:pt idx="204">
                  <c:v>27376</c:v>
                </c:pt>
                <c:pt idx="205">
                  <c:v>27383</c:v>
                </c:pt>
                <c:pt idx="206">
                  <c:v>27390</c:v>
                </c:pt>
                <c:pt idx="207">
                  <c:v>27397</c:v>
                </c:pt>
                <c:pt idx="208">
                  <c:v>27404</c:v>
                </c:pt>
                <c:pt idx="209">
                  <c:v>27411</c:v>
                </c:pt>
                <c:pt idx="210">
                  <c:v>27418</c:v>
                </c:pt>
                <c:pt idx="211">
                  <c:v>27425</c:v>
                </c:pt>
                <c:pt idx="212">
                  <c:v>27432</c:v>
                </c:pt>
                <c:pt idx="213">
                  <c:v>27439</c:v>
                </c:pt>
                <c:pt idx="214">
                  <c:v>27446</c:v>
                </c:pt>
                <c:pt idx="215">
                  <c:v>27453</c:v>
                </c:pt>
                <c:pt idx="216">
                  <c:v>27460</c:v>
                </c:pt>
                <c:pt idx="217">
                  <c:v>27467</c:v>
                </c:pt>
                <c:pt idx="218">
                  <c:v>27474</c:v>
                </c:pt>
                <c:pt idx="219">
                  <c:v>27481</c:v>
                </c:pt>
                <c:pt idx="220">
                  <c:v>27488</c:v>
                </c:pt>
                <c:pt idx="221">
                  <c:v>27495</c:v>
                </c:pt>
                <c:pt idx="222">
                  <c:v>27502</c:v>
                </c:pt>
                <c:pt idx="223">
                  <c:v>27509</c:v>
                </c:pt>
                <c:pt idx="224">
                  <c:v>27516</c:v>
                </c:pt>
                <c:pt idx="225">
                  <c:v>27523</c:v>
                </c:pt>
                <c:pt idx="226">
                  <c:v>27530</c:v>
                </c:pt>
                <c:pt idx="227">
                  <c:v>27537</c:v>
                </c:pt>
                <c:pt idx="228">
                  <c:v>27544</c:v>
                </c:pt>
                <c:pt idx="229">
                  <c:v>27551</c:v>
                </c:pt>
                <c:pt idx="230">
                  <c:v>27558</c:v>
                </c:pt>
                <c:pt idx="231">
                  <c:v>27565</c:v>
                </c:pt>
                <c:pt idx="232">
                  <c:v>27572</c:v>
                </c:pt>
                <c:pt idx="233">
                  <c:v>27579</c:v>
                </c:pt>
                <c:pt idx="234">
                  <c:v>27586</c:v>
                </c:pt>
                <c:pt idx="235">
                  <c:v>27593</c:v>
                </c:pt>
                <c:pt idx="236">
                  <c:v>27600</c:v>
                </c:pt>
                <c:pt idx="237">
                  <c:v>27607</c:v>
                </c:pt>
                <c:pt idx="238">
                  <c:v>27614</c:v>
                </c:pt>
                <c:pt idx="239">
                  <c:v>27621</c:v>
                </c:pt>
                <c:pt idx="240">
                  <c:v>27628</c:v>
                </c:pt>
                <c:pt idx="241">
                  <c:v>27635</c:v>
                </c:pt>
                <c:pt idx="242">
                  <c:v>27642</c:v>
                </c:pt>
                <c:pt idx="243">
                  <c:v>27649</c:v>
                </c:pt>
                <c:pt idx="244">
                  <c:v>27656</c:v>
                </c:pt>
                <c:pt idx="245">
                  <c:v>27663</c:v>
                </c:pt>
                <c:pt idx="246">
                  <c:v>27670</c:v>
                </c:pt>
                <c:pt idx="247">
                  <c:v>27677</c:v>
                </c:pt>
                <c:pt idx="248">
                  <c:v>27684</c:v>
                </c:pt>
                <c:pt idx="249">
                  <c:v>27691</c:v>
                </c:pt>
                <c:pt idx="250">
                  <c:v>27698</c:v>
                </c:pt>
                <c:pt idx="251">
                  <c:v>27705</c:v>
                </c:pt>
                <c:pt idx="252">
                  <c:v>27712</c:v>
                </c:pt>
                <c:pt idx="253">
                  <c:v>27719</c:v>
                </c:pt>
                <c:pt idx="254">
                  <c:v>27726</c:v>
                </c:pt>
                <c:pt idx="255">
                  <c:v>27733</c:v>
                </c:pt>
                <c:pt idx="256">
                  <c:v>27740</c:v>
                </c:pt>
                <c:pt idx="257">
                  <c:v>27747</c:v>
                </c:pt>
                <c:pt idx="258">
                  <c:v>27754</c:v>
                </c:pt>
                <c:pt idx="259">
                  <c:v>27761</c:v>
                </c:pt>
                <c:pt idx="260">
                  <c:v>27768</c:v>
                </c:pt>
                <c:pt idx="261">
                  <c:v>27775</c:v>
                </c:pt>
                <c:pt idx="262">
                  <c:v>27782</c:v>
                </c:pt>
                <c:pt idx="263">
                  <c:v>27789</c:v>
                </c:pt>
                <c:pt idx="264">
                  <c:v>27796</c:v>
                </c:pt>
                <c:pt idx="265">
                  <c:v>27803</c:v>
                </c:pt>
                <c:pt idx="266">
                  <c:v>27810</c:v>
                </c:pt>
                <c:pt idx="267">
                  <c:v>27817</c:v>
                </c:pt>
                <c:pt idx="268">
                  <c:v>27824</c:v>
                </c:pt>
                <c:pt idx="269">
                  <c:v>27831</c:v>
                </c:pt>
                <c:pt idx="270">
                  <c:v>27838</c:v>
                </c:pt>
                <c:pt idx="271">
                  <c:v>27845</c:v>
                </c:pt>
                <c:pt idx="272">
                  <c:v>27852</c:v>
                </c:pt>
                <c:pt idx="273">
                  <c:v>27859</c:v>
                </c:pt>
                <c:pt idx="274">
                  <c:v>27866</c:v>
                </c:pt>
                <c:pt idx="275">
                  <c:v>27873</c:v>
                </c:pt>
                <c:pt idx="276">
                  <c:v>27880</c:v>
                </c:pt>
                <c:pt idx="277">
                  <c:v>27887</c:v>
                </c:pt>
                <c:pt idx="278">
                  <c:v>27894</c:v>
                </c:pt>
                <c:pt idx="279">
                  <c:v>27901</c:v>
                </c:pt>
                <c:pt idx="280">
                  <c:v>27908</c:v>
                </c:pt>
                <c:pt idx="281">
                  <c:v>27915</c:v>
                </c:pt>
                <c:pt idx="282">
                  <c:v>27922</c:v>
                </c:pt>
                <c:pt idx="283">
                  <c:v>27929</c:v>
                </c:pt>
                <c:pt idx="284">
                  <c:v>27936</c:v>
                </c:pt>
                <c:pt idx="285">
                  <c:v>27943</c:v>
                </c:pt>
                <c:pt idx="286">
                  <c:v>27950</c:v>
                </c:pt>
                <c:pt idx="287">
                  <c:v>27957</c:v>
                </c:pt>
                <c:pt idx="288">
                  <c:v>27964</c:v>
                </c:pt>
                <c:pt idx="289">
                  <c:v>27971</c:v>
                </c:pt>
                <c:pt idx="290">
                  <c:v>27978</c:v>
                </c:pt>
                <c:pt idx="291">
                  <c:v>27985</c:v>
                </c:pt>
                <c:pt idx="292">
                  <c:v>27992</c:v>
                </c:pt>
                <c:pt idx="293">
                  <c:v>27999</c:v>
                </c:pt>
                <c:pt idx="294">
                  <c:v>28006</c:v>
                </c:pt>
                <c:pt idx="295">
                  <c:v>28013</c:v>
                </c:pt>
                <c:pt idx="296">
                  <c:v>28020</c:v>
                </c:pt>
                <c:pt idx="297">
                  <c:v>28027</c:v>
                </c:pt>
                <c:pt idx="298">
                  <c:v>28034</c:v>
                </c:pt>
                <c:pt idx="299">
                  <c:v>28041</c:v>
                </c:pt>
                <c:pt idx="300">
                  <c:v>28048</c:v>
                </c:pt>
                <c:pt idx="301">
                  <c:v>28055</c:v>
                </c:pt>
                <c:pt idx="302">
                  <c:v>28062</c:v>
                </c:pt>
                <c:pt idx="303">
                  <c:v>28069</c:v>
                </c:pt>
                <c:pt idx="304">
                  <c:v>28076</c:v>
                </c:pt>
                <c:pt idx="305">
                  <c:v>28083</c:v>
                </c:pt>
                <c:pt idx="306">
                  <c:v>28090</c:v>
                </c:pt>
                <c:pt idx="307">
                  <c:v>28097</c:v>
                </c:pt>
                <c:pt idx="308">
                  <c:v>28104</c:v>
                </c:pt>
                <c:pt idx="309">
                  <c:v>28111</c:v>
                </c:pt>
                <c:pt idx="310">
                  <c:v>28118</c:v>
                </c:pt>
                <c:pt idx="311">
                  <c:v>28125</c:v>
                </c:pt>
                <c:pt idx="312">
                  <c:v>28132</c:v>
                </c:pt>
                <c:pt idx="313">
                  <c:v>28139</c:v>
                </c:pt>
                <c:pt idx="314">
                  <c:v>28146</c:v>
                </c:pt>
                <c:pt idx="315">
                  <c:v>28153</c:v>
                </c:pt>
                <c:pt idx="316">
                  <c:v>28160</c:v>
                </c:pt>
                <c:pt idx="317">
                  <c:v>28167</c:v>
                </c:pt>
                <c:pt idx="318">
                  <c:v>28174</c:v>
                </c:pt>
                <c:pt idx="319">
                  <c:v>28181</c:v>
                </c:pt>
                <c:pt idx="320">
                  <c:v>28188</c:v>
                </c:pt>
                <c:pt idx="321">
                  <c:v>28195</c:v>
                </c:pt>
                <c:pt idx="322">
                  <c:v>28202</c:v>
                </c:pt>
                <c:pt idx="323">
                  <c:v>28209</c:v>
                </c:pt>
                <c:pt idx="324">
                  <c:v>28216</c:v>
                </c:pt>
                <c:pt idx="325">
                  <c:v>28223</c:v>
                </c:pt>
                <c:pt idx="326">
                  <c:v>28230</c:v>
                </c:pt>
                <c:pt idx="327">
                  <c:v>28237</c:v>
                </c:pt>
                <c:pt idx="328">
                  <c:v>28244</c:v>
                </c:pt>
                <c:pt idx="329">
                  <c:v>28251</c:v>
                </c:pt>
                <c:pt idx="330">
                  <c:v>28258</c:v>
                </c:pt>
                <c:pt idx="331">
                  <c:v>28265</c:v>
                </c:pt>
                <c:pt idx="332">
                  <c:v>28272</c:v>
                </c:pt>
                <c:pt idx="333">
                  <c:v>28279</c:v>
                </c:pt>
                <c:pt idx="334">
                  <c:v>28286</c:v>
                </c:pt>
                <c:pt idx="335">
                  <c:v>28293</c:v>
                </c:pt>
                <c:pt idx="336">
                  <c:v>28300</c:v>
                </c:pt>
                <c:pt idx="337">
                  <c:v>28307</c:v>
                </c:pt>
                <c:pt idx="338">
                  <c:v>28314</c:v>
                </c:pt>
                <c:pt idx="339">
                  <c:v>28321</c:v>
                </c:pt>
                <c:pt idx="340">
                  <c:v>28328</c:v>
                </c:pt>
                <c:pt idx="341">
                  <c:v>28335</c:v>
                </c:pt>
                <c:pt idx="342">
                  <c:v>28342</c:v>
                </c:pt>
                <c:pt idx="343">
                  <c:v>28349</c:v>
                </c:pt>
                <c:pt idx="344">
                  <c:v>28356</c:v>
                </c:pt>
                <c:pt idx="345">
                  <c:v>28363</c:v>
                </c:pt>
                <c:pt idx="346">
                  <c:v>28370</c:v>
                </c:pt>
                <c:pt idx="347">
                  <c:v>28377</c:v>
                </c:pt>
                <c:pt idx="348">
                  <c:v>28384</c:v>
                </c:pt>
                <c:pt idx="349">
                  <c:v>28391</c:v>
                </c:pt>
                <c:pt idx="350">
                  <c:v>28398</c:v>
                </c:pt>
                <c:pt idx="351">
                  <c:v>28405</c:v>
                </c:pt>
                <c:pt idx="352">
                  <c:v>28412</c:v>
                </c:pt>
                <c:pt idx="353">
                  <c:v>28419</c:v>
                </c:pt>
                <c:pt idx="354">
                  <c:v>28426</c:v>
                </c:pt>
                <c:pt idx="355">
                  <c:v>28433</c:v>
                </c:pt>
                <c:pt idx="356">
                  <c:v>28440</c:v>
                </c:pt>
                <c:pt idx="357">
                  <c:v>28447</c:v>
                </c:pt>
                <c:pt idx="358">
                  <c:v>28454</c:v>
                </c:pt>
                <c:pt idx="359">
                  <c:v>28461</c:v>
                </c:pt>
                <c:pt idx="360">
                  <c:v>28468</c:v>
                </c:pt>
                <c:pt idx="361">
                  <c:v>28475</c:v>
                </c:pt>
                <c:pt idx="362">
                  <c:v>28482</c:v>
                </c:pt>
                <c:pt idx="363">
                  <c:v>28489</c:v>
                </c:pt>
                <c:pt idx="364">
                  <c:v>28496</c:v>
                </c:pt>
                <c:pt idx="365">
                  <c:v>28503</c:v>
                </c:pt>
                <c:pt idx="366">
                  <c:v>28510</c:v>
                </c:pt>
                <c:pt idx="367">
                  <c:v>28517</c:v>
                </c:pt>
                <c:pt idx="368">
                  <c:v>28524</c:v>
                </c:pt>
                <c:pt idx="369">
                  <c:v>28531</c:v>
                </c:pt>
                <c:pt idx="370">
                  <c:v>28538</c:v>
                </c:pt>
                <c:pt idx="371">
                  <c:v>28545</c:v>
                </c:pt>
                <c:pt idx="372">
                  <c:v>28552</c:v>
                </c:pt>
                <c:pt idx="373">
                  <c:v>28559</c:v>
                </c:pt>
                <c:pt idx="374">
                  <c:v>28566</c:v>
                </c:pt>
                <c:pt idx="375">
                  <c:v>28573</c:v>
                </c:pt>
                <c:pt idx="376">
                  <c:v>28580</c:v>
                </c:pt>
                <c:pt idx="377">
                  <c:v>28587</c:v>
                </c:pt>
                <c:pt idx="378">
                  <c:v>28594</c:v>
                </c:pt>
                <c:pt idx="379">
                  <c:v>28601</c:v>
                </c:pt>
                <c:pt idx="380">
                  <c:v>28608</c:v>
                </c:pt>
                <c:pt idx="381">
                  <c:v>28615</c:v>
                </c:pt>
                <c:pt idx="382">
                  <c:v>28622</c:v>
                </c:pt>
                <c:pt idx="383">
                  <c:v>28629</c:v>
                </c:pt>
                <c:pt idx="384">
                  <c:v>28636</c:v>
                </c:pt>
                <c:pt idx="385">
                  <c:v>28643</c:v>
                </c:pt>
                <c:pt idx="386">
                  <c:v>28650</c:v>
                </c:pt>
                <c:pt idx="387">
                  <c:v>28657</c:v>
                </c:pt>
                <c:pt idx="388">
                  <c:v>28664</c:v>
                </c:pt>
                <c:pt idx="389">
                  <c:v>28671</c:v>
                </c:pt>
                <c:pt idx="390">
                  <c:v>28678</c:v>
                </c:pt>
                <c:pt idx="391">
                  <c:v>28685</c:v>
                </c:pt>
                <c:pt idx="392">
                  <c:v>28692</c:v>
                </c:pt>
                <c:pt idx="393">
                  <c:v>28699</c:v>
                </c:pt>
                <c:pt idx="394">
                  <c:v>28706</c:v>
                </c:pt>
                <c:pt idx="395">
                  <c:v>28713</c:v>
                </c:pt>
                <c:pt idx="396">
                  <c:v>28720</c:v>
                </c:pt>
                <c:pt idx="397">
                  <c:v>28727</c:v>
                </c:pt>
                <c:pt idx="398">
                  <c:v>28734</c:v>
                </c:pt>
                <c:pt idx="399">
                  <c:v>28741</c:v>
                </c:pt>
                <c:pt idx="400">
                  <c:v>28748</c:v>
                </c:pt>
                <c:pt idx="401">
                  <c:v>28755</c:v>
                </c:pt>
                <c:pt idx="402">
                  <c:v>28762</c:v>
                </c:pt>
                <c:pt idx="403">
                  <c:v>28769</c:v>
                </c:pt>
                <c:pt idx="404">
                  <c:v>28776</c:v>
                </c:pt>
                <c:pt idx="405">
                  <c:v>28783</c:v>
                </c:pt>
                <c:pt idx="406">
                  <c:v>28790</c:v>
                </c:pt>
                <c:pt idx="407">
                  <c:v>28797</c:v>
                </c:pt>
                <c:pt idx="408">
                  <c:v>28804</c:v>
                </c:pt>
                <c:pt idx="409">
                  <c:v>28811</c:v>
                </c:pt>
                <c:pt idx="410">
                  <c:v>28818</c:v>
                </c:pt>
                <c:pt idx="411">
                  <c:v>28825</c:v>
                </c:pt>
                <c:pt idx="412">
                  <c:v>28832</c:v>
                </c:pt>
                <c:pt idx="413">
                  <c:v>28839</c:v>
                </c:pt>
                <c:pt idx="414">
                  <c:v>28846</c:v>
                </c:pt>
                <c:pt idx="415">
                  <c:v>28853</c:v>
                </c:pt>
                <c:pt idx="416">
                  <c:v>28860</c:v>
                </c:pt>
                <c:pt idx="417">
                  <c:v>28867</c:v>
                </c:pt>
                <c:pt idx="418">
                  <c:v>28874</c:v>
                </c:pt>
                <c:pt idx="419">
                  <c:v>28881</c:v>
                </c:pt>
                <c:pt idx="420">
                  <c:v>28888</c:v>
                </c:pt>
                <c:pt idx="421">
                  <c:v>28895</c:v>
                </c:pt>
                <c:pt idx="422">
                  <c:v>28902</c:v>
                </c:pt>
                <c:pt idx="423">
                  <c:v>28909</c:v>
                </c:pt>
                <c:pt idx="424">
                  <c:v>28916</c:v>
                </c:pt>
                <c:pt idx="425">
                  <c:v>28923</c:v>
                </c:pt>
                <c:pt idx="426">
                  <c:v>28930</c:v>
                </c:pt>
                <c:pt idx="427">
                  <c:v>28937</c:v>
                </c:pt>
                <c:pt idx="428">
                  <c:v>28944</c:v>
                </c:pt>
                <c:pt idx="429">
                  <c:v>28951</c:v>
                </c:pt>
                <c:pt idx="430">
                  <c:v>28958</c:v>
                </c:pt>
                <c:pt idx="431">
                  <c:v>28965</c:v>
                </c:pt>
                <c:pt idx="432">
                  <c:v>28972</c:v>
                </c:pt>
                <c:pt idx="433">
                  <c:v>28979</c:v>
                </c:pt>
                <c:pt idx="434">
                  <c:v>28986</c:v>
                </c:pt>
                <c:pt idx="435">
                  <c:v>28993</c:v>
                </c:pt>
                <c:pt idx="436">
                  <c:v>29000</c:v>
                </c:pt>
                <c:pt idx="437">
                  <c:v>29007</c:v>
                </c:pt>
                <c:pt idx="438">
                  <c:v>29014</c:v>
                </c:pt>
                <c:pt idx="439">
                  <c:v>29021</c:v>
                </c:pt>
                <c:pt idx="440">
                  <c:v>29028</c:v>
                </c:pt>
                <c:pt idx="441">
                  <c:v>29035</c:v>
                </c:pt>
                <c:pt idx="442">
                  <c:v>29042</c:v>
                </c:pt>
                <c:pt idx="443">
                  <c:v>29049</c:v>
                </c:pt>
                <c:pt idx="444">
                  <c:v>29056</c:v>
                </c:pt>
                <c:pt idx="445">
                  <c:v>29063</c:v>
                </c:pt>
                <c:pt idx="446">
                  <c:v>29070</c:v>
                </c:pt>
                <c:pt idx="447">
                  <c:v>29077</c:v>
                </c:pt>
                <c:pt idx="448">
                  <c:v>29084</c:v>
                </c:pt>
                <c:pt idx="449">
                  <c:v>29091</c:v>
                </c:pt>
                <c:pt idx="450">
                  <c:v>29098</c:v>
                </c:pt>
                <c:pt idx="451">
                  <c:v>29105</c:v>
                </c:pt>
                <c:pt idx="452">
                  <c:v>29112</c:v>
                </c:pt>
                <c:pt idx="453">
                  <c:v>29119</c:v>
                </c:pt>
                <c:pt idx="454">
                  <c:v>29126</c:v>
                </c:pt>
                <c:pt idx="455">
                  <c:v>29133</c:v>
                </c:pt>
                <c:pt idx="456">
                  <c:v>29140</c:v>
                </c:pt>
                <c:pt idx="457">
                  <c:v>29147</c:v>
                </c:pt>
                <c:pt idx="458">
                  <c:v>29154</c:v>
                </c:pt>
                <c:pt idx="459">
                  <c:v>29161</c:v>
                </c:pt>
                <c:pt idx="460">
                  <c:v>29168</c:v>
                </c:pt>
                <c:pt idx="461">
                  <c:v>29175</c:v>
                </c:pt>
                <c:pt idx="462">
                  <c:v>29182</c:v>
                </c:pt>
                <c:pt idx="463">
                  <c:v>29189</c:v>
                </c:pt>
                <c:pt idx="464">
                  <c:v>29196</c:v>
                </c:pt>
                <c:pt idx="465">
                  <c:v>29203</c:v>
                </c:pt>
                <c:pt idx="466">
                  <c:v>29210</c:v>
                </c:pt>
                <c:pt idx="467">
                  <c:v>29217</c:v>
                </c:pt>
                <c:pt idx="468">
                  <c:v>29224</c:v>
                </c:pt>
                <c:pt idx="469">
                  <c:v>29231</c:v>
                </c:pt>
                <c:pt idx="470">
                  <c:v>29238</c:v>
                </c:pt>
                <c:pt idx="471">
                  <c:v>29245</c:v>
                </c:pt>
                <c:pt idx="472">
                  <c:v>29252</c:v>
                </c:pt>
                <c:pt idx="473">
                  <c:v>29259</c:v>
                </c:pt>
                <c:pt idx="474">
                  <c:v>29266</c:v>
                </c:pt>
                <c:pt idx="475">
                  <c:v>29273</c:v>
                </c:pt>
                <c:pt idx="476">
                  <c:v>29280</c:v>
                </c:pt>
                <c:pt idx="477">
                  <c:v>29287</c:v>
                </c:pt>
                <c:pt idx="478">
                  <c:v>29294</c:v>
                </c:pt>
                <c:pt idx="479">
                  <c:v>29301</c:v>
                </c:pt>
                <c:pt idx="480">
                  <c:v>29308</c:v>
                </c:pt>
                <c:pt idx="481">
                  <c:v>29315</c:v>
                </c:pt>
                <c:pt idx="482">
                  <c:v>29322</c:v>
                </c:pt>
                <c:pt idx="483">
                  <c:v>29329</c:v>
                </c:pt>
                <c:pt idx="484">
                  <c:v>29336</c:v>
                </c:pt>
                <c:pt idx="485">
                  <c:v>29343</c:v>
                </c:pt>
                <c:pt idx="486">
                  <c:v>29350</c:v>
                </c:pt>
                <c:pt idx="487">
                  <c:v>29357</c:v>
                </c:pt>
                <c:pt idx="488">
                  <c:v>29364</c:v>
                </c:pt>
                <c:pt idx="489">
                  <c:v>29371</c:v>
                </c:pt>
                <c:pt idx="490">
                  <c:v>29378</c:v>
                </c:pt>
                <c:pt idx="491">
                  <c:v>29385</c:v>
                </c:pt>
                <c:pt idx="492">
                  <c:v>29392</c:v>
                </c:pt>
                <c:pt idx="493">
                  <c:v>29399</c:v>
                </c:pt>
                <c:pt idx="494">
                  <c:v>29406</c:v>
                </c:pt>
                <c:pt idx="495">
                  <c:v>29413</c:v>
                </c:pt>
                <c:pt idx="496">
                  <c:v>29420</c:v>
                </c:pt>
                <c:pt idx="497">
                  <c:v>29427</c:v>
                </c:pt>
                <c:pt idx="498">
                  <c:v>29434</c:v>
                </c:pt>
                <c:pt idx="499">
                  <c:v>29441</c:v>
                </c:pt>
                <c:pt idx="500">
                  <c:v>29448</c:v>
                </c:pt>
                <c:pt idx="501">
                  <c:v>29455</c:v>
                </c:pt>
                <c:pt idx="502">
                  <c:v>29462</c:v>
                </c:pt>
                <c:pt idx="503">
                  <c:v>29469</c:v>
                </c:pt>
                <c:pt idx="504">
                  <c:v>29476</c:v>
                </c:pt>
                <c:pt idx="505">
                  <c:v>29483</c:v>
                </c:pt>
                <c:pt idx="506">
                  <c:v>29490</c:v>
                </c:pt>
                <c:pt idx="507">
                  <c:v>29497</c:v>
                </c:pt>
                <c:pt idx="508">
                  <c:v>29504</c:v>
                </c:pt>
                <c:pt idx="509">
                  <c:v>29511</c:v>
                </c:pt>
                <c:pt idx="510">
                  <c:v>29518</c:v>
                </c:pt>
                <c:pt idx="511">
                  <c:v>29525</c:v>
                </c:pt>
                <c:pt idx="512">
                  <c:v>29532</c:v>
                </c:pt>
                <c:pt idx="513">
                  <c:v>29539</c:v>
                </c:pt>
                <c:pt idx="514">
                  <c:v>29546</c:v>
                </c:pt>
                <c:pt idx="515">
                  <c:v>29553</c:v>
                </c:pt>
                <c:pt idx="516">
                  <c:v>29560</c:v>
                </c:pt>
                <c:pt idx="517">
                  <c:v>29567</c:v>
                </c:pt>
                <c:pt idx="518">
                  <c:v>29574</c:v>
                </c:pt>
                <c:pt idx="519">
                  <c:v>29581</c:v>
                </c:pt>
                <c:pt idx="520">
                  <c:v>29588</c:v>
                </c:pt>
                <c:pt idx="521">
                  <c:v>29595</c:v>
                </c:pt>
                <c:pt idx="522">
                  <c:v>29602</c:v>
                </c:pt>
                <c:pt idx="523">
                  <c:v>29609</c:v>
                </c:pt>
                <c:pt idx="524">
                  <c:v>29616</c:v>
                </c:pt>
                <c:pt idx="525">
                  <c:v>29623</c:v>
                </c:pt>
                <c:pt idx="526">
                  <c:v>29630</c:v>
                </c:pt>
                <c:pt idx="527">
                  <c:v>29637</c:v>
                </c:pt>
                <c:pt idx="528">
                  <c:v>29644</c:v>
                </c:pt>
                <c:pt idx="529">
                  <c:v>29651</c:v>
                </c:pt>
                <c:pt idx="530">
                  <c:v>29658</c:v>
                </c:pt>
                <c:pt idx="531">
                  <c:v>29665</c:v>
                </c:pt>
                <c:pt idx="532">
                  <c:v>29672</c:v>
                </c:pt>
                <c:pt idx="533">
                  <c:v>29679</c:v>
                </c:pt>
                <c:pt idx="534">
                  <c:v>29686</c:v>
                </c:pt>
                <c:pt idx="535">
                  <c:v>29693</c:v>
                </c:pt>
                <c:pt idx="536">
                  <c:v>29700</c:v>
                </c:pt>
                <c:pt idx="537">
                  <c:v>29707</c:v>
                </c:pt>
                <c:pt idx="538">
                  <c:v>29714</c:v>
                </c:pt>
                <c:pt idx="539">
                  <c:v>29721</c:v>
                </c:pt>
                <c:pt idx="540">
                  <c:v>29728</c:v>
                </c:pt>
                <c:pt idx="541">
                  <c:v>29735</c:v>
                </c:pt>
                <c:pt idx="542">
                  <c:v>29742</c:v>
                </c:pt>
                <c:pt idx="543">
                  <c:v>29749</c:v>
                </c:pt>
                <c:pt idx="544">
                  <c:v>29756</c:v>
                </c:pt>
                <c:pt idx="545">
                  <c:v>29763</c:v>
                </c:pt>
                <c:pt idx="546">
                  <c:v>29770</c:v>
                </c:pt>
                <c:pt idx="547">
                  <c:v>29777</c:v>
                </c:pt>
                <c:pt idx="548">
                  <c:v>29784</c:v>
                </c:pt>
                <c:pt idx="549">
                  <c:v>29791</c:v>
                </c:pt>
                <c:pt idx="550">
                  <c:v>29798</c:v>
                </c:pt>
                <c:pt idx="551">
                  <c:v>29805</c:v>
                </c:pt>
                <c:pt idx="552">
                  <c:v>29812</c:v>
                </c:pt>
                <c:pt idx="553">
                  <c:v>29819</c:v>
                </c:pt>
                <c:pt idx="554">
                  <c:v>29826</c:v>
                </c:pt>
                <c:pt idx="555">
                  <c:v>29833</c:v>
                </c:pt>
                <c:pt idx="556">
                  <c:v>29840</c:v>
                </c:pt>
                <c:pt idx="557">
                  <c:v>29847</c:v>
                </c:pt>
                <c:pt idx="558">
                  <c:v>29854</c:v>
                </c:pt>
                <c:pt idx="559">
                  <c:v>29861</c:v>
                </c:pt>
                <c:pt idx="560">
                  <c:v>29868</c:v>
                </c:pt>
                <c:pt idx="561">
                  <c:v>29875</c:v>
                </c:pt>
                <c:pt idx="562">
                  <c:v>29882</c:v>
                </c:pt>
                <c:pt idx="563">
                  <c:v>29889</c:v>
                </c:pt>
                <c:pt idx="564">
                  <c:v>29896</c:v>
                </c:pt>
                <c:pt idx="565">
                  <c:v>29903</c:v>
                </c:pt>
                <c:pt idx="566">
                  <c:v>29910</c:v>
                </c:pt>
                <c:pt idx="567">
                  <c:v>29917</c:v>
                </c:pt>
                <c:pt idx="568">
                  <c:v>29924</c:v>
                </c:pt>
                <c:pt idx="569">
                  <c:v>29931</c:v>
                </c:pt>
                <c:pt idx="570">
                  <c:v>29938</c:v>
                </c:pt>
                <c:pt idx="571">
                  <c:v>29945</c:v>
                </c:pt>
                <c:pt idx="572">
                  <c:v>29952</c:v>
                </c:pt>
                <c:pt idx="573">
                  <c:v>29959</c:v>
                </c:pt>
                <c:pt idx="574">
                  <c:v>29966</c:v>
                </c:pt>
                <c:pt idx="575">
                  <c:v>29973</c:v>
                </c:pt>
                <c:pt idx="576">
                  <c:v>29980</c:v>
                </c:pt>
                <c:pt idx="577">
                  <c:v>29987</c:v>
                </c:pt>
                <c:pt idx="578">
                  <c:v>29994</c:v>
                </c:pt>
                <c:pt idx="579">
                  <c:v>30001</c:v>
                </c:pt>
                <c:pt idx="580">
                  <c:v>30008</c:v>
                </c:pt>
                <c:pt idx="581">
                  <c:v>30015</c:v>
                </c:pt>
                <c:pt idx="582">
                  <c:v>30022</c:v>
                </c:pt>
                <c:pt idx="583">
                  <c:v>30029</c:v>
                </c:pt>
                <c:pt idx="584">
                  <c:v>30036</c:v>
                </c:pt>
                <c:pt idx="585">
                  <c:v>30043</c:v>
                </c:pt>
                <c:pt idx="586">
                  <c:v>30050</c:v>
                </c:pt>
                <c:pt idx="587">
                  <c:v>30057</c:v>
                </c:pt>
                <c:pt idx="588">
                  <c:v>30064</c:v>
                </c:pt>
                <c:pt idx="589">
                  <c:v>30071</c:v>
                </c:pt>
                <c:pt idx="590">
                  <c:v>30078</c:v>
                </c:pt>
                <c:pt idx="591">
                  <c:v>30085</c:v>
                </c:pt>
                <c:pt idx="592">
                  <c:v>30092</c:v>
                </c:pt>
                <c:pt idx="593">
                  <c:v>30099</c:v>
                </c:pt>
                <c:pt idx="594">
                  <c:v>30106</c:v>
                </c:pt>
                <c:pt idx="595">
                  <c:v>30113</c:v>
                </c:pt>
                <c:pt idx="596">
                  <c:v>30120</c:v>
                </c:pt>
                <c:pt idx="597">
                  <c:v>30127</c:v>
                </c:pt>
                <c:pt idx="598">
                  <c:v>30134</c:v>
                </c:pt>
                <c:pt idx="599">
                  <c:v>30141</c:v>
                </c:pt>
                <c:pt idx="600">
                  <c:v>30148</c:v>
                </c:pt>
                <c:pt idx="601">
                  <c:v>30155</c:v>
                </c:pt>
                <c:pt idx="602">
                  <c:v>30162</c:v>
                </c:pt>
                <c:pt idx="603">
                  <c:v>30169</c:v>
                </c:pt>
                <c:pt idx="604">
                  <c:v>30176</c:v>
                </c:pt>
                <c:pt idx="605">
                  <c:v>30183</c:v>
                </c:pt>
                <c:pt idx="606">
                  <c:v>30190</c:v>
                </c:pt>
                <c:pt idx="607">
                  <c:v>30197</c:v>
                </c:pt>
                <c:pt idx="608">
                  <c:v>30204</c:v>
                </c:pt>
                <c:pt idx="609">
                  <c:v>30211</c:v>
                </c:pt>
                <c:pt idx="610">
                  <c:v>30218</c:v>
                </c:pt>
                <c:pt idx="611">
                  <c:v>30225</c:v>
                </c:pt>
                <c:pt idx="612">
                  <c:v>30232</c:v>
                </c:pt>
                <c:pt idx="613">
                  <c:v>30239</c:v>
                </c:pt>
                <c:pt idx="614">
                  <c:v>30246</c:v>
                </c:pt>
                <c:pt idx="615">
                  <c:v>30253</c:v>
                </c:pt>
                <c:pt idx="616">
                  <c:v>30260</c:v>
                </c:pt>
                <c:pt idx="617">
                  <c:v>30267</c:v>
                </c:pt>
                <c:pt idx="618">
                  <c:v>30274</c:v>
                </c:pt>
                <c:pt idx="619">
                  <c:v>30281</c:v>
                </c:pt>
                <c:pt idx="620">
                  <c:v>30288</c:v>
                </c:pt>
                <c:pt idx="621">
                  <c:v>30295</c:v>
                </c:pt>
                <c:pt idx="622">
                  <c:v>30302</c:v>
                </c:pt>
                <c:pt idx="623">
                  <c:v>30309</c:v>
                </c:pt>
                <c:pt idx="624">
                  <c:v>30316</c:v>
                </c:pt>
                <c:pt idx="625">
                  <c:v>30323</c:v>
                </c:pt>
                <c:pt idx="626">
                  <c:v>30330</c:v>
                </c:pt>
                <c:pt idx="627">
                  <c:v>30337</c:v>
                </c:pt>
                <c:pt idx="628">
                  <c:v>30344</c:v>
                </c:pt>
                <c:pt idx="629">
                  <c:v>30351</c:v>
                </c:pt>
                <c:pt idx="630">
                  <c:v>30358</c:v>
                </c:pt>
                <c:pt idx="631">
                  <c:v>30365</c:v>
                </c:pt>
                <c:pt idx="632">
                  <c:v>30372</c:v>
                </c:pt>
                <c:pt idx="633">
                  <c:v>30379</c:v>
                </c:pt>
                <c:pt idx="634">
                  <c:v>30386</c:v>
                </c:pt>
                <c:pt idx="635">
                  <c:v>30393</c:v>
                </c:pt>
                <c:pt idx="636">
                  <c:v>30400</c:v>
                </c:pt>
                <c:pt idx="637">
                  <c:v>30407</c:v>
                </c:pt>
                <c:pt idx="638">
                  <c:v>30414</c:v>
                </c:pt>
                <c:pt idx="639">
                  <c:v>30421</c:v>
                </c:pt>
                <c:pt idx="640">
                  <c:v>30428</c:v>
                </c:pt>
                <c:pt idx="641">
                  <c:v>30435</c:v>
                </c:pt>
                <c:pt idx="642">
                  <c:v>30442</c:v>
                </c:pt>
                <c:pt idx="643">
                  <c:v>30449</c:v>
                </c:pt>
                <c:pt idx="644">
                  <c:v>30456</c:v>
                </c:pt>
                <c:pt idx="645">
                  <c:v>30463</c:v>
                </c:pt>
                <c:pt idx="646">
                  <c:v>30470</c:v>
                </c:pt>
                <c:pt idx="647">
                  <c:v>30477</c:v>
                </c:pt>
                <c:pt idx="648">
                  <c:v>30484</c:v>
                </c:pt>
                <c:pt idx="649">
                  <c:v>30491</c:v>
                </c:pt>
                <c:pt idx="650">
                  <c:v>30498</c:v>
                </c:pt>
                <c:pt idx="651">
                  <c:v>30505</c:v>
                </c:pt>
                <c:pt idx="652">
                  <c:v>30512</c:v>
                </c:pt>
                <c:pt idx="653">
                  <c:v>30519</c:v>
                </c:pt>
                <c:pt idx="654">
                  <c:v>30526</c:v>
                </c:pt>
                <c:pt idx="655">
                  <c:v>30533</c:v>
                </c:pt>
                <c:pt idx="656">
                  <c:v>30540</c:v>
                </c:pt>
                <c:pt idx="657">
                  <c:v>30547</c:v>
                </c:pt>
                <c:pt idx="658">
                  <c:v>30554</c:v>
                </c:pt>
                <c:pt idx="659">
                  <c:v>30561</c:v>
                </c:pt>
                <c:pt idx="660">
                  <c:v>30568</c:v>
                </c:pt>
                <c:pt idx="661">
                  <c:v>30575</c:v>
                </c:pt>
                <c:pt idx="662">
                  <c:v>30582</c:v>
                </c:pt>
                <c:pt idx="663">
                  <c:v>30589</c:v>
                </c:pt>
                <c:pt idx="664">
                  <c:v>30596</c:v>
                </c:pt>
                <c:pt idx="665">
                  <c:v>30603</c:v>
                </c:pt>
                <c:pt idx="666">
                  <c:v>30610</c:v>
                </c:pt>
                <c:pt idx="667">
                  <c:v>30617</c:v>
                </c:pt>
                <c:pt idx="668">
                  <c:v>30624</c:v>
                </c:pt>
                <c:pt idx="669">
                  <c:v>30631</c:v>
                </c:pt>
                <c:pt idx="670">
                  <c:v>30638</c:v>
                </c:pt>
                <c:pt idx="671">
                  <c:v>30645</c:v>
                </c:pt>
                <c:pt idx="672">
                  <c:v>30652</c:v>
                </c:pt>
                <c:pt idx="673">
                  <c:v>30659</c:v>
                </c:pt>
                <c:pt idx="674">
                  <c:v>30666</c:v>
                </c:pt>
                <c:pt idx="675">
                  <c:v>30673</c:v>
                </c:pt>
                <c:pt idx="676">
                  <c:v>30680</c:v>
                </c:pt>
                <c:pt idx="677">
                  <c:v>30687</c:v>
                </c:pt>
                <c:pt idx="678">
                  <c:v>30694</c:v>
                </c:pt>
                <c:pt idx="679">
                  <c:v>30701</c:v>
                </c:pt>
                <c:pt idx="680">
                  <c:v>30708</c:v>
                </c:pt>
                <c:pt idx="681">
                  <c:v>30715</c:v>
                </c:pt>
                <c:pt idx="682">
                  <c:v>30722</c:v>
                </c:pt>
                <c:pt idx="683">
                  <c:v>30729</c:v>
                </c:pt>
                <c:pt idx="684">
                  <c:v>30736</c:v>
                </c:pt>
                <c:pt idx="685">
                  <c:v>30743</c:v>
                </c:pt>
                <c:pt idx="686">
                  <c:v>30750</c:v>
                </c:pt>
                <c:pt idx="687">
                  <c:v>30757</c:v>
                </c:pt>
                <c:pt idx="688">
                  <c:v>30764</c:v>
                </c:pt>
                <c:pt idx="689">
                  <c:v>30771</c:v>
                </c:pt>
                <c:pt idx="690">
                  <c:v>30778</c:v>
                </c:pt>
                <c:pt idx="691">
                  <c:v>30785</c:v>
                </c:pt>
                <c:pt idx="692">
                  <c:v>30792</c:v>
                </c:pt>
                <c:pt idx="693">
                  <c:v>30799</c:v>
                </c:pt>
                <c:pt idx="694">
                  <c:v>30806</c:v>
                </c:pt>
                <c:pt idx="695">
                  <c:v>30813</c:v>
                </c:pt>
                <c:pt idx="696">
                  <c:v>30820</c:v>
                </c:pt>
                <c:pt idx="697">
                  <c:v>30827</c:v>
                </c:pt>
                <c:pt idx="698">
                  <c:v>30834</c:v>
                </c:pt>
                <c:pt idx="699">
                  <c:v>30841</c:v>
                </c:pt>
                <c:pt idx="700">
                  <c:v>30848</c:v>
                </c:pt>
                <c:pt idx="701">
                  <c:v>30855</c:v>
                </c:pt>
                <c:pt idx="702">
                  <c:v>30862</c:v>
                </c:pt>
                <c:pt idx="703">
                  <c:v>30869</c:v>
                </c:pt>
                <c:pt idx="704">
                  <c:v>30876</c:v>
                </c:pt>
                <c:pt idx="705">
                  <c:v>30883</c:v>
                </c:pt>
                <c:pt idx="706">
                  <c:v>30890</c:v>
                </c:pt>
                <c:pt idx="707">
                  <c:v>30897</c:v>
                </c:pt>
                <c:pt idx="708">
                  <c:v>30904</c:v>
                </c:pt>
                <c:pt idx="709">
                  <c:v>30911</c:v>
                </c:pt>
                <c:pt idx="710">
                  <c:v>30918</c:v>
                </c:pt>
                <c:pt idx="711">
                  <c:v>30925</c:v>
                </c:pt>
                <c:pt idx="712">
                  <c:v>30932</c:v>
                </c:pt>
                <c:pt idx="713">
                  <c:v>30939</c:v>
                </c:pt>
                <c:pt idx="714">
                  <c:v>30946</c:v>
                </c:pt>
                <c:pt idx="715">
                  <c:v>30953</c:v>
                </c:pt>
                <c:pt idx="716">
                  <c:v>30960</c:v>
                </c:pt>
                <c:pt idx="717">
                  <c:v>30967</c:v>
                </c:pt>
                <c:pt idx="718">
                  <c:v>30974</c:v>
                </c:pt>
                <c:pt idx="719">
                  <c:v>30981</c:v>
                </c:pt>
                <c:pt idx="720">
                  <c:v>30988</c:v>
                </c:pt>
                <c:pt idx="721">
                  <c:v>30995</c:v>
                </c:pt>
                <c:pt idx="722">
                  <c:v>31002</c:v>
                </c:pt>
                <c:pt idx="723">
                  <c:v>31009</c:v>
                </c:pt>
                <c:pt idx="724">
                  <c:v>31016</c:v>
                </c:pt>
                <c:pt idx="725">
                  <c:v>31023</c:v>
                </c:pt>
                <c:pt idx="726">
                  <c:v>31030</c:v>
                </c:pt>
                <c:pt idx="727">
                  <c:v>31037</c:v>
                </c:pt>
                <c:pt idx="728">
                  <c:v>31044</c:v>
                </c:pt>
                <c:pt idx="729">
                  <c:v>31051</c:v>
                </c:pt>
                <c:pt idx="730">
                  <c:v>31058</c:v>
                </c:pt>
                <c:pt idx="731">
                  <c:v>31065</c:v>
                </c:pt>
                <c:pt idx="732">
                  <c:v>31072</c:v>
                </c:pt>
                <c:pt idx="733">
                  <c:v>31079</c:v>
                </c:pt>
                <c:pt idx="734">
                  <c:v>31086</c:v>
                </c:pt>
                <c:pt idx="735">
                  <c:v>31093</c:v>
                </c:pt>
                <c:pt idx="736">
                  <c:v>31100</c:v>
                </c:pt>
                <c:pt idx="737">
                  <c:v>31107</c:v>
                </c:pt>
                <c:pt idx="738">
                  <c:v>31114</c:v>
                </c:pt>
                <c:pt idx="739">
                  <c:v>31121</c:v>
                </c:pt>
                <c:pt idx="740">
                  <c:v>31128</c:v>
                </c:pt>
                <c:pt idx="741">
                  <c:v>31135</c:v>
                </c:pt>
                <c:pt idx="742">
                  <c:v>31142</c:v>
                </c:pt>
                <c:pt idx="743">
                  <c:v>31149</c:v>
                </c:pt>
                <c:pt idx="744">
                  <c:v>31156</c:v>
                </c:pt>
                <c:pt idx="745">
                  <c:v>31163</c:v>
                </c:pt>
                <c:pt idx="746">
                  <c:v>31170</c:v>
                </c:pt>
                <c:pt idx="747">
                  <c:v>31177</c:v>
                </c:pt>
                <c:pt idx="748">
                  <c:v>31184</c:v>
                </c:pt>
                <c:pt idx="749">
                  <c:v>31191</c:v>
                </c:pt>
                <c:pt idx="750">
                  <c:v>31198</c:v>
                </c:pt>
                <c:pt idx="751">
                  <c:v>31205</c:v>
                </c:pt>
                <c:pt idx="752">
                  <c:v>31212</c:v>
                </c:pt>
                <c:pt idx="753">
                  <c:v>31219</c:v>
                </c:pt>
                <c:pt idx="754">
                  <c:v>31226</c:v>
                </c:pt>
                <c:pt idx="755">
                  <c:v>31233</c:v>
                </c:pt>
                <c:pt idx="756">
                  <c:v>31240</c:v>
                </c:pt>
                <c:pt idx="757">
                  <c:v>31247</c:v>
                </c:pt>
                <c:pt idx="758">
                  <c:v>31254</c:v>
                </c:pt>
                <c:pt idx="759">
                  <c:v>31261</c:v>
                </c:pt>
                <c:pt idx="760">
                  <c:v>31268</c:v>
                </c:pt>
                <c:pt idx="761">
                  <c:v>31275</c:v>
                </c:pt>
                <c:pt idx="762">
                  <c:v>31282</c:v>
                </c:pt>
                <c:pt idx="763">
                  <c:v>31289</c:v>
                </c:pt>
                <c:pt idx="764">
                  <c:v>31296</c:v>
                </c:pt>
                <c:pt idx="765">
                  <c:v>31303</c:v>
                </c:pt>
                <c:pt idx="766">
                  <c:v>31310</c:v>
                </c:pt>
                <c:pt idx="767">
                  <c:v>31317</c:v>
                </c:pt>
                <c:pt idx="768">
                  <c:v>31324</c:v>
                </c:pt>
                <c:pt idx="769">
                  <c:v>31331</c:v>
                </c:pt>
                <c:pt idx="770">
                  <c:v>31338</c:v>
                </c:pt>
                <c:pt idx="771">
                  <c:v>31345</c:v>
                </c:pt>
                <c:pt idx="772">
                  <c:v>31352</c:v>
                </c:pt>
                <c:pt idx="773">
                  <c:v>31359</c:v>
                </c:pt>
                <c:pt idx="774">
                  <c:v>31366</c:v>
                </c:pt>
                <c:pt idx="775">
                  <c:v>31373</c:v>
                </c:pt>
                <c:pt idx="776">
                  <c:v>31380</c:v>
                </c:pt>
                <c:pt idx="777">
                  <c:v>31387</c:v>
                </c:pt>
                <c:pt idx="778">
                  <c:v>31394</c:v>
                </c:pt>
                <c:pt idx="779">
                  <c:v>31401</c:v>
                </c:pt>
                <c:pt idx="780">
                  <c:v>31408</c:v>
                </c:pt>
                <c:pt idx="781">
                  <c:v>31415</c:v>
                </c:pt>
                <c:pt idx="782">
                  <c:v>31422</c:v>
                </c:pt>
                <c:pt idx="783">
                  <c:v>31429</c:v>
                </c:pt>
                <c:pt idx="784">
                  <c:v>31436</c:v>
                </c:pt>
                <c:pt idx="785">
                  <c:v>31443</c:v>
                </c:pt>
                <c:pt idx="786">
                  <c:v>31450</c:v>
                </c:pt>
                <c:pt idx="787">
                  <c:v>31457</c:v>
                </c:pt>
                <c:pt idx="788">
                  <c:v>31464</c:v>
                </c:pt>
                <c:pt idx="789">
                  <c:v>31471</c:v>
                </c:pt>
                <c:pt idx="790">
                  <c:v>31478</c:v>
                </c:pt>
                <c:pt idx="791">
                  <c:v>31485</c:v>
                </c:pt>
                <c:pt idx="792">
                  <c:v>31492</c:v>
                </c:pt>
                <c:pt idx="793">
                  <c:v>31499</c:v>
                </c:pt>
                <c:pt idx="794">
                  <c:v>31506</c:v>
                </c:pt>
                <c:pt idx="795">
                  <c:v>31513</c:v>
                </c:pt>
                <c:pt idx="796">
                  <c:v>31520</c:v>
                </c:pt>
                <c:pt idx="797">
                  <c:v>31527</c:v>
                </c:pt>
                <c:pt idx="798">
                  <c:v>31534</c:v>
                </c:pt>
                <c:pt idx="799">
                  <c:v>31541</c:v>
                </c:pt>
                <c:pt idx="800">
                  <c:v>31548</c:v>
                </c:pt>
                <c:pt idx="801">
                  <c:v>31555</c:v>
                </c:pt>
                <c:pt idx="802">
                  <c:v>31562</c:v>
                </c:pt>
                <c:pt idx="803">
                  <c:v>31569</c:v>
                </c:pt>
                <c:pt idx="804">
                  <c:v>31576</c:v>
                </c:pt>
                <c:pt idx="805">
                  <c:v>31583</c:v>
                </c:pt>
                <c:pt idx="806">
                  <c:v>31590</c:v>
                </c:pt>
                <c:pt idx="807">
                  <c:v>31597</c:v>
                </c:pt>
                <c:pt idx="808">
                  <c:v>31604</c:v>
                </c:pt>
                <c:pt idx="809">
                  <c:v>31611</c:v>
                </c:pt>
                <c:pt idx="810">
                  <c:v>31618</c:v>
                </c:pt>
                <c:pt idx="811">
                  <c:v>31625</c:v>
                </c:pt>
                <c:pt idx="812">
                  <c:v>31632</c:v>
                </c:pt>
                <c:pt idx="813">
                  <c:v>31639</c:v>
                </c:pt>
                <c:pt idx="814">
                  <c:v>31646</c:v>
                </c:pt>
                <c:pt idx="815">
                  <c:v>31653</c:v>
                </c:pt>
                <c:pt idx="816">
                  <c:v>31660</c:v>
                </c:pt>
                <c:pt idx="817">
                  <c:v>31667</c:v>
                </c:pt>
                <c:pt idx="818">
                  <c:v>31674</c:v>
                </c:pt>
                <c:pt idx="819">
                  <c:v>31681</c:v>
                </c:pt>
                <c:pt idx="820">
                  <c:v>31688</c:v>
                </c:pt>
                <c:pt idx="821">
                  <c:v>31695</c:v>
                </c:pt>
                <c:pt idx="822">
                  <c:v>31702</c:v>
                </c:pt>
                <c:pt idx="823">
                  <c:v>31709</c:v>
                </c:pt>
                <c:pt idx="824">
                  <c:v>31716</c:v>
                </c:pt>
                <c:pt idx="825">
                  <c:v>31723</c:v>
                </c:pt>
                <c:pt idx="826">
                  <c:v>31730</c:v>
                </c:pt>
                <c:pt idx="827">
                  <c:v>31737</c:v>
                </c:pt>
                <c:pt idx="828">
                  <c:v>31744</c:v>
                </c:pt>
                <c:pt idx="829">
                  <c:v>31751</c:v>
                </c:pt>
                <c:pt idx="830">
                  <c:v>31758</c:v>
                </c:pt>
                <c:pt idx="831">
                  <c:v>31765</c:v>
                </c:pt>
                <c:pt idx="832">
                  <c:v>31772</c:v>
                </c:pt>
                <c:pt idx="833">
                  <c:v>31779</c:v>
                </c:pt>
                <c:pt idx="834">
                  <c:v>31786</c:v>
                </c:pt>
                <c:pt idx="835">
                  <c:v>31793</c:v>
                </c:pt>
                <c:pt idx="836">
                  <c:v>31800</c:v>
                </c:pt>
                <c:pt idx="837">
                  <c:v>31807</c:v>
                </c:pt>
                <c:pt idx="838">
                  <c:v>31814</c:v>
                </c:pt>
                <c:pt idx="839">
                  <c:v>31821</c:v>
                </c:pt>
                <c:pt idx="840">
                  <c:v>31828</c:v>
                </c:pt>
                <c:pt idx="841">
                  <c:v>31835</c:v>
                </c:pt>
                <c:pt idx="842">
                  <c:v>31842</c:v>
                </c:pt>
                <c:pt idx="843">
                  <c:v>31849</c:v>
                </c:pt>
                <c:pt idx="844">
                  <c:v>31856</c:v>
                </c:pt>
                <c:pt idx="845">
                  <c:v>31863</c:v>
                </c:pt>
                <c:pt idx="846">
                  <c:v>31870</c:v>
                </c:pt>
                <c:pt idx="847">
                  <c:v>31877</c:v>
                </c:pt>
                <c:pt idx="848">
                  <c:v>31884</c:v>
                </c:pt>
                <c:pt idx="849">
                  <c:v>31891</c:v>
                </c:pt>
                <c:pt idx="850">
                  <c:v>31898</c:v>
                </c:pt>
                <c:pt idx="851">
                  <c:v>31905</c:v>
                </c:pt>
                <c:pt idx="852">
                  <c:v>31912</c:v>
                </c:pt>
                <c:pt idx="853">
                  <c:v>31919</c:v>
                </c:pt>
                <c:pt idx="854">
                  <c:v>31926</c:v>
                </c:pt>
                <c:pt idx="855">
                  <c:v>31933</c:v>
                </c:pt>
                <c:pt idx="856">
                  <c:v>31940</c:v>
                </c:pt>
                <c:pt idx="857">
                  <c:v>31947</c:v>
                </c:pt>
                <c:pt idx="858">
                  <c:v>31954</c:v>
                </c:pt>
                <c:pt idx="859">
                  <c:v>31961</c:v>
                </c:pt>
                <c:pt idx="860">
                  <c:v>31968</c:v>
                </c:pt>
                <c:pt idx="861">
                  <c:v>31975</c:v>
                </c:pt>
                <c:pt idx="862">
                  <c:v>31982</c:v>
                </c:pt>
                <c:pt idx="863">
                  <c:v>31989</c:v>
                </c:pt>
                <c:pt idx="864">
                  <c:v>31996</c:v>
                </c:pt>
                <c:pt idx="865">
                  <c:v>32003</c:v>
                </c:pt>
                <c:pt idx="866">
                  <c:v>32010</c:v>
                </c:pt>
                <c:pt idx="867">
                  <c:v>32017</c:v>
                </c:pt>
                <c:pt idx="868">
                  <c:v>32024</c:v>
                </c:pt>
                <c:pt idx="869">
                  <c:v>32031</c:v>
                </c:pt>
                <c:pt idx="870">
                  <c:v>32038</c:v>
                </c:pt>
                <c:pt idx="871">
                  <c:v>32045</c:v>
                </c:pt>
                <c:pt idx="872">
                  <c:v>32052</c:v>
                </c:pt>
                <c:pt idx="873">
                  <c:v>32059</c:v>
                </c:pt>
                <c:pt idx="874">
                  <c:v>32066</c:v>
                </c:pt>
                <c:pt idx="875">
                  <c:v>32073</c:v>
                </c:pt>
                <c:pt idx="876">
                  <c:v>32080</c:v>
                </c:pt>
                <c:pt idx="877">
                  <c:v>32087</c:v>
                </c:pt>
                <c:pt idx="878">
                  <c:v>32094</c:v>
                </c:pt>
                <c:pt idx="879">
                  <c:v>32101</c:v>
                </c:pt>
                <c:pt idx="880">
                  <c:v>32108</c:v>
                </c:pt>
                <c:pt idx="881">
                  <c:v>32115</c:v>
                </c:pt>
                <c:pt idx="882">
                  <c:v>32122</c:v>
                </c:pt>
                <c:pt idx="883">
                  <c:v>32129</c:v>
                </c:pt>
                <c:pt idx="884">
                  <c:v>32136</c:v>
                </c:pt>
                <c:pt idx="885">
                  <c:v>32143</c:v>
                </c:pt>
                <c:pt idx="886">
                  <c:v>32150</c:v>
                </c:pt>
                <c:pt idx="887">
                  <c:v>32157</c:v>
                </c:pt>
                <c:pt idx="888">
                  <c:v>32164</c:v>
                </c:pt>
                <c:pt idx="889">
                  <c:v>32171</c:v>
                </c:pt>
                <c:pt idx="890">
                  <c:v>32178</c:v>
                </c:pt>
                <c:pt idx="891">
                  <c:v>32185</c:v>
                </c:pt>
                <c:pt idx="892">
                  <c:v>32192</c:v>
                </c:pt>
                <c:pt idx="893">
                  <c:v>32199</c:v>
                </c:pt>
                <c:pt idx="894">
                  <c:v>32206</c:v>
                </c:pt>
                <c:pt idx="895">
                  <c:v>32213</c:v>
                </c:pt>
                <c:pt idx="896">
                  <c:v>32220</c:v>
                </c:pt>
                <c:pt idx="897">
                  <c:v>32227</c:v>
                </c:pt>
                <c:pt idx="898">
                  <c:v>32234</c:v>
                </c:pt>
                <c:pt idx="899">
                  <c:v>32241</c:v>
                </c:pt>
                <c:pt idx="900">
                  <c:v>32248</c:v>
                </c:pt>
                <c:pt idx="901">
                  <c:v>32255</c:v>
                </c:pt>
                <c:pt idx="902">
                  <c:v>32262</c:v>
                </c:pt>
                <c:pt idx="903">
                  <c:v>32269</c:v>
                </c:pt>
                <c:pt idx="904">
                  <c:v>32276</c:v>
                </c:pt>
                <c:pt idx="905">
                  <c:v>32283</c:v>
                </c:pt>
                <c:pt idx="906">
                  <c:v>32290</c:v>
                </c:pt>
                <c:pt idx="907">
                  <c:v>32297</c:v>
                </c:pt>
                <c:pt idx="908">
                  <c:v>32304</c:v>
                </c:pt>
                <c:pt idx="909">
                  <c:v>32311</c:v>
                </c:pt>
                <c:pt idx="910">
                  <c:v>32318</c:v>
                </c:pt>
                <c:pt idx="911">
                  <c:v>32325</c:v>
                </c:pt>
                <c:pt idx="912">
                  <c:v>32332</c:v>
                </c:pt>
                <c:pt idx="913">
                  <c:v>32339</c:v>
                </c:pt>
                <c:pt idx="914">
                  <c:v>32346</c:v>
                </c:pt>
                <c:pt idx="915">
                  <c:v>32353</c:v>
                </c:pt>
                <c:pt idx="916">
                  <c:v>32360</c:v>
                </c:pt>
                <c:pt idx="917">
                  <c:v>32367</c:v>
                </c:pt>
                <c:pt idx="918">
                  <c:v>32374</c:v>
                </c:pt>
                <c:pt idx="919">
                  <c:v>32381</c:v>
                </c:pt>
                <c:pt idx="920">
                  <c:v>32388</c:v>
                </c:pt>
                <c:pt idx="921">
                  <c:v>32395</c:v>
                </c:pt>
                <c:pt idx="922">
                  <c:v>32402</c:v>
                </c:pt>
                <c:pt idx="923">
                  <c:v>32409</c:v>
                </c:pt>
                <c:pt idx="924">
                  <c:v>32416</c:v>
                </c:pt>
                <c:pt idx="925">
                  <c:v>32423</c:v>
                </c:pt>
                <c:pt idx="926">
                  <c:v>32430</c:v>
                </c:pt>
                <c:pt idx="927">
                  <c:v>32437</c:v>
                </c:pt>
                <c:pt idx="928">
                  <c:v>32444</c:v>
                </c:pt>
                <c:pt idx="929">
                  <c:v>32451</c:v>
                </c:pt>
                <c:pt idx="930">
                  <c:v>32458</c:v>
                </c:pt>
                <c:pt idx="931">
                  <c:v>32465</c:v>
                </c:pt>
                <c:pt idx="932">
                  <c:v>32472</c:v>
                </c:pt>
                <c:pt idx="933">
                  <c:v>32479</c:v>
                </c:pt>
                <c:pt idx="934">
                  <c:v>32486</c:v>
                </c:pt>
                <c:pt idx="935">
                  <c:v>32493</c:v>
                </c:pt>
                <c:pt idx="936">
                  <c:v>32500</c:v>
                </c:pt>
                <c:pt idx="937">
                  <c:v>32507</c:v>
                </c:pt>
                <c:pt idx="938">
                  <c:v>32514</c:v>
                </c:pt>
                <c:pt idx="939">
                  <c:v>32521</c:v>
                </c:pt>
                <c:pt idx="940">
                  <c:v>32528</c:v>
                </c:pt>
                <c:pt idx="941">
                  <c:v>32535</c:v>
                </c:pt>
                <c:pt idx="942">
                  <c:v>32542</c:v>
                </c:pt>
                <c:pt idx="943">
                  <c:v>32549</c:v>
                </c:pt>
                <c:pt idx="944">
                  <c:v>32556</c:v>
                </c:pt>
                <c:pt idx="945">
                  <c:v>32563</c:v>
                </c:pt>
                <c:pt idx="946">
                  <c:v>32570</c:v>
                </c:pt>
                <c:pt idx="947">
                  <c:v>32577</c:v>
                </c:pt>
                <c:pt idx="948">
                  <c:v>32584</c:v>
                </c:pt>
                <c:pt idx="949">
                  <c:v>32591</c:v>
                </c:pt>
                <c:pt idx="950">
                  <c:v>32598</c:v>
                </c:pt>
                <c:pt idx="951">
                  <c:v>32605</c:v>
                </c:pt>
                <c:pt idx="952">
                  <c:v>32612</c:v>
                </c:pt>
                <c:pt idx="953">
                  <c:v>32619</c:v>
                </c:pt>
                <c:pt idx="954">
                  <c:v>32626</c:v>
                </c:pt>
                <c:pt idx="955">
                  <c:v>32633</c:v>
                </c:pt>
                <c:pt idx="956">
                  <c:v>32640</c:v>
                </c:pt>
                <c:pt idx="957">
                  <c:v>32647</c:v>
                </c:pt>
                <c:pt idx="958">
                  <c:v>32654</c:v>
                </c:pt>
                <c:pt idx="959">
                  <c:v>32661</c:v>
                </c:pt>
                <c:pt idx="960">
                  <c:v>32668</c:v>
                </c:pt>
                <c:pt idx="961">
                  <c:v>32675</c:v>
                </c:pt>
                <c:pt idx="962">
                  <c:v>32682</c:v>
                </c:pt>
                <c:pt idx="963">
                  <c:v>32689</c:v>
                </c:pt>
                <c:pt idx="964">
                  <c:v>32696</c:v>
                </c:pt>
                <c:pt idx="965">
                  <c:v>32703</c:v>
                </c:pt>
                <c:pt idx="966">
                  <c:v>32710</c:v>
                </c:pt>
                <c:pt idx="967">
                  <c:v>32717</c:v>
                </c:pt>
                <c:pt idx="968">
                  <c:v>32724</c:v>
                </c:pt>
                <c:pt idx="969">
                  <c:v>32731</c:v>
                </c:pt>
                <c:pt idx="970">
                  <c:v>32738</c:v>
                </c:pt>
                <c:pt idx="971">
                  <c:v>32745</c:v>
                </c:pt>
                <c:pt idx="972">
                  <c:v>32752</c:v>
                </c:pt>
                <c:pt idx="973">
                  <c:v>32759</c:v>
                </c:pt>
                <c:pt idx="974">
                  <c:v>32766</c:v>
                </c:pt>
                <c:pt idx="975">
                  <c:v>32773</c:v>
                </c:pt>
                <c:pt idx="976">
                  <c:v>32780</c:v>
                </c:pt>
                <c:pt idx="977">
                  <c:v>32787</c:v>
                </c:pt>
                <c:pt idx="978">
                  <c:v>32794</c:v>
                </c:pt>
                <c:pt idx="979">
                  <c:v>32801</c:v>
                </c:pt>
                <c:pt idx="980">
                  <c:v>32808</c:v>
                </c:pt>
                <c:pt idx="981">
                  <c:v>32815</c:v>
                </c:pt>
                <c:pt idx="982">
                  <c:v>32822</c:v>
                </c:pt>
                <c:pt idx="983">
                  <c:v>32829</c:v>
                </c:pt>
                <c:pt idx="984">
                  <c:v>32836</c:v>
                </c:pt>
                <c:pt idx="985">
                  <c:v>32843</c:v>
                </c:pt>
                <c:pt idx="986">
                  <c:v>32850</c:v>
                </c:pt>
                <c:pt idx="987">
                  <c:v>32857</c:v>
                </c:pt>
                <c:pt idx="988">
                  <c:v>32864</c:v>
                </c:pt>
                <c:pt idx="989">
                  <c:v>32871</c:v>
                </c:pt>
                <c:pt idx="990">
                  <c:v>32878</c:v>
                </c:pt>
                <c:pt idx="991">
                  <c:v>32885</c:v>
                </c:pt>
                <c:pt idx="992">
                  <c:v>32892</c:v>
                </c:pt>
                <c:pt idx="993">
                  <c:v>32899</c:v>
                </c:pt>
                <c:pt idx="994">
                  <c:v>32906</c:v>
                </c:pt>
                <c:pt idx="995">
                  <c:v>32913</c:v>
                </c:pt>
                <c:pt idx="996">
                  <c:v>32920</c:v>
                </c:pt>
                <c:pt idx="997">
                  <c:v>32927</c:v>
                </c:pt>
                <c:pt idx="998">
                  <c:v>32934</c:v>
                </c:pt>
                <c:pt idx="999">
                  <c:v>32941</c:v>
                </c:pt>
                <c:pt idx="1000">
                  <c:v>32948</c:v>
                </c:pt>
                <c:pt idx="1001">
                  <c:v>32955</c:v>
                </c:pt>
                <c:pt idx="1002">
                  <c:v>32962</c:v>
                </c:pt>
                <c:pt idx="1003">
                  <c:v>32969</c:v>
                </c:pt>
                <c:pt idx="1004">
                  <c:v>32976</c:v>
                </c:pt>
                <c:pt idx="1005">
                  <c:v>32983</c:v>
                </c:pt>
                <c:pt idx="1006">
                  <c:v>32990</c:v>
                </c:pt>
                <c:pt idx="1007">
                  <c:v>32997</c:v>
                </c:pt>
                <c:pt idx="1008">
                  <c:v>33004</c:v>
                </c:pt>
                <c:pt idx="1009">
                  <c:v>33011</c:v>
                </c:pt>
                <c:pt idx="1010">
                  <c:v>33018</c:v>
                </c:pt>
                <c:pt idx="1011">
                  <c:v>33025</c:v>
                </c:pt>
                <c:pt idx="1012">
                  <c:v>33032</c:v>
                </c:pt>
                <c:pt idx="1013">
                  <c:v>33039</c:v>
                </c:pt>
                <c:pt idx="1014">
                  <c:v>33046</c:v>
                </c:pt>
                <c:pt idx="1015">
                  <c:v>33053</c:v>
                </c:pt>
                <c:pt idx="1016">
                  <c:v>33060</c:v>
                </c:pt>
                <c:pt idx="1017">
                  <c:v>33067</c:v>
                </c:pt>
                <c:pt idx="1018">
                  <c:v>33074</c:v>
                </c:pt>
                <c:pt idx="1019">
                  <c:v>33081</c:v>
                </c:pt>
                <c:pt idx="1020">
                  <c:v>33088</c:v>
                </c:pt>
                <c:pt idx="1021">
                  <c:v>33095</c:v>
                </c:pt>
                <c:pt idx="1022">
                  <c:v>33102</c:v>
                </c:pt>
                <c:pt idx="1023">
                  <c:v>33109</c:v>
                </c:pt>
                <c:pt idx="1024">
                  <c:v>33116</c:v>
                </c:pt>
                <c:pt idx="1025">
                  <c:v>33123</c:v>
                </c:pt>
                <c:pt idx="1026">
                  <c:v>33130</c:v>
                </c:pt>
                <c:pt idx="1027">
                  <c:v>33137</c:v>
                </c:pt>
                <c:pt idx="1028">
                  <c:v>33144</c:v>
                </c:pt>
                <c:pt idx="1029">
                  <c:v>33151</c:v>
                </c:pt>
                <c:pt idx="1030">
                  <c:v>33158</c:v>
                </c:pt>
                <c:pt idx="1031">
                  <c:v>33165</c:v>
                </c:pt>
                <c:pt idx="1032">
                  <c:v>33172</c:v>
                </c:pt>
                <c:pt idx="1033">
                  <c:v>33179</c:v>
                </c:pt>
                <c:pt idx="1034">
                  <c:v>33186</c:v>
                </c:pt>
                <c:pt idx="1035">
                  <c:v>33193</c:v>
                </c:pt>
                <c:pt idx="1036">
                  <c:v>33200</c:v>
                </c:pt>
                <c:pt idx="1037">
                  <c:v>33207</c:v>
                </c:pt>
                <c:pt idx="1038">
                  <c:v>33214</c:v>
                </c:pt>
                <c:pt idx="1039">
                  <c:v>33221</c:v>
                </c:pt>
                <c:pt idx="1040">
                  <c:v>33228</c:v>
                </c:pt>
                <c:pt idx="1041">
                  <c:v>33235</c:v>
                </c:pt>
                <c:pt idx="1042">
                  <c:v>33242</c:v>
                </c:pt>
                <c:pt idx="1043">
                  <c:v>33249</c:v>
                </c:pt>
                <c:pt idx="1044">
                  <c:v>33256</c:v>
                </c:pt>
                <c:pt idx="1045">
                  <c:v>33263</c:v>
                </c:pt>
                <c:pt idx="1046">
                  <c:v>33270</c:v>
                </c:pt>
                <c:pt idx="1047">
                  <c:v>33277</c:v>
                </c:pt>
                <c:pt idx="1048">
                  <c:v>33284</c:v>
                </c:pt>
                <c:pt idx="1049">
                  <c:v>33291</c:v>
                </c:pt>
                <c:pt idx="1050">
                  <c:v>33298</c:v>
                </c:pt>
                <c:pt idx="1051">
                  <c:v>33305</c:v>
                </c:pt>
                <c:pt idx="1052">
                  <c:v>33312</c:v>
                </c:pt>
                <c:pt idx="1053">
                  <c:v>33319</c:v>
                </c:pt>
                <c:pt idx="1054">
                  <c:v>33326</c:v>
                </c:pt>
                <c:pt idx="1055">
                  <c:v>33333</c:v>
                </c:pt>
                <c:pt idx="1056">
                  <c:v>33340</c:v>
                </c:pt>
                <c:pt idx="1057">
                  <c:v>33347</c:v>
                </c:pt>
                <c:pt idx="1058">
                  <c:v>33354</c:v>
                </c:pt>
                <c:pt idx="1059">
                  <c:v>33361</c:v>
                </c:pt>
                <c:pt idx="1060">
                  <c:v>33368</c:v>
                </c:pt>
                <c:pt idx="1061">
                  <c:v>33375</c:v>
                </c:pt>
                <c:pt idx="1062">
                  <c:v>33382</c:v>
                </c:pt>
                <c:pt idx="1063">
                  <c:v>33389</c:v>
                </c:pt>
                <c:pt idx="1064">
                  <c:v>33396</c:v>
                </c:pt>
                <c:pt idx="1065">
                  <c:v>33403</c:v>
                </c:pt>
                <c:pt idx="1066">
                  <c:v>33410</c:v>
                </c:pt>
                <c:pt idx="1067">
                  <c:v>33417</c:v>
                </c:pt>
                <c:pt idx="1068">
                  <c:v>33424</c:v>
                </c:pt>
                <c:pt idx="1069">
                  <c:v>33431</c:v>
                </c:pt>
                <c:pt idx="1070">
                  <c:v>33438</c:v>
                </c:pt>
                <c:pt idx="1071">
                  <c:v>33445</c:v>
                </c:pt>
                <c:pt idx="1072">
                  <c:v>33452</c:v>
                </c:pt>
                <c:pt idx="1073">
                  <c:v>33459</c:v>
                </c:pt>
                <c:pt idx="1074">
                  <c:v>33466</c:v>
                </c:pt>
                <c:pt idx="1075">
                  <c:v>33473</c:v>
                </c:pt>
                <c:pt idx="1076">
                  <c:v>33480</c:v>
                </c:pt>
                <c:pt idx="1077">
                  <c:v>33487</c:v>
                </c:pt>
                <c:pt idx="1078">
                  <c:v>33494</c:v>
                </c:pt>
                <c:pt idx="1079">
                  <c:v>33501</c:v>
                </c:pt>
                <c:pt idx="1080">
                  <c:v>33508</c:v>
                </c:pt>
                <c:pt idx="1081">
                  <c:v>33515</c:v>
                </c:pt>
                <c:pt idx="1082">
                  <c:v>33522</c:v>
                </c:pt>
                <c:pt idx="1083">
                  <c:v>33529</c:v>
                </c:pt>
                <c:pt idx="1084">
                  <c:v>33536</c:v>
                </c:pt>
                <c:pt idx="1085">
                  <c:v>33543</c:v>
                </c:pt>
                <c:pt idx="1086">
                  <c:v>33550</c:v>
                </c:pt>
                <c:pt idx="1087">
                  <c:v>33557</c:v>
                </c:pt>
                <c:pt idx="1088">
                  <c:v>33564</c:v>
                </c:pt>
                <c:pt idx="1089">
                  <c:v>33571</c:v>
                </c:pt>
                <c:pt idx="1090">
                  <c:v>33578</c:v>
                </c:pt>
                <c:pt idx="1091">
                  <c:v>33585</c:v>
                </c:pt>
                <c:pt idx="1092">
                  <c:v>33592</c:v>
                </c:pt>
                <c:pt idx="1093">
                  <c:v>33599</c:v>
                </c:pt>
                <c:pt idx="1094">
                  <c:v>33606</c:v>
                </c:pt>
                <c:pt idx="1095">
                  <c:v>33613</c:v>
                </c:pt>
                <c:pt idx="1096">
                  <c:v>33620</c:v>
                </c:pt>
                <c:pt idx="1097">
                  <c:v>33627</c:v>
                </c:pt>
                <c:pt idx="1098">
                  <c:v>33634</c:v>
                </c:pt>
                <c:pt idx="1099">
                  <c:v>33641</c:v>
                </c:pt>
                <c:pt idx="1100">
                  <c:v>33648</c:v>
                </c:pt>
                <c:pt idx="1101">
                  <c:v>33655</c:v>
                </c:pt>
                <c:pt idx="1102">
                  <c:v>33662</c:v>
                </c:pt>
                <c:pt idx="1103">
                  <c:v>33669</c:v>
                </c:pt>
                <c:pt idx="1104">
                  <c:v>33676</c:v>
                </c:pt>
                <c:pt idx="1105">
                  <c:v>33683</c:v>
                </c:pt>
                <c:pt idx="1106">
                  <c:v>33690</c:v>
                </c:pt>
                <c:pt idx="1107">
                  <c:v>33697</c:v>
                </c:pt>
                <c:pt idx="1108">
                  <c:v>33704</c:v>
                </c:pt>
                <c:pt idx="1109">
                  <c:v>33711</c:v>
                </c:pt>
                <c:pt idx="1110">
                  <c:v>33718</c:v>
                </c:pt>
                <c:pt idx="1111">
                  <c:v>33725</c:v>
                </c:pt>
                <c:pt idx="1112">
                  <c:v>33732</c:v>
                </c:pt>
                <c:pt idx="1113">
                  <c:v>33739</c:v>
                </c:pt>
                <c:pt idx="1114">
                  <c:v>33746</c:v>
                </c:pt>
                <c:pt idx="1115">
                  <c:v>33753</c:v>
                </c:pt>
                <c:pt idx="1116">
                  <c:v>33760</c:v>
                </c:pt>
                <c:pt idx="1117">
                  <c:v>33767</c:v>
                </c:pt>
                <c:pt idx="1118">
                  <c:v>33774</c:v>
                </c:pt>
                <c:pt idx="1119">
                  <c:v>33781</c:v>
                </c:pt>
                <c:pt idx="1120">
                  <c:v>33788</c:v>
                </c:pt>
                <c:pt idx="1121">
                  <c:v>33795</c:v>
                </c:pt>
                <c:pt idx="1122">
                  <c:v>33802</c:v>
                </c:pt>
                <c:pt idx="1123">
                  <c:v>33809</c:v>
                </c:pt>
                <c:pt idx="1124">
                  <c:v>33816</c:v>
                </c:pt>
                <c:pt idx="1125">
                  <c:v>33823</c:v>
                </c:pt>
                <c:pt idx="1126">
                  <c:v>33830</c:v>
                </c:pt>
                <c:pt idx="1127">
                  <c:v>33837</c:v>
                </c:pt>
                <c:pt idx="1128">
                  <c:v>33844</c:v>
                </c:pt>
                <c:pt idx="1129">
                  <c:v>33851</c:v>
                </c:pt>
                <c:pt idx="1130">
                  <c:v>33858</c:v>
                </c:pt>
                <c:pt idx="1131">
                  <c:v>33865</c:v>
                </c:pt>
                <c:pt idx="1132">
                  <c:v>33872</c:v>
                </c:pt>
                <c:pt idx="1133">
                  <c:v>33879</c:v>
                </c:pt>
                <c:pt idx="1134">
                  <c:v>33886</c:v>
                </c:pt>
                <c:pt idx="1135">
                  <c:v>33893</c:v>
                </c:pt>
                <c:pt idx="1136">
                  <c:v>33900</c:v>
                </c:pt>
                <c:pt idx="1137">
                  <c:v>33907</c:v>
                </c:pt>
                <c:pt idx="1138">
                  <c:v>33914</c:v>
                </c:pt>
                <c:pt idx="1139">
                  <c:v>33921</c:v>
                </c:pt>
                <c:pt idx="1140">
                  <c:v>33928</c:v>
                </c:pt>
                <c:pt idx="1141">
                  <c:v>33935</c:v>
                </c:pt>
                <c:pt idx="1142">
                  <c:v>33942</c:v>
                </c:pt>
                <c:pt idx="1143">
                  <c:v>33949</c:v>
                </c:pt>
                <c:pt idx="1144">
                  <c:v>33956</c:v>
                </c:pt>
                <c:pt idx="1145">
                  <c:v>33963</c:v>
                </c:pt>
                <c:pt idx="1146">
                  <c:v>33970</c:v>
                </c:pt>
                <c:pt idx="1147">
                  <c:v>33977</c:v>
                </c:pt>
                <c:pt idx="1148">
                  <c:v>33984</c:v>
                </c:pt>
                <c:pt idx="1149">
                  <c:v>33991</c:v>
                </c:pt>
                <c:pt idx="1150">
                  <c:v>33998</c:v>
                </c:pt>
                <c:pt idx="1151">
                  <c:v>34005</c:v>
                </c:pt>
                <c:pt idx="1152">
                  <c:v>34012</c:v>
                </c:pt>
                <c:pt idx="1153">
                  <c:v>34019</c:v>
                </c:pt>
                <c:pt idx="1154">
                  <c:v>34026</c:v>
                </c:pt>
                <c:pt idx="1155">
                  <c:v>34033</c:v>
                </c:pt>
                <c:pt idx="1156">
                  <c:v>34040</c:v>
                </c:pt>
                <c:pt idx="1157">
                  <c:v>34047</c:v>
                </c:pt>
                <c:pt idx="1158">
                  <c:v>34054</c:v>
                </c:pt>
                <c:pt idx="1159">
                  <c:v>34061</c:v>
                </c:pt>
                <c:pt idx="1160">
                  <c:v>34068</c:v>
                </c:pt>
                <c:pt idx="1161">
                  <c:v>34075</c:v>
                </c:pt>
                <c:pt idx="1162">
                  <c:v>34082</c:v>
                </c:pt>
                <c:pt idx="1163">
                  <c:v>34089</c:v>
                </c:pt>
                <c:pt idx="1164">
                  <c:v>34096</c:v>
                </c:pt>
                <c:pt idx="1165">
                  <c:v>34103</c:v>
                </c:pt>
                <c:pt idx="1166">
                  <c:v>34110</c:v>
                </c:pt>
                <c:pt idx="1167">
                  <c:v>34117</c:v>
                </c:pt>
                <c:pt idx="1168">
                  <c:v>34124</c:v>
                </c:pt>
                <c:pt idx="1169">
                  <c:v>34131</c:v>
                </c:pt>
                <c:pt idx="1170">
                  <c:v>34138</c:v>
                </c:pt>
                <c:pt idx="1171">
                  <c:v>34145</c:v>
                </c:pt>
                <c:pt idx="1172">
                  <c:v>34152</c:v>
                </c:pt>
                <c:pt idx="1173">
                  <c:v>34159</c:v>
                </c:pt>
                <c:pt idx="1174">
                  <c:v>34166</c:v>
                </c:pt>
                <c:pt idx="1175">
                  <c:v>34173</c:v>
                </c:pt>
                <c:pt idx="1176">
                  <c:v>34180</c:v>
                </c:pt>
                <c:pt idx="1177">
                  <c:v>34187</c:v>
                </c:pt>
                <c:pt idx="1178">
                  <c:v>34194</c:v>
                </c:pt>
                <c:pt idx="1179">
                  <c:v>34201</c:v>
                </c:pt>
                <c:pt idx="1180">
                  <c:v>34208</c:v>
                </c:pt>
                <c:pt idx="1181">
                  <c:v>34215</c:v>
                </c:pt>
                <c:pt idx="1182">
                  <c:v>34222</c:v>
                </c:pt>
                <c:pt idx="1183">
                  <c:v>34229</c:v>
                </c:pt>
                <c:pt idx="1184">
                  <c:v>34236</c:v>
                </c:pt>
                <c:pt idx="1185">
                  <c:v>34243</c:v>
                </c:pt>
                <c:pt idx="1186">
                  <c:v>34250</c:v>
                </c:pt>
                <c:pt idx="1187">
                  <c:v>34257</c:v>
                </c:pt>
                <c:pt idx="1188">
                  <c:v>34264</c:v>
                </c:pt>
                <c:pt idx="1189">
                  <c:v>34271</c:v>
                </c:pt>
                <c:pt idx="1190">
                  <c:v>34278</c:v>
                </c:pt>
                <c:pt idx="1191">
                  <c:v>34285</c:v>
                </c:pt>
                <c:pt idx="1192">
                  <c:v>34292</c:v>
                </c:pt>
                <c:pt idx="1193">
                  <c:v>34299</c:v>
                </c:pt>
                <c:pt idx="1194">
                  <c:v>34306</c:v>
                </c:pt>
                <c:pt idx="1195">
                  <c:v>34313</c:v>
                </c:pt>
                <c:pt idx="1196">
                  <c:v>34320</c:v>
                </c:pt>
                <c:pt idx="1197">
                  <c:v>34327</c:v>
                </c:pt>
                <c:pt idx="1198">
                  <c:v>34334</c:v>
                </c:pt>
                <c:pt idx="1199">
                  <c:v>34341</c:v>
                </c:pt>
                <c:pt idx="1200">
                  <c:v>34348</c:v>
                </c:pt>
                <c:pt idx="1201">
                  <c:v>34355</c:v>
                </c:pt>
                <c:pt idx="1202">
                  <c:v>34362</c:v>
                </c:pt>
                <c:pt idx="1203">
                  <c:v>34369</c:v>
                </c:pt>
                <c:pt idx="1204">
                  <c:v>34376</c:v>
                </c:pt>
                <c:pt idx="1205">
                  <c:v>34383</c:v>
                </c:pt>
                <c:pt idx="1206">
                  <c:v>34390</c:v>
                </c:pt>
                <c:pt idx="1207">
                  <c:v>34397</c:v>
                </c:pt>
                <c:pt idx="1208">
                  <c:v>34404</c:v>
                </c:pt>
                <c:pt idx="1209">
                  <c:v>34411</c:v>
                </c:pt>
                <c:pt idx="1210">
                  <c:v>34418</c:v>
                </c:pt>
                <c:pt idx="1211">
                  <c:v>34425</c:v>
                </c:pt>
                <c:pt idx="1212">
                  <c:v>34432</c:v>
                </c:pt>
                <c:pt idx="1213">
                  <c:v>34439</c:v>
                </c:pt>
                <c:pt idx="1214">
                  <c:v>34446</c:v>
                </c:pt>
                <c:pt idx="1215">
                  <c:v>34453</c:v>
                </c:pt>
                <c:pt idx="1216">
                  <c:v>34460</c:v>
                </c:pt>
                <c:pt idx="1217">
                  <c:v>34467</c:v>
                </c:pt>
                <c:pt idx="1218">
                  <c:v>34474</c:v>
                </c:pt>
                <c:pt idx="1219">
                  <c:v>34481</c:v>
                </c:pt>
                <c:pt idx="1220">
                  <c:v>34488</c:v>
                </c:pt>
                <c:pt idx="1221">
                  <c:v>34495</c:v>
                </c:pt>
                <c:pt idx="1222">
                  <c:v>34502</c:v>
                </c:pt>
                <c:pt idx="1223">
                  <c:v>34509</c:v>
                </c:pt>
                <c:pt idx="1224">
                  <c:v>34516</c:v>
                </c:pt>
                <c:pt idx="1225">
                  <c:v>34523</c:v>
                </c:pt>
                <c:pt idx="1226">
                  <c:v>34530</c:v>
                </c:pt>
                <c:pt idx="1227">
                  <c:v>34537</c:v>
                </c:pt>
                <c:pt idx="1228">
                  <c:v>34544</c:v>
                </c:pt>
                <c:pt idx="1229">
                  <c:v>34551</c:v>
                </c:pt>
                <c:pt idx="1230">
                  <c:v>34558</c:v>
                </c:pt>
                <c:pt idx="1231">
                  <c:v>34565</c:v>
                </c:pt>
                <c:pt idx="1232">
                  <c:v>34572</c:v>
                </c:pt>
                <c:pt idx="1233">
                  <c:v>34579</c:v>
                </c:pt>
                <c:pt idx="1234">
                  <c:v>34586</c:v>
                </c:pt>
                <c:pt idx="1235">
                  <c:v>34593</c:v>
                </c:pt>
                <c:pt idx="1236">
                  <c:v>34600</c:v>
                </c:pt>
                <c:pt idx="1237">
                  <c:v>34607</c:v>
                </c:pt>
                <c:pt idx="1238">
                  <c:v>34614</c:v>
                </c:pt>
                <c:pt idx="1239">
                  <c:v>34621</c:v>
                </c:pt>
                <c:pt idx="1240">
                  <c:v>34628</c:v>
                </c:pt>
                <c:pt idx="1241">
                  <c:v>34635</c:v>
                </c:pt>
                <c:pt idx="1242">
                  <c:v>34642</c:v>
                </c:pt>
                <c:pt idx="1243">
                  <c:v>34649</c:v>
                </c:pt>
                <c:pt idx="1244">
                  <c:v>34656</c:v>
                </c:pt>
                <c:pt idx="1245">
                  <c:v>34663</c:v>
                </c:pt>
                <c:pt idx="1246">
                  <c:v>34670</c:v>
                </c:pt>
                <c:pt idx="1247">
                  <c:v>34677</c:v>
                </c:pt>
                <c:pt idx="1248">
                  <c:v>34684</c:v>
                </c:pt>
                <c:pt idx="1249">
                  <c:v>34691</c:v>
                </c:pt>
                <c:pt idx="1250">
                  <c:v>34698</c:v>
                </c:pt>
                <c:pt idx="1251">
                  <c:v>34705</c:v>
                </c:pt>
                <c:pt idx="1252">
                  <c:v>34712</c:v>
                </c:pt>
                <c:pt idx="1253">
                  <c:v>34719</c:v>
                </c:pt>
                <c:pt idx="1254">
                  <c:v>34726</c:v>
                </c:pt>
                <c:pt idx="1255">
                  <c:v>34733</c:v>
                </c:pt>
                <c:pt idx="1256">
                  <c:v>34740</c:v>
                </c:pt>
                <c:pt idx="1257">
                  <c:v>34747</c:v>
                </c:pt>
                <c:pt idx="1258">
                  <c:v>34754</c:v>
                </c:pt>
                <c:pt idx="1259">
                  <c:v>34761</c:v>
                </c:pt>
                <c:pt idx="1260">
                  <c:v>34768</c:v>
                </c:pt>
                <c:pt idx="1261">
                  <c:v>34775</c:v>
                </c:pt>
                <c:pt idx="1262">
                  <c:v>34782</c:v>
                </c:pt>
                <c:pt idx="1263">
                  <c:v>34789</c:v>
                </c:pt>
                <c:pt idx="1264">
                  <c:v>34796</c:v>
                </c:pt>
                <c:pt idx="1265">
                  <c:v>34803</c:v>
                </c:pt>
                <c:pt idx="1266">
                  <c:v>34810</c:v>
                </c:pt>
                <c:pt idx="1267">
                  <c:v>34817</c:v>
                </c:pt>
                <c:pt idx="1268">
                  <c:v>34824</c:v>
                </c:pt>
                <c:pt idx="1269">
                  <c:v>34831</c:v>
                </c:pt>
                <c:pt idx="1270">
                  <c:v>34838</c:v>
                </c:pt>
                <c:pt idx="1271">
                  <c:v>34845</c:v>
                </c:pt>
                <c:pt idx="1272">
                  <c:v>34852</c:v>
                </c:pt>
                <c:pt idx="1273">
                  <c:v>34859</c:v>
                </c:pt>
                <c:pt idx="1274">
                  <c:v>34866</c:v>
                </c:pt>
                <c:pt idx="1275">
                  <c:v>34873</c:v>
                </c:pt>
                <c:pt idx="1276">
                  <c:v>34880</c:v>
                </c:pt>
                <c:pt idx="1277">
                  <c:v>34887</c:v>
                </c:pt>
                <c:pt idx="1278">
                  <c:v>34894</c:v>
                </c:pt>
                <c:pt idx="1279">
                  <c:v>34901</c:v>
                </c:pt>
                <c:pt idx="1280">
                  <c:v>34908</c:v>
                </c:pt>
                <c:pt idx="1281">
                  <c:v>34915</c:v>
                </c:pt>
                <c:pt idx="1282">
                  <c:v>34922</c:v>
                </c:pt>
                <c:pt idx="1283">
                  <c:v>34929</c:v>
                </c:pt>
                <c:pt idx="1284">
                  <c:v>34936</c:v>
                </c:pt>
                <c:pt idx="1285">
                  <c:v>34943</c:v>
                </c:pt>
                <c:pt idx="1286">
                  <c:v>34950</c:v>
                </c:pt>
                <c:pt idx="1287">
                  <c:v>34957</c:v>
                </c:pt>
                <c:pt idx="1288">
                  <c:v>34964</c:v>
                </c:pt>
                <c:pt idx="1289">
                  <c:v>34971</c:v>
                </c:pt>
                <c:pt idx="1290">
                  <c:v>34978</c:v>
                </c:pt>
                <c:pt idx="1291">
                  <c:v>34985</c:v>
                </c:pt>
                <c:pt idx="1292">
                  <c:v>34992</c:v>
                </c:pt>
                <c:pt idx="1293">
                  <c:v>34999</c:v>
                </c:pt>
                <c:pt idx="1294">
                  <c:v>35006</c:v>
                </c:pt>
                <c:pt idx="1295">
                  <c:v>35013</c:v>
                </c:pt>
                <c:pt idx="1296">
                  <c:v>35020</c:v>
                </c:pt>
                <c:pt idx="1297">
                  <c:v>35027</c:v>
                </c:pt>
                <c:pt idx="1298">
                  <c:v>35034</c:v>
                </c:pt>
                <c:pt idx="1299">
                  <c:v>35041</c:v>
                </c:pt>
                <c:pt idx="1300">
                  <c:v>35048</c:v>
                </c:pt>
                <c:pt idx="1301">
                  <c:v>35055</c:v>
                </c:pt>
                <c:pt idx="1302">
                  <c:v>35062</c:v>
                </c:pt>
                <c:pt idx="1303">
                  <c:v>35069</c:v>
                </c:pt>
                <c:pt idx="1304">
                  <c:v>35076</c:v>
                </c:pt>
                <c:pt idx="1305">
                  <c:v>35083</c:v>
                </c:pt>
                <c:pt idx="1306">
                  <c:v>35090</c:v>
                </c:pt>
                <c:pt idx="1307">
                  <c:v>35097</c:v>
                </c:pt>
                <c:pt idx="1308">
                  <c:v>35104</c:v>
                </c:pt>
                <c:pt idx="1309">
                  <c:v>35111</c:v>
                </c:pt>
                <c:pt idx="1310">
                  <c:v>35118</c:v>
                </c:pt>
                <c:pt idx="1311">
                  <c:v>35125</c:v>
                </c:pt>
                <c:pt idx="1312">
                  <c:v>35132</c:v>
                </c:pt>
                <c:pt idx="1313">
                  <c:v>35139</c:v>
                </c:pt>
                <c:pt idx="1314">
                  <c:v>35146</c:v>
                </c:pt>
                <c:pt idx="1315">
                  <c:v>35153</c:v>
                </c:pt>
                <c:pt idx="1316">
                  <c:v>35160</c:v>
                </c:pt>
                <c:pt idx="1317">
                  <c:v>35167</c:v>
                </c:pt>
                <c:pt idx="1318">
                  <c:v>35174</c:v>
                </c:pt>
                <c:pt idx="1319">
                  <c:v>35181</c:v>
                </c:pt>
                <c:pt idx="1320">
                  <c:v>35188</c:v>
                </c:pt>
                <c:pt idx="1321">
                  <c:v>35195</c:v>
                </c:pt>
                <c:pt idx="1322">
                  <c:v>35202</c:v>
                </c:pt>
                <c:pt idx="1323">
                  <c:v>35209</c:v>
                </c:pt>
                <c:pt idx="1324">
                  <c:v>35216</c:v>
                </c:pt>
                <c:pt idx="1325">
                  <c:v>35223</c:v>
                </c:pt>
                <c:pt idx="1326">
                  <c:v>35230</c:v>
                </c:pt>
                <c:pt idx="1327">
                  <c:v>35237</c:v>
                </c:pt>
                <c:pt idx="1328">
                  <c:v>35244</c:v>
                </c:pt>
                <c:pt idx="1329">
                  <c:v>35251</c:v>
                </c:pt>
                <c:pt idx="1330">
                  <c:v>35258</c:v>
                </c:pt>
                <c:pt idx="1331">
                  <c:v>35265</c:v>
                </c:pt>
                <c:pt idx="1332">
                  <c:v>35272</c:v>
                </c:pt>
                <c:pt idx="1333">
                  <c:v>35279</c:v>
                </c:pt>
                <c:pt idx="1334">
                  <c:v>35286</c:v>
                </c:pt>
                <c:pt idx="1335">
                  <c:v>35293</c:v>
                </c:pt>
                <c:pt idx="1336">
                  <c:v>35300</c:v>
                </c:pt>
                <c:pt idx="1337">
                  <c:v>35307</c:v>
                </c:pt>
                <c:pt idx="1338">
                  <c:v>35314</c:v>
                </c:pt>
                <c:pt idx="1339">
                  <c:v>35321</c:v>
                </c:pt>
                <c:pt idx="1340">
                  <c:v>35328</c:v>
                </c:pt>
                <c:pt idx="1341">
                  <c:v>35335</c:v>
                </c:pt>
                <c:pt idx="1342">
                  <c:v>35342</c:v>
                </c:pt>
                <c:pt idx="1343">
                  <c:v>35349</c:v>
                </c:pt>
                <c:pt idx="1344">
                  <c:v>35356</c:v>
                </c:pt>
                <c:pt idx="1345">
                  <c:v>35363</c:v>
                </c:pt>
                <c:pt idx="1346">
                  <c:v>35370</c:v>
                </c:pt>
                <c:pt idx="1347">
                  <c:v>35377</c:v>
                </c:pt>
                <c:pt idx="1348">
                  <c:v>35384</c:v>
                </c:pt>
                <c:pt idx="1349">
                  <c:v>35391</c:v>
                </c:pt>
                <c:pt idx="1350">
                  <c:v>35398</c:v>
                </c:pt>
                <c:pt idx="1351">
                  <c:v>35405</c:v>
                </c:pt>
                <c:pt idx="1352">
                  <c:v>35412</c:v>
                </c:pt>
                <c:pt idx="1353">
                  <c:v>35419</c:v>
                </c:pt>
                <c:pt idx="1354">
                  <c:v>35426</c:v>
                </c:pt>
                <c:pt idx="1355">
                  <c:v>35433</c:v>
                </c:pt>
                <c:pt idx="1356">
                  <c:v>35440</c:v>
                </c:pt>
                <c:pt idx="1357">
                  <c:v>35447</c:v>
                </c:pt>
                <c:pt idx="1358">
                  <c:v>35454</c:v>
                </c:pt>
                <c:pt idx="1359">
                  <c:v>35461</c:v>
                </c:pt>
                <c:pt idx="1360">
                  <c:v>35468</c:v>
                </c:pt>
                <c:pt idx="1361">
                  <c:v>35475</c:v>
                </c:pt>
                <c:pt idx="1362">
                  <c:v>35482</c:v>
                </c:pt>
                <c:pt idx="1363">
                  <c:v>35489</c:v>
                </c:pt>
                <c:pt idx="1364">
                  <c:v>35496</c:v>
                </c:pt>
                <c:pt idx="1365">
                  <c:v>35503</c:v>
                </c:pt>
                <c:pt idx="1366">
                  <c:v>35510</c:v>
                </c:pt>
                <c:pt idx="1367">
                  <c:v>35517</c:v>
                </c:pt>
                <c:pt idx="1368">
                  <c:v>35524</c:v>
                </c:pt>
                <c:pt idx="1369">
                  <c:v>35531</c:v>
                </c:pt>
                <c:pt idx="1370">
                  <c:v>35538</c:v>
                </c:pt>
                <c:pt idx="1371">
                  <c:v>35545</c:v>
                </c:pt>
                <c:pt idx="1372">
                  <c:v>35552</c:v>
                </c:pt>
                <c:pt idx="1373">
                  <c:v>35559</c:v>
                </c:pt>
                <c:pt idx="1374">
                  <c:v>35566</c:v>
                </c:pt>
                <c:pt idx="1375">
                  <c:v>35573</c:v>
                </c:pt>
                <c:pt idx="1376">
                  <c:v>35580</c:v>
                </c:pt>
                <c:pt idx="1377">
                  <c:v>35587</c:v>
                </c:pt>
                <c:pt idx="1378">
                  <c:v>35594</c:v>
                </c:pt>
                <c:pt idx="1379">
                  <c:v>35601</c:v>
                </c:pt>
                <c:pt idx="1380">
                  <c:v>35608</c:v>
                </c:pt>
                <c:pt idx="1381">
                  <c:v>35615</c:v>
                </c:pt>
                <c:pt idx="1382">
                  <c:v>35622</c:v>
                </c:pt>
                <c:pt idx="1383">
                  <c:v>35629</c:v>
                </c:pt>
                <c:pt idx="1384">
                  <c:v>35636</c:v>
                </c:pt>
                <c:pt idx="1385">
                  <c:v>35643</c:v>
                </c:pt>
                <c:pt idx="1386">
                  <c:v>35650</c:v>
                </c:pt>
                <c:pt idx="1387">
                  <c:v>35657</c:v>
                </c:pt>
                <c:pt idx="1388">
                  <c:v>35664</c:v>
                </c:pt>
                <c:pt idx="1389">
                  <c:v>35671</c:v>
                </c:pt>
                <c:pt idx="1390">
                  <c:v>35678</c:v>
                </c:pt>
                <c:pt idx="1391">
                  <c:v>35685</c:v>
                </c:pt>
                <c:pt idx="1392">
                  <c:v>35692</c:v>
                </c:pt>
                <c:pt idx="1393">
                  <c:v>35699</c:v>
                </c:pt>
                <c:pt idx="1394">
                  <c:v>35706</c:v>
                </c:pt>
                <c:pt idx="1395">
                  <c:v>35713</c:v>
                </c:pt>
                <c:pt idx="1396">
                  <c:v>35720</c:v>
                </c:pt>
                <c:pt idx="1397">
                  <c:v>35727</c:v>
                </c:pt>
                <c:pt idx="1398">
                  <c:v>35734</c:v>
                </c:pt>
                <c:pt idx="1399">
                  <c:v>35741</c:v>
                </c:pt>
                <c:pt idx="1400">
                  <c:v>35748</c:v>
                </c:pt>
                <c:pt idx="1401">
                  <c:v>35755</c:v>
                </c:pt>
                <c:pt idx="1402">
                  <c:v>35762</c:v>
                </c:pt>
                <c:pt idx="1403">
                  <c:v>35769</c:v>
                </c:pt>
                <c:pt idx="1404">
                  <c:v>35776</c:v>
                </c:pt>
                <c:pt idx="1405">
                  <c:v>35783</c:v>
                </c:pt>
                <c:pt idx="1406">
                  <c:v>35790</c:v>
                </c:pt>
                <c:pt idx="1407">
                  <c:v>35797</c:v>
                </c:pt>
                <c:pt idx="1408">
                  <c:v>35804</c:v>
                </c:pt>
                <c:pt idx="1409">
                  <c:v>35811</c:v>
                </c:pt>
                <c:pt idx="1410">
                  <c:v>35818</c:v>
                </c:pt>
                <c:pt idx="1411">
                  <c:v>35825</c:v>
                </c:pt>
                <c:pt idx="1412">
                  <c:v>35832</c:v>
                </c:pt>
                <c:pt idx="1413">
                  <c:v>35839</c:v>
                </c:pt>
                <c:pt idx="1414">
                  <c:v>35846</c:v>
                </c:pt>
                <c:pt idx="1415">
                  <c:v>35853</c:v>
                </c:pt>
                <c:pt idx="1416">
                  <c:v>35860</c:v>
                </c:pt>
                <c:pt idx="1417">
                  <c:v>35867</c:v>
                </c:pt>
                <c:pt idx="1418">
                  <c:v>35874</c:v>
                </c:pt>
                <c:pt idx="1419">
                  <c:v>35881</c:v>
                </c:pt>
                <c:pt idx="1420">
                  <c:v>35888</c:v>
                </c:pt>
                <c:pt idx="1421">
                  <c:v>35895</c:v>
                </c:pt>
                <c:pt idx="1422">
                  <c:v>35902</c:v>
                </c:pt>
                <c:pt idx="1423">
                  <c:v>35909</c:v>
                </c:pt>
                <c:pt idx="1424">
                  <c:v>35916</c:v>
                </c:pt>
                <c:pt idx="1425">
                  <c:v>35923</c:v>
                </c:pt>
                <c:pt idx="1426">
                  <c:v>35930</c:v>
                </c:pt>
                <c:pt idx="1427">
                  <c:v>35937</c:v>
                </c:pt>
                <c:pt idx="1428">
                  <c:v>35944</c:v>
                </c:pt>
                <c:pt idx="1429">
                  <c:v>35951</c:v>
                </c:pt>
                <c:pt idx="1430">
                  <c:v>35958</c:v>
                </c:pt>
                <c:pt idx="1431">
                  <c:v>35965</c:v>
                </c:pt>
                <c:pt idx="1432">
                  <c:v>35972</c:v>
                </c:pt>
                <c:pt idx="1433">
                  <c:v>35979</c:v>
                </c:pt>
                <c:pt idx="1434">
                  <c:v>35986</c:v>
                </c:pt>
                <c:pt idx="1435">
                  <c:v>35993</c:v>
                </c:pt>
                <c:pt idx="1436">
                  <c:v>36000</c:v>
                </c:pt>
                <c:pt idx="1437">
                  <c:v>36007</c:v>
                </c:pt>
                <c:pt idx="1438">
                  <c:v>36014</c:v>
                </c:pt>
                <c:pt idx="1439">
                  <c:v>36021</c:v>
                </c:pt>
                <c:pt idx="1440">
                  <c:v>36028</c:v>
                </c:pt>
                <c:pt idx="1441">
                  <c:v>36035</c:v>
                </c:pt>
                <c:pt idx="1442">
                  <c:v>36042</c:v>
                </c:pt>
                <c:pt idx="1443">
                  <c:v>36049</c:v>
                </c:pt>
                <c:pt idx="1444">
                  <c:v>36056</c:v>
                </c:pt>
                <c:pt idx="1445">
                  <c:v>36063</c:v>
                </c:pt>
                <c:pt idx="1446">
                  <c:v>36070</c:v>
                </c:pt>
                <c:pt idx="1447">
                  <c:v>36077</c:v>
                </c:pt>
                <c:pt idx="1448">
                  <c:v>36084</c:v>
                </c:pt>
                <c:pt idx="1449">
                  <c:v>36091</c:v>
                </c:pt>
                <c:pt idx="1450">
                  <c:v>36098</c:v>
                </c:pt>
                <c:pt idx="1451">
                  <c:v>36105</c:v>
                </c:pt>
                <c:pt idx="1452">
                  <c:v>36112</c:v>
                </c:pt>
                <c:pt idx="1453">
                  <c:v>36119</c:v>
                </c:pt>
                <c:pt idx="1454">
                  <c:v>36126</c:v>
                </c:pt>
                <c:pt idx="1455">
                  <c:v>36133</c:v>
                </c:pt>
                <c:pt idx="1456">
                  <c:v>36140</c:v>
                </c:pt>
                <c:pt idx="1457">
                  <c:v>36147</c:v>
                </c:pt>
                <c:pt idx="1458">
                  <c:v>36154</c:v>
                </c:pt>
                <c:pt idx="1459">
                  <c:v>36161</c:v>
                </c:pt>
                <c:pt idx="1460">
                  <c:v>36168</c:v>
                </c:pt>
                <c:pt idx="1461">
                  <c:v>36175</c:v>
                </c:pt>
                <c:pt idx="1462">
                  <c:v>36182</c:v>
                </c:pt>
                <c:pt idx="1463">
                  <c:v>36189</c:v>
                </c:pt>
                <c:pt idx="1464">
                  <c:v>36196</c:v>
                </c:pt>
                <c:pt idx="1465">
                  <c:v>36203</c:v>
                </c:pt>
                <c:pt idx="1466">
                  <c:v>36210</c:v>
                </c:pt>
                <c:pt idx="1467">
                  <c:v>36217</c:v>
                </c:pt>
                <c:pt idx="1468">
                  <c:v>36224</c:v>
                </c:pt>
                <c:pt idx="1469">
                  <c:v>36231</c:v>
                </c:pt>
                <c:pt idx="1470">
                  <c:v>36238</c:v>
                </c:pt>
                <c:pt idx="1471">
                  <c:v>36245</c:v>
                </c:pt>
                <c:pt idx="1472">
                  <c:v>36252</c:v>
                </c:pt>
                <c:pt idx="1473">
                  <c:v>36259</c:v>
                </c:pt>
                <c:pt idx="1474">
                  <c:v>36266</c:v>
                </c:pt>
                <c:pt idx="1475">
                  <c:v>36273</c:v>
                </c:pt>
                <c:pt idx="1476">
                  <c:v>36280</c:v>
                </c:pt>
                <c:pt idx="1477">
                  <c:v>36287</c:v>
                </c:pt>
                <c:pt idx="1478">
                  <c:v>36294</c:v>
                </c:pt>
                <c:pt idx="1479">
                  <c:v>36301</c:v>
                </c:pt>
                <c:pt idx="1480">
                  <c:v>36308</c:v>
                </c:pt>
                <c:pt idx="1481">
                  <c:v>36315</c:v>
                </c:pt>
                <c:pt idx="1482">
                  <c:v>36322</c:v>
                </c:pt>
                <c:pt idx="1483">
                  <c:v>36329</c:v>
                </c:pt>
                <c:pt idx="1484">
                  <c:v>36336</c:v>
                </c:pt>
                <c:pt idx="1485">
                  <c:v>36343</c:v>
                </c:pt>
                <c:pt idx="1486">
                  <c:v>36350</c:v>
                </c:pt>
                <c:pt idx="1487">
                  <c:v>36357</c:v>
                </c:pt>
                <c:pt idx="1488">
                  <c:v>36364</c:v>
                </c:pt>
                <c:pt idx="1489">
                  <c:v>36371</c:v>
                </c:pt>
                <c:pt idx="1490">
                  <c:v>36378</c:v>
                </c:pt>
                <c:pt idx="1491">
                  <c:v>36385</c:v>
                </c:pt>
                <c:pt idx="1492">
                  <c:v>36392</c:v>
                </c:pt>
                <c:pt idx="1493">
                  <c:v>36399</c:v>
                </c:pt>
                <c:pt idx="1494">
                  <c:v>36406</c:v>
                </c:pt>
                <c:pt idx="1495">
                  <c:v>36413</c:v>
                </c:pt>
                <c:pt idx="1496">
                  <c:v>36420</c:v>
                </c:pt>
                <c:pt idx="1497">
                  <c:v>36427</c:v>
                </c:pt>
                <c:pt idx="1498">
                  <c:v>36434</c:v>
                </c:pt>
                <c:pt idx="1499">
                  <c:v>36441</c:v>
                </c:pt>
                <c:pt idx="1500">
                  <c:v>36448</c:v>
                </c:pt>
                <c:pt idx="1501">
                  <c:v>36455</c:v>
                </c:pt>
                <c:pt idx="1502">
                  <c:v>36462</c:v>
                </c:pt>
                <c:pt idx="1503">
                  <c:v>36469</c:v>
                </c:pt>
                <c:pt idx="1504">
                  <c:v>36476</c:v>
                </c:pt>
                <c:pt idx="1505">
                  <c:v>36483</c:v>
                </c:pt>
                <c:pt idx="1506">
                  <c:v>36490</c:v>
                </c:pt>
                <c:pt idx="1507">
                  <c:v>36497</c:v>
                </c:pt>
                <c:pt idx="1508">
                  <c:v>36504</c:v>
                </c:pt>
                <c:pt idx="1509">
                  <c:v>36511</c:v>
                </c:pt>
                <c:pt idx="1510">
                  <c:v>36518</c:v>
                </c:pt>
                <c:pt idx="1511">
                  <c:v>36525</c:v>
                </c:pt>
                <c:pt idx="1512">
                  <c:v>36532</c:v>
                </c:pt>
                <c:pt idx="1513">
                  <c:v>36539</c:v>
                </c:pt>
                <c:pt idx="1514">
                  <c:v>36546</c:v>
                </c:pt>
                <c:pt idx="1515">
                  <c:v>36553</c:v>
                </c:pt>
                <c:pt idx="1516">
                  <c:v>36560</c:v>
                </c:pt>
                <c:pt idx="1517">
                  <c:v>36567</c:v>
                </c:pt>
                <c:pt idx="1518">
                  <c:v>36574</c:v>
                </c:pt>
                <c:pt idx="1519">
                  <c:v>36581</c:v>
                </c:pt>
                <c:pt idx="1520">
                  <c:v>36588</c:v>
                </c:pt>
                <c:pt idx="1521">
                  <c:v>36595</c:v>
                </c:pt>
                <c:pt idx="1522">
                  <c:v>36602</c:v>
                </c:pt>
                <c:pt idx="1523">
                  <c:v>36609</c:v>
                </c:pt>
                <c:pt idx="1524">
                  <c:v>36616</c:v>
                </c:pt>
                <c:pt idx="1525">
                  <c:v>36623</c:v>
                </c:pt>
                <c:pt idx="1526">
                  <c:v>36630</c:v>
                </c:pt>
                <c:pt idx="1527">
                  <c:v>36637</c:v>
                </c:pt>
                <c:pt idx="1528">
                  <c:v>36644</c:v>
                </c:pt>
                <c:pt idx="1529">
                  <c:v>36651</c:v>
                </c:pt>
                <c:pt idx="1530">
                  <c:v>36658</c:v>
                </c:pt>
                <c:pt idx="1531">
                  <c:v>36665</c:v>
                </c:pt>
                <c:pt idx="1532">
                  <c:v>36672</c:v>
                </c:pt>
                <c:pt idx="1533">
                  <c:v>36679</c:v>
                </c:pt>
                <c:pt idx="1534">
                  <c:v>36686</c:v>
                </c:pt>
                <c:pt idx="1535">
                  <c:v>36693</c:v>
                </c:pt>
                <c:pt idx="1536">
                  <c:v>36700</c:v>
                </c:pt>
                <c:pt idx="1537">
                  <c:v>36707</c:v>
                </c:pt>
                <c:pt idx="1538">
                  <c:v>36714</c:v>
                </c:pt>
                <c:pt idx="1539">
                  <c:v>36721</c:v>
                </c:pt>
                <c:pt idx="1540">
                  <c:v>36728</c:v>
                </c:pt>
                <c:pt idx="1541">
                  <c:v>36735</c:v>
                </c:pt>
                <c:pt idx="1542">
                  <c:v>36742</c:v>
                </c:pt>
                <c:pt idx="1543">
                  <c:v>36749</c:v>
                </c:pt>
                <c:pt idx="1544">
                  <c:v>36756</c:v>
                </c:pt>
                <c:pt idx="1545">
                  <c:v>36763</c:v>
                </c:pt>
                <c:pt idx="1546">
                  <c:v>36770</c:v>
                </c:pt>
                <c:pt idx="1547">
                  <c:v>36777</c:v>
                </c:pt>
                <c:pt idx="1548">
                  <c:v>36784</c:v>
                </c:pt>
                <c:pt idx="1549">
                  <c:v>36791</c:v>
                </c:pt>
                <c:pt idx="1550">
                  <c:v>36798</c:v>
                </c:pt>
                <c:pt idx="1551">
                  <c:v>36805</c:v>
                </c:pt>
                <c:pt idx="1552">
                  <c:v>36812</c:v>
                </c:pt>
                <c:pt idx="1553">
                  <c:v>36819</c:v>
                </c:pt>
                <c:pt idx="1554">
                  <c:v>36826</c:v>
                </c:pt>
                <c:pt idx="1555">
                  <c:v>36833</c:v>
                </c:pt>
                <c:pt idx="1556">
                  <c:v>36840</c:v>
                </c:pt>
                <c:pt idx="1557">
                  <c:v>36847</c:v>
                </c:pt>
                <c:pt idx="1558">
                  <c:v>36854</c:v>
                </c:pt>
                <c:pt idx="1559">
                  <c:v>36861</c:v>
                </c:pt>
                <c:pt idx="1560">
                  <c:v>36868</c:v>
                </c:pt>
                <c:pt idx="1561">
                  <c:v>36875</c:v>
                </c:pt>
                <c:pt idx="1562">
                  <c:v>36882</c:v>
                </c:pt>
                <c:pt idx="1563">
                  <c:v>36889</c:v>
                </c:pt>
                <c:pt idx="1564">
                  <c:v>36896</c:v>
                </c:pt>
                <c:pt idx="1565">
                  <c:v>36903</c:v>
                </c:pt>
                <c:pt idx="1566">
                  <c:v>36910</c:v>
                </c:pt>
                <c:pt idx="1567">
                  <c:v>36917</c:v>
                </c:pt>
                <c:pt idx="1568">
                  <c:v>36924</c:v>
                </c:pt>
                <c:pt idx="1569">
                  <c:v>36931</c:v>
                </c:pt>
                <c:pt idx="1570">
                  <c:v>36938</c:v>
                </c:pt>
                <c:pt idx="1571">
                  <c:v>36945</c:v>
                </c:pt>
                <c:pt idx="1572">
                  <c:v>36952</c:v>
                </c:pt>
                <c:pt idx="1573">
                  <c:v>36959</c:v>
                </c:pt>
                <c:pt idx="1574">
                  <c:v>36966</c:v>
                </c:pt>
                <c:pt idx="1575">
                  <c:v>36973</c:v>
                </c:pt>
                <c:pt idx="1576">
                  <c:v>36980</c:v>
                </c:pt>
                <c:pt idx="1577">
                  <c:v>36987</c:v>
                </c:pt>
                <c:pt idx="1578">
                  <c:v>36994</c:v>
                </c:pt>
                <c:pt idx="1579">
                  <c:v>37001</c:v>
                </c:pt>
                <c:pt idx="1580">
                  <c:v>37008</c:v>
                </c:pt>
                <c:pt idx="1581">
                  <c:v>37015</c:v>
                </c:pt>
                <c:pt idx="1582">
                  <c:v>37022</c:v>
                </c:pt>
                <c:pt idx="1583">
                  <c:v>37029</c:v>
                </c:pt>
                <c:pt idx="1584">
                  <c:v>37036</c:v>
                </c:pt>
                <c:pt idx="1585">
                  <c:v>37043</c:v>
                </c:pt>
                <c:pt idx="1586">
                  <c:v>37050</c:v>
                </c:pt>
                <c:pt idx="1587">
                  <c:v>37057</c:v>
                </c:pt>
                <c:pt idx="1588">
                  <c:v>37064</c:v>
                </c:pt>
                <c:pt idx="1589">
                  <c:v>37071</c:v>
                </c:pt>
                <c:pt idx="1590">
                  <c:v>37078</c:v>
                </c:pt>
                <c:pt idx="1591">
                  <c:v>37085</c:v>
                </c:pt>
                <c:pt idx="1592">
                  <c:v>37092</c:v>
                </c:pt>
                <c:pt idx="1593">
                  <c:v>37099</c:v>
                </c:pt>
                <c:pt idx="1594">
                  <c:v>37106</c:v>
                </c:pt>
                <c:pt idx="1595">
                  <c:v>37113</c:v>
                </c:pt>
                <c:pt idx="1596">
                  <c:v>37120</c:v>
                </c:pt>
                <c:pt idx="1597">
                  <c:v>37127</c:v>
                </c:pt>
                <c:pt idx="1598">
                  <c:v>37134</c:v>
                </c:pt>
                <c:pt idx="1599">
                  <c:v>37141</c:v>
                </c:pt>
                <c:pt idx="1600">
                  <c:v>37148</c:v>
                </c:pt>
                <c:pt idx="1601">
                  <c:v>37155</c:v>
                </c:pt>
                <c:pt idx="1602">
                  <c:v>37162</c:v>
                </c:pt>
                <c:pt idx="1603">
                  <c:v>37169</c:v>
                </c:pt>
                <c:pt idx="1604">
                  <c:v>37176</c:v>
                </c:pt>
                <c:pt idx="1605">
                  <c:v>37183</c:v>
                </c:pt>
                <c:pt idx="1606">
                  <c:v>37190</c:v>
                </c:pt>
                <c:pt idx="1607">
                  <c:v>37197</c:v>
                </c:pt>
                <c:pt idx="1608">
                  <c:v>37204</c:v>
                </c:pt>
                <c:pt idx="1609">
                  <c:v>37211</c:v>
                </c:pt>
                <c:pt idx="1610">
                  <c:v>37218</c:v>
                </c:pt>
                <c:pt idx="1611">
                  <c:v>37225</c:v>
                </c:pt>
                <c:pt idx="1612">
                  <c:v>37232</c:v>
                </c:pt>
                <c:pt idx="1613">
                  <c:v>37239</c:v>
                </c:pt>
                <c:pt idx="1614">
                  <c:v>37246</c:v>
                </c:pt>
                <c:pt idx="1615">
                  <c:v>37253</c:v>
                </c:pt>
                <c:pt idx="1616">
                  <c:v>37260</c:v>
                </c:pt>
                <c:pt idx="1617">
                  <c:v>37267</c:v>
                </c:pt>
                <c:pt idx="1618">
                  <c:v>37274</c:v>
                </c:pt>
                <c:pt idx="1619">
                  <c:v>37281</c:v>
                </c:pt>
                <c:pt idx="1620">
                  <c:v>37288</c:v>
                </c:pt>
                <c:pt idx="1621">
                  <c:v>37295</c:v>
                </c:pt>
                <c:pt idx="1622">
                  <c:v>37302</c:v>
                </c:pt>
                <c:pt idx="1623">
                  <c:v>37309</c:v>
                </c:pt>
                <c:pt idx="1624">
                  <c:v>37316</c:v>
                </c:pt>
                <c:pt idx="1625">
                  <c:v>37323</c:v>
                </c:pt>
                <c:pt idx="1626">
                  <c:v>37330</c:v>
                </c:pt>
                <c:pt idx="1627">
                  <c:v>37337</c:v>
                </c:pt>
                <c:pt idx="1628">
                  <c:v>37344</c:v>
                </c:pt>
                <c:pt idx="1629">
                  <c:v>37351</c:v>
                </c:pt>
                <c:pt idx="1630">
                  <c:v>37358</c:v>
                </c:pt>
                <c:pt idx="1631">
                  <c:v>37365</c:v>
                </c:pt>
                <c:pt idx="1632">
                  <c:v>37372</c:v>
                </c:pt>
                <c:pt idx="1633">
                  <c:v>37379</c:v>
                </c:pt>
                <c:pt idx="1634">
                  <c:v>37386</c:v>
                </c:pt>
                <c:pt idx="1635">
                  <c:v>37393</c:v>
                </c:pt>
                <c:pt idx="1636">
                  <c:v>37400</c:v>
                </c:pt>
                <c:pt idx="1637">
                  <c:v>37407</c:v>
                </c:pt>
                <c:pt idx="1638">
                  <c:v>37414</c:v>
                </c:pt>
                <c:pt idx="1639">
                  <c:v>37421</c:v>
                </c:pt>
                <c:pt idx="1640">
                  <c:v>37428</c:v>
                </c:pt>
                <c:pt idx="1641">
                  <c:v>37435</c:v>
                </c:pt>
                <c:pt idx="1642">
                  <c:v>37442</c:v>
                </c:pt>
                <c:pt idx="1643">
                  <c:v>37449</c:v>
                </c:pt>
                <c:pt idx="1644">
                  <c:v>37456</c:v>
                </c:pt>
                <c:pt idx="1645">
                  <c:v>37463</c:v>
                </c:pt>
                <c:pt idx="1646">
                  <c:v>37470</c:v>
                </c:pt>
                <c:pt idx="1647">
                  <c:v>37477</c:v>
                </c:pt>
                <c:pt idx="1648">
                  <c:v>37484</c:v>
                </c:pt>
                <c:pt idx="1649">
                  <c:v>37491</c:v>
                </c:pt>
                <c:pt idx="1650">
                  <c:v>37498</c:v>
                </c:pt>
                <c:pt idx="1651">
                  <c:v>37505</c:v>
                </c:pt>
                <c:pt idx="1652">
                  <c:v>37512</c:v>
                </c:pt>
                <c:pt idx="1653">
                  <c:v>37519</c:v>
                </c:pt>
                <c:pt idx="1654">
                  <c:v>37526</c:v>
                </c:pt>
                <c:pt idx="1655">
                  <c:v>37533</c:v>
                </c:pt>
                <c:pt idx="1656">
                  <c:v>37540</c:v>
                </c:pt>
                <c:pt idx="1657">
                  <c:v>37547</c:v>
                </c:pt>
                <c:pt idx="1658">
                  <c:v>37554</c:v>
                </c:pt>
                <c:pt idx="1659">
                  <c:v>37561</c:v>
                </c:pt>
                <c:pt idx="1660">
                  <c:v>37568</c:v>
                </c:pt>
                <c:pt idx="1661">
                  <c:v>37575</c:v>
                </c:pt>
                <c:pt idx="1662">
                  <c:v>37582</c:v>
                </c:pt>
                <c:pt idx="1663">
                  <c:v>37589</c:v>
                </c:pt>
                <c:pt idx="1664">
                  <c:v>37596</c:v>
                </c:pt>
                <c:pt idx="1665">
                  <c:v>37603</c:v>
                </c:pt>
                <c:pt idx="1666">
                  <c:v>37610</c:v>
                </c:pt>
                <c:pt idx="1667">
                  <c:v>37617</c:v>
                </c:pt>
                <c:pt idx="1668">
                  <c:v>37624</c:v>
                </c:pt>
                <c:pt idx="1669">
                  <c:v>37631</c:v>
                </c:pt>
                <c:pt idx="1670">
                  <c:v>37638</c:v>
                </c:pt>
                <c:pt idx="1671">
                  <c:v>37645</c:v>
                </c:pt>
                <c:pt idx="1672">
                  <c:v>37652</c:v>
                </c:pt>
                <c:pt idx="1673">
                  <c:v>37659</c:v>
                </c:pt>
                <c:pt idx="1674">
                  <c:v>37666</c:v>
                </c:pt>
                <c:pt idx="1675">
                  <c:v>37673</c:v>
                </c:pt>
                <c:pt idx="1676">
                  <c:v>37680</c:v>
                </c:pt>
                <c:pt idx="1677">
                  <c:v>37687</c:v>
                </c:pt>
                <c:pt idx="1678">
                  <c:v>37694</c:v>
                </c:pt>
                <c:pt idx="1679">
                  <c:v>37701</c:v>
                </c:pt>
                <c:pt idx="1680">
                  <c:v>37708</c:v>
                </c:pt>
                <c:pt idx="1681">
                  <c:v>37715</c:v>
                </c:pt>
                <c:pt idx="1682">
                  <c:v>37722</c:v>
                </c:pt>
                <c:pt idx="1683">
                  <c:v>37729</c:v>
                </c:pt>
                <c:pt idx="1684">
                  <c:v>37736</c:v>
                </c:pt>
                <c:pt idx="1685">
                  <c:v>37743</c:v>
                </c:pt>
                <c:pt idx="1686">
                  <c:v>37750</c:v>
                </c:pt>
                <c:pt idx="1687">
                  <c:v>37757</c:v>
                </c:pt>
                <c:pt idx="1688">
                  <c:v>37764</c:v>
                </c:pt>
                <c:pt idx="1689">
                  <c:v>37771</c:v>
                </c:pt>
                <c:pt idx="1690">
                  <c:v>37778</c:v>
                </c:pt>
                <c:pt idx="1691">
                  <c:v>37785</c:v>
                </c:pt>
                <c:pt idx="1692">
                  <c:v>37792</c:v>
                </c:pt>
                <c:pt idx="1693">
                  <c:v>37799</c:v>
                </c:pt>
                <c:pt idx="1694">
                  <c:v>37806</c:v>
                </c:pt>
                <c:pt idx="1695">
                  <c:v>37813</c:v>
                </c:pt>
                <c:pt idx="1696">
                  <c:v>37820</c:v>
                </c:pt>
                <c:pt idx="1697">
                  <c:v>37827</c:v>
                </c:pt>
                <c:pt idx="1698">
                  <c:v>37834</c:v>
                </c:pt>
                <c:pt idx="1699">
                  <c:v>37841</c:v>
                </c:pt>
                <c:pt idx="1700">
                  <c:v>37848</c:v>
                </c:pt>
                <c:pt idx="1701">
                  <c:v>37855</c:v>
                </c:pt>
                <c:pt idx="1702">
                  <c:v>37862</c:v>
                </c:pt>
                <c:pt idx="1703">
                  <c:v>37869</c:v>
                </c:pt>
                <c:pt idx="1704">
                  <c:v>37876</c:v>
                </c:pt>
                <c:pt idx="1705">
                  <c:v>37883</c:v>
                </c:pt>
                <c:pt idx="1706">
                  <c:v>37890</c:v>
                </c:pt>
                <c:pt idx="1707">
                  <c:v>37897</c:v>
                </c:pt>
                <c:pt idx="1708">
                  <c:v>37904</c:v>
                </c:pt>
                <c:pt idx="1709">
                  <c:v>37911</c:v>
                </c:pt>
                <c:pt idx="1710">
                  <c:v>37918</c:v>
                </c:pt>
                <c:pt idx="1711">
                  <c:v>37925</c:v>
                </c:pt>
                <c:pt idx="1712">
                  <c:v>37932</c:v>
                </c:pt>
                <c:pt idx="1713">
                  <c:v>37939</c:v>
                </c:pt>
                <c:pt idx="1714">
                  <c:v>37946</c:v>
                </c:pt>
                <c:pt idx="1715">
                  <c:v>37953</c:v>
                </c:pt>
                <c:pt idx="1716">
                  <c:v>37960</c:v>
                </c:pt>
                <c:pt idx="1717">
                  <c:v>37967</c:v>
                </c:pt>
                <c:pt idx="1718">
                  <c:v>37974</c:v>
                </c:pt>
                <c:pt idx="1719">
                  <c:v>37981</c:v>
                </c:pt>
                <c:pt idx="1720">
                  <c:v>37988</c:v>
                </c:pt>
                <c:pt idx="1721">
                  <c:v>37995</c:v>
                </c:pt>
                <c:pt idx="1722">
                  <c:v>38002</c:v>
                </c:pt>
                <c:pt idx="1723">
                  <c:v>38009</c:v>
                </c:pt>
                <c:pt idx="1724">
                  <c:v>38016</c:v>
                </c:pt>
                <c:pt idx="1725">
                  <c:v>38023</c:v>
                </c:pt>
                <c:pt idx="1726">
                  <c:v>38030</c:v>
                </c:pt>
                <c:pt idx="1727">
                  <c:v>38037</c:v>
                </c:pt>
                <c:pt idx="1728">
                  <c:v>38044</c:v>
                </c:pt>
                <c:pt idx="1729">
                  <c:v>38051</c:v>
                </c:pt>
                <c:pt idx="1730">
                  <c:v>38058</c:v>
                </c:pt>
                <c:pt idx="1731">
                  <c:v>38065</c:v>
                </c:pt>
                <c:pt idx="1732">
                  <c:v>38072</c:v>
                </c:pt>
                <c:pt idx="1733">
                  <c:v>38079</c:v>
                </c:pt>
                <c:pt idx="1734">
                  <c:v>38086</c:v>
                </c:pt>
                <c:pt idx="1735">
                  <c:v>38093</c:v>
                </c:pt>
                <c:pt idx="1736">
                  <c:v>38100</c:v>
                </c:pt>
                <c:pt idx="1737">
                  <c:v>38107</c:v>
                </c:pt>
                <c:pt idx="1738">
                  <c:v>38114</c:v>
                </c:pt>
                <c:pt idx="1739">
                  <c:v>38121</c:v>
                </c:pt>
                <c:pt idx="1740">
                  <c:v>38128</c:v>
                </c:pt>
                <c:pt idx="1741">
                  <c:v>38135</c:v>
                </c:pt>
                <c:pt idx="1742">
                  <c:v>38142</c:v>
                </c:pt>
                <c:pt idx="1743">
                  <c:v>38149</c:v>
                </c:pt>
                <c:pt idx="1744">
                  <c:v>38156</c:v>
                </c:pt>
                <c:pt idx="1745">
                  <c:v>38163</c:v>
                </c:pt>
                <c:pt idx="1746">
                  <c:v>38170</c:v>
                </c:pt>
                <c:pt idx="1747">
                  <c:v>38177</c:v>
                </c:pt>
                <c:pt idx="1748">
                  <c:v>38184</c:v>
                </c:pt>
                <c:pt idx="1749">
                  <c:v>38191</c:v>
                </c:pt>
                <c:pt idx="1750">
                  <c:v>38198</c:v>
                </c:pt>
                <c:pt idx="1751">
                  <c:v>38205</c:v>
                </c:pt>
                <c:pt idx="1752">
                  <c:v>38212</c:v>
                </c:pt>
                <c:pt idx="1753">
                  <c:v>38219</c:v>
                </c:pt>
                <c:pt idx="1754">
                  <c:v>38226</c:v>
                </c:pt>
                <c:pt idx="1755">
                  <c:v>38233</c:v>
                </c:pt>
                <c:pt idx="1756">
                  <c:v>38240</c:v>
                </c:pt>
                <c:pt idx="1757">
                  <c:v>38247</c:v>
                </c:pt>
                <c:pt idx="1758">
                  <c:v>38254</c:v>
                </c:pt>
                <c:pt idx="1759">
                  <c:v>38261</c:v>
                </c:pt>
                <c:pt idx="1760">
                  <c:v>38268</c:v>
                </c:pt>
                <c:pt idx="1761">
                  <c:v>38275</c:v>
                </c:pt>
                <c:pt idx="1762">
                  <c:v>38282</c:v>
                </c:pt>
                <c:pt idx="1763">
                  <c:v>38289</c:v>
                </c:pt>
                <c:pt idx="1764">
                  <c:v>38296</c:v>
                </c:pt>
                <c:pt idx="1765">
                  <c:v>38303</c:v>
                </c:pt>
                <c:pt idx="1766">
                  <c:v>38310</c:v>
                </c:pt>
                <c:pt idx="1767">
                  <c:v>38317</c:v>
                </c:pt>
                <c:pt idx="1768">
                  <c:v>38324</c:v>
                </c:pt>
                <c:pt idx="1769">
                  <c:v>38331</c:v>
                </c:pt>
                <c:pt idx="1770">
                  <c:v>38338</c:v>
                </c:pt>
                <c:pt idx="1771">
                  <c:v>38345</c:v>
                </c:pt>
                <c:pt idx="1772">
                  <c:v>38352</c:v>
                </c:pt>
                <c:pt idx="1773">
                  <c:v>38359</c:v>
                </c:pt>
                <c:pt idx="1774">
                  <c:v>38366</c:v>
                </c:pt>
                <c:pt idx="1775">
                  <c:v>38373</c:v>
                </c:pt>
                <c:pt idx="1776">
                  <c:v>38380</c:v>
                </c:pt>
                <c:pt idx="1777">
                  <c:v>38387</c:v>
                </c:pt>
                <c:pt idx="1778">
                  <c:v>38394</c:v>
                </c:pt>
                <c:pt idx="1779">
                  <c:v>38401</c:v>
                </c:pt>
                <c:pt idx="1780">
                  <c:v>38408</c:v>
                </c:pt>
                <c:pt idx="1781">
                  <c:v>38415</c:v>
                </c:pt>
                <c:pt idx="1782">
                  <c:v>38422</c:v>
                </c:pt>
                <c:pt idx="1783">
                  <c:v>38429</c:v>
                </c:pt>
                <c:pt idx="1784">
                  <c:v>38436</c:v>
                </c:pt>
                <c:pt idx="1785">
                  <c:v>38443</c:v>
                </c:pt>
                <c:pt idx="1786">
                  <c:v>38450</c:v>
                </c:pt>
                <c:pt idx="1787">
                  <c:v>38457</c:v>
                </c:pt>
                <c:pt idx="1788">
                  <c:v>38464</c:v>
                </c:pt>
                <c:pt idx="1789">
                  <c:v>38471</c:v>
                </c:pt>
                <c:pt idx="1790">
                  <c:v>38478</c:v>
                </c:pt>
                <c:pt idx="1791">
                  <c:v>38485</c:v>
                </c:pt>
                <c:pt idx="1792">
                  <c:v>38492</c:v>
                </c:pt>
                <c:pt idx="1793">
                  <c:v>38499</c:v>
                </c:pt>
                <c:pt idx="1794">
                  <c:v>38506</c:v>
                </c:pt>
                <c:pt idx="1795">
                  <c:v>38513</c:v>
                </c:pt>
                <c:pt idx="1796">
                  <c:v>38520</c:v>
                </c:pt>
                <c:pt idx="1797">
                  <c:v>38527</c:v>
                </c:pt>
                <c:pt idx="1798">
                  <c:v>38534</c:v>
                </c:pt>
                <c:pt idx="1799">
                  <c:v>38541</c:v>
                </c:pt>
                <c:pt idx="1800">
                  <c:v>38548</c:v>
                </c:pt>
                <c:pt idx="1801">
                  <c:v>38555</c:v>
                </c:pt>
                <c:pt idx="1802">
                  <c:v>38562</c:v>
                </c:pt>
                <c:pt idx="1803">
                  <c:v>38569</c:v>
                </c:pt>
                <c:pt idx="1804">
                  <c:v>38576</c:v>
                </c:pt>
                <c:pt idx="1805">
                  <c:v>38583</c:v>
                </c:pt>
                <c:pt idx="1806">
                  <c:v>38590</c:v>
                </c:pt>
                <c:pt idx="1807">
                  <c:v>38597</c:v>
                </c:pt>
                <c:pt idx="1808">
                  <c:v>38604</c:v>
                </c:pt>
                <c:pt idx="1809">
                  <c:v>38611</c:v>
                </c:pt>
                <c:pt idx="1810">
                  <c:v>38618</c:v>
                </c:pt>
                <c:pt idx="1811">
                  <c:v>38625</c:v>
                </c:pt>
                <c:pt idx="1812">
                  <c:v>38632</c:v>
                </c:pt>
                <c:pt idx="1813">
                  <c:v>38639</c:v>
                </c:pt>
                <c:pt idx="1814">
                  <c:v>38646</c:v>
                </c:pt>
                <c:pt idx="1815">
                  <c:v>38653</c:v>
                </c:pt>
                <c:pt idx="1816">
                  <c:v>38660</c:v>
                </c:pt>
                <c:pt idx="1817">
                  <c:v>38667</c:v>
                </c:pt>
                <c:pt idx="1818">
                  <c:v>38674</c:v>
                </c:pt>
                <c:pt idx="1819">
                  <c:v>38681</c:v>
                </c:pt>
                <c:pt idx="1820">
                  <c:v>38688</c:v>
                </c:pt>
                <c:pt idx="1821">
                  <c:v>38695</c:v>
                </c:pt>
                <c:pt idx="1822">
                  <c:v>38702</c:v>
                </c:pt>
                <c:pt idx="1823">
                  <c:v>38709</c:v>
                </c:pt>
                <c:pt idx="1824">
                  <c:v>38716</c:v>
                </c:pt>
                <c:pt idx="1825">
                  <c:v>38723</c:v>
                </c:pt>
                <c:pt idx="1826">
                  <c:v>38730</c:v>
                </c:pt>
                <c:pt idx="1827">
                  <c:v>38737</c:v>
                </c:pt>
                <c:pt idx="1828">
                  <c:v>38744</c:v>
                </c:pt>
                <c:pt idx="1829">
                  <c:v>38751</c:v>
                </c:pt>
                <c:pt idx="1830">
                  <c:v>38758</c:v>
                </c:pt>
                <c:pt idx="1831">
                  <c:v>38765</c:v>
                </c:pt>
                <c:pt idx="1832">
                  <c:v>38772</c:v>
                </c:pt>
                <c:pt idx="1833">
                  <c:v>38779</c:v>
                </c:pt>
                <c:pt idx="1834">
                  <c:v>38786</c:v>
                </c:pt>
                <c:pt idx="1835">
                  <c:v>38793</c:v>
                </c:pt>
                <c:pt idx="1836">
                  <c:v>38800</c:v>
                </c:pt>
                <c:pt idx="1837">
                  <c:v>38807</c:v>
                </c:pt>
                <c:pt idx="1838">
                  <c:v>38814</c:v>
                </c:pt>
                <c:pt idx="1839">
                  <c:v>38821</c:v>
                </c:pt>
                <c:pt idx="1840">
                  <c:v>38828</c:v>
                </c:pt>
                <c:pt idx="1841">
                  <c:v>38835</c:v>
                </c:pt>
                <c:pt idx="1842">
                  <c:v>38842</c:v>
                </c:pt>
                <c:pt idx="1843">
                  <c:v>38849</c:v>
                </c:pt>
                <c:pt idx="1844">
                  <c:v>38856</c:v>
                </c:pt>
                <c:pt idx="1845">
                  <c:v>38863</c:v>
                </c:pt>
                <c:pt idx="1846">
                  <c:v>38870</c:v>
                </c:pt>
                <c:pt idx="1847">
                  <c:v>38877</c:v>
                </c:pt>
                <c:pt idx="1848">
                  <c:v>38884</c:v>
                </c:pt>
                <c:pt idx="1849">
                  <c:v>38891</c:v>
                </c:pt>
                <c:pt idx="1850">
                  <c:v>38898</c:v>
                </c:pt>
                <c:pt idx="1851">
                  <c:v>38905</c:v>
                </c:pt>
                <c:pt idx="1852">
                  <c:v>38912</c:v>
                </c:pt>
                <c:pt idx="1853">
                  <c:v>38919</c:v>
                </c:pt>
                <c:pt idx="1854">
                  <c:v>38926</c:v>
                </c:pt>
                <c:pt idx="1855">
                  <c:v>38933</c:v>
                </c:pt>
                <c:pt idx="1856">
                  <c:v>38940</c:v>
                </c:pt>
                <c:pt idx="1857">
                  <c:v>38947</c:v>
                </c:pt>
                <c:pt idx="1858">
                  <c:v>38954</c:v>
                </c:pt>
                <c:pt idx="1859">
                  <c:v>38961</c:v>
                </c:pt>
                <c:pt idx="1860">
                  <c:v>38968</c:v>
                </c:pt>
                <c:pt idx="1861">
                  <c:v>38975</c:v>
                </c:pt>
                <c:pt idx="1862">
                  <c:v>38982</c:v>
                </c:pt>
                <c:pt idx="1863">
                  <c:v>38989</c:v>
                </c:pt>
                <c:pt idx="1864">
                  <c:v>38996</c:v>
                </c:pt>
                <c:pt idx="1865">
                  <c:v>39003</c:v>
                </c:pt>
                <c:pt idx="1866">
                  <c:v>39010</c:v>
                </c:pt>
                <c:pt idx="1867">
                  <c:v>39017</c:v>
                </c:pt>
                <c:pt idx="1868">
                  <c:v>39024</c:v>
                </c:pt>
                <c:pt idx="1869">
                  <c:v>39031</c:v>
                </c:pt>
                <c:pt idx="1870">
                  <c:v>39038</c:v>
                </c:pt>
                <c:pt idx="1871">
                  <c:v>39045</c:v>
                </c:pt>
                <c:pt idx="1872">
                  <c:v>39052</c:v>
                </c:pt>
                <c:pt idx="1873">
                  <c:v>39059</c:v>
                </c:pt>
                <c:pt idx="1874">
                  <c:v>39066</c:v>
                </c:pt>
                <c:pt idx="1875">
                  <c:v>39073</c:v>
                </c:pt>
                <c:pt idx="1876">
                  <c:v>39080</c:v>
                </c:pt>
                <c:pt idx="1877">
                  <c:v>39087</c:v>
                </c:pt>
                <c:pt idx="1878">
                  <c:v>39094</c:v>
                </c:pt>
                <c:pt idx="1879">
                  <c:v>39101</c:v>
                </c:pt>
                <c:pt idx="1880">
                  <c:v>39108</c:v>
                </c:pt>
                <c:pt idx="1881">
                  <c:v>39115</c:v>
                </c:pt>
                <c:pt idx="1882">
                  <c:v>39122</c:v>
                </c:pt>
                <c:pt idx="1883">
                  <c:v>39129</c:v>
                </c:pt>
                <c:pt idx="1884">
                  <c:v>39136</c:v>
                </c:pt>
                <c:pt idx="1885">
                  <c:v>39143</c:v>
                </c:pt>
                <c:pt idx="1886">
                  <c:v>39150</c:v>
                </c:pt>
                <c:pt idx="1887">
                  <c:v>39157</c:v>
                </c:pt>
                <c:pt idx="1888">
                  <c:v>39164</c:v>
                </c:pt>
                <c:pt idx="1889">
                  <c:v>39171</c:v>
                </c:pt>
                <c:pt idx="1890">
                  <c:v>39178</c:v>
                </c:pt>
                <c:pt idx="1891">
                  <c:v>39185</c:v>
                </c:pt>
                <c:pt idx="1892">
                  <c:v>39192</c:v>
                </c:pt>
                <c:pt idx="1893">
                  <c:v>39199</c:v>
                </c:pt>
                <c:pt idx="1894">
                  <c:v>39206</c:v>
                </c:pt>
                <c:pt idx="1895">
                  <c:v>39213</c:v>
                </c:pt>
                <c:pt idx="1896">
                  <c:v>39220</c:v>
                </c:pt>
                <c:pt idx="1897">
                  <c:v>39227</c:v>
                </c:pt>
                <c:pt idx="1898">
                  <c:v>39234</c:v>
                </c:pt>
                <c:pt idx="1899">
                  <c:v>39241</c:v>
                </c:pt>
                <c:pt idx="1900">
                  <c:v>39248</c:v>
                </c:pt>
                <c:pt idx="1901">
                  <c:v>39255</c:v>
                </c:pt>
                <c:pt idx="1902">
                  <c:v>39262</c:v>
                </c:pt>
                <c:pt idx="1903">
                  <c:v>39269</c:v>
                </c:pt>
                <c:pt idx="1904">
                  <c:v>39276</c:v>
                </c:pt>
                <c:pt idx="1905">
                  <c:v>39283</c:v>
                </c:pt>
                <c:pt idx="1906">
                  <c:v>39290</c:v>
                </c:pt>
                <c:pt idx="1907">
                  <c:v>39297</c:v>
                </c:pt>
                <c:pt idx="1908">
                  <c:v>39304</c:v>
                </c:pt>
                <c:pt idx="1909">
                  <c:v>39311</c:v>
                </c:pt>
                <c:pt idx="1910">
                  <c:v>39318</c:v>
                </c:pt>
                <c:pt idx="1911">
                  <c:v>39325</c:v>
                </c:pt>
                <c:pt idx="1912">
                  <c:v>39332</c:v>
                </c:pt>
                <c:pt idx="1913">
                  <c:v>39339</c:v>
                </c:pt>
                <c:pt idx="1914">
                  <c:v>39346</c:v>
                </c:pt>
                <c:pt idx="1915">
                  <c:v>39353</c:v>
                </c:pt>
                <c:pt idx="1916">
                  <c:v>39360</c:v>
                </c:pt>
                <c:pt idx="1917">
                  <c:v>39367</c:v>
                </c:pt>
                <c:pt idx="1918">
                  <c:v>39374</c:v>
                </c:pt>
                <c:pt idx="1919">
                  <c:v>39381</c:v>
                </c:pt>
                <c:pt idx="1920">
                  <c:v>39388</c:v>
                </c:pt>
                <c:pt idx="1921">
                  <c:v>39395</c:v>
                </c:pt>
                <c:pt idx="1922">
                  <c:v>39402</c:v>
                </c:pt>
                <c:pt idx="1923">
                  <c:v>39409</c:v>
                </c:pt>
                <c:pt idx="1924">
                  <c:v>39416</c:v>
                </c:pt>
                <c:pt idx="1925">
                  <c:v>39423</c:v>
                </c:pt>
                <c:pt idx="1926">
                  <c:v>39430</c:v>
                </c:pt>
                <c:pt idx="1927">
                  <c:v>39437</c:v>
                </c:pt>
                <c:pt idx="1928">
                  <c:v>39444</c:v>
                </c:pt>
                <c:pt idx="1929">
                  <c:v>39451</c:v>
                </c:pt>
                <c:pt idx="1930">
                  <c:v>39458</c:v>
                </c:pt>
                <c:pt idx="1931">
                  <c:v>39465</c:v>
                </c:pt>
                <c:pt idx="1932">
                  <c:v>39472</c:v>
                </c:pt>
                <c:pt idx="1933">
                  <c:v>39479</c:v>
                </c:pt>
                <c:pt idx="1934">
                  <c:v>39486</c:v>
                </c:pt>
                <c:pt idx="1935">
                  <c:v>39493</c:v>
                </c:pt>
                <c:pt idx="1936">
                  <c:v>39500</c:v>
                </c:pt>
                <c:pt idx="1937">
                  <c:v>39507</c:v>
                </c:pt>
                <c:pt idx="1938">
                  <c:v>39514</c:v>
                </c:pt>
                <c:pt idx="1939">
                  <c:v>39521</c:v>
                </c:pt>
                <c:pt idx="1940">
                  <c:v>39528</c:v>
                </c:pt>
                <c:pt idx="1941">
                  <c:v>39535</c:v>
                </c:pt>
                <c:pt idx="1942">
                  <c:v>39542</c:v>
                </c:pt>
                <c:pt idx="1943">
                  <c:v>39549</c:v>
                </c:pt>
                <c:pt idx="1944">
                  <c:v>39556</c:v>
                </c:pt>
                <c:pt idx="1945">
                  <c:v>39563</c:v>
                </c:pt>
                <c:pt idx="1946">
                  <c:v>39570</c:v>
                </c:pt>
                <c:pt idx="1947">
                  <c:v>39577</c:v>
                </c:pt>
                <c:pt idx="1948">
                  <c:v>39584</c:v>
                </c:pt>
                <c:pt idx="1949">
                  <c:v>39591</c:v>
                </c:pt>
                <c:pt idx="1950">
                  <c:v>39598</c:v>
                </c:pt>
                <c:pt idx="1951">
                  <c:v>39605</c:v>
                </c:pt>
                <c:pt idx="1952">
                  <c:v>39612</c:v>
                </c:pt>
                <c:pt idx="1953">
                  <c:v>39619</c:v>
                </c:pt>
                <c:pt idx="1954">
                  <c:v>39626</c:v>
                </c:pt>
                <c:pt idx="1955">
                  <c:v>39633</c:v>
                </c:pt>
                <c:pt idx="1956">
                  <c:v>39640</c:v>
                </c:pt>
                <c:pt idx="1957">
                  <c:v>39647</c:v>
                </c:pt>
                <c:pt idx="1958">
                  <c:v>39654</c:v>
                </c:pt>
                <c:pt idx="1959">
                  <c:v>39661</c:v>
                </c:pt>
                <c:pt idx="1960">
                  <c:v>39668</c:v>
                </c:pt>
                <c:pt idx="1961">
                  <c:v>39675</c:v>
                </c:pt>
                <c:pt idx="1962">
                  <c:v>39682</c:v>
                </c:pt>
                <c:pt idx="1963">
                  <c:v>39689</c:v>
                </c:pt>
                <c:pt idx="1964">
                  <c:v>39696</c:v>
                </c:pt>
                <c:pt idx="1965">
                  <c:v>39703</c:v>
                </c:pt>
                <c:pt idx="1966">
                  <c:v>39710</c:v>
                </c:pt>
                <c:pt idx="1967">
                  <c:v>39717</c:v>
                </c:pt>
                <c:pt idx="1968">
                  <c:v>39724</c:v>
                </c:pt>
                <c:pt idx="1969">
                  <c:v>39731</c:v>
                </c:pt>
                <c:pt idx="1970">
                  <c:v>39738</c:v>
                </c:pt>
                <c:pt idx="1971">
                  <c:v>39745</c:v>
                </c:pt>
                <c:pt idx="1972">
                  <c:v>39752</c:v>
                </c:pt>
                <c:pt idx="1973">
                  <c:v>39759</c:v>
                </c:pt>
                <c:pt idx="1974">
                  <c:v>39766</c:v>
                </c:pt>
                <c:pt idx="1975">
                  <c:v>39773</c:v>
                </c:pt>
                <c:pt idx="1976">
                  <c:v>39780</c:v>
                </c:pt>
                <c:pt idx="1977">
                  <c:v>39787</c:v>
                </c:pt>
                <c:pt idx="1978">
                  <c:v>39794</c:v>
                </c:pt>
                <c:pt idx="1979">
                  <c:v>39801</c:v>
                </c:pt>
                <c:pt idx="1980">
                  <c:v>39808</c:v>
                </c:pt>
                <c:pt idx="1981">
                  <c:v>39815</c:v>
                </c:pt>
                <c:pt idx="1982">
                  <c:v>39822</c:v>
                </c:pt>
                <c:pt idx="1983">
                  <c:v>39829</c:v>
                </c:pt>
                <c:pt idx="1984">
                  <c:v>39836</c:v>
                </c:pt>
                <c:pt idx="1985">
                  <c:v>39843</c:v>
                </c:pt>
                <c:pt idx="1986">
                  <c:v>39850</c:v>
                </c:pt>
                <c:pt idx="1987">
                  <c:v>39857</c:v>
                </c:pt>
                <c:pt idx="1988">
                  <c:v>39864</c:v>
                </c:pt>
                <c:pt idx="1989">
                  <c:v>39871</c:v>
                </c:pt>
                <c:pt idx="1990">
                  <c:v>39878</c:v>
                </c:pt>
                <c:pt idx="1991">
                  <c:v>39885</c:v>
                </c:pt>
                <c:pt idx="1992">
                  <c:v>39892</c:v>
                </c:pt>
                <c:pt idx="1993">
                  <c:v>39899</c:v>
                </c:pt>
                <c:pt idx="1994">
                  <c:v>39906</c:v>
                </c:pt>
                <c:pt idx="1995">
                  <c:v>39913</c:v>
                </c:pt>
                <c:pt idx="1996">
                  <c:v>39920</c:v>
                </c:pt>
                <c:pt idx="1997">
                  <c:v>39927</c:v>
                </c:pt>
                <c:pt idx="1998">
                  <c:v>39934</c:v>
                </c:pt>
                <c:pt idx="1999">
                  <c:v>39941</c:v>
                </c:pt>
                <c:pt idx="2000">
                  <c:v>39948</c:v>
                </c:pt>
                <c:pt idx="2001">
                  <c:v>39955</c:v>
                </c:pt>
                <c:pt idx="2002">
                  <c:v>39962</c:v>
                </c:pt>
                <c:pt idx="2003">
                  <c:v>39969</c:v>
                </c:pt>
                <c:pt idx="2004">
                  <c:v>39976</c:v>
                </c:pt>
                <c:pt idx="2005">
                  <c:v>39983</c:v>
                </c:pt>
                <c:pt idx="2006">
                  <c:v>39990</c:v>
                </c:pt>
                <c:pt idx="2007">
                  <c:v>39997</c:v>
                </c:pt>
                <c:pt idx="2008">
                  <c:v>40004</c:v>
                </c:pt>
                <c:pt idx="2009">
                  <c:v>40011</c:v>
                </c:pt>
                <c:pt idx="2010">
                  <c:v>40018</c:v>
                </c:pt>
                <c:pt idx="2011">
                  <c:v>40025</c:v>
                </c:pt>
                <c:pt idx="2012">
                  <c:v>40032</c:v>
                </c:pt>
                <c:pt idx="2013">
                  <c:v>40039</c:v>
                </c:pt>
                <c:pt idx="2014">
                  <c:v>40046</c:v>
                </c:pt>
                <c:pt idx="2015">
                  <c:v>40053</c:v>
                </c:pt>
                <c:pt idx="2016">
                  <c:v>40060</c:v>
                </c:pt>
                <c:pt idx="2017">
                  <c:v>40067</c:v>
                </c:pt>
                <c:pt idx="2018">
                  <c:v>40074</c:v>
                </c:pt>
                <c:pt idx="2019">
                  <c:v>40081</c:v>
                </c:pt>
                <c:pt idx="2020">
                  <c:v>40088</c:v>
                </c:pt>
                <c:pt idx="2021">
                  <c:v>40095</c:v>
                </c:pt>
                <c:pt idx="2022">
                  <c:v>40102</c:v>
                </c:pt>
                <c:pt idx="2023">
                  <c:v>40109</c:v>
                </c:pt>
                <c:pt idx="2024">
                  <c:v>40116</c:v>
                </c:pt>
                <c:pt idx="2025">
                  <c:v>40123</c:v>
                </c:pt>
                <c:pt idx="2026">
                  <c:v>40130</c:v>
                </c:pt>
                <c:pt idx="2027">
                  <c:v>40137</c:v>
                </c:pt>
                <c:pt idx="2028">
                  <c:v>40144</c:v>
                </c:pt>
                <c:pt idx="2029">
                  <c:v>40151</c:v>
                </c:pt>
                <c:pt idx="2030">
                  <c:v>40158</c:v>
                </c:pt>
                <c:pt idx="2031">
                  <c:v>40165</c:v>
                </c:pt>
                <c:pt idx="2032">
                  <c:v>40172</c:v>
                </c:pt>
                <c:pt idx="2033">
                  <c:v>40179</c:v>
                </c:pt>
                <c:pt idx="2034">
                  <c:v>40186</c:v>
                </c:pt>
                <c:pt idx="2035">
                  <c:v>40193</c:v>
                </c:pt>
                <c:pt idx="2036">
                  <c:v>40200</c:v>
                </c:pt>
                <c:pt idx="2037">
                  <c:v>40207</c:v>
                </c:pt>
                <c:pt idx="2038">
                  <c:v>40214</c:v>
                </c:pt>
                <c:pt idx="2039">
                  <c:v>40221</c:v>
                </c:pt>
                <c:pt idx="2040">
                  <c:v>40228</c:v>
                </c:pt>
                <c:pt idx="2041">
                  <c:v>40235</c:v>
                </c:pt>
                <c:pt idx="2042">
                  <c:v>40242</c:v>
                </c:pt>
                <c:pt idx="2043">
                  <c:v>40249</c:v>
                </c:pt>
                <c:pt idx="2044">
                  <c:v>40256</c:v>
                </c:pt>
                <c:pt idx="2045">
                  <c:v>40263</c:v>
                </c:pt>
                <c:pt idx="2046">
                  <c:v>40270</c:v>
                </c:pt>
                <c:pt idx="2047">
                  <c:v>40277</c:v>
                </c:pt>
                <c:pt idx="2048">
                  <c:v>40284</c:v>
                </c:pt>
                <c:pt idx="2049">
                  <c:v>40291</c:v>
                </c:pt>
                <c:pt idx="2050">
                  <c:v>40298</c:v>
                </c:pt>
                <c:pt idx="2051">
                  <c:v>40305</c:v>
                </c:pt>
                <c:pt idx="2052">
                  <c:v>40312</c:v>
                </c:pt>
                <c:pt idx="2053">
                  <c:v>40319</c:v>
                </c:pt>
                <c:pt idx="2054">
                  <c:v>40326</c:v>
                </c:pt>
                <c:pt idx="2055">
                  <c:v>40333</c:v>
                </c:pt>
                <c:pt idx="2056">
                  <c:v>40340</c:v>
                </c:pt>
                <c:pt idx="2057">
                  <c:v>40347</c:v>
                </c:pt>
                <c:pt idx="2058">
                  <c:v>40354</c:v>
                </c:pt>
                <c:pt idx="2059">
                  <c:v>40361</c:v>
                </c:pt>
                <c:pt idx="2060">
                  <c:v>40368</c:v>
                </c:pt>
                <c:pt idx="2061">
                  <c:v>40375</c:v>
                </c:pt>
                <c:pt idx="2062">
                  <c:v>40382</c:v>
                </c:pt>
                <c:pt idx="2063">
                  <c:v>40389</c:v>
                </c:pt>
                <c:pt idx="2064">
                  <c:v>40396</c:v>
                </c:pt>
                <c:pt idx="2065">
                  <c:v>40403</c:v>
                </c:pt>
                <c:pt idx="2066">
                  <c:v>40410</c:v>
                </c:pt>
                <c:pt idx="2067">
                  <c:v>40417</c:v>
                </c:pt>
                <c:pt idx="2068">
                  <c:v>40424</c:v>
                </c:pt>
                <c:pt idx="2069">
                  <c:v>40431</c:v>
                </c:pt>
                <c:pt idx="2070">
                  <c:v>40438</c:v>
                </c:pt>
                <c:pt idx="2071">
                  <c:v>40445</c:v>
                </c:pt>
                <c:pt idx="2072">
                  <c:v>40452</c:v>
                </c:pt>
                <c:pt idx="2073">
                  <c:v>40459</c:v>
                </c:pt>
                <c:pt idx="2074">
                  <c:v>40466</c:v>
                </c:pt>
                <c:pt idx="2075">
                  <c:v>40473</c:v>
                </c:pt>
                <c:pt idx="2076">
                  <c:v>40480</c:v>
                </c:pt>
                <c:pt idx="2077">
                  <c:v>40487</c:v>
                </c:pt>
                <c:pt idx="2078">
                  <c:v>40494</c:v>
                </c:pt>
                <c:pt idx="2079">
                  <c:v>40501</c:v>
                </c:pt>
                <c:pt idx="2080">
                  <c:v>40508</c:v>
                </c:pt>
                <c:pt idx="2081">
                  <c:v>40515</c:v>
                </c:pt>
                <c:pt idx="2082">
                  <c:v>40522</c:v>
                </c:pt>
                <c:pt idx="2083">
                  <c:v>40529</c:v>
                </c:pt>
                <c:pt idx="2084">
                  <c:v>40536</c:v>
                </c:pt>
                <c:pt idx="2085">
                  <c:v>40543</c:v>
                </c:pt>
                <c:pt idx="2086">
                  <c:v>40550</c:v>
                </c:pt>
                <c:pt idx="2087">
                  <c:v>40557</c:v>
                </c:pt>
                <c:pt idx="2088">
                  <c:v>40564</c:v>
                </c:pt>
                <c:pt idx="2089">
                  <c:v>40571</c:v>
                </c:pt>
                <c:pt idx="2090">
                  <c:v>40578</c:v>
                </c:pt>
                <c:pt idx="2091">
                  <c:v>40585</c:v>
                </c:pt>
                <c:pt idx="2092">
                  <c:v>40592</c:v>
                </c:pt>
                <c:pt idx="2093">
                  <c:v>40599</c:v>
                </c:pt>
                <c:pt idx="2094">
                  <c:v>40606</c:v>
                </c:pt>
                <c:pt idx="2095">
                  <c:v>40613</c:v>
                </c:pt>
                <c:pt idx="2096">
                  <c:v>40620</c:v>
                </c:pt>
                <c:pt idx="2097">
                  <c:v>40627</c:v>
                </c:pt>
                <c:pt idx="2098">
                  <c:v>40634</c:v>
                </c:pt>
                <c:pt idx="2099">
                  <c:v>40641</c:v>
                </c:pt>
                <c:pt idx="2100">
                  <c:v>40648</c:v>
                </c:pt>
                <c:pt idx="2101">
                  <c:v>40655</c:v>
                </c:pt>
                <c:pt idx="2102">
                  <c:v>40662</c:v>
                </c:pt>
                <c:pt idx="2103">
                  <c:v>40669</c:v>
                </c:pt>
                <c:pt idx="2104">
                  <c:v>40676</c:v>
                </c:pt>
                <c:pt idx="2105">
                  <c:v>40683</c:v>
                </c:pt>
                <c:pt idx="2106">
                  <c:v>40690</c:v>
                </c:pt>
                <c:pt idx="2107">
                  <c:v>40697</c:v>
                </c:pt>
                <c:pt idx="2108">
                  <c:v>40704</c:v>
                </c:pt>
                <c:pt idx="2109">
                  <c:v>40711</c:v>
                </c:pt>
                <c:pt idx="2110">
                  <c:v>40718</c:v>
                </c:pt>
                <c:pt idx="2111">
                  <c:v>40725</c:v>
                </c:pt>
                <c:pt idx="2112">
                  <c:v>40732</c:v>
                </c:pt>
                <c:pt idx="2113">
                  <c:v>40739</c:v>
                </c:pt>
                <c:pt idx="2114">
                  <c:v>40746</c:v>
                </c:pt>
                <c:pt idx="2115">
                  <c:v>40753</c:v>
                </c:pt>
                <c:pt idx="2116">
                  <c:v>40760</c:v>
                </c:pt>
                <c:pt idx="2117">
                  <c:v>40767</c:v>
                </c:pt>
                <c:pt idx="2118">
                  <c:v>40774</c:v>
                </c:pt>
                <c:pt idx="2119">
                  <c:v>40781</c:v>
                </c:pt>
                <c:pt idx="2120">
                  <c:v>40788</c:v>
                </c:pt>
                <c:pt idx="2121">
                  <c:v>40795</c:v>
                </c:pt>
                <c:pt idx="2122">
                  <c:v>40802</c:v>
                </c:pt>
                <c:pt idx="2123">
                  <c:v>40809</c:v>
                </c:pt>
                <c:pt idx="2124">
                  <c:v>40816</c:v>
                </c:pt>
                <c:pt idx="2125">
                  <c:v>40823</c:v>
                </c:pt>
                <c:pt idx="2126">
                  <c:v>40830</c:v>
                </c:pt>
                <c:pt idx="2127">
                  <c:v>40837</c:v>
                </c:pt>
                <c:pt idx="2128">
                  <c:v>40844</c:v>
                </c:pt>
                <c:pt idx="2129">
                  <c:v>40851</c:v>
                </c:pt>
                <c:pt idx="2130">
                  <c:v>40858</c:v>
                </c:pt>
                <c:pt idx="2131">
                  <c:v>40865</c:v>
                </c:pt>
                <c:pt idx="2132">
                  <c:v>40872</c:v>
                </c:pt>
                <c:pt idx="2133">
                  <c:v>40879</c:v>
                </c:pt>
                <c:pt idx="2134">
                  <c:v>40886</c:v>
                </c:pt>
                <c:pt idx="2135">
                  <c:v>40893</c:v>
                </c:pt>
                <c:pt idx="2136">
                  <c:v>40900</c:v>
                </c:pt>
                <c:pt idx="2137">
                  <c:v>40907</c:v>
                </c:pt>
                <c:pt idx="2138">
                  <c:v>40914</c:v>
                </c:pt>
                <c:pt idx="2139">
                  <c:v>40921</c:v>
                </c:pt>
                <c:pt idx="2140">
                  <c:v>40928</c:v>
                </c:pt>
                <c:pt idx="2141">
                  <c:v>40935</c:v>
                </c:pt>
                <c:pt idx="2142">
                  <c:v>40942</c:v>
                </c:pt>
                <c:pt idx="2143">
                  <c:v>40949</c:v>
                </c:pt>
                <c:pt idx="2144">
                  <c:v>40956</c:v>
                </c:pt>
                <c:pt idx="2145">
                  <c:v>40963</c:v>
                </c:pt>
                <c:pt idx="2146">
                  <c:v>40970</c:v>
                </c:pt>
                <c:pt idx="2147">
                  <c:v>40977</c:v>
                </c:pt>
                <c:pt idx="2148">
                  <c:v>40984</c:v>
                </c:pt>
                <c:pt idx="2149">
                  <c:v>40991</c:v>
                </c:pt>
                <c:pt idx="2150">
                  <c:v>40998</c:v>
                </c:pt>
                <c:pt idx="2151">
                  <c:v>41005</c:v>
                </c:pt>
                <c:pt idx="2152">
                  <c:v>41012</c:v>
                </c:pt>
                <c:pt idx="2153">
                  <c:v>41019</c:v>
                </c:pt>
                <c:pt idx="2154">
                  <c:v>41026</c:v>
                </c:pt>
                <c:pt idx="2155">
                  <c:v>41033</c:v>
                </c:pt>
                <c:pt idx="2156">
                  <c:v>41040</c:v>
                </c:pt>
                <c:pt idx="2157">
                  <c:v>41047</c:v>
                </c:pt>
                <c:pt idx="2158">
                  <c:v>41054</c:v>
                </c:pt>
                <c:pt idx="2159">
                  <c:v>41061</c:v>
                </c:pt>
                <c:pt idx="2160">
                  <c:v>41068</c:v>
                </c:pt>
                <c:pt idx="2161">
                  <c:v>41075</c:v>
                </c:pt>
                <c:pt idx="2162">
                  <c:v>41082</c:v>
                </c:pt>
                <c:pt idx="2163">
                  <c:v>41089</c:v>
                </c:pt>
                <c:pt idx="2164">
                  <c:v>41096</c:v>
                </c:pt>
                <c:pt idx="2165">
                  <c:v>41103</c:v>
                </c:pt>
                <c:pt idx="2166">
                  <c:v>41110</c:v>
                </c:pt>
                <c:pt idx="2167">
                  <c:v>41117</c:v>
                </c:pt>
                <c:pt idx="2168">
                  <c:v>41124</c:v>
                </c:pt>
                <c:pt idx="2169">
                  <c:v>41131</c:v>
                </c:pt>
                <c:pt idx="2170">
                  <c:v>41138</c:v>
                </c:pt>
                <c:pt idx="2171">
                  <c:v>41145</c:v>
                </c:pt>
                <c:pt idx="2172">
                  <c:v>41152</c:v>
                </c:pt>
                <c:pt idx="2173">
                  <c:v>41159</c:v>
                </c:pt>
                <c:pt idx="2174">
                  <c:v>41166</c:v>
                </c:pt>
                <c:pt idx="2175">
                  <c:v>41173</c:v>
                </c:pt>
                <c:pt idx="2176">
                  <c:v>41180</c:v>
                </c:pt>
                <c:pt idx="2177">
                  <c:v>41187</c:v>
                </c:pt>
                <c:pt idx="2178">
                  <c:v>41194</c:v>
                </c:pt>
                <c:pt idx="2179">
                  <c:v>41201</c:v>
                </c:pt>
                <c:pt idx="2180">
                  <c:v>41208</c:v>
                </c:pt>
                <c:pt idx="2181">
                  <c:v>41215</c:v>
                </c:pt>
                <c:pt idx="2182">
                  <c:v>41222</c:v>
                </c:pt>
                <c:pt idx="2183">
                  <c:v>41229</c:v>
                </c:pt>
                <c:pt idx="2184">
                  <c:v>41236</c:v>
                </c:pt>
                <c:pt idx="2185">
                  <c:v>41243</c:v>
                </c:pt>
                <c:pt idx="2186">
                  <c:v>41250</c:v>
                </c:pt>
                <c:pt idx="2187">
                  <c:v>41257</c:v>
                </c:pt>
                <c:pt idx="2188">
                  <c:v>41264</c:v>
                </c:pt>
                <c:pt idx="2189">
                  <c:v>41271</c:v>
                </c:pt>
                <c:pt idx="2190">
                  <c:v>41278</c:v>
                </c:pt>
                <c:pt idx="2191">
                  <c:v>41285</c:v>
                </c:pt>
                <c:pt idx="2192">
                  <c:v>41292</c:v>
                </c:pt>
                <c:pt idx="2193">
                  <c:v>41299</c:v>
                </c:pt>
                <c:pt idx="2194">
                  <c:v>41306</c:v>
                </c:pt>
                <c:pt idx="2195">
                  <c:v>41313</c:v>
                </c:pt>
                <c:pt idx="2196">
                  <c:v>41320</c:v>
                </c:pt>
                <c:pt idx="2197">
                  <c:v>41327</c:v>
                </c:pt>
                <c:pt idx="2198">
                  <c:v>41334</c:v>
                </c:pt>
                <c:pt idx="2199">
                  <c:v>41341</c:v>
                </c:pt>
                <c:pt idx="2200">
                  <c:v>41348</c:v>
                </c:pt>
                <c:pt idx="2201">
                  <c:v>41355</c:v>
                </c:pt>
                <c:pt idx="2202">
                  <c:v>41362</c:v>
                </c:pt>
                <c:pt idx="2203">
                  <c:v>41369</c:v>
                </c:pt>
                <c:pt idx="2204">
                  <c:v>41376</c:v>
                </c:pt>
                <c:pt idx="2205">
                  <c:v>41383</c:v>
                </c:pt>
                <c:pt idx="2206">
                  <c:v>41390</c:v>
                </c:pt>
                <c:pt idx="2207">
                  <c:v>41397</c:v>
                </c:pt>
                <c:pt idx="2208">
                  <c:v>41404</c:v>
                </c:pt>
                <c:pt idx="2209">
                  <c:v>41411</c:v>
                </c:pt>
                <c:pt idx="2210">
                  <c:v>41418</c:v>
                </c:pt>
                <c:pt idx="2211">
                  <c:v>41425</c:v>
                </c:pt>
                <c:pt idx="2212">
                  <c:v>41432</c:v>
                </c:pt>
                <c:pt idx="2213">
                  <c:v>41439</c:v>
                </c:pt>
                <c:pt idx="2214">
                  <c:v>41446</c:v>
                </c:pt>
                <c:pt idx="2215">
                  <c:v>41453</c:v>
                </c:pt>
                <c:pt idx="2216">
                  <c:v>41460</c:v>
                </c:pt>
                <c:pt idx="2217">
                  <c:v>41467</c:v>
                </c:pt>
                <c:pt idx="2218">
                  <c:v>41474</c:v>
                </c:pt>
                <c:pt idx="2219">
                  <c:v>41481</c:v>
                </c:pt>
                <c:pt idx="2220">
                  <c:v>41488</c:v>
                </c:pt>
                <c:pt idx="2221">
                  <c:v>41495</c:v>
                </c:pt>
                <c:pt idx="2222">
                  <c:v>41502</c:v>
                </c:pt>
                <c:pt idx="2223">
                  <c:v>41509</c:v>
                </c:pt>
                <c:pt idx="2224">
                  <c:v>41516</c:v>
                </c:pt>
                <c:pt idx="2225">
                  <c:v>41523</c:v>
                </c:pt>
                <c:pt idx="2226">
                  <c:v>41530</c:v>
                </c:pt>
                <c:pt idx="2227">
                  <c:v>41537</c:v>
                </c:pt>
                <c:pt idx="2228">
                  <c:v>41544</c:v>
                </c:pt>
                <c:pt idx="2229">
                  <c:v>41551</c:v>
                </c:pt>
                <c:pt idx="2230">
                  <c:v>41558</c:v>
                </c:pt>
                <c:pt idx="2231">
                  <c:v>41565</c:v>
                </c:pt>
                <c:pt idx="2232">
                  <c:v>41572</c:v>
                </c:pt>
                <c:pt idx="2233">
                  <c:v>41579</c:v>
                </c:pt>
                <c:pt idx="2234">
                  <c:v>41586</c:v>
                </c:pt>
                <c:pt idx="2235">
                  <c:v>41593</c:v>
                </c:pt>
                <c:pt idx="2236">
                  <c:v>41600</c:v>
                </c:pt>
                <c:pt idx="2237">
                  <c:v>41607</c:v>
                </c:pt>
                <c:pt idx="2238">
                  <c:v>41614</c:v>
                </c:pt>
                <c:pt idx="2239">
                  <c:v>41621</c:v>
                </c:pt>
                <c:pt idx="2240">
                  <c:v>41628</c:v>
                </c:pt>
                <c:pt idx="2241">
                  <c:v>41635</c:v>
                </c:pt>
                <c:pt idx="2242">
                  <c:v>41642</c:v>
                </c:pt>
                <c:pt idx="2243">
                  <c:v>41649</c:v>
                </c:pt>
                <c:pt idx="2244">
                  <c:v>41656</c:v>
                </c:pt>
                <c:pt idx="2245">
                  <c:v>41663</c:v>
                </c:pt>
                <c:pt idx="2246">
                  <c:v>41670</c:v>
                </c:pt>
                <c:pt idx="2247">
                  <c:v>41677</c:v>
                </c:pt>
                <c:pt idx="2248">
                  <c:v>41684</c:v>
                </c:pt>
                <c:pt idx="2249">
                  <c:v>41691</c:v>
                </c:pt>
                <c:pt idx="2250">
                  <c:v>41698</c:v>
                </c:pt>
                <c:pt idx="2251">
                  <c:v>41705</c:v>
                </c:pt>
                <c:pt idx="2252">
                  <c:v>41712</c:v>
                </c:pt>
                <c:pt idx="2253">
                  <c:v>41719</c:v>
                </c:pt>
                <c:pt idx="2254">
                  <c:v>41726</c:v>
                </c:pt>
                <c:pt idx="2255">
                  <c:v>41733</c:v>
                </c:pt>
                <c:pt idx="2256">
                  <c:v>41740</c:v>
                </c:pt>
                <c:pt idx="2257">
                  <c:v>41747</c:v>
                </c:pt>
                <c:pt idx="2258">
                  <c:v>41754</c:v>
                </c:pt>
                <c:pt idx="2259">
                  <c:v>41761</c:v>
                </c:pt>
                <c:pt idx="2260">
                  <c:v>41768</c:v>
                </c:pt>
                <c:pt idx="2261">
                  <c:v>41775</c:v>
                </c:pt>
                <c:pt idx="2262">
                  <c:v>41782</c:v>
                </c:pt>
                <c:pt idx="2263">
                  <c:v>41789</c:v>
                </c:pt>
                <c:pt idx="2264">
                  <c:v>41796</c:v>
                </c:pt>
                <c:pt idx="2265">
                  <c:v>41803</c:v>
                </c:pt>
                <c:pt idx="2266">
                  <c:v>41810</c:v>
                </c:pt>
                <c:pt idx="2267">
                  <c:v>41817</c:v>
                </c:pt>
                <c:pt idx="2268">
                  <c:v>41824</c:v>
                </c:pt>
                <c:pt idx="2269">
                  <c:v>41831</c:v>
                </c:pt>
                <c:pt idx="2270">
                  <c:v>41838</c:v>
                </c:pt>
                <c:pt idx="2271">
                  <c:v>41845</c:v>
                </c:pt>
                <c:pt idx="2272">
                  <c:v>41852</c:v>
                </c:pt>
                <c:pt idx="2273">
                  <c:v>41859</c:v>
                </c:pt>
                <c:pt idx="2274">
                  <c:v>41866</c:v>
                </c:pt>
                <c:pt idx="2275">
                  <c:v>41873</c:v>
                </c:pt>
                <c:pt idx="2276">
                  <c:v>41880</c:v>
                </c:pt>
                <c:pt idx="2277">
                  <c:v>41887</c:v>
                </c:pt>
                <c:pt idx="2278">
                  <c:v>41894</c:v>
                </c:pt>
                <c:pt idx="2279">
                  <c:v>41901</c:v>
                </c:pt>
                <c:pt idx="2280">
                  <c:v>41908</c:v>
                </c:pt>
                <c:pt idx="2281">
                  <c:v>41915</c:v>
                </c:pt>
                <c:pt idx="2282">
                  <c:v>41922</c:v>
                </c:pt>
                <c:pt idx="2283">
                  <c:v>41929</c:v>
                </c:pt>
                <c:pt idx="2284">
                  <c:v>41936</c:v>
                </c:pt>
                <c:pt idx="2285">
                  <c:v>41943</c:v>
                </c:pt>
                <c:pt idx="2286">
                  <c:v>41950</c:v>
                </c:pt>
                <c:pt idx="2287">
                  <c:v>41957</c:v>
                </c:pt>
                <c:pt idx="2288">
                  <c:v>41964</c:v>
                </c:pt>
                <c:pt idx="2289">
                  <c:v>41971</c:v>
                </c:pt>
                <c:pt idx="2290">
                  <c:v>41978</c:v>
                </c:pt>
                <c:pt idx="2291">
                  <c:v>41985</c:v>
                </c:pt>
                <c:pt idx="2292">
                  <c:v>41992</c:v>
                </c:pt>
                <c:pt idx="2293">
                  <c:v>41999</c:v>
                </c:pt>
                <c:pt idx="2294">
                  <c:v>42006</c:v>
                </c:pt>
                <c:pt idx="2295">
                  <c:v>42013</c:v>
                </c:pt>
                <c:pt idx="2296">
                  <c:v>42020</c:v>
                </c:pt>
                <c:pt idx="2297">
                  <c:v>42027</c:v>
                </c:pt>
                <c:pt idx="2298">
                  <c:v>42034</c:v>
                </c:pt>
                <c:pt idx="2299">
                  <c:v>42041</c:v>
                </c:pt>
                <c:pt idx="2300">
                  <c:v>42048</c:v>
                </c:pt>
                <c:pt idx="2301">
                  <c:v>42055</c:v>
                </c:pt>
                <c:pt idx="2302">
                  <c:v>42062</c:v>
                </c:pt>
                <c:pt idx="2303">
                  <c:v>42069</c:v>
                </c:pt>
                <c:pt idx="2304">
                  <c:v>42076</c:v>
                </c:pt>
                <c:pt idx="2305">
                  <c:v>42083</c:v>
                </c:pt>
                <c:pt idx="2306">
                  <c:v>42090</c:v>
                </c:pt>
                <c:pt idx="2307">
                  <c:v>42097</c:v>
                </c:pt>
                <c:pt idx="2308">
                  <c:v>42104</c:v>
                </c:pt>
                <c:pt idx="2309">
                  <c:v>42111</c:v>
                </c:pt>
                <c:pt idx="2310">
                  <c:v>42118</c:v>
                </c:pt>
                <c:pt idx="2311">
                  <c:v>42125</c:v>
                </c:pt>
                <c:pt idx="2312">
                  <c:v>42132</c:v>
                </c:pt>
                <c:pt idx="2313">
                  <c:v>42139</c:v>
                </c:pt>
                <c:pt idx="2314">
                  <c:v>42146</c:v>
                </c:pt>
                <c:pt idx="2315">
                  <c:v>42153</c:v>
                </c:pt>
                <c:pt idx="2316">
                  <c:v>42160</c:v>
                </c:pt>
                <c:pt idx="2317">
                  <c:v>42167</c:v>
                </c:pt>
                <c:pt idx="2318">
                  <c:v>42174</c:v>
                </c:pt>
                <c:pt idx="2319">
                  <c:v>42181</c:v>
                </c:pt>
                <c:pt idx="2320">
                  <c:v>42188</c:v>
                </c:pt>
                <c:pt idx="2321">
                  <c:v>42195</c:v>
                </c:pt>
                <c:pt idx="2322">
                  <c:v>42202</c:v>
                </c:pt>
                <c:pt idx="2323">
                  <c:v>42209</c:v>
                </c:pt>
                <c:pt idx="2324">
                  <c:v>42216</c:v>
                </c:pt>
                <c:pt idx="2325">
                  <c:v>42223</c:v>
                </c:pt>
                <c:pt idx="2326">
                  <c:v>42230</c:v>
                </c:pt>
                <c:pt idx="2327">
                  <c:v>42237</c:v>
                </c:pt>
                <c:pt idx="2328">
                  <c:v>42244</c:v>
                </c:pt>
                <c:pt idx="2329">
                  <c:v>42251</c:v>
                </c:pt>
                <c:pt idx="2330">
                  <c:v>42258</c:v>
                </c:pt>
                <c:pt idx="2331">
                  <c:v>42265</c:v>
                </c:pt>
                <c:pt idx="2332">
                  <c:v>42272</c:v>
                </c:pt>
                <c:pt idx="2333">
                  <c:v>42279</c:v>
                </c:pt>
                <c:pt idx="2334">
                  <c:v>42286</c:v>
                </c:pt>
                <c:pt idx="2335">
                  <c:v>42293</c:v>
                </c:pt>
                <c:pt idx="2336">
                  <c:v>42300</c:v>
                </c:pt>
                <c:pt idx="2337">
                  <c:v>42307</c:v>
                </c:pt>
                <c:pt idx="2338">
                  <c:v>42314</c:v>
                </c:pt>
                <c:pt idx="2339">
                  <c:v>42321</c:v>
                </c:pt>
                <c:pt idx="2340">
                  <c:v>42328</c:v>
                </c:pt>
                <c:pt idx="2341">
                  <c:v>42335</c:v>
                </c:pt>
                <c:pt idx="2342">
                  <c:v>42342</c:v>
                </c:pt>
                <c:pt idx="2343">
                  <c:v>42349</c:v>
                </c:pt>
                <c:pt idx="2344">
                  <c:v>42356</c:v>
                </c:pt>
                <c:pt idx="2345">
                  <c:v>42363</c:v>
                </c:pt>
                <c:pt idx="2346">
                  <c:v>42370</c:v>
                </c:pt>
                <c:pt idx="2347">
                  <c:v>42377</c:v>
                </c:pt>
                <c:pt idx="2348">
                  <c:v>42384</c:v>
                </c:pt>
                <c:pt idx="2349">
                  <c:v>42391</c:v>
                </c:pt>
                <c:pt idx="2350">
                  <c:v>42398</c:v>
                </c:pt>
                <c:pt idx="2351">
                  <c:v>42405</c:v>
                </c:pt>
                <c:pt idx="2352">
                  <c:v>42412</c:v>
                </c:pt>
                <c:pt idx="2353">
                  <c:v>42419</c:v>
                </c:pt>
                <c:pt idx="2354">
                  <c:v>42426</c:v>
                </c:pt>
                <c:pt idx="2355">
                  <c:v>42433</c:v>
                </c:pt>
                <c:pt idx="2356">
                  <c:v>42440</c:v>
                </c:pt>
                <c:pt idx="2357">
                  <c:v>42447</c:v>
                </c:pt>
                <c:pt idx="2358">
                  <c:v>42454</c:v>
                </c:pt>
                <c:pt idx="2359">
                  <c:v>42461</c:v>
                </c:pt>
                <c:pt idx="2360">
                  <c:v>42468</c:v>
                </c:pt>
                <c:pt idx="2361">
                  <c:v>42475</c:v>
                </c:pt>
                <c:pt idx="2362">
                  <c:v>42482</c:v>
                </c:pt>
                <c:pt idx="2363">
                  <c:v>42489</c:v>
                </c:pt>
                <c:pt idx="2364">
                  <c:v>42496</c:v>
                </c:pt>
                <c:pt idx="2365">
                  <c:v>42503</c:v>
                </c:pt>
                <c:pt idx="2366">
                  <c:v>42510</c:v>
                </c:pt>
                <c:pt idx="2367">
                  <c:v>42517</c:v>
                </c:pt>
                <c:pt idx="2368">
                  <c:v>42524</c:v>
                </c:pt>
                <c:pt idx="2369">
                  <c:v>42531</c:v>
                </c:pt>
                <c:pt idx="2370">
                  <c:v>42538</c:v>
                </c:pt>
                <c:pt idx="2371">
                  <c:v>42545</c:v>
                </c:pt>
                <c:pt idx="2372">
                  <c:v>42552</c:v>
                </c:pt>
                <c:pt idx="2373">
                  <c:v>42559</c:v>
                </c:pt>
                <c:pt idx="2374">
                  <c:v>42566</c:v>
                </c:pt>
                <c:pt idx="2375">
                  <c:v>42573</c:v>
                </c:pt>
                <c:pt idx="2376">
                  <c:v>42580</c:v>
                </c:pt>
                <c:pt idx="2377">
                  <c:v>42587</c:v>
                </c:pt>
                <c:pt idx="2378">
                  <c:v>42594</c:v>
                </c:pt>
                <c:pt idx="2379">
                  <c:v>42601</c:v>
                </c:pt>
                <c:pt idx="2380">
                  <c:v>42608</c:v>
                </c:pt>
                <c:pt idx="2381">
                  <c:v>42615</c:v>
                </c:pt>
                <c:pt idx="2382">
                  <c:v>42622</c:v>
                </c:pt>
                <c:pt idx="2383">
                  <c:v>42629</c:v>
                </c:pt>
                <c:pt idx="2384">
                  <c:v>42636</c:v>
                </c:pt>
                <c:pt idx="2385">
                  <c:v>42643</c:v>
                </c:pt>
                <c:pt idx="2386">
                  <c:v>42650</c:v>
                </c:pt>
                <c:pt idx="2387">
                  <c:v>42657</c:v>
                </c:pt>
                <c:pt idx="2388">
                  <c:v>42664</c:v>
                </c:pt>
                <c:pt idx="2389">
                  <c:v>42671</c:v>
                </c:pt>
                <c:pt idx="2390">
                  <c:v>42678</c:v>
                </c:pt>
                <c:pt idx="2391">
                  <c:v>42685</c:v>
                </c:pt>
                <c:pt idx="2392">
                  <c:v>42692</c:v>
                </c:pt>
                <c:pt idx="2393">
                  <c:v>42699</c:v>
                </c:pt>
                <c:pt idx="2394">
                  <c:v>42706</c:v>
                </c:pt>
                <c:pt idx="2395">
                  <c:v>42713</c:v>
                </c:pt>
                <c:pt idx="2396">
                  <c:v>42720</c:v>
                </c:pt>
                <c:pt idx="2397">
                  <c:v>42727</c:v>
                </c:pt>
                <c:pt idx="2398">
                  <c:v>42734</c:v>
                </c:pt>
                <c:pt idx="2399">
                  <c:v>42741</c:v>
                </c:pt>
                <c:pt idx="2400">
                  <c:v>42748</c:v>
                </c:pt>
                <c:pt idx="2401">
                  <c:v>42755</c:v>
                </c:pt>
                <c:pt idx="2402">
                  <c:v>42762</c:v>
                </c:pt>
                <c:pt idx="2403">
                  <c:v>42769</c:v>
                </c:pt>
                <c:pt idx="2404">
                  <c:v>42776</c:v>
                </c:pt>
                <c:pt idx="2405">
                  <c:v>42783</c:v>
                </c:pt>
                <c:pt idx="2406">
                  <c:v>42790</c:v>
                </c:pt>
                <c:pt idx="2407">
                  <c:v>42797</c:v>
                </c:pt>
                <c:pt idx="2408">
                  <c:v>42804</c:v>
                </c:pt>
                <c:pt idx="2409">
                  <c:v>42811</c:v>
                </c:pt>
                <c:pt idx="2410">
                  <c:v>42818</c:v>
                </c:pt>
                <c:pt idx="2411">
                  <c:v>42825</c:v>
                </c:pt>
                <c:pt idx="2412">
                  <c:v>42832</c:v>
                </c:pt>
                <c:pt idx="2413">
                  <c:v>42839</c:v>
                </c:pt>
                <c:pt idx="2414">
                  <c:v>42846</c:v>
                </c:pt>
                <c:pt idx="2415">
                  <c:v>42853</c:v>
                </c:pt>
                <c:pt idx="2416">
                  <c:v>42860</c:v>
                </c:pt>
                <c:pt idx="2417">
                  <c:v>42867</c:v>
                </c:pt>
                <c:pt idx="2418">
                  <c:v>42874</c:v>
                </c:pt>
                <c:pt idx="2419">
                  <c:v>42881</c:v>
                </c:pt>
                <c:pt idx="2420">
                  <c:v>42888</c:v>
                </c:pt>
                <c:pt idx="2421">
                  <c:v>42895</c:v>
                </c:pt>
                <c:pt idx="2422">
                  <c:v>42902</c:v>
                </c:pt>
                <c:pt idx="2423">
                  <c:v>42909</c:v>
                </c:pt>
                <c:pt idx="2424">
                  <c:v>42916</c:v>
                </c:pt>
                <c:pt idx="2425">
                  <c:v>42923</c:v>
                </c:pt>
                <c:pt idx="2426">
                  <c:v>42930</c:v>
                </c:pt>
                <c:pt idx="2427">
                  <c:v>42937</c:v>
                </c:pt>
                <c:pt idx="2428">
                  <c:v>42944</c:v>
                </c:pt>
                <c:pt idx="2429">
                  <c:v>42951</c:v>
                </c:pt>
                <c:pt idx="2430">
                  <c:v>42958</c:v>
                </c:pt>
                <c:pt idx="2431">
                  <c:v>42965</c:v>
                </c:pt>
                <c:pt idx="2432">
                  <c:v>42972</c:v>
                </c:pt>
                <c:pt idx="2433">
                  <c:v>42979</c:v>
                </c:pt>
                <c:pt idx="2434">
                  <c:v>42986</c:v>
                </c:pt>
                <c:pt idx="2435">
                  <c:v>42993</c:v>
                </c:pt>
                <c:pt idx="2436">
                  <c:v>43000</c:v>
                </c:pt>
                <c:pt idx="2437">
                  <c:v>43007</c:v>
                </c:pt>
                <c:pt idx="2438">
                  <c:v>43014</c:v>
                </c:pt>
                <c:pt idx="2439">
                  <c:v>43021</c:v>
                </c:pt>
                <c:pt idx="2440">
                  <c:v>43028</c:v>
                </c:pt>
                <c:pt idx="2441">
                  <c:v>43035</c:v>
                </c:pt>
                <c:pt idx="2442">
                  <c:v>43042</c:v>
                </c:pt>
                <c:pt idx="2443">
                  <c:v>43049</c:v>
                </c:pt>
                <c:pt idx="2444">
                  <c:v>43056</c:v>
                </c:pt>
                <c:pt idx="2445">
                  <c:v>43063</c:v>
                </c:pt>
                <c:pt idx="2446">
                  <c:v>43070</c:v>
                </c:pt>
                <c:pt idx="2447">
                  <c:v>43077</c:v>
                </c:pt>
                <c:pt idx="2448">
                  <c:v>43084</c:v>
                </c:pt>
                <c:pt idx="2449">
                  <c:v>43091</c:v>
                </c:pt>
                <c:pt idx="2450">
                  <c:v>43098</c:v>
                </c:pt>
                <c:pt idx="2451">
                  <c:v>43105</c:v>
                </c:pt>
                <c:pt idx="2452">
                  <c:v>43112</c:v>
                </c:pt>
                <c:pt idx="2453">
                  <c:v>43119</c:v>
                </c:pt>
                <c:pt idx="2454">
                  <c:v>43126</c:v>
                </c:pt>
                <c:pt idx="2455">
                  <c:v>43133</c:v>
                </c:pt>
                <c:pt idx="2456">
                  <c:v>43140</c:v>
                </c:pt>
                <c:pt idx="2457">
                  <c:v>43147</c:v>
                </c:pt>
                <c:pt idx="2458">
                  <c:v>43154</c:v>
                </c:pt>
                <c:pt idx="2459">
                  <c:v>43161</c:v>
                </c:pt>
                <c:pt idx="2460">
                  <c:v>43168</c:v>
                </c:pt>
                <c:pt idx="2461">
                  <c:v>43175</c:v>
                </c:pt>
                <c:pt idx="2462">
                  <c:v>43182</c:v>
                </c:pt>
                <c:pt idx="2463">
                  <c:v>43189</c:v>
                </c:pt>
                <c:pt idx="2464">
                  <c:v>43196</c:v>
                </c:pt>
                <c:pt idx="2465">
                  <c:v>43203</c:v>
                </c:pt>
                <c:pt idx="2466">
                  <c:v>43210</c:v>
                </c:pt>
                <c:pt idx="2467">
                  <c:v>43217</c:v>
                </c:pt>
                <c:pt idx="2468">
                  <c:v>43224</c:v>
                </c:pt>
                <c:pt idx="2469">
                  <c:v>43231</c:v>
                </c:pt>
                <c:pt idx="2470">
                  <c:v>43238</c:v>
                </c:pt>
                <c:pt idx="2471">
                  <c:v>43245</c:v>
                </c:pt>
                <c:pt idx="2472">
                  <c:v>43252</c:v>
                </c:pt>
                <c:pt idx="2473">
                  <c:v>43259</c:v>
                </c:pt>
                <c:pt idx="2474">
                  <c:v>43266</c:v>
                </c:pt>
                <c:pt idx="2475">
                  <c:v>43273</c:v>
                </c:pt>
                <c:pt idx="2476">
                  <c:v>43280</c:v>
                </c:pt>
                <c:pt idx="2477">
                  <c:v>43287</c:v>
                </c:pt>
                <c:pt idx="2478">
                  <c:v>43294</c:v>
                </c:pt>
                <c:pt idx="2479">
                  <c:v>43301</c:v>
                </c:pt>
                <c:pt idx="2480">
                  <c:v>43308</c:v>
                </c:pt>
                <c:pt idx="2481">
                  <c:v>43315</c:v>
                </c:pt>
                <c:pt idx="2482">
                  <c:v>43322</c:v>
                </c:pt>
                <c:pt idx="2483">
                  <c:v>43329</c:v>
                </c:pt>
                <c:pt idx="2484">
                  <c:v>43336</c:v>
                </c:pt>
                <c:pt idx="2485">
                  <c:v>43343</c:v>
                </c:pt>
                <c:pt idx="2486">
                  <c:v>43350</c:v>
                </c:pt>
                <c:pt idx="2487">
                  <c:v>43357</c:v>
                </c:pt>
                <c:pt idx="2488">
                  <c:v>43364</c:v>
                </c:pt>
                <c:pt idx="2489">
                  <c:v>43371</c:v>
                </c:pt>
                <c:pt idx="2490">
                  <c:v>43378</c:v>
                </c:pt>
                <c:pt idx="2491">
                  <c:v>43385</c:v>
                </c:pt>
                <c:pt idx="2492">
                  <c:v>43392</c:v>
                </c:pt>
                <c:pt idx="2493">
                  <c:v>43399</c:v>
                </c:pt>
                <c:pt idx="2494">
                  <c:v>43406</c:v>
                </c:pt>
                <c:pt idx="2495">
                  <c:v>43413</c:v>
                </c:pt>
                <c:pt idx="2496">
                  <c:v>43420</c:v>
                </c:pt>
                <c:pt idx="2497">
                  <c:v>43427</c:v>
                </c:pt>
                <c:pt idx="2498">
                  <c:v>43434</c:v>
                </c:pt>
                <c:pt idx="2499">
                  <c:v>43441</c:v>
                </c:pt>
                <c:pt idx="2500">
                  <c:v>43448</c:v>
                </c:pt>
                <c:pt idx="2501">
                  <c:v>43455</c:v>
                </c:pt>
                <c:pt idx="2502">
                  <c:v>43462</c:v>
                </c:pt>
                <c:pt idx="2503">
                  <c:v>43469</c:v>
                </c:pt>
                <c:pt idx="2504">
                  <c:v>43476</c:v>
                </c:pt>
                <c:pt idx="2505">
                  <c:v>43483</c:v>
                </c:pt>
                <c:pt idx="2506">
                  <c:v>43490</c:v>
                </c:pt>
                <c:pt idx="2507">
                  <c:v>43497</c:v>
                </c:pt>
                <c:pt idx="2508">
                  <c:v>43504</c:v>
                </c:pt>
                <c:pt idx="2509">
                  <c:v>43511</c:v>
                </c:pt>
                <c:pt idx="2510">
                  <c:v>43518</c:v>
                </c:pt>
                <c:pt idx="2511">
                  <c:v>43525</c:v>
                </c:pt>
                <c:pt idx="2512">
                  <c:v>43532</c:v>
                </c:pt>
                <c:pt idx="2513">
                  <c:v>43539</c:v>
                </c:pt>
                <c:pt idx="2514">
                  <c:v>43546</c:v>
                </c:pt>
                <c:pt idx="2515">
                  <c:v>43553</c:v>
                </c:pt>
                <c:pt idx="2516">
                  <c:v>43560</c:v>
                </c:pt>
                <c:pt idx="2517">
                  <c:v>43567</c:v>
                </c:pt>
                <c:pt idx="2518">
                  <c:v>43574</c:v>
                </c:pt>
                <c:pt idx="2519">
                  <c:v>43581</c:v>
                </c:pt>
                <c:pt idx="2520">
                  <c:v>43588</c:v>
                </c:pt>
                <c:pt idx="2521">
                  <c:v>43595</c:v>
                </c:pt>
                <c:pt idx="2522">
                  <c:v>43602</c:v>
                </c:pt>
                <c:pt idx="2523">
                  <c:v>43609</c:v>
                </c:pt>
                <c:pt idx="2524">
                  <c:v>43616</c:v>
                </c:pt>
                <c:pt idx="2525">
                  <c:v>43623</c:v>
                </c:pt>
                <c:pt idx="2526">
                  <c:v>43630</c:v>
                </c:pt>
                <c:pt idx="2527">
                  <c:v>43637</c:v>
                </c:pt>
                <c:pt idx="2528">
                  <c:v>43644</c:v>
                </c:pt>
                <c:pt idx="2529">
                  <c:v>43651</c:v>
                </c:pt>
                <c:pt idx="2530">
                  <c:v>43658</c:v>
                </c:pt>
                <c:pt idx="2531">
                  <c:v>43665</c:v>
                </c:pt>
                <c:pt idx="2532">
                  <c:v>43672</c:v>
                </c:pt>
                <c:pt idx="2533">
                  <c:v>43679</c:v>
                </c:pt>
                <c:pt idx="2534">
                  <c:v>43686</c:v>
                </c:pt>
                <c:pt idx="2535">
                  <c:v>43693</c:v>
                </c:pt>
                <c:pt idx="2536">
                  <c:v>43700</c:v>
                </c:pt>
                <c:pt idx="2537">
                  <c:v>43707</c:v>
                </c:pt>
                <c:pt idx="2538">
                  <c:v>43714</c:v>
                </c:pt>
                <c:pt idx="2539">
                  <c:v>43721</c:v>
                </c:pt>
                <c:pt idx="2540">
                  <c:v>43728</c:v>
                </c:pt>
                <c:pt idx="2541">
                  <c:v>43735</c:v>
                </c:pt>
                <c:pt idx="2542">
                  <c:v>43742</c:v>
                </c:pt>
                <c:pt idx="2543">
                  <c:v>43749</c:v>
                </c:pt>
                <c:pt idx="2544">
                  <c:v>43756</c:v>
                </c:pt>
                <c:pt idx="2545">
                  <c:v>43763</c:v>
                </c:pt>
                <c:pt idx="2546">
                  <c:v>43770</c:v>
                </c:pt>
                <c:pt idx="2547">
                  <c:v>43777</c:v>
                </c:pt>
                <c:pt idx="2548">
                  <c:v>43784</c:v>
                </c:pt>
                <c:pt idx="2549">
                  <c:v>43791</c:v>
                </c:pt>
                <c:pt idx="2550">
                  <c:v>43798</c:v>
                </c:pt>
                <c:pt idx="2551">
                  <c:v>43805</c:v>
                </c:pt>
                <c:pt idx="2552">
                  <c:v>43812</c:v>
                </c:pt>
                <c:pt idx="2553">
                  <c:v>43819</c:v>
                </c:pt>
                <c:pt idx="2554">
                  <c:v>43826</c:v>
                </c:pt>
                <c:pt idx="2555">
                  <c:v>43833</c:v>
                </c:pt>
                <c:pt idx="2556">
                  <c:v>43840</c:v>
                </c:pt>
                <c:pt idx="2557">
                  <c:v>43847</c:v>
                </c:pt>
                <c:pt idx="2558">
                  <c:v>43854</c:v>
                </c:pt>
                <c:pt idx="2559">
                  <c:v>43861</c:v>
                </c:pt>
                <c:pt idx="2560">
                  <c:v>43868</c:v>
                </c:pt>
                <c:pt idx="2561">
                  <c:v>43875</c:v>
                </c:pt>
                <c:pt idx="2562">
                  <c:v>43882</c:v>
                </c:pt>
                <c:pt idx="2563">
                  <c:v>43889</c:v>
                </c:pt>
                <c:pt idx="2564">
                  <c:v>43896</c:v>
                </c:pt>
                <c:pt idx="2565">
                  <c:v>43903</c:v>
                </c:pt>
                <c:pt idx="2566">
                  <c:v>43910</c:v>
                </c:pt>
                <c:pt idx="2567">
                  <c:v>43917</c:v>
                </c:pt>
                <c:pt idx="2568">
                  <c:v>43924</c:v>
                </c:pt>
                <c:pt idx="2569">
                  <c:v>43931</c:v>
                </c:pt>
                <c:pt idx="2570">
                  <c:v>43938</c:v>
                </c:pt>
                <c:pt idx="2571">
                  <c:v>43945</c:v>
                </c:pt>
                <c:pt idx="2572">
                  <c:v>43952</c:v>
                </c:pt>
                <c:pt idx="2573">
                  <c:v>43959</c:v>
                </c:pt>
                <c:pt idx="2574">
                  <c:v>43966</c:v>
                </c:pt>
                <c:pt idx="2575">
                  <c:v>43973</c:v>
                </c:pt>
                <c:pt idx="2576">
                  <c:v>43980</c:v>
                </c:pt>
                <c:pt idx="2577">
                  <c:v>43987</c:v>
                </c:pt>
                <c:pt idx="2578">
                  <c:v>43994</c:v>
                </c:pt>
                <c:pt idx="2579">
                  <c:v>44001</c:v>
                </c:pt>
                <c:pt idx="2580">
                  <c:v>44008</c:v>
                </c:pt>
                <c:pt idx="2581">
                  <c:v>44015</c:v>
                </c:pt>
                <c:pt idx="2582">
                  <c:v>44022</c:v>
                </c:pt>
                <c:pt idx="2583">
                  <c:v>44029</c:v>
                </c:pt>
                <c:pt idx="2584">
                  <c:v>44036</c:v>
                </c:pt>
                <c:pt idx="2585">
                  <c:v>44043</c:v>
                </c:pt>
                <c:pt idx="2586">
                  <c:v>44050</c:v>
                </c:pt>
                <c:pt idx="2587">
                  <c:v>44057</c:v>
                </c:pt>
                <c:pt idx="2588">
                  <c:v>44064</c:v>
                </c:pt>
                <c:pt idx="2589">
                  <c:v>44071</c:v>
                </c:pt>
                <c:pt idx="2590">
                  <c:v>44078</c:v>
                </c:pt>
                <c:pt idx="2591">
                  <c:v>44085</c:v>
                </c:pt>
                <c:pt idx="2592">
                  <c:v>44092</c:v>
                </c:pt>
                <c:pt idx="2593">
                  <c:v>44099</c:v>
                </c:pt>
                <c:pt idx="2594">
                  <c:v>44106</c:v>
                </c:pt>
                <c:pt idx="2595">
                  <c:v>44113</c:v>
                </c:pt>
                <c:pt idx="2596">
                  <c:v>44120</c:v>
                </c:pt>
                <c:pt idx="2597">
                  <c:v>44127</c:v>
                </c:pt>
                <c:pt idx="2598">
                  <c:v>44134</c:v>
                </c:pt>
                <c:pt idx="2599">
                  <c:v>44141</c:v>
                </c:pt>
                <c:pt idx="2600">
                  <c:v>44148</c:v>
                </c:pt>
                <c:pt idx="2601">
                  <c:v>44155</c:v>
                </c:pt>
                <c:pt idx="2602">
                  <c:v>44162</c:v>
                </c:pt>
                <c:pt idx="2603">
                  <c:v>44169</c:v>
                </c:pt>
                <c:pt idx="2604">
                  <c:v>44176</c:v>
                </c:pt>
                <c:pt idx="2605">
                  <c:v>44183</c:v>
                </c:pt>
                <c:pt idx="2606">
                  <c:v>44190</c:v>
                </c:pt>
                <c:pt idx="2607">
                  <c:v>44197</c:v>
                </c:pt>
                <c:pt idx="2608">
                  <c:v>44204</c:v>
                </c:pt>
                <c:pt idx="2609">
                  <c:v>44211</c:v>
                </c:pt>
                <c:pt idx="2610">
                  <c:v>44218</c:v>
                </c:pt>
                <c:pt idx="2611">
                  <c:v>44225</c:v>
                </c:pt>
                <c:pt idx="2612">
                  <c:v>44232</c:v>
                </c:pt>
                <c:pt idx="2613">
                  <c:v>44239</c:v>
                </c:pt>
                <c:pt idx="2614">
                  <c:v>44246</c:v>
                </c:pt>
                <c:pt idx="2615">
                  <c:v>44253</c:v>
                </c:pt>
                <c:pt idx="2616">
                  <c:v>44260</c:v>
                </c:pt>
                <c:pt idx="2617">
                  <c:v>44267</c:v>
                </c:pt>
                <c:pt idx="2618">
                  <c:v>44274</c:v>
                </c:pt>
                <c:pt idx="2619">
                  <c:v>44281</c:v>
                </c:pt>
                <c:pt idx="2620">
                  <c:v>44288</c:v>
                </c:pt>
                <c:pt idx="2621">
                  <c:v>44295</c:v>
                </c:pt>
                <c:pt idx="2622">
                  <c:v>44302</c:v>
                </c:pt>
                <c:pt idx="2623">
                  <c:v>44309</c:v>
                </c:pt>
                <c:pt idx="2624">
                  <c:v>44316</c:v>
                </c:pt>
                <c:pt idx="2625">
                  <c:v>44323</c:v>
                </c:pt>
                <c:pt idx="2626">
                  <c:v>44330</c:v>
                </c:pt>
                <c:pt idx="2627">
                  <c:v>44337</c:v>
                </c:pt>
                <c:pt idx="2628">
                  <c:v>44344</c:v>
                </c:pt>
                <c:pt idx="2629">
                  <c:v>44351</c:v>
                </c:pt>
                <c:pt idx="2630">
                  <c:v>44358</c:v>
                </c:pt>
                <c:pt idx="2631">
                  <c:v>44365</c:v>
                </c:pt>
                <c:pt idx="2632">
                  <c:v>44372</c:v>
                </c:pt>
                <c:pt idx="2633">
                  <c:v>44379</c:v>
                </c:pt>
                <c:pt idx="2634">
                  <c:v>44386</c:v>
                </c:pt>
                <c:pt idx="2635">
                  <c:v>44393</c:v>
                </c:pt>
                <c:pt idx="2636">
                  <c:v>44400</c:v>
                </c:pt>
                <c:pt idx="2637">
                  <c:v>44407</c:v>
                </c:pt>
                <c:pt idx="2638">
                  <c:v>44414</c:v>
                </c:pt>
                <c:pt idx="2639">
                  <c:v>44421</c:v>
                </c:pt>
                <c:pt idx="2640">
                  <c:v>44428</c:v>
                </c:pt>
                <c:pt idx="2641">
                  <c:v>44435</c:v>
                </c:pt>
                <c:pt idx="2642">
                  <c:v>44442</c:v>
                </c:pt>
                <c:pt idx="2643">
                  <c:v>44449</c:v>
                </c:pt>
                <c:pt idx="2644">
                  <c:v>44456</c:v>
                </c:pt>
                <c:pt idx="2645">
                  <c:v>44463</c:v>
                </c:pt>
                <c:pt idx="2646">
                  <c:v>44470</c:v>
                </c:pt>
                <c:pt idx="2647">
                  <c:v>44477</c:v>
                </c:pt>
                <c:pt idx="2648">
                  <c:v>44484</c:v>
                </c:pt>
                <c:pt idx="2649">
                  <c:v>44491</c:v>
                </c:pt>
                <c:pt idx="2650">
                  <c:v>44498</c:v>
                </c:pt>
                <c:pt idx="2651">
                  <c:v>44505</c:v>
                </c:pt>
                <c:pt idx="2652">
                  <c:v>44512</c:v>
                </c:pt>
                <c:pt idx="2653">
                  <c:v>44519</c:v>
                </c:pt>
                <c:pt idx="2654">
                  <c:v>44526</c:v>
                </c:pt>
                <c:pt idx="2655">
                  <c:v>44533</c:v>
                </c:pt>
                <c:pt idx="2656">
                  <c:v>44540</c:v>
                </c:pt>
                <c:pt idx="2657">
                  <c:v>44547</c:v>
                </c:pt>
                <c:pt idx="2658">
                  <c:v>44554</c:v>
                </c:pt>
                <c:pt idx="2659">
                  <c:v>44561</c:v>
                </c:pt>
                <c:pt idx="2660">
                  <c:v>44568</c:v>
                </c:pt>
                <c:pt idx="2661">
                  <c:v>44575</c:v>
                </c:pt>
                <c:pt idx="2662">
                  <c:v>44582</c:v>
                </c:pt>
                <c:pt idx="2663">
                  <c:v>44589</c:v>
                </c:pt>
                <c:pt idx="2664">
                  <c:v>44596</c:v>
                </c:pt>
                <c:pt idx="2665">
                  <c:v>44603</c:v>
                </c:pt>
                <c:pt idx="2666">
                  <c:v>44610</c:v>
                </c:pt>
                <c:pt idx="2667">
                  <c:v>44617</c:v>
                </c:pt>
                <c:pt idx="2668">
                  <c:v>44624</c:v>
                </c:pt>
                <c:pt idx="2669">
                  <c:v>44631</c:v>
                </c:pt>
                <c:pt idx="2670">
                  <c:v>44638</c:v>
                </c:pt>
                <c:pt idx="2671">
                  <c:v>44645</c:v>
                </c:pt>
                <c:pt idx="2672">
                  <c:v>44652</c:v>
                </c:pt>
                <c:pt idx="2673">
                  <c:v>44659</c:v>
                </c:pt>
                <c:pt idx="2674">
                  <c:v>44666</c:v>
                </c:pt>
                <c:pt idx="2675">
                  <c:v>44673</c:v>
                </c:pt>
                <c:pt idx="2676">
                  <c:v>44680</c:v>
                </c:pt>
                <c:pt idx="2677">
                  <c:v>44687</c:v>
                </c:pt>
                <c:pt idx="2678">
                  <c:v>44694</c:v>
                </c:pt>
                <c:pt idx="2679">
                  <c:v>44701</c:v>
                </c:pt>
                <c:pt idx="2680">
                  <c:v>44708</c:v>
                </c:pt>
                <c:pt idx="2681">
                  <c:v>44715</c:v>
                </c:pt>
                <c:pt idx="2682">
                  <c:v>44722</c:v>
                </c:pt>
                <c:pt idx="2683">
                  <c:v>44729</c:v>
                </c:pt>
                <c:pt idx="2684">
                  <c:v>44736</c:v>
                </c:pt>
                <c:pt idx="2685">
                  <c:v>44743</c:v>
                </c:pt>
                <c:pt idx="2686">
                  <c:v>44750</c:v>
                </c:pt>
                <c:pt idx="2687">
                  <c:v>44757</c:v>
                </c:pt>
                <c:pt idx="2688">
                  <c:v>44764</c:v>
                </c:pt>
                <c:pt idx="2689">
                  <c:v>44771</c:v>
                </c:pt>
                <c:pt idx="2690">
                  <c:v>44778</c:v>
                </c:pt>
                <c:pt idx="2691">
                  <c:v>44785</c:v>
                </c:pt>
                <c:pt idx="2692">
                  <c:v>44792</c:v>
                </c:pt>
                <c:pt idx="2693">
                  <c:v>44799</c:v>
                </c:pt>
                <c:pt idx="2694">
                  <c:v>44806</c:v>
                </c:pt>
                <c:pt idx="2695">
                  <c:v>44813</c:v>
                </c:pt>
                <c:pt idx="2696">
                  <c:v>44820</c:v>
                </c:pt>
                <c:pt idx="2697">
                  <c:v>44827</c:v>
                </c:pt>
                <c:pt idx="2698">
                  <c:v>44834</c:v>
                </c:pt>
                <c:pt idx="2699">
                  <c:v>44841</c:v>
                </c:pt>
                <c:pt idx="2700">
                  <c:v>44848</c:v>
                </c:pt>
                <c:pt idx="2701">
                  <c:v>44855</c:v>
                </c:pt>
                <c:pt idx="2702">
                  <c:v>44862</c:v>
                </c:pt>
                <c:pt idx="2703">
                  <c:v>44869</c:v>
                </c:pt>
                <c:pt idx="2704">
                  <c:v>44876</c:v>
                </c:pt>
                <c:pt idx="2705">
                  <c:v>44883</c:v>
                </c:pt>
                <c:pt idx="2706">
                  <c:v>44890</c:v>
                </c:pt>
                <c:pt idx="2707">
                  <c:v>44897</c:v>
                </c:pt>
                <c:pt idx="2708">
                  <c:v>44904</c:v>
                </c:pt>
                <c:pt idx="2709">
                  <c:v>44911</c:v>
                </c:pt>
                <c:pt idx="2710">
                  <c:v>44918</c:v>
                </c:pt>
                <c:pt idx="2711">
                  <c:v>44925</c:v>
                </c:pt>
                <c:pt idx="2712">
                  <c:v>44932</c:v>
                </c:pt>
                <c:pt idx="2713">
                  <c:v>44939</c:v>
                </c:pt>
                <c:pt idx="2714">
                  <c:v>44946</c:v>
                </c:pt>
                <c:pt idx="2715">
                  <c:v>44953</c:v>
                </c:pt>
                <c:pt idx="2716">
                  <c:v>44960</c:v>
                </c:pt>
                <c:pt idx="2717">
                  <c:v>44967</c:v>
                </c:pt>
                <c:pt idx="2718">
                  <c:v>44974</c:v>
                </c:pt>
                <c:pt idx="2719">
                  <c:v>44981</c:v>
                </c:pt>
                <c:pt idx="2720">
                  <c:v>44988</c:v>
                </c:pt>
                <c:pt idx="2721">
                  <c:v>44995</c:v>
                </c:pt>
                <c:pt idx="2722">
                  <c:v>45002</c:v>
                </c:pt>
                <c:pt idx="2723">
                  <c:v>45009</c:v>
                </c:pt>
                <c:pt idx="2724">
                  <c:v>45016</c:v>
                </c:pt>
                <c:pt idx="2725">
                  <c:v>45023</c:v>
                </c:pt>
                <c:pt idx="2726">
                  <c:v>45030</c:v>
                </c:pt>
                <c:pt idx="2727">
                  <c:v>45037</c:v>
                </c:pt>
                <c:pt idx="2728">
                  <c:v>45044</c:v>
                </c:pt>
                <c:pt idx="2729">
                  <c:v>45051</c:v>
                </c:pt>
                <c:pt idx="2730">
                  <c:v>45058</c:v>
                </c:pt>
                <c:pt idx="2731">
                  <c:v>45065</c:v>
                </c:pt>
                <c:pt idx="2732">
                  <c:v>45072</c:v>
                </c:pt>
                <c:pt idx="2733">
                  <c:v>45079</c:v>
                </c:pt>
                <c:pt idx="2734">
                  <c:v>45086</c:v>
                </c:pt>
                <c:pt idx="2735">
                  <c:v>45093</c:v>
                </c:pt>
                <c:pt idx="2736">
                  <c:v>45100</c:v>
                </c:pt>
                <c:pt idx="2737">
                  <c:v>45107</c:v>
                </c:pt>
                <c:pt idx="2738">
                  <c:v>45114</c:v>
                </c:pt>
                <c:pt idx="2739">
                  <c:v>45121</c:v>
                </c:pt>
                <c:pt idx="2740">
                  <c:v>45128</c:v>
                </c:pt>
              </c:numCache>
            </c:numRef>
          </c:cat>
          <c:val>
            <c:numRef>
              <c:f>Sheet1!$B$2:$B$2743</c:f>
              <c:numCache>
                <c:formatCode>_-* #,##0.00_-;\-* #,##0.00_-;_-* "-"_-;_-@_-</c:formatCode>
                <c:ptCount val="2742"/>
                <c:pt idx="0">
                  <c:v>0.59795399999999999</c:v>
                </c:pt>
                <c:pt idx="1">
                  <c:v>0.66227999999999998</c:v>
                </c:pt>
                <c:pt idx="2">
                  <c:v>0.74235200000000001</c:v>
                </c:pt>
                <c:pt idx="3">
                  <c:v>0.83008499999999996</c:v>
                </c:pt>
                <c:pt idx="4">
                  <c:v>0.91382799999999997</c:v>
                </c:pt>
                <c:pt idx="5">
                  <c:v>0.98340300000000003</c:v>
                </c:pt>
                <c:pt idx="6">
                  <c:v>1.033291</c:v>
                </c:pt>
                <c:pt idx="7">
                  <c:v>1.0632779999999999</c:v>
                </c:pt>
                <c:pt idx="8">
                  <c:v>1.076468</c:v>
                </c:pt>
                <c:pt idx="9">
                  <c:v>1.0822320000000001</c:v>
                </c:pt>
                <c:pt idx="10">
                  <c:v>1.097154</c:v>
                </c:pt>
                <c:pt idx="11">
                  <c:v>1.137702</c:v>
                </c:pt>
                <c:pt idx="12">
                  <c:v>1.218961</c:v>
                </c:pt>
                <c:pt idx="13">
                  <c:v>1.3460490000000001</c:v>
                </c:pt>
                <c:pt idx="14">
                  <c:v>1.511193</c:v>
                </c:pt>
                <c:pt idx="15">
                  <c:v>1.6937059999999999</c:v>
                </c:pt>
                <c:pt idx="16">
                  <c:v>1.8622339999999999</c:v>
                </c:pt>
                <c:pt idx="17">
                  <c:v>1.9778039999999999</c:v>
                </c:pt>
                <c:pt idx="18">
                  <c:v>2.0098739999999999</c:v>
                </c:pt>
                <c:pt idx="19">
                  <c:v>1.9425190000000001</c:v>
                </c:pt>
                <c:pt idx="20">
                  <c:v>1.7726219999999999</c:v>
                </c:pt>
                <c:pt idx="21">
                  <c:v>1.5106489999999999</c:v>
                </c:pt>
                <c:pt idx="22">
                  <c:v>1.191959</c:v>
                </c:pt>
                <c:pt idx="23">
                  <c:v>0.86131100000000005</c:v>
                </c:pt>
                <c:pt idx="24">
                  <c:v>0.57143699999999997</c:v>
                </c:pt>
                <c:pt idx="25">
                  <c:v>0.38075500000000001</c:v>
                </c:pt>
                <c:pt idx="26">
                  <c:v>0.33826600000000001</c:v>
                </c:pt>
                <c:pt idx="27">
                  <c:v>0.47176600000000002</c:v>
                </c:pt>
                <c:pt idx="28">
                  <c:v>0.77895899999999996</c:v>
                </c:pt>
                <c:pt idx="29">
                  <c:v>1.220145</c:v>
                </c:pt>
                <c:pt idx="30">
                  <c:v>1.7277340000000001</c:v>
                </c:pt>
                <c:pt idx="31">
                  <c:v>2.2231450000000001</c:v>
                </c:pt>
                <c:pt idx="32">
                  <c:v>2.6255630000000001</c:v>
                </c:pt>
                <c:pt idx="33">
                  <c:v>2.8868330000000002</c:v>
                </c:pt>
                <c:pt idx="34">
                  <c:v>2.9792619999999999</c:v>
                </c:pt>
                <c:pt idx="35">
                  <c:v>2.9137309999999998</c:v>
                </c:pt>
                <c:pt idx="36">
                  <c:v>2.718493</c:v>
                </c:pt>
                <c:pt idx="37">
                  <c:v>2.4380250000000001</c:v>
                </c:pt>
                <c:pt idx="38">
                  <c:v>2.1201690000000002</c:v>
                </c:pt>
                <c:pt idx="39">
                  <c:v>1.8149139999999999</c:v>
                </c:pt>
                <c:pt idx="40">
                  <c:v>1.5625329999999999</c:v>
                </c:pt>
                <c:pt idx="41">
                  <c:v>1.3923829999999999</c:v>
                </c:pt>
                <c:pt idx="42">
                  <c:v>1.3168489999999999</c:v>
                </c:pt>
                <c:pt idx="43">
                  <c:v>1.3299289999999999</c:v>
                </c:pt>
                <c:pt idx="44">
                  <c:v>1.4146700000000001</c:v>
                </c:pt>
                <c:pt idx="45">
                  <c:v>1.540394</c:v>
                </c:pt>
                <c:pt idx="46">
                  <c:v>1.677527</c:v>
                </c:pt>
                <c:pt idx="47">
                  <c:v>1.797423</c:v>
                </c:pt>
                <c:pt idx="48">
                  <c:v>1.8738760000000001</c:v>
                </c:pt>
                <c:pt idx="49">
                  <c:v>1.890037</c:v>
                </c:pt>
                <c:pt idx="50">
                  <c:v>1.8433980000000001</c:v>
                </c:pt>
                <c:pt idx="51">
                  <c:v>1.7243459999999999</c:v>
                </c:pt>
                <c:pt idx="52">
                  <c:v>1.561879</c:v>
                </c:pt>
                <c:pt idx="53">
                  <c:v>1.371353</c:v>
                </c:pt>
                <c:pt idx="54">
                  <c:v>1.177578</c:v>
                </c:pt>
                <c:pt idx="55">
                  <c:v>1.002346</c:v>
                </c:pt>
                <c:pt idx="56">
                  <c:v>0.85567300000000002</c:v>
                </c:pt>
                <c:pt idx="57">
                  <c:v>0.74061500000000002</c:v>
                </c:pt>
                <c:pt idx="58">
                  <c:v>0.65692899999999999</c:v>
                </c:pt>
                <c:pt idx="59">
                  <c:v>0.60179300000000002</c:v>
                </c:pt>
                <c:pt idx="60">
                  <c:v>0.57258200000000004</c:v>
                </c:pt>
                <c:pt idx="61">
                  <c:v>0.564052</c:v>
                </c:pt>
                <c:pt idx="62">
                  <c:v>0.56824300000000005</c:v>
                </c:pt>
                <c:pt idx="63">
                  <c:v>0.57270500000000002</c:v>
                </c:pt>
                <c:pt idx="64">
                  <c:v>0.56471199999999999</c:v>
                </c:pt>
                <c:pt idx="65">
                  <c:v>0.53585099999999997</c:v>
                </c:pt>
                <c:pt idx="66">
                  <c:v>0.47933700000000001</c:v>
                </c:pt>
                <c:pt idx="67">
                  <c:v>0.40006000000000003</c:v>
                </c:pt>
                <c:pt idx="68">
                  <c:v>0.30631399999999998</c:v>
                </c:pt>
                <c:pt idx="69">
                  <c:v>0.21226</c:v>
                </c:pt>
                <c:pt idx="70">
                  <c:v>0.13466600000000001</c:v>
                </c:pt>
                <c:pt idx="71">
                  <c:v>8.9759000000000005E-2</c:v>
                </c:pt>
                <c:pt idx="72">
                  <c:v>8.7526999999999994E-2</c:v>
                </c:pt>
                <c:pt idx="73">
                  <c:v>0.1331</c:v>
                </c:pt>
                <c:pt idx="74">
                  <c:v>0.22095999999999999</c:v>
                </c:pt>
                <c:pt idx="75">
                  <c:v>0.33905800000000003</c:v>
                </c:pt>
                <c:pt idx="76">
                  <c:v>0.46860499999999999</c:v>
                </c:pt>
                <c:pt idx="77">
                  <c:v>0.58825700000000003</c:v>
                </c:pt>
                <c:pt idx="78">
                  <c:v>0.67996400000000001</c:v>
                </c:pt>
                <c:pt idx="79">
                  <c:v>0.72814800000000002</c:v>
                </c:pt>
                <c:pt idx="80">
                  <c:v>0.72138800000000003</c:v>
                </c:pt>
                <c:pt idx="81">
                  <c:v>0.65561000000000003</c:v>
                </c:pt>
                <c:pt idx="82">
                  <c:v>0.53482499999999999</c:v>
                </c:pt>
                <c:pt idx="83">
                  <c:v>0.370589</c:v>
                </c:pt>
                <c:pt idx="84">
                  <c:v>0.181615</c:v>
                </c:pt>
                <c:pt idx="85">
                  <c:v>-7.2909999999999997E-3</c:v>
                </c:pt>
                <c:pt idx="86">
                  <c:v>-0.170295</c:v>
                </c:pt>
                <c:pt idx="87">
                  <c:v>-0.28997600000000001</c:v>
                </c:pt>
                <c:pt idx="88">
                  <c:v>-0.35927399999999998</c:v>
                </c:pt>
                <c:pt idx="89">
                  <c:v>-0.38184000000000001</c:v>
                </c:pt>
                <c:pt idx="90">
                  <c:v>-0.37081500000000001</c:v>
                </c:pt>
                <c:pt idx="91">
                  <c:v>-0.34293800000000002</c:v>
                </c:pt>
                <c:pt idx="92">
                  <c:v>-0.312114</c:v>
                </c:pt>
                <c:pt idx="93">
                  <c:v>-0.28928199999999998</c:v>
                </c:pt>
                <c:pt idx="94">
                  <c:v>-0.28154099999999999</c:v>
                </c:pt>
                <c:pt idx="95">
                  <c:v>-0.29162700000000003</c:v>
                </c:pt>
                <c:pt idx="96">
                  <c:v>-0.32311099999999998</c:v>
                </c:pt>
                <c:pt idx="97">
                  <c:v>-0.376222</c:v>
                </c:pt>
                <c:pt idx="98">
                  <c:v>-0.44567000000000001</c:v>
                </c:pt>
                <c:pt idx="99">
                  <c:v>-0.52327500000000005</c:v>
                </c:pt>
                <c:pt idx="100">
                  <c:v>-0.59678399999999998</c:v>
                </c:pt>
                <c:pt idx="101">
                  <c:v>-0.64929700000000001</c:v>
                </c:pt>
                <c:pt idx="102">
                  <c:v>-0.66487399999999997</c:v>
                </c:pt>
                <c:pt idx="103">
                  <c:v>-0.63047900000000001</c:v>
                </c:pt>
                <c:pt idx="104">
                  <c:v>-0.53647299999999998</c:v>
                </c:pt>
                <c:pt idx="105">
                  <c:v>-0.37944899999999998</c:v>
                </c:pt>
                <c:pt idx="106">
                  <c:v>-0.16239500000000001</c:v>
                </c:pt>
                <c:pt idx="107">
                  <c:v>0.10272199999999999</c:v>
                </c:pt>
                <c:pt idx="108">
                  <c:v>0.39422699999999999</c:v>
                </c:pt>
                <c:pt idx="109">
                  <c:v>0.68165399999999998</c:v>
                </c:pt>
                <c:pt idx="110">
                  <c:v>0.93559599999999998</c:v>
                </c:pt>
                <c:pt idx="111">
                  <c:v>1.129043</c:v>
                </c:pt>
                <c:pt idx="112">
                  <c:v>1.2475810000000001</c:v>
                </c:pt>
                <c:pt idx="113">
                  <c:v>1.2896350000000001</c:v>
                </c:pt>
                <c:pt idx="114">
                  <c:v>1.2709649999999999</c:v>
                </c:pt>
                <c:pt idx="115">
                  <c:v>1.2129430000000001</c:v>
                </c:pt>
                <c:pt idx="116">
                  <c:v>1.135734</c:v>
                </c:pt>
                <c:pt idx="117">
                  <c:v>1.059456</c:v>
                </c:pt>
                <c:pt idx="118">
                  <c:v>0.992174</c:v>
                </c:pt>
                <c:pt idx="119">
                  <c:v>0.93433100000000002</c:v>
                </c:pt>
                <c:pt idx="120">
                  <c:v>0.87851299999999999</c:v>
                </c:pt>
                <c:pt idx="121">
                  <c:v>0.81909100000000001</c:v>
                </c:pt>
                <c:pt idx="122">
                  <c:v>0.74956800000000001</c:v>
                </c:pt>
                <c:pt idx="123">
                  <c:v>0.67227300000000001</c:v>
                </c:pt>
                <c:pt idx="124">
                  <c:v>0.59654600000000002</c:v>
                </c:pt>
                <c:pt idx="125">
                  <c:v>0.53607199999999999</c:v>
                </c:pt>
                <c:pt idx="126">
                  <c:v>0.50522299999999998</c:v>
                </c:pt>
                <c:pt idx="127">
                  <c:v>0.51550799999999997</c:v>
                </c:pt>
                <c:pt idx="128">
                  <c:v>0.57322899999999999</c:v>
                </c:pt>
                <c:pt idx="129">
                  <c:v>0.67579</c:v>
                </c:pt>
                <c:pt idx="130">
                  <c:v>0.81853600000000004</c:v>
                </c:pt>
                <c:pt idx="131">
                  <c:v>0.988958</c:v>
                </c:pt>
                <c:pt idx="132">
                  <c:v>1.1766080000000001</c:v>
                </c:pt>
                <c:pt idx="133">
                  <c:v>1.3675569999999999</c:v>
                </c:pt>
                <c:pt idx="134">
                  <c:v>1.550184</c:v>
                </c:pt>
                <c:pt idx="135">
                  <c:v>1.7146060000000001</c:v>
                </c:pt>
                <c:pt idx="136">
                  <c:v>1.8561179999999999</c:v>
                </c:pt>
                <c:pt idx="137">
                  <c:v>1.968996</c:v>
                </c:pt>
                <c:pt idx="138">
                  <c:v>2.049439</c:v>
                </c:pt>
                <c:pt idx="139">
                  <c:v>2.0957330000000001</c:v>
                </c:pt>
                <c:pt idx="140">
                  <c:v>2.1030449999999998</c:v>
                </c:pt>
                <c:pt idx="141">
                  <c:v>2.0621990000000001</c:v>
                </c:pt>
                <c:pt idx="142">
                  <c:v>1.962915</c:v>
                </c:pt>
                <c:pt idx="143">
                  <c:v>1.811617</c:v>
                </c:pt>
                <c:pt idx="144">
                  <c:v>1.622018</c:v>
                </c:pt>
                <c:pt idx="145">
                  <c:v>1.4309289999999999</c:v>
                </c:pt>
                <c:pt idx="146">
                  <c:v>1.2793000000000001</c:v>
                </c:pt>
                <c:pt idx="147">
                  <c:v>1.2064760000000001</c:v>
                </c:pt>
                <c:pt idx="148">
                  <c:v>1.232067</c:v>
                </c:pt>
                <c:pt idx="149">
                  <c:v>1.341199</c:v>
                </c:pt>
                <c:pt idx="150">
                  <c:v>1.491859</c:v>
                </c:pt>
                <c:pt idx="151">
                  <c:v>1.6265229999999999</c:v>
                </c:pt>
                <c:pt idx="152">
                  <c:v>1.692868</c:v>
                </c:pt>
                <c:pt idx="153">
                  <c:v>1.6589719999999999</c:v>
                </c:pt>
                <c:pt idx="154">
                  <c:v>1.520438</c:v>
                </c:pt>
                <c:pt idx="155">
                  <c:v>1.293987</c:v>
                </c:pt>
                <c:pt idx="156">
                  <c:v>1.016607</c:v>
                </c:pt>
                <c:pt idx="157">
                  <c:v>0.71846600000000005</c:v>
                </c:pt>
                <c:pt idx="158">
                  <c:v>0.42274200000000001</c:v>
                </c:pt>
                <c:pt idx="159">
                  <c:v>0.14669399999999999</c:v>
                </c:pt>
                <c:pt idx="160">
                  <c:v>-9.7165000000000001E-2</c:v>
                </c:pt>
                <c:pt idx="161">
                  <c:v>-0.29607600000000001</c:v>
                </c:pt>
                <c:pt idx="162">
                  <c:v>-0.43459999999999999</c:v>
                </c:pt>
                <c:pt idx="163">
                  <c:v>-0.501807</c:v>
                </c:pt>
                <c:pt idx="164">
                  <c:v>-0.49233500000000002</c:v>
                </c:pt>
                <c:pt idx="165">
                  <c:v>-0.410327</c:v>
                </c:pt>
                <c:pt idx="166">
                  <c:v>-0.26883800000000002</c:v>
                </c:pt>
                <c:pt idx="167">
                  <c:v>-8.1694000000000003E-2</c:v>
                </c:pt>
                <c:pt idx="168">
                  <c:v>0.142459</c:v>
                </c:pt>
                <c:pt idx="169">
                  <c:v>0.40343699999999999</c:v>
                </c:pt>
                <c:pt idx="170">
                  <c:v>0.69996400000000003</c:v>
                </c:pt>
                <c:pt idx="171">
                  <c:v>1.0311509999999999</c:v>
                </c:pt>
                <c:pt idx="172">
                  <c:v>1.3884730000000001</c:v>
                </c:pt>
                <c:pt idx="173">
                  <c:v>1.765755</c:v>
                </c:pt>
                <c:pt idx="174">
                  <c:v>2.1550660000000001</c:v>
                </c:pt>
                <c:pt idx="175">
                  <c:v>2.5533299999999999</c:v>
                </c:pt>
                <c:pt idx="176">
                  <c:v>2.968944</c:v>
                </c:pt>
                <c:pt idx="177">
                  <c:v>3.4055710000000001</c:v>
                </c:pt>
                <c:pt idx="178">
                  <c:v>3.8534980000000001</c:v>
                </c:pt>
                <c:pt idx="179">
                  <c:v>4.2874160000000003</c:v>
                </c:pt>
                <c:pt idx="180">
                  <c:v>4.6640090000000001</c:v>
                </c:pt>
                <c:pt idx="181">
                  <c:v>4.9355270000000004</c:v>
                </c:pt>
                <c:pt idx="182">
                  <c:v>5.0692919999999999</c:v>
                </c:pt>
                <c:pt idx="183">
                  <c:v>5.0575590000000004</c:v>
                </c:pt>
                <c:pt idx="184">
                  <c:v>4.92293</c:v>
                </c:pt>
                <c:pt idx="185">
                  <c:v>4.7075069999999997</c:v>
                </c:pt>
                <c:pt idx="186">
                  <c:v>4.458126</c:v>
                </c:pt>
                <c:pt idx="187">
                  <c:v>4.2267910000000004</c:v>
                </c:pt>
                <c:pt idx="188">
                  <c:v>4.0454569999999999</c:v>
                </c:pt>
                <c:pt idx="189">
                  <c:v>3.9331469999999999</c:v>
                </c:pt>
                <c:pt idx="190">
                  <c:v>3.882911</c:v>
                </c:pt>
                <c:pt idx="191">
                  <c:v>3.8691149999999999</c:v>
                </c:pt>
                <c:pt idx="192">
                  <c:v>3.851763</c:v>
                </c:pt>
                <c:pt idx="193">
                  <c:v>3.7793619999999999</c:v>
                </c:pt>
                <c:pt idx="194">
                  <c:v>3.618449</c:v>
                </c:pt>
                <c:pt idx="195">
                  <c:v>3.3589310000000001</c:v>
                </c:pt>
                <c:pt idx="196">
                  <c:v>3.0315500000000002</c:v>
                </c:pt>
                <c:pt idx="197">
                  <c:v>2.6856330000000002</c:v>
                </c:pt>
                <c:pt idx="198">
                  <c:v>2.3768150000000001</c:v>
                </c:pt>
                <c:pt idx="199">
                  <c:v>2.1525349999999999</c:v>
                </c:pt>
                <c:pt idx="200">
                  <c:v>2.0318510000000001</c:v>
                </c:pt>
                <c:pt idx="201">
                  <c:v>2.0044119999999999</c:v>
                </c:pt>
                <c:pt idx="202">
                  <c:v>2.0456940000000001</c:v>
                </c:pt>
                <c:pt idx="203">
                  <c:v>2.1164139999999998</c:v>
                </c:pt>
                <c:pt idx="204">
                  <c:v>2.1780330000000001</c:v>
                </c:pt>
                <c:pt idx="205">
                  <c:v>2.2000670000000002</c:v>
                </c:pt>
                <c:pt idx="206">
                  <c:v>2.1540949999999999</c:v>
                </c:pt>
                <c:pt idx="207">
                  <c:v>2.029595</c:v>
                </c:pt>
                <c:pt idx="208">
                  <c:v>1.8275600000000001</c:v>
                </c:pt>
                <c:pt idx="209">
                  <c:v>1.5672980000000001</c:v>
                </c:pt>
                <c:pt idx="210">
                  <c:v>1.279299</c:v>
                </c:pt>
                <c:pt idx="211">
                  <c:v>0.99598699999999996</c:v>
                </c:pt>
                <c:pt idx="212">
                  <c:v>0.74198200000000003</c:v>
                </c:pt>
                <c:pt idx="213">
                  <c:v>0.53313299999999997</c:v>
                </c:pt>
                <c:pt idx="214">
                  <c:v>0.36652099999999999</c:v>
                </c:pt>
                <c:pt idx="215">
                  <c:v>0.23213900000000001</c:v>
                </c:pt>
                <c:pt idx="216">
                  <c:v>0.121318</c:v>
                </c:pt>
                <c:pt idx="217">
                  <c:v>2.7823000000000001E-2</c:v>
                </c:pt>
                <c:pt idx="218">
                  <c:v>-5.0007999999999997E-2</c:v>
                </c:pt>
                <c:pt idx="219">
                  <c:v>-0.113428</c:v>
                </c:pt>
                <c:pt idx="220">
                  <c:v>-0.16578699999999999</c:v>
                </c:pt>
                <c:pt idx="221">
                  <c:v>-0.21463199999999999</c:v>
                </c:pt>
                <c:pt idx="222">
                  <c:v>-0.26857900000000001</c:v>
                </c:pt>
                <c:pt idx="223">
                  <c:v>-0.33530599999999999</c:v>
                </c:pt>
                <c:pt idx="224">
                  <c:v>-0.41327999999999998</c:v>
                </c:pt>
                <c:pt idx="225">
                  <c:v>-0.49860599999999999</c:v>
                </c:pt>
                <c:pt idx="226">
                  <c:v>-0.58013099999999995</c:v>
                </c:pt>
                <c:pt idx="227">
                  <c:v>-0.65045900000000001</c:v>
                </c:pt>
                <c:pt idx="228">
                  <c:v>-0.70052599999999998</c:v>
                </c:pt>
                <c:pt idx="229">
                  <c:v>-0.72906199999999999</c:v>
                </c:pt>
                <c:pt idx="230">
                  <c:v>-0.73970199999999997</c:v>
                </c:pt>
                <c:pt idx="231">
                  <c:v>-0.739479</c:v>
                </c:pt>
                <c:pt idx="232">
                  <c:v>-0.73433800000000005</c:v>
                </c:pt>
                <c:pt idx="233">
                  <c:v>-0.73063900000000004</c:v>
                </c:pt>
                <c:pt idx="234">
                  <c:v>-0.733927</c:v>
                </c:pt>
                <c:pt idx="235">
                  <c:v>-0.74608799999999997</c:v>
                </c:pt>
                <c:pt idx="236">
                  <c:v>-0.764297</c:v>
                </c:pt>
                <c:pt idx="237">
                  <c:v>-0.78454299999999999</c:v>
                </c:pt>
                <c:pt idx="238">
                  <c:v>-0.80051799999999995</c:v>
                </c:pt>
                <c:pt idx="239">
                  <c:v>-0.80533600000000005</c:v>
                </c:pt>
                <c:pt idx="240">
                  <c:v>-0.79321799999999998</c:v>
                </c:pt>
                <c:pt idx="241">
                  <c:v>-0.76068000000000002</c:v>
                </c:pt>
                <c:pt idx="242">
                  <c:v>-0.70977100000000004</c:v>
                </c:pt>
                <c:pt idx="243">
                  <c:v>-0.64502000000000004</c:v>
                </c:pt>
                <c:pt idx="244">
                  <c:v>-0.57417399999999996</c:v>
                </c:pt>
                <c:pt idx="245">
                  <c:v>-0.50740300000000005</c:v>
                </c:pt>
                <c:pt idx="246">
                  <c:v>-0.451237</c:v>
                </c:pt>
                <c:pt idx="247">
                  <c:v>-0.41050599999999998</c:v>
                </c:pt>
                <c:pt idx="248">
                  <c:v>-0.38413900000000001</c:v>
                </c:pt>
                <c:pt idx="249">
                  <c:v>-0.367456</c:v>
                </c:pt>
                <c:pt idx="250">
                  <c:v>-0.35644700000000001</c:v>
                </c:pt>
                <c:pt idx="251">
                  <c:v>-0.35024899999999998</c:v>
                </c:pt>
                <c:pt idx="252">
                  <c:v>-0.34905599999999998</c:v>
                </c:pt>
                <c:pt idx="253">
                  <c:v>-0.35542899999999999</c:v>
                </c:pt>
                <c:pt idx="254">
                  <c:v>-0.37368400000000002</c:v>
                </c:pt>
                <c:pt idx="255">
                  <c:v>-0.40695799999999999</c:v>
                </c:pt>
                <c:pt idx="256">
                  <c:v>-0.45681500000000003</c:v>
                </c:pt>
                <c:pt idx="257">
                  <c:v>-0.52241599999999999</c:v>
                </c:pt>
                <c:pt idx="258">
                  <c:v>-0.60350000000000004</c:v>
                </c:pt>
                <c:pt idx="259">
                  <c:v>-0.69724699999999995</c:v>
                </c:pt>
                <c:pt idx="260">
                  <c:v>-0.79817300000000002</c:v>
                </c:pt>
                <c:pt idx="261">
                  <c:v>-0.89814000000000005</c:v>
                </c:pt>
                <c:pt idx="262">
                  <c:v>-0.989116</c:v>
                </c:pt>
                <c:pt idx="263">
                  <c:v>-1.0639810000000001</c:v>
                </c:pt>
                <c:pt idx="264">
                  <c:v>-1.117526</c:v>
                </c:pt>
                <c:pt idx="265">
                  <c:v>-1.1468879999999999</c:v>
                </c:pt>
                <c:pt idx="266">
                  <c:v>-1.1571940000000001</c:v>
                </c:pt>
                <c:pt idx="267">
                  <c:v>-1.1534549999999999</c:v>
                </c:pt>
                <c:pt idx="268">
                  <c:v>-1.1413880000000001</c:v>
                </c:pt>
                <c:pt idx="269">
                  <c:v>-1.124198</c:v>
                </c:pt>
                <c:pt idx="270">
                  <c:v>-1.104222</c:v>
                </c:pt>
                <c:pt idx="271">
                  <c:v>-1.0801799999999999</c:v>
                </c:pt>
                <c:pt idx="272">
                  <c:v>-1.050265</c:v>
                </c:pt>
                <c:pt idx="273">
                  <c:v>-1.0111490000000001</c:v>
                </c:pt>
                <c:pt idx="274">
                  <c:v>-0.96108099999999996</c:v>
                </c:pt>
                <c:pt idx="275">
                  <c:v>-0.89955700000000005</c:v>
                </c:pt>
                <c:pt idx="276">
                  <c:v>-0.825735</c:v>
                </c:pt>
                <c:pt idx="277">
                  <c:v>-0.74130499999999999</c:v>
                </c:pt>
                <c:pt idx="278">
                  <c:v>-0.65221499999999999</c:v>
                </c:pt>
                <c:pt idx="279">
                  <c:v>-0.56630999999999998</c:v>
                </c:pt>
                <c:pt idx="280">
                  <c:v>-0.49301299999999998</c:v>
                </c:pt>
                <c:pt idx="281">
                  <c:v>-0.44245899999999999</c:v>
                </c:pt>
                <c:pt idx="282">
                  <c:v>-0.421126</c:v>
                </c:pt>
                <c:pt idx="283">
                  <c:v>-0.43009799999999998</c:v>
                </c:pt>
                <c:pt idx="284">
                  <c:v>-0.46716999999999997</c:v>
                </c:pt>
                <c:pt idx="285">
                  <c:v>-0.52504300000000004</c:v>
                </c:pt>
                <c:pt idx="286">
                  <c:v>-0.59587000000000001</c:v>
                </c:pt>
                <c:pt idx="287">
                  <c:v>-0.67266700000000001</c:v>
                </c:pt>
                <c:pt idx="288">
                  <c:v>-0.74989300000000003</c:v>
                </c:pt>
                <c:pt idx="289">
                  <c:v>-0.82233900000000004</c:v>
                </c:pt>
                <c:pt idx="290">
                  <c:v>-0.88806200000000002</c:v>
                </c:pt>
                <c:pt idx="291">
                  <c:v>-0.94478300000000004</c:v>
                </c:pt>
                <c:pt idx="292">
                  <c:v>-0.99193500000000001</c:v>
                </c:pt>
                <c:pt idx="293">
                  <c:v>-1.0302309999999999</c:v>
                </c:pt>
                <c:pt idx="294">
                  <c:v>-1.0621689999999999</c:v>
                </c:pt>
                <c:pt idx="295">
                  <c:v>-1.0905469999999999</c:v>
                </c:pt>
                <c:pt idx="296">
                  <c:v>-1.118215</c:v>
                </c:pt>
                <c:pt idx="297">
                  <c:v>-1.147227</c:v>
                </c:pt>
                <c:pt idx="298">
                  <c:v>-1.176687</c:v>
                </c:pt>
                <c:pt idx="299">
                  <c:v>-1.2059280000000001</c:v>
                </c:pt>
                <c:pt idx="300">
                  <c:v>-1.2308349999999999</c:v>
                </c:pt>
                <c:pt idx="301">
                  <c:v>-1.247109</c:v>
                </c:pt>
                <c:pt idx="302">
                  <c:v>-1.250324</c:v>
                </c:pt>
                <c:pt idx="303">
                  <c:v>-1.238693</c:v>
                </c:pt>
                <c:pt idx="304">
                  <c:v>-1.211055</c:v>
                </c:pt>
                <c:pt idx="305">
                  <c:v>-1.170342</c:v>
                </c:pt>
                <c:pt idx="306">
                  <c:v>-1.1242909999999999</c:v>
                </c:pt>
                <c:pt idx="307">
                  <c:v>-1.081143</c:v>
                </c:pt>
                <c:pt idx="308">
                  <c:v>-1.052141</c:v>
                </c:pt>
                <c:pt idx="309">
                  <c:v>-1.0434270000000001</c:v>
                </c:pt>
                <c:pt idx="310">
                  <c:v>-1.059204</c:v>
                </c:pt>
                <c:pt idx="311">
                  <c:v>-1.0970839999999999</c:v>
                </c:pt>
                <c:pt idx="312">
                  <c:v>-1.150679</c:v>
                </c:pt>
                <c:pt idx="313">
                  <c:v>-1.2085600000000001</c:v>
                </c:pt>
                <c:pt idx="314">
                  <c:v>-1.262456</c:v>
                </c:pt>
                <c:pt idx="315">
                  <c:v>-1.305882</c:v>
                </c:pt>
                <c:pt idx="316">
                  <c:v>-1.335078</c:v>
                </c:pt>
                <c:pt idx="317">
                  <c:v>-1.349281</c:v>
                </c:pt>
                <c:pt idx="318">
                  <c:v>-1.349928</c:v>
                </c:pt>
                <c:pt idx="319">
                  <c:v>-1.33857</c:v>
                </c:pt>
                <c:pt idx="320">
                  <c:v>-1.316918</c:v>
                </c:pt>
                <c:pt idx="321">
                  <c:v>-1.2889489999999999</c:v>
                </c:pt>
                <c:pt idx="322">
                  <c:v>-1.2585409999999999</c:v>
                </c:pt>
                <c:pt idx="323">
                  <c:v>-1.230261</c:v>
                </c:pt>
                <c:pt idx="324">
                  <c:v>-1.206367</c:v>
                </c:pt>
                <c:pt idx="325">
                  <c:v>-1.18702</c:v>
                </c:pt>
                <c:pt idx="326">
                  <c:v>-1.1676059999999999</c:v>
                </c:pt>
                <c:pt idx="327">
                  <c:v>-1.144298</c:v>
                </c:pt>
                <c:pt idx="328">
                  <c:v>-1.11294</c:v>
                </c:pt>
                <c:pt idx="329">
                  <c:v>-1.0747059999999999</c:v>
                </c:pt>
                <c:pt idx="330">
                  <c:v>-1.0325489999999999</c:v>
                </c:pt>
                <c:pt idx="331">
                  <c:v>-0.99465000000000003</c:v>
                </c:pt>
                <c:pt idx="332">
                  <c:v>-0.96631599999999995</c:v>
                </c:pt>
                <c:pt idx="333">
                  <c:v>-0.95257099999999995</c:v>
                </c:pt>
                <c:pt idx="334">
                  <c:v>-0.95499800000000001</c:v>
                </c:pt>
                <c:pt idx="335">
                  <c:v>-0.97122299999999995</c:v>
                </c:pt>
                <c:pt idx="336">
                  <c:v>-0.99923600000000001</c:v>
                </c:pt>
                <c:pt idx="337">
                  <c:v>-1.0352699999999999</c:v>
                </c:pt>
                <c:pt idx="338">
                  <c:v>-1.0743389999999999</c:v>
                </c:pt>
                <c:pt idx="339">
                  <c:v>-1.109089</c:v>
                </c:pt>
                <c:pt idx="340">
                  <c:v>-1.133097</c:v>
                </c:pt>
                <c:pt idx="341">
                  <c:v>-1.1407689999999999</c:v>
                </c:pt>
                <c:pt idx="342">
                  <c:v>-1.130895</c:v>
                </c:pt>
                <c:pt idx="343">
                  <c:v>-1.1060110000000001</c:v>
                </c:pt>
                <c:pt idx="344">
                  <c:v>-1.0722670000000001</c:v>
                </c:pt>
                <c:pt idx="345">
                  <c:v>-1.036168</c:v>
                </c:pt>
                <c:pt idx="346">
                  <c:v>-1.001649</c:v>
                </c:pt>
                <c:pt idx="347">
                  <c:v>-0.96882500000000005</c:v>
                </c:pt>
                <c:pt idx="348">
                  <c:v>-0.93480600000000003</c:v>
                </c:pt>
                <c:pt idx="349">
                  <c:v>-0.89784600000000003</c:v>
                </c:pt>
                <c:pt idx="350">
                  <c:v>-0.85610799999999998</c:v>
                </c:pt>
                <c:pt idx="351">
                  <c:v>-0.811975</c:v>
                </c:pt>
                <c:pt idx="352">
                  <c:v>-0.76807999999999998</c:v>
                </c:pt>
                <c:pt idx="353">
                  <c:v>-0.72655199999999998</c:v>
                </c:pt>
                <c:pt idx="354">
                  <c:v>-0.68847999999999998</c:v>
                </c:pt>
                <c:pt idx="355">
                  <c:v>-0.65252399999999999</c:v>
                </c:pt>
                <c:pt idx="356">
                  <c:v>-0.61729000000000001</c:v>
                </c:pt>
                <c:pt idx="357">
                  <c:v>-0.58285600000000004</c:v>
                </c:pt>
                <c:pt idx="358">
                  <c:v>-0.55151899999999998</c:v>
                </c:pt>
                <c:pt idx="359">
                  <c:v>-0.52676999999999996</c:v>
                </c:pt>
                <c:pt idx="360">
                  <c:v>-0.51302099999999995</c:v>
                </c:pt>
                <c:pt idx="361">
                  <c:v>-0.51242100000000002</c:v>
                </c:pt>
                <c:pt idx="362">
                  <c:v>-0.52478100000000005</c:v>
                </c:pt>
                <c:pt idx="363">
                  <c:v>-0.546404</c:v>
                </c:pt>
                <c:pt idx="364">
                  <c:v>-0.57387200000000005</c:v>
                </c:pt>
                <c:pt idx="365">
                  <c:v>-0.60239299999999996</c:v>
                </c:pt>
                <c:pt idx="366">
                  <c:v>-0.627969</c:v>
                </c:pt>
                <c:pt idx="367">
                  <c:v>-0.64874799999999999</c:v>
                </c:pt>
                <c:pt idx="368">
                  <c:v>-0.66208100000000003</c:v>
                </c:pt>
                <c:pt idx="369">
                  <c:v>-0.66552900000000004</c:v>
                </c:pt>
                <c:pt idx="370">
                  <c:v>-0.65690300000000001</c:v>
                </c:pt>
                <c:pt idx="371">
                  <c:v>-0.63575499999999996</c:v>
                </c:pt>
                <c:pt idx="372">
                  <c:v>-0.60427900000000001</c:v>
                </c:pt>
                <c:pt idx="373">
                  <c:v>-0.56582200000000005</c:v>
                </c:pt>
                <c:pt idx="374">
                  <c:v>-0.52369600000000005</c:v>
                </c:pt>
                <c:pt idx="375">
                  <c:v>-0.479018</c:v>
                </c:pt>
                <c:pt idx="376">
                  <c:v>-0.431697</c:v>
                </c:pt>
                <c:pt idx="377">
                  <c:v>-0.37881199999999998</c:v>
                </c:pt>
                <c:pt idx="378">
                  <c:v>-0.31811499999999998</c:v>
                </c:pt>
                <c:pt idx="379">
                  <c:v>-0.25088899999999997</c:v>
                </c:pt>
                <c:pt idx="380">
                  <c:v>-0.18093400000000001</c:v>
                </c:pt>
                <c:pt idx="381">
                  <c:v>-0.113858</c:v>
                </c:pt>
                <c:pt idx="382">
                  <c:v>-5.4445E-2</c:v>
                </c:pt>
                <c:pt idx="383">
                  <c:v>-6.2979999999999998E-3</c:v>
                </c:pt>
                <c:pt idx="384">
                  <c:v>2.9812999999999999E-2</c:v>
                </c:pt>
                <c:pt idx="385">
                  <c:v>5.5097E-2</c:v>
                </c:pt>
                <c:pt idx="386">
                  <c:v>6.9960999999999995E-2</c:v>
                </c:pt>
                <c:pt idx="387">
                  <c:v>7.6713000000000003E-2</c:v>
                </c:pt>
                <c:pt idx="388">
                  <c:v>7.5519000000000003E-2</c:v>
                </c:pt>
                <c:pt idx="389">
                  <c:v>6.8472000000000005E-2</c:v>
                </c:pt>
                <c:pt idx="390">
                  <c:v>5.772E-2</c:v>
                </c:pt>
                <c:pt idx="391">
                  <c:v>4.3374000000000003E-2</c:v>
                </c:pt>
                <c:pt idx="392">
                  <c:v>2.3827999999999998E-2</c:v>
                </c:pt>
                <c:pt idx="393">
                  <c:v>-4.8900000000000002E-3</c:v>
                </c:pt>
                <c:pt idx="394">
                  <c:v>-4.7675000000000002E-2</c:v>
                </c:pt>
                <c:pt idx="395">
                  <c:v>-0.104453</c:v>
                </c:pt>
                <c:pt idx="396">
                  <c:v>-0.167105</c:v>
                </c:pt>
                <c:pt idx="397">
                  <c:v>-0.221189</c:v>
                </c:pt>
                <c:pt idx="398">
                  <c:v>-0.249413</c:v>
                </c:pt>
                <c:pt idx="399">
                  <c:v>-0.23174600000000001</c:v>
                </c:pt>
                <c:pt idx="400">
                  <c:v>-0.15507799999999999</c:v>
                </c:pt>
                <c:pt idx="401">
                  <c:v>-1.4638999999999999E-2</c:v>
                </c:pt>
                <c:pt idx="402">
                  <c:v>0.189305</c:v>
                </c:pt>
                <c:pt idx="403">
                  <c:v>0.444351</c:v>
                </c:pt>
                <c:pt idx="404">
                  <c:v>0.73522399999999999</c:v>
                </c:pt>
                <c:pt idx="405">
                  <c:v>1.038816</c:v>
                </c:pt>
                <c:pt idx="406">
                  <c:v>1.329466</c:v>
                </c:pt>
                <c:pt idx="407">
                  <c:v>1.57541</c:v>
                </c:pt>
                <c:pt idx="408">
                  <c:v>1.7575050000000001</c:v>
                </c:pt>
                <c:pt idx="409">
                  <c:v>1.861448</c:v>
                </c:pt>
                <c:pt idx="410">
                  <c:v>1.8805860000000001</c:v>
                </c:pt>
                <c:pt idx="411">
                  <c:v>1.8325720000000001</c:v>
                </c:pt>
                <c:pt idx="412">
                  <c:v>1.734513</c:v>
                </c:pt>
                <c:pt idx="413">
                  <c:v>1.604627</c:v>
                </c:pt>
                <c:pt idx="414">
                  <c:v>1.4579139999999999</c:v>
                </c:pt>
                <c:pt idx="415">
                  <c:v>1.29979</c:v>
                </c:pt>
                <c:pt idx="416">
                  <c:v>1.1306350000000001</c:v>
                </c:pt>
                <c:pt idx="417">
                  <c:v>0.95250199999999996</c:v>
                </c:pt>
                <c:pt idx="418">
                  <c:v>0.76974799999999999</c:v>
                </c:pt>
                <c:pt idx="419">
                  <c:v>0.59138900000000005</c:v>
                </c:pt>
                <c:pt idx="420">
                  <c:v>0.426672</c:v>
                </c:pt>
                <c:pt idx="421">
                  <c:v>0.28192</c:v>
                </c:pt>
                <c:pt idx="422">
                  <c:v>0.15590399999999999</c:v>
                </c:pt>
                <c:pt idx="423">
                  <c:v>4.3865000000000001E-2</c:v>
                </c:pt>
                <c:pt idx="424">
                  <c:v>-5.7898999999999999E-2</c:v>
                </c:pt>
                <c:pt idx="425">
                  <c:v>-0.15307100000000001</c:v>
                </c:pt>
                <c:pt idx="426">
                  <c:v>-0.237625</c:v>
                </c:pt>
                <c:pt idx="427">
                  <c:v>-0.30536799999999997</c:v>
                </c:pt>
                <c:pt idx="428">
                  <c:v>-0.35042499999999999</c:v>
                </c:pt>
                <c:pt idx="429">
                  <c:v>-0.37284499999999998</c:v>
                </c:pt>
                <c:pt idx="430">
                  <c:v>-0.37810199999999999</c:v>
                </c:pt>
                <c:pt idx="431">
                  <c:v>-0.37501499999999999</c:v>
                </c:pt>
                <c:pt idx="432">
                  <c:v>-0.37179299999999998</c:v>
                </c:pt>
                <c:pt idx="433">
                  <c:v>-0.37027599999999999</c:v>
                </c:pt>
                <c:pt idx="434">
                  <c:v>-0.36516799999999999</c:v>
                </c:pt>
                <c:pt idx="435">
                  <c:v>-0.34750900000000001</c:v>
                </c:pt>
                <c:pt idx="436">
                  <c:v>-0.31063600000000002</c:v>
                </c:pt>
                <c:pt idx="437">
                  <c:v>-0.25445899999999999</c:v>
                </c:pt>
                <c:pt idx="438">
                  <c:v>-0.187967</c:v>
                </c:pt>
                <c:pt idx="439">
                  <c:v>-0.121835</c:v>
                </c:pt>
                <c:pt idx="440">
                  <c:v>-6.5858E-2</c:v>
                </c:pt>
                <c:pt idx="441">
                  <c:v>-2.1264000000000002E-2</c:v>
                </c:pt>
                <c:pt idx="442">
                  <c:v>1.5398999999999999E-2</c:v>
                </c:pt>
                <c:pt idx="443">
                  <c:v>5.3934000000000003E-2</c:v>
                </c:pt>
                <c:pt idx="444">
                  <c:v>0.10198</c:v>
                </c:pt>
                <c:pt idx="445">
                  <c:v>0.15985099999999999</c:v>
                </c:pt>
                <c:pt idx="446">
                  <c:v>0.225356</c:v>
                </c:pt>
                <c:pt idx="447">
                  <c:v>0.29640100000000003</c:v>
                </c:pt>
                <c:pt idx="448">
                  <c:v>0.37633899999999998</c:v>
                </c:pt>
                <c:pt idx="449">
                  <c:v>0.47164200000000001</c:v>
                </c:pt>
                <c:pt idx="450">
                  <c:v>0.59011000000000002</c:v>
                </c:pt>
                <c:pt idx="451">
                  <c:v>0.73421199999999998</c:v>
                </c:pt>
                <c:pt idx="452">
                  <c:v>0.90186200000000005</c:v>
                </c:pt>
                <c:pt idx="453">
                  <c:v>1.0819559999999999</c:v>
                </c:pt>
                <c:pt idx="454">
                  <c:v>1.261115</c:v>
                </c:pt>
                <c:pt idx="455">
                  <c:v>1.4313</c:v>
                </c:pt>
                <c:pt idx="456">
                  <c:v>1.587567</c:v>
                </c:pt>
                <c:pt idx="457">
                  <c:v>1.7245760000000001</c:v>
                </c:pt>
                <c:pt idx="458">
                  <c:v>1.834525</c:v>
                </c:pt>
                <c:pt idx="459">
                  <c:v>1.9067769999999999</c:v>
                </c:pt>
                <c:pt idx="460">
                  <c:v>1.9209000000000001</c:v>
                </c:pt>
                <c:pt idx="461">
                  <c:v>1.872736</c:v>
                </c:pt>
                <c:pt idx="462">
                  <c:v>1.765962</c:v>
                </c:pt>
                <c:pt idx="463">
                  <c:v>1.622317</c:v>
                </c:pt>
                <c:pt idx="464">
                  <c:v>1.4696940000000001</c:v>
                </c:pt>
                <c:pt idx="465">
                  <c:v>1.3322609999999999</c:v>
                </c:pt>
                <c:pt idx="466">
                  <c:v>1.223552</c:v>
                </c:pt>
                <c:pt idx="467">
                  <c:v>1.1330549999999999</c:v>
                </c:pt>
                <c:pt idx="468">
                  <c:v>1.0454889999999999</c:v>
                </c:pt>
                <c:pt idx="469">
                  <c:v>0.951905</c:v>
                </c:pt>
                <c:pt idx="470">
                  <c:v>0.85196799999999995</c:v>
                </c:pt>
                <c:pt idx="471">
                  <c:v>0.76844100000000004</c:v>
                </c:pt>
                <c:pt idx="472">
                  <c:v>0.736711</c:v>
                </c:pt>
                <c:pt idx="473">
                  <c:v>0.78679900000000003</c:v>
                </c:pt>
                <c:pt idx="474">
                  <c:v>0.94015499999999996</c:v>
                </c:pt>
                <c:pt idx="475">
                  <c:v>1.199857</c:v>
                </c:pt>
                <c:pt idx="476">
                  <c:v>1.5508310000000001</c:v>
                </c:pt>
                <c:pt idx="477">
                  <c:v>1.9612780000000001</c:v>
                </c:pt>
                <c:pt idx="478">
                  <c:v>2.406145</c:v>
                </c:pt>
                <c:pt idx="479">
                  <c:v>2.8438949999999998</c:v>
                </c:pt>
                <c:pt idx="480">
                  <c:v>3.2292139999999998</c:v>
                </c:pt>
                <c:pt idx="481">
                  <c:v>3.529401</c:v>
                </c:pt>
                <c:pt idx="482">
                  <c:v>3.6943190000000001</c:v>
                </c:pt>
                <c:pt idx="483">
                  <c:v>3.69916</c:v>
                </c:pt>
                <c:pt idx="484">
                  <c:v>3.5470899999999999</c:v>
                </c:pt>
                <c:pt idx="485">
                  <c:v>3.2686449999999998</c:v>
                </c:pt>
                <c:pt idx="486">
                  <c:v>2.9188860000000001</c:v>
                </c:pt>
                <c:pt idx="487">
                  <c:v>2.5668989999999998</c:v>
                </c:pt>
                <c:pt idx="488">
                  <c:v>2.2546979999999999</c:v>
                </c:pt>
                <c:pt idx="489">
                  <c:v>1.991349</c:v>
                </c:pt>
                <c:pt idx="490">
                  <c:v>1.766243</c:v>
                </c:pt>
                <c:pt idx="491">
                  <c:v>1.544162</c:v>
                </c:pt>
                <c:pt idx="492">
                  <c:v>1.2966740000000001</c:v>
                </c:pt>
                <c:pt idx="493">
                  <c:v>1.0313889999999999</c:v>
                </c:pt>
                <c:pt idx="494">
                  <c:v>0.778285</c:v>
                </c:pt>
                <c:pt idx="495">
                  <c:v>0.56548399999999999</c:v>
                </c:pt>
                <c:pt idx="496">
                  <c:v>0.42989500000000003</c:v>
                </c:pt>
                <c:pt idx="497">
                  <c:v>0.37007499999999999</c:v>
                </c:pt>
                <c:pt idx="498">
                  <c:v>0.37382900000000002</c:v>
                </c:pt>
                <c:pt idx="499">
                  <c:v>0.42317300000000002</c:v>
                </c:pt>
                <c:pt idx="500">
                  <c:v>0.49299100000000001</c:v>
                </c:pt>
                <c:pt idx="501">
                  <c:v>0.56776300000000002</c:v>
                </c:pt>
                <c:pt idx="502">
                  <c:v>0.65314099999999997</c:v>
                </c:pt>
                <c:pt idx="503">
                  <c:v>0.74251999999999996</c:v>
                </c:pt>
                <c:pt idx="504">
                  <c:v>0.81612399999999996</c:v>
                </c:pt>
                <c:pt idx="505">
                  <c:v>0.87422699999999998</c:v>
                </c:pt>
                <c:pt idx="506">
                  <c:v>0.90761899999999995</c:v>
                </c:pt>
                <c:pt idx="507">
                  <c:v>0.92143399999999998</c:v>
                </c:pt>
                <c:pt idx="508">
                  <c:v>0.93026900000000001</c:v>
                </c:pt>
                <c:pt idx="509">
                  <c:v>0.97326199999999996</c:v>
                </c:pt>
                <c:pt idx="510">
                  <c:v>1.0602929999999999</c:v>
                </c:pt>
                <c:pt idx="511">
                  <c:v>1.21038</c:v>
                </c:pt>
                <c:pt idx="512">
                  <c:v>1.418258</c:v>
                </c:pt>
                <c:pt idx="513">
                  <c:v>1.6623429999999999</c:v>
                </c:pt>
                <c:pt idx="514">
                  <c:v>1.934998</c:v>
                </c:pt>
                <c:pt idx="515">
                  <c:v>2.222343</c:v>
                </c:pt>
                <c:pt idx="516">
                  <c:v>2.4854699999999998</c:v>
                </c:pt>
                <c:pt idx="517">
                  <c:v>2.7027040000000002</c:v>
                </c:pt>
                <c:pt idx="518">
                  <c:v>2.863721</c:v>
                </c:pt>
                <c:pt idx="519">
                  <c:v>2.907797</c:v>
                </c:pt>
                <c:pt idx="520">
                  <c:v>2.8420529999999999</c:v>
                </c:pt>
                <c:pt idx="521">
                  <c:v>2.6674639999999998</c:v>
                </c:pt>
                <c:pt idx="522">
                  <c:v>2.418898</c:v>
                </c:pt>
                <c:pt idx="523">
                  <c:v>2.13523</c:v>
                </c:pt>
                <c:pt idx="524">
                  <c:v>1.865661</c:v>
                </c:pt>
                <c:pt idx="525">
                  <c:v>1.6278729999999999</c:v>
                </c:pt>
                <c:pt idx="526">
                  <c:v>1.4394659999999999</c:v>
                </c:pt>
                <c:pt idx="527">
                  <c:v>1.294049</c:v>
                </c:pt>
                <c:pt idx="528">
                  <c:v>1.1576340000000001</c:v>
                </c:pt>
                <c:pt idx="529">
                  <c:v>1.0388120000000001</c:v>
                </c:pt>
                <c:pt idx="530">
                  <c:v>0.94306100000000004</c:v>
                </c:pt>
                <c:pt idx="531">
                  <c:v>0.88649</c:v>
                </c:pt>
                <c:pt idx="532">
                  <c:v>0.88633399999999996</c:v>
                </c:pt>
                <c:pt idx="533">
                  <c:v>0.94725700000000002</c:v>
                </c:pt>
                <c:pt idx="534">
                  <c:v>1.0461050000000001</c:v>
                </c:pt>
                <c:pt idx="535">
                  <c:v>1.169033</c:v>
                </c:pt>
                <c:pt idx="536">
                  <c:v>1.279023</c:v>
                </c:pt>
                <c:pt idx="537">
                  <c:v>1.377375</c:v>
                </c:pt>
                <c:pt idx="538">
                  <c:v>1.4852909999999999</c:v>
                </c:pt>
                <c:pt idx="539">
                  <c:v>1.6214280000000001</c:v>
                </c:pt>
                <c:pt idx="540">
                  <c:v>1.799461</c:v>
                </c:pt>
                <c:pt idx="541">
                  <c:v>2.0339049999999999</c:v>
                </c:pt>
                <c:pt idx="542">
                  <c:v>2.2941379999999998</c:v>
                </c:pt>
                <c:pt idx="543">
                  <c:v>2.5662400000000001</c:v>
                </c:pt>
                <c:pt idx="544">
                  <c:v>2.8213530000000002</c:v>
                </c:pt>
                <c:pt idx="545">
                  <c:v>3.0476610000000002</c:v>
                </c:pt>
                <c:pt idx="546">
                  <c:v>3.2417880000000001</c:v>
                </c:pt>
                <c:pt idx="547">
                  <c:v>3.4010880000000001</c:v>
                </c:pt>
                <c:pt idx="548">
                  <c:v>3.5177999999999998</c:v>
                </c:pt>
                <c:pt idx="549">
                  <c:v>3.572041</c:v>
                </c:pt>
                <c:pt idx="550">
                  <c:v>3.5664410000000002</c:v>
                </c:pt>
                <c:pt idx="551">
                  <c:v>3.4968759999999999</c:v>
                </c:pt>
                <c:pt idx="552">
                  <c:v>3.389383</c:v>
                </c:pt>
                <c:pt idx="553">
                  <c:v>3.2777560000000001</c:v>
                </c:pt>
                <c:pt idx="554">
                  <c:v>3.1912820000000002</c:v>
                </c:pt>
                <c:pt idx="555">
                  <c:v>3.1333319999999998</c:v>
                </c:pt>
                <c:pt idx="556">
                  <c:v>3.099297</c:v>
                </c:pt>
                <c:pt idx="557">
                  <c:v>3.0588609999999998</c:v>
                </c:pt>
                <c:pt idx="558">
                  <c:v>3.0017399999999999</c:v>
                </c:pt>
                <c:pt idx="559">
                  <c:v>2.942526</c:v>
                </c:pt>
                <c:pt idx="560">
                  <c:v>2.8848639999999999</c:v>
                </c:pt>
                <c:pt idx="561">
                  <c:v>2.8542000000000001</c:v>
                </c:pt>
                <c:pt idx="562">
                  <c:v>2.846352</c:v>
                </c:pt>
                <c:pt idx="563">
                  <c:v>2.8354789999999999</c:v>
                </c:pt>
                <c:pt idx="564">
                  <c:v>2.7878889999999998</c:v>
                </c:pt>
                <c:pt idx="565">
                  <c:v>2.6917019999999998</c:v>
                </c:pt>
                <c:pt idx="566">
                  <c:v>2.5540120000000002</c:v>
                </c:pt>
                <c:pt idx="567">
                  <c:v>2.4128820000000002</c:v>
                </c:pt>
                <c:pt idx="568">
                  <c:v>2.3092999999999999</c:v>
                </c:pt>
                <c:pt idx="569">
                  <c:v>2.2557459999999998</c:v>
                </c:pt>
                <c:pt idx="570">
                  <c:v>2.2398289999999998</c:v>
                </c:pt>
                <c:pt idx="571">
                  <c:v>2.2339349999999998</c:v>
                </c:pt>
                <c:pt idx="572">
                  <c:v>2.1992690000000001</c:v>
                </c:pt>
                <c:pt idx="573">
                  <c:v>2.1278359999999998</c:v>
                </c:pt>
                <c:pt idx="574">
                  <c:v>2.045061</c:v>
                </c:pt>
                <c:pt idx="575">
                  <c:v>1.979484</c:v>
                </c:pt>
                <c:pt idx="576">
                  <c:v>1.968361</c:v>
                </c:pt>
                <c:pt idx="577">
                  <c:v>2.0080339999999999</c:v>
                </c:pt>
                <c:pt idx="578">
                  <c:v>2.0868679999999999</c:v>
                </c:pt>
                <c:pt idx="579">
                  <c:v>2.1714380000000002</c:v>
                </c:pt>
                <c:pt idx="580">
                  <c:v>2.232046</c:v>
                </c:pt>
                <c:pt idx="581">
                  <c:v>2.2527780000000002</c:v>
                </c:pt>
                <c:pt idx="582">
                  <c:v>2.2463860000000002</c:v>
                </c:pt>
                <c:pt idx="583">
                  <c:v>2.2403569999999999</c:v>
                </c:pt>
                <c:pt idx="584">
                  <c:v>2.2480289999999998</c:v>
                </c:pt>
                <c:pt idx="585">
                  <c:v>2.2716560000000001</c:v>
                </c:pt>
                <c:pt idx="586">
                  <c:v>2.3114560000000002</c:v>
                </c:pt>
                <c:pt idx="587">
                  <c:v>2.353621</c:v>
                </c:pt>
                <c:pt idx="588">
                  <c:v>2.3904730000000001</c:v>
                </c:pt>
                <c:pt idx="589">
                  <c:v>2.4328120000000002</c:v>
                </c:pt>
                <c:pt idx="590">
                  <c:v>2.4996670000000001</c:v>
                </c:pt>
                <c:pt idx="591">
                  <c:v>2.607952</c:v>
                </c:pt>
                <c:pt idx="592">
                  <c:v>2.7703289999999998</c:v>
                </c:pt>
                <c:pt idx="593">
                  <c:v>2.9703789999999999</c:v>
                </c:pt>
                <c:pt idx="594">
                  <c:v>3.1828609999999999</c:v>
                </c:pt>
                <c:pt idx="595">
                  <c:v>3.383991</c:v>
                </c:pt>
                <c:pt idx="596">
                  <c:v>3.5358320000000001</c:v>
                </c:pt>
                <c:pt idx="597">
                  <c:v>3.6152009999999999</c:v>
                </c:pt>
                <c:pt idx="598">
                  <c:v>3.618061</c:v>
                </c:pt>
                <c:pt idx="599">
                  <c:v>3.5558529999999999</c:v>
                </c:pt>
                <c:pt idx="600">
                  <c:v>3.4474520000000002</c:v>
                </c:pt>
                <c:pt idx="601">
                  <c:v>3.331521</c:v>
                </c:pt>
                <c:pt idx="602">
                  <c:v>3.2402060000000001</c:v>
                </c:pt>
                <c:pt idx="603">
                  <c:v>3.2083710000000001</c:v>
                </c:pt>
                <c:pt idx="604">
                  <c:v>3.2605330000000001</c:v>
                </c:pt>
                <c:pt idx="605">
                  <c:v>3.3996219999999999</c:v>
                </c:pt>
                <c:pt idx="606">
                  <c:v>3.6179649999999999</c:v>
                </c:pt>
                <c:pt idx="607">
                  <c:v>3.8779979999999998</c:v>
                </c:pt>
                <c:pt idx="608">
                  <c:v>4.1205800000000004</c:v>
                </c:pt>
                <c:pt idx="609">
                  <c:v>4.2779379999999998</c:v>
                </c:pt>
                <c:pt idx="610">
                  <c:v>4.2830640000000004</c:v>
                </c:pt>
                <c:pt idx="611">
                  <c:v>4.103809</c:v>
                </c:pt>
                <c:pt idx="612">
                  <c:v>3.7493479999999999</c:v>
                </c:pt>
                <c:pt idx="613">
                  <c:v>3.2693590000000001</c:v>
                </c:pt>
                <c:pt idx="614">
                  <c:v>2.7416640000000001</c:v>
                </c:pt>
                <c:pt idx="615">
                  <c:v>2.2406320000000002</c:v>
                </c:pt>
                <c:pt idx="616">
                  <c:v>1.8238289999999999</c:v>
                </c:pt>
                <c:pt idx="617">
                  <c:v>1.5175369999999999</c:v>
                </c:pt>
                <c:pt idx="618">
                  <c:v>1.321013</c:v>
                </c:pt>
                <c:pt idx="619">
                  <c:v>1.2148509999999999</c:v>
                </c:pt>
                <c:pt idx="620">
                  <c:v>1.165886</c:v>
                </c:pt>
                <c:pt idx="621">
                  <c:v>1.1402159999999999</c:v>
                </c:pt>
                <c:pt idx="622">
                  <c:v>1.1112340000000001</c:v>
                </c:pt>
                <c:pt idx="623">
                  <c:v>1.053072</c:v>
                </c:pt>
                <c:pt idx="624">
                  <c:v>0.95903000000000005</c:v>
                </c:pt>
                <c:pt idx="625">
                  <c:v>0.83466200000000002</c:v>
                </c:pt>
                <c:pt idx="626">
                  <c:v>0.69868799999999998</c:v>
                </c:pt>
                <c:pt idx="627">
                  <c:v>0.56963699999999995</c:v>
                </c:pt>
                <c:pt idx="628">
                  <c:v>0.46583000000000002</c:v>
                </c:pt>
                <c:pt idx="629">
                  <c:v>0.39284400000000003</c:v>
                </c:pt>
                <c:pt idx="630">
                  <c:v>0.34526299999999999</c:v>
                </c:pt>
                <c:pt idx="631">
                  <c:v>0.31696000000000002</c:v>
                </c:pt>
                <c:pt idx="632">
                  <c:v>0.300097</c:v>
                </c:pt>
                <c:pt idx="633">
                  <c:v>0.288574</c:v>
                </c:pt>
                <c:pt idx="634">
                  <c:v>0.28908099999999998</c:v>
                </c:pt>
                <c:pt idx="635">
                  <c:v>0.30265700000000001</c:v>
                </c:pt>
                <c:pt idx="636">
                  <c:v>0.32065100000000002</c:v>
                </c:pt>
                <c:pt idx="637">
                  <c:v>0.334287</c:v>
                </c:pt>
                <c:pt idx="638">
                  <c:v>0.32828499999999999</c:v>
                </c:pt>
                <c:pt idx="639">
                  <c:v>0.29177500000000001</c:v>
                </c:pt>
                <c:pt idx="640">
                  <c:v>0.226128</c:v>
                </c:pt>
                <c:pt idx="641">
                  <c:v>0.14277000000000001</c:v>
                </c:pt>
                <c:pt idx="642">
                  <c:v>5.8749999999999997E-2</c:v>
                </c:pt>
                <c:pt idx="643">
                  <c:v>-9.0039999999999999E-3</c:v>
                </c:pt>
                <c:pt idx="644">
                  <c:v>-5.3504000000000003E-2</c:v>
                </c:pt>
                <c:pt idx="645">
                  <c:v>-8.0619999999999997E-2</c:v>
                </c:pt>
                <c:pt idx="646">
                  <c:v>-9.4128000000000003E-2</c:v>
                </c:pt>
                <c:pt idx="647">
                  <c:v>-0.100532</c:v>
                </c:pt>
                <c:pt idx="648">
                  <c:v>-0.10284799999999999</c:v>
                </c:pt>
                <c:pt idx="649">
                  <c:v>-9.7545000000000007E-2</c:v>
                </c:pt>
                <c:pt idx="650">
                  <c:v>-8.0143000000000006E-2</c:v>
                </c:pt>
                <c:pt idx="651">
                  <c:v>-5.5923E-2</c:v>
                </c:pt>
                <c:pt idx="652">
                  <c:v>-3.0338E-2</c:v>
                </c:pt>
                <c:pt idx="653">
                  <c:v>-1.4300999999999999E-2</c:v>
                </c:pt>
                <c:pt idx="654">
                  <c:v>-1.3339999999999999E-2</c:v>
                </c:pt>
                <c:pt idx="655">
                  <c:v>-2.734E-2</c:v>
                </c:pt>
                <c:pt idx="656">
                  <c:v>-5.0492000000000002E-2</c:v>
                </c:pt>
                <c:pt idx="657">
                  <c:v>-7.8761999999999999E-2</c:v>
                </c:pt>
                <c:pt idx="658">
                  <c:v>-0.10678</c:v>
                </c:pt>
                <c:pt idx="659">
                  <c:v>-0.13691600000000001</c:v>
                </c:pt>
                <c:pt idx="660">
                  <c:v>-0.17338200000000001</c:v>
                </c:pt>
                <c:pt idx="661">
                  <c:v>-0.216033</c:v>
                </c:pt>
                <c:pt idx="662">
                  <c:v>-0.25670199999999999</c:v>
                </c:pt>
                <c:pt idx="663">
                  <c:v>-0.286464</c:v>
                </c:pt>
                <c:pt idx="664">
                  <c:v>-0.29447299999999998</c:v>
                </c:pt>
                <c:pt idx="665">
                  <c:v>-0.27618599999999999</c:v>
                </c:pt>
                <c:pt idx="666">
                  <c:v>-0.23582</c:v>
                </c:pt>
                <c:pt idx="667">
                  <c:v>-0.18946199999999999</c:v>
                </c:pt>
                <c:pt idx="668">
                  <c:v>-0.142591</c:v>
                </c:pt>
                <c:pt idx="669">
                  <c:v>-0.10361099999999999</c:v>
                </c:pt>
                <c:pt idx="670">
                  <c:v>-6.6333000000000003E-2</c:v>
                </c:pt>
                <c:pt idx="671">
                  <c:v>-2.2800000000000001E-2</c:v>
                </c:pt>
                <c:pt idx="672">
                  <c:v>2.9624000000000001E-2</c:v>
                </c:pt>
                <c:pt idx="673">
                  <c:v>8.7752999999999998E-2</c:v>
                </c:pt>
                <c:pt idx="674">
                  <c:v>0.13880100000000001</c:v>
                </c:pt>
                <c:pt idx="675">
                  <c:v>0.166158</c:v>
                </c:pt>
                <c:pt idx="676">
                  <c:v>0.15953600000000001</c:v>
                </c:pt>
                <c:pt idx="677">
                  <c:v>0.12389799999999999</c:v>
                </c:pt>
                <c:pt idx="678">
                  <c:v>6.6645999999999997E-2</c:v>
                </c:pt>
                <c:pt idx="679">
                  <c:v>3.4299999999999999E-4</c:v>
                </c:pt>
                <c:pt idx="680">
                  <c:v>-6.2082999999999999E-2</c:v>
                </c:pt>
                <c:pt idx="681">
                  <c:v>-0.116304</c:v>
                </c:pt>
                <c:pt idx="682">
                  <c:v>-0.16159599999999999</c:v>
                </c:pt>
                <c:pt idx="683">
                  <c:v>-0.195796</c:v>
                </c:pt>
                <c:pt idx="684">
                  <c:v>-0.21831100000000001</c:v>
                </c:pt>
                <c:pt idx="685">
                  <c:v>-0.224604</c:v>
                </c:pt>
                <c:pt idx="686">
                  <c:v>-0.211286</c:v>
                </c:pt>
                <c:pt idx="687">
                  <c:v>-0.179202</c:v>
                </c:pt>
                <c:pt idx="688">
                  <c:v>-0.13308700000000001</c:v>
                </c:pt>
                <c:pt idx="689">
                  <c:v>-7.5604000000000005E-2</c:v>
                </c:pt>
                <c:pt idx="690">
                  <c:v>-7.9799999999999992E-3</c:v>
                </c:pt>
                <c:pt idx="691">
                  <c:v>7.2895000000000001E-2</c:v>
                </c:pt>
                <c:pt idx="692">
                  <c:v>0.17433299999999999</c:v>
                </c:pt>
                <c:pt idx="693">
                  <c:v>0.29961500000000002</c:v>
                </c:pt>
                <c:pt idx="694">
                  <c:v>0.44192199999999998</c:v>
                </c:pt>
                <c:pt idx="695">
                  <c:v>0.59128400000000003</c:v>
                </c:pt>
                <c:pt idx="696">
                  <c:v>0.73299700000000001</c:v>
                </c:pt>
                <c:pt idx="697">
                  <c:v>0.85950199999999999</c:v>
                </c:pt>
                <c:pt idx="698">
                  <c:v>0.97465900000000005</c:v>
                </c:pt>
                <c:pt idx="699">
                  <c:v>1.0821989999999999</c:v>
                </c:pt>
                <c:pt idx="700">
                  <c:v>1.187181</c:v>
                </c:pt>
                <c:pt idx="701">
                  <c:v>1.281209</c:v>
                </c:pt>
                <c:pt idx="702">
                  <c:v>1.34456</c:v>
                </c:pt>
                <c:pt idx="703">
                  <c:v>1.3540700000000001</c:v>
                </c:pt>
                <c:pt idx="704">
                  <c:v>1.297569</c:v>
                </c:pt>
                <c:pt idx="705">
                  <c:v>1.18449</c:v>
                </c:pt>
                <c:pt idx="706">
                  <c:v>1.0365580000000001</c:v>
                </c:pt>
                <c:pt idx="707">
                  <c:v>0.88685000000000003</c:v>
                </c:pt>
                <c:pt idx="708">
                  <c:v>0.76137100000000002</c:v>
                </c:pt>
                <c:pt idx="709">
                  <c:v>0.67424700000000004</c:v>
                </c:pt>
                <c:pt idx="710">
                  <c:v>0.62030399999999997</c:v>
                </c:pt>
                <c:pt idx="711">
                  <c:v>0.58667800000000003</c:v>
                </c:pt>
                <c:pt idx="712">
                  <c:v>0.55996999999999997</c:v>
                </c:pt>
                <c:pt idx="713">
                  <c:v>0.52672699999999995</c:v>
                </c:pt>
                <c:pt idx="714">
                  <c:v>0.48019200000000001</c:v>
                </c:pt>
                <c:pt idx="715">
                  <c:v>0.42228700000000002</c:v>
                </c:pt>
                <c:pt idx="716">
                  <c:v>0.35828300000000002</c:v>
                </c:pt>
                <c:pt idx="717">
                  <c:v>0.29077900000000001</c:v>
                </c:pt>
                <c:pt idx="718">
                  <c:v>0.22300800000000001</c:v>
                </c:pt>
                <c:pt idx="719">
                  <c:v>0.15820200000000001</c:v>
                </c:pt>
                <c:pt idx="720">
                  <c:v>9.7651000000000002E-2</c:v>
                </c:pt>
                <c:pt idx="721">
                  <c:v>4.1085000000000003E-2</c:v>
                </c:pt>
                <c:pt idx="722">
                  <c:v>-1.0052999999999999E-2</c:v>
                </c:pt>
                <c:pt idx="723">
                  <c:v>-5.2706999999999997E-2</c:v>
                </c:pt>
                <c:pt idx="724">
                  <c:v>-8.8450000000000001E-2</c:v>
                </c:pt>
                <c:pt idx="725">
                  <c:v>-0.117575</c:v>
                </c:pt>
                <c:pt idx="726">
                  <c:v>-0.14909500000000001</c:v>
                </c:pt>
                <c:pt idx="727">
                  <c:v>-0.18899299999999999</c:v>
                </c:pt>
                <c:pt idx="728">
                  <c:v>-0.23845</c:v>
                </c:pt>
                <c:pt idx="729">
                  <c:v>-0.297321</c:v>
                </c:pt>
                <c:pt idx="730">
                  <c:v>-0.35503499999999999</c:v>
                </c:pt>
                <c:pt idx="731">
                  <c:v>-0.39783499999999999</c:v>
                </c:pt>
                <c:pt idx="732">
                  <c:v>-0.418182</c:v>
                </c:pt>
                <c:pt idx="733">
                  <c:v>-0.41423700000000002</c:v>
                </c:pt>
                <c:pt idx="734">
                  <c:v>-0.39037300000000003</c:v>
                </c:pt>
                <c:pt idx="735">
                  <c:v>-0.35871799999999998</c:v>
                </c:pt>
                <c:pt idx="736">
                  <c:v>-0.32863399999999998</c:v>
                </c:pt>
                <c:pt idx="737">
                  <c:v>-0.30411300000000002</c:v>
                </c:pt>
                <c:pt idx="738">
                  <c:v>-0.28636899999999998</c:v>
                </c:pt>
                <c:pt idx="739">
                  <c:v>-0.27331</c:v>
                </c:pt>
                <c:pt idx="740">
                  <c:v>-0.26277800000000001</c:v>
                </c:pt>
                <c:pt idx="741">
                  <c:v>-0.25806699999999999</c:v>
                </c:pt>
                <c:pt idx="742">
                  <c:v>-0.26699800000000001</c:v>
                </c:pt>
                <c:pt idx="743">
                  <c:v>-0.29316599999999998</c:v>
                </c:pt>
                <c:pt idx="744">
                  <c:v>-0.33812799999999998</c:v>
                </c:pt>
                <c:pt idx="745">
                  <c:v>-0.39678400000000003</c:v>
                </c:pt>
                <c:pt idx="746">
                  <c:v>-0.45907799999999999</c:v>
                </c:pt>
                <c:pt idx="747">
                  <c:v>-0.51771699999999998</c:v>
                </c:pt>
                <c:pt idx="748">
                  <c:v>-0.56062299999999998</c:v>
                </c:pt>
                <c:pt idx="749">
                  <c:v>-0.58508199999999999</c:v>
                </c:pt>
                <c:pt idx="750">
                  <c:v>-0.588947</c:v>
                </c:pt>
                <c:pt idx="751">
                  <c:v>-0.57063600000000003</c:v>
                </c:pt>
                <c:pt idx="752">
                  <c:v>-0.53190999999999999</c:v>
                </c:pt>
                <c:pt idx="753">
                  <c:v>-0.47765400000000002</c:v>
                </c:pt>
                <c:pt idx="754">
                  <c:v>-0.413325</c:v>
                </c:pt>
                <c:pt idx="755">
                  <c:v>-0.34740399999999999</c:v>
                </c:pt>
                <c:pt idx="756">
                  <c:v>-0.28715499999999999</c:v>
                </c:pt>
                <c:pt idx="757">
                  <c:v>-0.23324900000000001</c:v>
                </c:pt>
                <c:pt idx="758">
                  <c:v>-0.18452399999999999</c:v>
                </c:pt>
                <c:pt idx="759">
                  <c:v>-0.13803499999999999</c:v>
                </c:pt>
                <c:pt idx="760">
                  <c:v>-8.8828000000000004E-2</c:v>
                </c:pt>
                <c:pt idx="761">
                  <c:v>-3.6868999999999999E-2</c:v>
                </c:pt>
                <c:pt idx="762">
                  <c:v>1.4663000000000001E-2</c:v>
                </c:pt>
                <c:pt idx="763">
                  <c:v>6.1076999999999999E-2</c:v>
                </c:pt>
                <c:pt idx="764">
                  <c:v>9.6365000000000006E-2</c:v>
                </c:pt>
                <c:pt idx="765">
                  <c:v>0.115719</c:v>
                </c:pt>
                <c:pt idx="766">
                  <c:v>0.115562</c:v>
                </c:pt>
                <c:pt idx="767">
                  <c:v>9.5616000000000007E-2</c:v>
                </c:pt>
                <c:pt idx="768">
                  <c:v>5.5097E-2</c:v>
                </c:pt>
                <c:pt idx="769">
                  <c:v>-1.6019999999999999E-3</c:v>
                </c:pt>
                <c:pt idx="770">
                  <c:v>-6.7944000000000004E-2</c:v>
                </c:pt>
                <c:pt idx="771">
                  <c:v>-0.13430400000000001</c:v>
                </c:pt>
                <c:pt idx="772">
                  <c:v>-0.188222</c:v>
                </c:pt>
                <c:pt idx="773">
                  <c:v>-0.21857399999999999</c:v>
                </c:pt>
                <c:pt idx="774">
                  <c:v>-0.21990000000000001</c:v>
                </c:pt>
                <c:pt idx="775">
                  <c:v>-0.19226099999999999</c:v>
                </c:pt>
                <c:pt idx="776">
                  <c:v>-0.14580799999999999</c:v>
                </c:pt>
                <c:pt idx="777">
                  <c:v>-9.4088000000000005E-2</c:v>
                </c:pt>
                <c:pt idx="778">
                  <c:v>-4.9159000000000001E-2</c:v>
                </c:pt>
                <c:pt idx="779">
                  <c:v>-1.9597E-2</c:v>
                </c:pt>
                <c:pt idx="780">
                  <c:v>-3.7659999999999998E-3</c:v>
                </c:pt>
                <c:pt idx="781">
                  <c:v>-1.915E-3</c:v>
                </c:pt>
                <c:pt idx="782">
                  <c:v>-9.7310000000000001E-3</c:v>
                </c:pt>
                <c:pt idx="783">
                  <c:v>-2.5403999999999999E-2</c:v>
                </c:pt>
                <c:pt idx="784">
                  <c:v>-5.0439999999999999E-2</c:v>
                </c:pt>
                <c:pt idx="785">
                  <c:v>-8.6701E-2</c:v>
                </c:pt>
                <c:pt idx="786">
                  <c:v>-0.12794800000000001</c:v>
                </c:pt>
                <c:pt idx="787">
                  <c:v>-0.164044</c:v>
                </c:pt>
                <c:pt idx="788">
                  <c:v>-0.185311</c:v>
                </c:pt>
                <c:pt idx="789">
                  <c:v>-0.18505099999999999</c:v>
                </c:pt>
                <c:pt idx="790">
                  <c:v>-0.16459299999999999</c:v>
                </c:pt>
                <c:pt idx="791">
                  <c:v>-0.13537099999999999</c:v>
                </c:pt>
                <c:pt idx="792">
                  <c:v>-0.11210299999999999</c:v>
                </c:pt>
                <c:pt idx="793">
                  <c:v>-0.10843</c:v>
                </c:pt>
                <c:pt idx="794">
                  <c:v>-0.131186</c:v>
                </c:pt>
                <c:pt idx="795">
                  <c:v>-0.17166000000000001</c:v>
                </c:pt>
                <c:pt idx="796">
                  <c:v>-0.216312</c:v>
                </c:pt>
                <c:pt idx="797">
                  <c:v>-0.25189499999999998</c:v>
                </c:pt>
                <c:pt idx="798">
                  <c:v>-0.26523600000000003</c:v>
                </c:pt>
                <c:pt idx="799">
                  <c:v>-0.25103599999999998</c:v>
                </c:pt>
                <c:pt idx="800">
                  <c:v>-0.21318599999999999</c:v>
                </c:pt>
                <c:pt idx="801">
                  <c:v>-0.15484800000000001</c:v>
                </c:pt>
                <c:pt idx="802">
                  <c:v>-8.1423999999999996E-2</c:v>
                </c:pt>
                <c:pt idx="803">
                  <c:v>1.7080000000000001E-3</c:v>
                </c:pt>
                <c:pt idx="804">
                  <c:v>8.856E-2</c:v>
                </c:pt>
                <c:pt idx="805">
                  <c:v>0.168292</c:v>
                </c:pt>
                <c:pt idx="806">
                  <c:v>0.22787099999999999</c:v>
                </c:pt>
                <c:pt idx="807">
                  <c:v>0.257461</c:v>
                </c:pt>
                <c:pt idx="808">
                  <c:v>0.25074200000000002</c:v>
                </c:pt>
                <c:pt idx="809">
                  <c:v>0.20502400000000001</c:v>
                </c:pt>
                <c:pt idx="810">
                  <c:v>0.126888</c:v>
                </c:pt>
                <c:pt idx="811">
                  <c:v>2.8313999999999999E-2</c:v>
                </c:pt>
                <c:pt idx="812">
                  <c:v>-7.5220999999999996E-2</c:v>
                </c:pt>
                <c:pt idx="813">
                  <c:v>-0.16839299999999999</c:v>
                </c:pt>
                <c:pt idx="814">
                  <c:v>-0.23503399999999999</c:v>
                </c:pt>
                <c:pt idx="815">
                  <c:v>-0.26551400000000003</c:v>
                </c:pt>
                <c:pt idx="816">
                  <c:v>-0.25881300000000002</c:v>
                </c:pt>
                <c:pt idx="817">
                  <c:v>-0.22007399999999999</c:v>
                </c:pt>
                <c:pt idx="818">
                  <c:v>-0.16863300000000001</c:v>
                </c:pt>
                <c:pt idx="819">
                  <c:v>-0.119811</c:v>
                </c:pt>
                <c:pt idx="820">
                  <c:v>-8.5691000000000003E-2</c:v>
                </c:pt>
                <c:pt idx="821">
                  <c:v>-7.4681999999999998E-2</c:v>
                </c:pt>
                <c:pt idx="822">
                  <c:v>-8.3322999999999994E-2</c:v>
                </c:pt>
                <c:pt idx="823">
                  <c:v>-0.102272</c:v>
                </c:pt>
                <c:pt idx="824">
                  <c:v>-0.125559</c:v>
                </c:pt>
                <c:pt idx="825">
                  <c:v>-0.147094</c:v>
                </c:pt>
                <c:pt idx="826">
                  <c:v>-0.16351299999999999</c:v>
                </c:pt>
                <c:pt idx="827">
                  <c:v>-0.17077899999999999</c:v>
                </c:pt>
                <c:pt idx="828">
                  <c:v>-0.16700400000000001</c:v>
                </c:pt>
                <c:pt idx="829">
                  <c:v>-0.15031</c:v>
                </c:pt>
                <c:pt idx="830">
                  <c:v>-0.12406</c:v>
                </c:pt>
                <c:pt idx="831">
                  <c:v>-9.3414999999999998E-2</c:v>
                </c:pt>
                <c:pt idx="832">
                  <c:v>-6.8612000000000006E-2</c:v>
                </c:pt>
                <c:pt idx="833">
                  <c:v>-6.3478999999999994E-2</c:v>
                </c:pt>
                <c:pt idx="834">
                  <c:v>-7.7801999999999996E-2</c:v>
                </c:pt>
                <c:pt idx="835">
                  <c:v>-0.105083</c:v>
                </c:pt>
                <c:pt idx="836">
                  <c:v>-0.134876</c:v>
                </c:pt>
                <c:pt idx="837">
                  <c:v>-0.155609</c:v>
                </c:pt>
                <c:pt idx="838">
                  <c:v>-0.16053999999999999</c:v>
                </c:pt>
                <c:pt idx="839">
                  <c:v>-0.15211</c:v>
                </c:pt>
                <c:pt idx="840">
                  <c:v>-0.136848</c:v>
                </c:pt>
                <c:pt idx="841">
                  <c:v>-0.12486999999999999</c:v>
                </c:pt>
                <c:pt idx="842">
                  <c:v>-0.115018</c:v>
                </c:pt>
                <c:pt idx="843">
                  <c:v>-9.4806000000000001E-2</c:v>
                </c:pt>
                <c:pt idx="844">
                  <c:v>-5.0256000000000002E-2</c:v>
                </c:pt>
                <c:pt idx="845">
                  <c:v>2.8337999999999999E-2</c:v>
                </c:pt>
                <c:pt idx="846">
                  <c:v>0.14613300000000001</c:v>
                </c:pt>
                <c:pt idx="847">
                  <c:v>0.297294</c:v>
                </c:pt>
                <c:pt idx="848">
                  <c:v>0.47254499999999999</c:v>
                </c:pt>
                <c:pt idx="849">
                  <c:v>0.656277</c:v>
                </c:pt>
                <c:pt idx="850">
                  <c:v>0.83277199999999996</c:v>
                </c:pt>
                <c:pt idx="851">
                  <c:v>0.993896</c:v>
                </c:pt>
                <c:pt idx="852">
                  <c:v>1.1182799999999999</c:v>
                </c:pt>
                <c:pt idx="853">
                  <c:v>1.1970289999999999</c:v>
                </c:pt>
                <c:pt idx="854">
                  <c:v>1.2110700000000001</c:v>
                </c:pt>
                <c:pt idx="855">
                  <c:v>1.1676249999999999</c:v>
                </c:pt>
                <c:pt idx="856">
                  <c:v>1.0829470000000001</c:v>
                </c:pt>
                <c:pt idx="857">
                  <c:v>0.97499100000000005</c:v>
                </c:pt>
                <c:pt idx="858">
                  <c:v>0.86940700000000004</c:v>
                </c:pt>
                <c:pt idx="859">
                  <c:v>0.77665200000000001</c:v>
                </c:pt>
                <c:pt idx="860">
                  <c:v>0.69216</c:v>
                </c:pt>
                <c:pt idx="861">
                  <c:v>0.60116999999999998</c:v>
                </c:pt>
                <c:pt idx="862">
                  <c:v>0.49620399999999998</c:v>
                </c:pt>
                <c:pt idx="863">
                  <c:v>0.384681</c:v>
                </c:pt>
                <c:pt idx="864">
                  <c:v>0.28737200000000002</c:v>
                </c:pt>
                <c:pt idx="865">
                  <c:v>0.22364200000000001</c:v>
                </c:pt>
                <c:pt idx="866">
                  <c:v>0.21673799999999999</c:v>
                </c:pt>
                <c:pt idx="867">
                  <c:v>0.26714500000000002</c:v>
                </c:pt>
                <c:pt idx="868">
                  <c:v>0.36967499999999998</c:v>
                </c:pt>
                <c:pt idx="869">
                  <c:v>0.50883199999999995</c:v>
                </c:pt>
                <c:pt idx="870">
                  <c:v>0.68320700000000001</c:v>
                </c:pt>
                <c:pt idx="871">
                  <c:v>0.89210500000000004</c:v>
                </c:pt>
                <c:pt idx="872">
                  <c:v>1.134207</c:v>
                </c:pt>
                <c:pt idx="873">
                  <c:v>1.3818319999999999</c:v>
                </c:pt>
                <c:pt idx="874">
                  <c:v>1.598274</c:v>
                </c:pt>
                <c:pt idx="875">
                  <c:v>1.7476320000000001</c:v>
                </c:pt>
                <c:pt idx="876">
                  <c:v>1.801115</c:v>
                </c:pt>
                <c:pt idx="877">
                  <c:v>1.7627379999999999</c:v>
                </c:pt>
                <c:pt idx="878">
                  <c:v>1.679108</c:v>
                </c:pt>
                <c:pt idx="879">
                  <c:v>1.595043</c:v>
                </c:pt>
                <c:pt idx="880">
                  <c:v>1.5367740000000001</c:v>
                </c:pt>
                <c:pt idx="881">
                  <c:v>1.5098</c:v>
                </c:pt>
                <c:pt idx="882">
                  <c:v>1.481492</c:v>
                </c:pt>
                <c:pt idx="883">
                  <c:v>1.4311849999999999</c:v>
                </c:pt>
                <c:pt idx="884">
                  <c:v>1.3365750000000001</c:v>
                </c:pt>
                <c:pt idx="885">
                  <c:v>1.202844</c:v>
                </c:pt>
                <c:pt idx="886">
                  <c:v>1.050832</c:v>
                </c:pt>
                <c:pt idx="887">
                  <c:v>0.90761899999999995</c:v>
                </c:pt>
                <c:pt idx="888">
                  <c:v>0.78134700000000001</c:v>
                </c:pt>
                <c:pt idx="889">
                  <c:v>0.67445100000000002</c:v>
                </c:pt>
                <c:pt idx="890">
                  <c:v>0.57979199999999997</c:v>
                </c:pt>
                <c:pt idx="891">
                  <c:v>0.49321799999999999</c:v>
                </c:pt>
                <c:pt idx="892">
                  <c:v>0.41772500000000001</c:v>
                </c:pt>
                <c:pt idx="893">
                  <c:v>0.358767</c:v>
                </c:pt>
                <c:pt idx="894">
                  <c:v>0.32470500000000002</c:v>
                </c:pt>
                <c:pt idx="895">
                  <c:v>0.31982300000000002</c:v>
                </c:pt>
                <c:pt idx="896">
                  <c:v>0.34153899999999998</c:v>
                </c:pt>
                <c:pt idx="897">
                  <c:v>0.37690899999999999</c:v>
                </c:pt>
                <c:pt idx="898">
                  <c:v>0.42050599999999999</c:v>
                </c:pt>
                <c:pt idx="899">
                  <c:v>0.465308</c:v>
                </c:pt>
                <c:pt idx="900">
                  <c:v>0.50555399999999995</c:v>
                </c:pt>
                <c:pt idx="901">
                  <c:v>0.54172699999999996</c:v>
                </c:pt>
                <c:pt idx="902">
                  <c:v>0.56724799999999997</c:v>
                </c:pt>
                <c:pt idx="903">
                  <c:v>0.58050999999999997</c:v>
                </c:pt>
                <c:pt idx="904">
                  <c:v>0.58153600000000005</c:v>
                </c:pt>
                <c:pt idx="905">
                  <c:v>0.570164</c:v>
                </c:pt>
                <c:pt idx="906">
                  <c:v>0.55241899999999999</c:v>
                </c:pt>
                <c:pt idx="907">
                  <c:v>0.53941099999999997</c:v>
                </c:pt>
                <c:pt idx="908">
                  <c:v>0.536941</c:v>
                </c:pt>
                <c:pt idx="909">
                  <c:v>0.54926600000000003</c:v>
                </c:pt>
                <c:pt idx="910">
                  <c:v>0.57530099999999995</c:v>
                </c:pt>
                <c:pt idx="911">
                  <c:v>0.60970500000000005</c:v>
                </c:pt>
                <c:pt idx="912">
                  <c:v>0.64484699999999995</c:v>
                </c:pt>
                <c:pt idx="913">
                  <c:v>0.67863799999999996</c:v>
                </c:pt>
                <c:pt idx="914">
                  <c:v>0.70855000000000001</c:v>
                </c:pt>
                <c:pt idx="915">
                  <c:v>0.73101099999999997</c:v>
                </c:pt>
                <c:pt idx="916">
                  <c:v>0.74415500000000001</c:v>
                </c:pt>
                <c:pt idx="917">
                  <c:v>0.74032600000000004</c:v>
                </c:pt>
                <c:pt idx="918">
                  <c:v>0.71219200000000005</c:v>
                </c:pt>
                <c:pt idx="919">
                  <c:v>0.65716399999999997</c:v>
                </c:pt>
                <c:pt idx="920">
                  <c:v>0.58463399999999999</c:v>
                </c:pt>
                <c:pt idx="921">
                  <c:v>0.50644599999999995</c:v>
                </c:pt>
                <c:pt idx="922">
                  <c:v>0.44097599999999998</c:v>
                </c:pt>
                <c:pt idx="923">
                  <c:v>0.39713300000000001</c:v>
                </c:pt>
                <c:pt idx="924">
                  <c:v>0.37341400000000002</c:v>
                </c:pt>
                <c:pt idx="925">
                  <c:v>0.359292</c:v>
                </c:pt>
                <c:pt idx="926">
                  <c:v>0.34278999999999998</c:v>
                </c:pt>
                <c:pt idx="927">
                  <c:v>0.31740000000000002</c:v>
                </c:pt>
                <c:pt idx="928">
                  <c:v>0.2858</c:v>
                </c:pt>
                <c:pt idx="929">
                  <c:v>0.25622800000000001</c:v>
                </c:pt>
                <c:pt idx="930">
                  <c:v>0.23813999999999999</c:v>
                </c:pt>
                <c:pt idx="931">
                  <c:v>0.23348099999999999</c:v>
                </c:pt>
                <c:pt idx="932">
                  <c:v>0.23975199999999999</c:v>
                </c:pt>
                <c:pt idx="933">
                  <c:v>0.24786900000000001</c:v>
                </c:pt>
                <c:pt idx="934">
                  <c:v>0.25145000000000001</c:v>
                </c:pt>
                <c:pt idx="935">
                  <c:v>0.24834000000000001</c:v>
                </c:pt>
                <c:pt idx="936">
                  <c:v>0.243336</c:v>
                </c:pt>
                <c:pt idx="937">
                  <c:v>0.23928099999999999</c:v>
                </c:pt>
                <c:pt idx="938">
                  <c:v>0.240259</c:v>
                </c:pt>
                <c:pt idx="939">
                  <c:v>0.24521699999999999</c:v>
                </c:pt>
                <c:pt idx="940">
                  <c:v>0.25337700000000002</c:v>
                </c:pt>
                <c:pt idx="941">
                  <c:v>0.26860699999999998</c:v>
                </c:pt>
                <c:pt idx="942">
                  <c:v>0.30017700000000003</c:v>
                </c:pt>
                <c:pt idx="943">
                  <c:v>0.35786800000000002</c:v>
                </c:pt>
                <c:pt idx="944">
                  <c:v>0.44931500000000002</c:v>
                </c:pt>
                <c:pt idx="945">
                  <c:v>0.56949700000000003</c:v>
                </c:pt>
                <c:pt idx="946">
                  <c:v>0.70799199999999995</c:v>
                </c:pt>
                <c:pt idx="947">
                  <c:v>0.84197200000000005</c:v>
                </c:pt>
                <c:pt idx="948">
                  <c:v>0.95497900000000002</c:v>
                </c:pt>
                <c:pt idx="949">
                  <c:v>1.032267</c:v>
                </c:pt>
                <c:pt idx="950">
                  <c:v>1.068576</c:v>
                </c:pt>
                <c:pt idx="951">
                  <c:v>1.067599</c:v>
                </c:pt>
                <c:pt idx="952">
                  <c:v>1.033684</c:v>
                </c:pt>
                <c:pt idx="953">
                  <c:v>0.96641299999999997</c:v>
                </c:pt>
                <c:pt idx="954">
                  <c:v>0.87261900000000003</c:v>
                </c:pt>
                <c:pt idx="955">
                  <c:v>0.75274600000000003</c:v>
                </c:pt>
                <c:pt idx="956">
                  <c:v>0.61860400000000004</c:v>
                </c:pt>
                <c:pt idx="957">
                  <c:v>0.48588100000000001</c:v>
                </c:pt>
                <c:pt idx="958">
                  <c:v>0.37802599999999997</c:v>
                </c:pt>
                <c:pt idx="959">
                  <c:v>0.31197399999999997</c:v>
                </c:pt>
                <c:pt idx="960">
                  <c:v>0.29247200000000001</c:v>
                </c:pt>
                <c:pt idx="961">
                  <c:v>0.30728800000000001</c:v>
                </c:pt>
                <c:pt idx="962">
                  <c:v>0.33244600000000002</c:v>
                </c:pt>
                <c:pt idx="963">
                  <c:v>0.34001399999999998</c:v>
                </c:pt>
                <c:pt idx="964">
                  <c:v>0.31500800000000001</c:v>
                </c:pt>
                <c:pt idx="965">
                  <c:v>0.25301600000000002</c:v>
                </c:pt>
                <c:pt idx="966">
                  <c:v>0.173736</c:v>
                </c:pt>
                <c:pt idx="967">
                  <c:v>0.102121</c:v>
                </c:pt>
                <c:pt idx="968">
                  <c:v>5.7817E-2</c:v>
                </c:pt>
                <c:pt idx="969">
                  <c:v>5.7407E-2</c:v>
                </c:pt>
                <c:pt idx="970">
                  <c:v>9.8581000000000002E-2</c:v>
                </c:pt>
                <c:pt idx="971">
                  <c:v>0.17119599999999999</c:v>
                </c:pt>
                <c:pt idx="972">
                  <c:v>0.262988</c:v>
                </c:pt>
                <c:pt idx="973">
                  <c:v>0.360514</c:v>
                </c:pt>
                <c:pt idx="974">
                  <c:v>0.45291999999999999</c:v>
                </c:pt>
                <c:pt idx="975">
                  <c:v>0.52925100000000003</c:v>
                </c:pt>
                <c:pt idx="976">
                  <c:v>0.58320799999999995</c:v>
                </c:pt>
                <c:pt idx="977">
                  <c:v>0.60500500000000001</c:v>
                </c:pt>
                <c:pt idx="978">
                  <c:v>0.58732600000000001</c:v>
                </c:pt>
                <c:pt idx="979">
                  <c:v>0.53410999999999997</c:v>
                </c:pt>
                <c:pt idx="980">
                  <c:v>0.453654</c:v>
                </c:pt>
                <c:pt idx="981">
                  <c:v>0.36048599999999997</c:v>
                </c:pt>
                <c:pt idx="982">
                  <c:v>0.27216699999999999</c:v>
                </c:pt>
                <c:pt idx="983">
                  <c:v>0.196543</c:v>
                </c:pt>
                <c:pt idx="984">
                  <c:v>0.13841999999999999</c:v>
                </c:pt>
                <c:pt idx="985">
                  <c:v>9.5116999999999993E-2</c:v>
                </c:pt>
                <c:pt idx="986">
                  <c:v>6.1031000000000002E-2</c:v>
                </c:pt>
                <c:pt idx="987">
                  <c:v>3.3653000000000002E-2</c:v>
                </c:pt>
                <c:pt idx="988">
                  <c:v>1.2481000000000001E-2</c:v>
                </c:pt>
                <c:pt idx="989">
                  <c:v>-3.0339999999999998E-3</c:v>
                </c:pt>
                <c:pt idx="990">
                  <c:v>-1.0055E-2</c:v>
                </c:pt>
                <c:pt idx="991">
                  <c:v>-1.3025999999999999E-2</c:v>
                </c:pt>
                <c:pt idx="992">
                  <c:v>-1.8776999999999999E-2</c:v>
                </c:pt>
                <c:pt idx="993">
                  <c:v>-3.0367000000000002E-2</c:v>
                </c:pt>
                <c:pt idx="994">
                  <c:v>-5.3652999999999999E-2</c:v>
                </c:pt>
                <c:pt idx="995">
                  <c:v>-8.6499999999999994E-2</c:v>
                </c:pt>
                <c:pt idx="996">
                  <c:v>-0.12253799999999999</c:v>
                </c:pt>
                <c:pt idx="997">
                  <c:v>-0.15554999999999999</c:v>
                </c:pt>
                <c:pt idx="998">
                  <c:v>-0.17929</c:v>
                </c:pt>
                <c:pt idx="999">
                  <c:v>-0.19193499999999999</c:v>
                </c:pt>
                <c:pt idx="1000">
                  <c:v>-0.19072800000000001</c:v>
                </c:pt>
                <c:pt idx="1001">
                  <c:v>-0.17893000000000001</c:v>
                </c:pt>
                <c:pt idx="1002">
                  <c:v>-0.15606999999999999</c:v>
                </c:pt>
                <c:pt idx="1003">
                  <c:v>-0.123408</c:v>
                </c:pt>
                <c:pt idx="1004">
                  <c:v>-8.6735000000000007E-2</c:v>
                </c:pt>
                <c:pt idx="1005">
                  <c:v>-5.0812999999999997E-2</c:v>
                </c:pt>
                <c:pt idx="1006">
                  <c:v>-2.5905000000000001E-2</c:v>
                </c:pt>
                <c:pt idx="1007">
                  <c:v>-2.1953E-2</c:v>
                </c:pt>
                <c:pt idx="1008">
                  <c:v>-4.2963000000000001E-2</c:v>
                </c:pt>
                <c:pt idx="1009">
                  <c:v>-8.4436999999999998E-2</c:v>
                </c:pt>
                <c:pt idx="1010">
                  <c:v>-0.13592000000000001</c:v>
                </c:pt>
                <c:pt idx="1011">
                  <c:v>-0.18445800000000001</c:v>
                </c:pt>
                <c:pt idx="1012">
                  <c:v>-0.21834400000000001</c:v>
                </c:pt>
                <c:pt idx="1013">
                  <c:v>-0.235676</c:v>
                </c:pt>
                <c:pt idx="1014">
                  <c:v>-0.23980799999999999</c:v>
                </c:pt>
                <c:pt idx="1015">
                  <c:v>-0.23433699999999999</c:v>
                </c:pt>
                <c:pt idx="1016">
                  <c:v>-0.22326399999999999</c:v>
                </c:pt>
                <c:pt idx="1017">
                  <c:v>-0.20699000000000001</c:v>
                </c:pt>
                <c:pt idx="1018">
                  <c:v>-0.18076200000000001</c:v>
                </c:pt>
                <c:pt idx="1019">
                  <c:v>-0.143343</c:v>
                </c:pt>
                <c:pt idx="1020">
                  <c:v>-9.8376000000000005E-2</c:v>
                </c:pt>
                <c:pt idx="1021">
                  <c:v>-5.2097999999999998E-2</c:v>
                </c:pt>
                <c:pt idx="1022">
                  <c:v>-1.2434000000000001E-2</c:v>
                </c:pt>
                <c:pt idx="1023">
                  <c:v>2.1092E-2</c:v>
                </c:pt>
                <c:pt idx="1024">
                  <c:v>5.3731000000000001E-2</c:v>
                </c:pt>
                <c:pt idx="1025">
                  <c:v>9.5995999999999998E-2</c:v>
                </c:pt>
                <c:pt idx="1026">
                  <c:v>0.15334400000000001</c:v>
                </c:pt>
                <c:pt idx="1027">
                  <c:v>0.22292100000000001</c:v>
                </c:pt>
                <c:pt idx="1028">
                  <c:v>0.29349599999999998</c:v>
                </c:pt>
                <c:pt idx="1029">
                  <c:v>0.34144600000000003</c:v>
                </c:pt>
                <c:pt idx="1030">
                  <c:v>0.35867700000000002</c:v>
                </c:pt>
                <c:pt idx="1031">
                  <c:v>0.34690100000000001</c:v>
                </c:pt>
                <c:pt idx="1032">
                  <c:v>0.31367800000000001</c:v>
                </c:pt>
                <c:pt idx="1033">
                  <c:v>0.27746900000000002</c:v>
                </c:pt>
                <c:pt idx="1034">
                  <c:v>0.251919</c:v>
                </c:pt>
                <c:pt idx="1035">
                  <c:v>0.241842</c:v>
                </c:pt>
                <c:pt idx="1036">
                  <c:v>0.24776599999999999</c:v>
                </c:pt>
                <c:pt idx="1037">
                  <c:v>0.27042699999999997</c:v>
                </c:pt>
                <c:pt idx="1038">
                  <c:v>0.303537</c:v>
                </c:pt>
                <c:pt idx="1039">
                  <c:v>0.35024300000000003</c:v>
                </c:pt>
                <c:pt idx="1040">
                  <c:v>0.411825</c:v>
                </c:pt>
                <c:pt idx="1041">
                  <c:v>0.47058299999999997</c:v>
                </c:pt>
                <c:pt idx="1042">
                  <c:v>0.50503299999999995</c:v>
                </c:pt>
                <c:pt idx="1043">
                  <c:v>0.50578800000000002</c:v>
                </c:pt>
                <c:pt idx="1044">
                  <c:v>0.45847500000000002</c:v>
                </c:pt>
                <c:pt idx="1045">
                  <c:v>0.36404900000000001</c:v>
                </c:pt>
                <c:pt idx="1046">
                  <c:v>0.25372899999999998</c:v>
                </c:pt>
                <c:pt idx="1047">
                  <c:v>0.14902499999999999</c:v>
                </c:pt>
                <c:pt idx="1048">
                  <c:v>6.9988999999999996E-2</c:v>
                </c:pt>
                <c:pt idx="1049">
                  <c:v>2.2793000000000001E-2</c:v>
                </c:pt>
                <c:pt idx="1050">
                  <c:v>-1.2210000000000001E-3</c:v>
                </c:pt>
                <c:pt idx="1051">
                  <c:v>-1.8872E-2</c:v>
                </c:pt>
                <c:pt idx="1052">
                  <c:v>-4.1417000000000002E-2</c:v>
                </c:pt>
                <c:pt idx="1053">
                  <c:v>-7.1729000000000001E-2</c:v>
                </c:pt>
                <c:pt idx="1054">
                  <c:v>-0.10560600000000001</c:v>
                </c:pt>
                <c:pt idx="1055">
                  <c:v>-0.13309299999999999</c:v>
                </c:pt>
                <c:pt idx="1056">
                  <c:v>-0.14977299999999999</c:v>
                </c:pt>
                <c:pt idx="1057">
                  <c:v>-0.156334</c:v>
                </c:pt>
                <c:pt idx="1058">
                  <c:v>-0.154249</c:v>
                </c:pt>
                <c:pt idx="1059">
                  <c:v>-0.14810699999999999</c:v>
                </c:pt>
                <c:pt idx="1060">
                  <c:v>-0.13999800000000001</c:v>
                </c:pt>
                <c:pt idx="1061">
                  <c:v>-0.126305</c:v>
                </c:pt>
                <c:pt idx="1062">
                  <c:v>-0.105973</c:v>
                </c:pt>
                <c:pt idx="1063">
                  <c:v>-8.2214999999999996E-2</c:v>
                </c:pt>
                <c:pt idx="1064">
                  <c:v>-6.3621999999999998E-2</c:v>
                </c:pt>
                <c:pt idx="1065">
                  <c:v>-6.0025000000000002E-2</c:v>
                </c:pt>
                <c:pt idx="1066">
                  <c:v>-8.2675999999999999E-2</c:v>
                </c:pt>
                <c:pt idx="1067">
                  <c:v>-0.13388600000000001</c:v>
                </c:pt>
                <c:pt idx="1068">
                  <c:v>-0.212697</c:v>
                </c:pt>
                <c:pt idx="1069">
                  <c:v>-0.30389300000000002</c:v>
                </c:pt>
                <c:pt idx="1070">
                  <c:v>-0.39477400000000001</c:v>
                </c:pt>
                <c:pt idx="1071">
                  <c:v>-0.47260999999999997</c:v>
                </c:pt>
                <c:pt idx="1072">
                  <c:v>-0.53069100000000002</c:v>
                </c:pt>
                <c:pt idx="1073">
                  <c:v>-0.57044600000000001</c:v>
                </c:pt>
                <c:pt idx="1074">
                  <c:v>-0.59532300000000005</c:v>
                </c:pt>
                <c:pt idx="1075">
                  <c:v>-0.612456</c:v>
                </c:pt>
                <c:pt idx="1076">
                  <c:v>-0.62796099999999999</c:v>
                </c:pt>
                <c:pt idx="1077">
                  <c:v>-0.63888599999999995</c:v>
                </c:pt>
                <c:pt idx="1078">
                  <c:v>-0.647976</c:v>
                </c:pt>
                <c:pt idx="1079">
                  <c:v>-0.65058400000000005</c:v>
                </c:pt>
                <c:pt idx="1080">
                  <c:v>-0.64644800000000002</c:v>
                </c:pt>
                <c:pt idx="1081">
                  <c:v>-0.64044599999999996</c:v>
                </c:pt>
                <c:pt idx="1082">
                  <c:v>-0.638876</c:v>
                </c:pt>
                <c:pt idx="1083">
                  <c:v>-0.64267099999999999</c:v>
                </c:pt>
                <c:pt idx="1084">
                  <c:v>-0.65456199999999998</c:v>
                </c:pt>
                <c:pt idx="1085">
                  <c:v>-0.66880600000000001</c:v>
                </c:pt>
                <c:pt idx="1086">
                  <c:v>-0.67846399999999996</c:v>
                </c:pt>
                <c:pt idx="1087">
                  <c:v>-0.68126100000000001</c:v>
                </c:pt>
                <c:pt idx="1088">
                  <c:v>-0.67995899999999998</c:v>
                </c:pt>
                <c:pt idx="1089">
                  <c:v>-0.682504</c:v>
                </c:pt>
                <c:pt idx="1090">
                  <c:v>-0.69688399999999995</c:v>
                </c:pt>
                <c:pt idx="1091">
                  <c:v>-0.72615200000000002</c:v>
                </c:pt>
                <c:pt idx="1092">
                  <c:v>-0.75828200000000001</c:v>
                </c:pt>
                <c:pt idx="1093">
                  <c:v>-0.78623100000000001</c:v>
                </c:pt>
                <c:pt idx="1094">
                  <c:v>-0.79754700000000001</c:v>
                </c:pt>
                <c:pt idx="1095">
                  <c:v>-0.78655600000000003</c:v>
                </c:pt>
                <c:pt idx="1096">
                  <c:v>-0.76203200000000004</c:v>
                </c:pt>
                <c:pt idx="1097">
                  <c:v>-0.73750499999999997</c:v>
                </c:pt>
                <c:pt idx="1098">
                  <c:v>-0.72567599999999999</c:v>
                </c:pt>
                <c:pt idx="1099">
                  <c:v>-0.72853000000000001</c:v>
                </c:pt>
                <c:pt idx="1100">
                  <c:v>-0.74054500000000001</c:v>
                </c:pt>
                <c:pt idx="1101">
                  <c:v>-0.75070599999999998</c:v>
                </c:pt>
                <c:pt idx="1102">
                  <c:v>-0.75204199999999999</c:v>
                </c:pt>
                <c:pt idx="1103">
                  <c:v>-0.74468000000000001</c:v>
                </c:pt>
                <c:pt idx="1104">
                  <c:v>-0.73330399999999996</c:v>
                </c:pt>
                <c:pt idx="1105">
                  <c:v>-0.72967300000000002</c:v>
                </c:pt>
                <c:pt idx="1106">
                  <c:v>-0.74099800000000005</c:v>
                </c:pt>
                <c:pt idx="1107">
                  <c:v>-0.76348899999999997</c:v>
                </c:pt>
                <c:pt idx="1108">
                  <c:v>-0.79320100000000004</c:v>
                </c:pt>
                <c:pt idx="1109">
                  <c:v>-0.82057899999999995</c:v>
                </c:pt>
                <c:pt idx="1110">
                  <c:v>-0.84230700000000003</c:v>
                </c:pt>
                <c:pt idx="1111">
                  <c:v>-0.85892500000000005</c:v>
                </c:pt>
                <c:pt idx="1112">
                  <c:v>-0.87339199999999995</c:v>
                </c:pt>
                <c:pt idx="1113">
                  <c:v>-0.888656</c:v>
                </c:pt>
                <c:pt idx="1114">
                  <c:v>-0.90826399999999996</c:v>
                </c:pt>
                <c:pt idx="1115">
                  <c:v>-0.92725500000000005</c:v>
                </c:pt>
                <c:pt idx="1116">
                  <c:v>-0.944693</c:v>
                </c:pt>
                <c:pt idx="1117">
                  <c:v>-0.96165699999999998</c:v>
                </c:pt>
                <c:pt idx="1118">
                  <c:v>-0.97851200000000005</c:v>
                </c:pt>
                <c:pt idx="1119">
                  <c:v>-0.99641299999999999</c:v>
                </c:pt>
                <c:pt idx="1120">
                  <c:v>-1.0154909999999999</c:v>
                </c:pt>
                <c:pt idx="1121">
                  <c:v>-1.0305329999999999</c:v>
                </c:pt>
                <c:pt idx="1122">
                  <c:v>-1.039615</c:v>
                </c:pt>
                <c:pt idx="1123">
                  <c:v>-1.037223</c:v>
                </c:pt>
                <c:pt idx="1124">
                  <c:v>-1.0240689999999999</c:v>
                </c:pt>
                <c:pt idx="1125">
                  <c:v>-1.005728</c:v>
                </c:pt>
                <c:pt idx="1126">
                  <c:v>-0.98810299999999995</c:v>
                </c:pt>
                <c:pt idx="1127">
                  <c:v>-0.97479300000000002</c:v>
                </c:pt>
                <c:pt idx="1128">
                  <c:v>-0.964476</c:v>
                </c:pt>
                <c:pt idx="1129">
                  <c:v>-0.95424100000000001</c:v>
                </c:pt>
                <c:pt idx="1130">
                  <c:v>-0.93908000000000003</c:v>
                </c:pt>
                <c:pt idx="1131">
                  <c:v>-0.91254599999999997</c:v>
                </c:pt>
                <c:pt idx="1132">
                  <c:v>-0.87845499999999999</c:v>
                </c:pt>
                <c:pt idx="1133">
                  <c:v>-0.84026299999999998</c:v>
                </c:pt>
                <c:pt idx="1134">
                  <c:v>-0.80552299999999999</c:v>
                </c:pt>
                <c:pt idx="1135">
                  <c:v>-0.77431499999999998</c:v>
                </c:pt>
                <c:pt idx="1136">
                  <c:v>-0.74597599999999997</c:v>
                </c:pt>
                <c:pt idx="1137">
                  <c:v>-0.72026699999999999</c:v>
                </c:pt>
                <c:pt idx="1138">
                  <c:v>-0.69944399999999995</c:v>
                </c:pt>
                <c:pt idx="1139">
                  <c:v>-0.68600799999999995</c:v>
                </c:pt>
                <c:pt idx="1140">
                  <c:v>-0.69164099999999995</c:v>
                </c:pt>
                <c:pt idx="1141">
                  <c:v>-0.72336400000000001</c:v>
                </c:pt>
                <c:pt idx="1142">
                  <c:v>-0.78752299999999997</c:v>
                </c:pt>
                <c:pt idx="1143">
                  <c:v>-0.86918499999999999</c:v>
                </c:pt>
                <c:pt idx="1144">
                  <c:v>-0.95262599999999997</c:v>
                </c:pt>
                <c:pt idx="1145">
                  <c:v>-1.0232779999999999</c:v>
                </c:pt>
                <c:pt idx="1146">
                  <c:v>-1.070435</c:v>
                </c:pt>
                <c:pt idx="1147">
                  <c:v>-1.090298</c:v>
                </c:pt>
                <c:pt idx="1148">
                  <c:v>-1.093904</c:v>
                </c:pt>
                <c:pt idx="1149">
                  <c:v>-1.09022</c:v>
                </c:pt>
                <c:pt idx="1150">
                  <c:v>-1.085259</c:v>
                </c:pt>
                <c:pt idx="1151">
                  <c:v>-1.083898</c:v>
                </c:pt>
                <c:pt idx="1152">
                  <c:v>-1.0841160000000001</c:v>
                </c:pt>
                <c:pt idx="1153">
                  <c:v>-1.0837479999999999</c:v>
                </c:pt>
                <c:pt idx="1154">
                  <c:v>-1.083145</c:v>
                </c:pt>
                <c:pt idx="1155">
                  <c:v>-1.0827800000000001</c:v>
                </c:pt>
                <c:pt idx="1156">
                  <c:v>-1.083304</c:v>
                </c:pt>
                <c:pt idx="1157">
                  <c:v>-1.0864499999999999</c:v>
                </c:pt>
                <c:pt idx="1158">
                  <c:v>-1.0908089999999999</c:v>
                </c:pt>
                <c:pt idx="1159">
                  <c:v>-1.094732</c:v>
                </c:pt>
                <c:pt idx="1160">
                  <c:v>-1.098697</c:v>
                </c:pt>
                <c:pt idx="1161">
                  <c:v>-1.1004020000000001</c:v>
                </c:pt>
                <c:pt idx="1162">
                  <c:v>-1.1011040000000001</c:v>
                </c:pt>
                <c:pt idx="1163">
                  <c:v>-1.1033360000000001</c:v>
                </c:pt>
                <c:pt idx="1164">
                  <c:v>-1.1025389999999999</c:v>
                </c:pt>
                <c:pt idx="1165">
                  <c:v>-1.0991139999999999</c:v>
                </c:pt>
                <c:pt idx="1166">
                  <c:v>-1.0948580000000001</c:v>
                </c:pt>
                <c:pt idx="1167">
                  <c:v>-1.0907340000000001</c:v>
                </c:pt>
                <c:pt idx="1168">
                  <c:v>-1.090679</c:v>
                </c:pt>
                <c:pt idx="1169">
                  <c:v>-1.099289</c:v>
                </c:pt>
                <c:pt idx="1170">
                  <c:v>-1.1171819999999999</c:v>
                </c:pt>
                <c:pt idx="1171">
                  <c:v>-1.143076</c:v>
                </c:pt>
                <c:pt idx="1172">
                  <c:v>-1.1713480000000001</c:v>
                </c:pt>
                <c:pt idx="1173">
                  <c:v>-1.1976279999999999</c:v>
                </c:pt>
                <c:pt idx="1174">
                  <c:v>-1.2158720000000001</c:v>
                </c:pt>
                <c:pt idx="1175">
                  <c:v>-1.2266520000000001</c:v>
                </c:pt>
                <c:pt idx="1176">
                  <c:v>-1.2293320000000001</c:v>
                </c:pt>
                <c:pt idx="1177">
                  <c:v>-1.2282599999999999</c:v>
                </c:pt>
                <c:pt idx="1178">
                  <c:v>-1.225195</c:v>
                </c:pt>
                <c:pt idx="1179">
                  <c:v>-1.22018</c:v>
                </c:pt>
                <c:pt idx="1180">
                  <c:v>-1.2105349999999999</c:v>
                </c:pt>
                <c:pt idx="1181">
                  <c:v>-1.1953320000000001</c:v>
                </c:pt>
                <c:pt idx="1182">
                  <c:v>-1.173665</c:v>
                </c:pt>
                <c:pt idx="1183">
                  <c:v>-1.1469290000000001</c:v>
                </c:pt>
                <c:pt idx="1184">
                  <c:v>-1.1198699999999999</c:v>
                </c:pt>
                <c:pt idx="1185">
                  <c:v>-1.095297</c:v>
                </c:pt>
                <c:pt idx="1186">
                  <c:v>-1.0751710000000001</c:v>
                </c:pt>
                <c:pt idx="1187">
                  <c:v>-1.055669</c:v>
                </c:pt>
                <c:pt idx="1188">
                  <c:v>-1.0334080000000001</c:v>
                </c:pt>
                <c:pt idx="1189">
                  <c:v>-1.007374</c:v>
                </c:pt>
                <c:pt idx="1190">
                  <c:v>-0.97995200000000005</c:v>
                </c:pt>
                <c:pt idx="1191">
                  <c:v>-0.95788700000000004</c:v>
                </c:pt>
                <c:pt idx="1192">
                  <c:v>-0.94618199999999997</c:v>
                </c:pt>
                <c:pt idx="1193">
                  <c:v>-0.94900899999999999</c:v>
                </c:pt>
                <c:pt idx="1194">
                  <c:v>-0.96509</c:v>
                </c:pt>
                <c:pt idx="1195">
                  <c:v>-0.98828199999999999</c:v>
                </c:pt>
                <c:pt idx="1196">
                  <c:v>-1.011083</c:v>
                </c:pt>
                <c:pt idx="1197">
                  <c:v>-1.027299</c:v>
                </c:pt>
                <c:pt idx="1198">
                  <c:v>-1.0340130000000001</c:v>
                </c:pt>
                <c:pt idx="1199">
                  <c:v>-1.030967</c:v>
                </c:pt>
                <c:pt idx="1200">
                  <c:v>-1.0229090000000001</c:v>
                </c:pt>
                <c:pt idx="1201">
                  <c:v>-1.0094080000000001</c:v>
                </c:pt>
                <c:pt idx="1202">
                  <c:v>-0.99504099999999995</c:v>
                </c:pt>
                <c:pt idx="1203">
                  <c:v>-0.97634600000000005</c:v>
                </c:pt>
                <c:pt idx="1204">
                  <c:v>-0.95258799999999999</c:v>
                </c:pt>
                <c:pt idx="1205">
                  <c:v>-0.91986100000000004</c:v>
                </c:pt>
                <c:pt idx="1206">
                  <c:v>-0.87806700000000004</c:v>
                </c:pt>
                <c:pt idx="1207">
                  <c:v>-0.82680299999999995</c:v>
                </c:pt>
                <c:pt idx="1208">
                  <c:v>-0.77259199999999995</c:v>
                </c:pt>
                <c:pt idx="1209">
                  <c:v>-0.72210799999999997</c:v>
                </c:pt>
                <c:pt idx="1210">
                  <c:v>-0.680006</c:v>
                </c:pt>
                <c:pt idx="1211">
                  <c:v>-0.64994099999999999</c:v>
                </c:pt>
                <c:pt idx="1212">
                  <c:v>-0.632019</c:v>
                </c:pt>
                <c:pt idx="1213">
                  <c:v>-0.62065800000000004</c:v>
                </c:pt>
                <c:pt idx="1214">
                  <c:v>-0.61166600000000004</c:v>
                </c:pt>
                <c:pt idx="1215">
                  <c:v>-0.60816800000000004</c:v>
                </c:pt>
                <c:pt idx="1216">
                  <c:v>-0.60698600000000003</c:v>
                </c:pt>
                <c:pt idx="1217">
                  <c:v>-0.61645399999999995</c:v>
                </c:pt>
                <c:pt idx="1218">
                  <c:v>-0.63538499999999998</c:v>
                </c:pt>
                <c:pt idx="1219">
                  <c:v>-0.65950600000000004</c:v>
                </c:pt>
                <c:pt idx="1220">
                  <c:v>-0.67675600000000002</c:v>
                </c:pt>
                <c:pt idx="1221">
                  <c:v>-0.68338600000000005</c:v>
                </c:pt>
                <c:pt idx="1222">
                  <c:v>-0.67273700000000003</c:v>
                </c:pt>
                <c:pt idx="1223">
                  <c:v>-0.65323699999999996</c:v>
                </c:pt>
                <c:pt idx="1224">
                  <c:v>-0.63203500000000001</c:v>
                </c:pt>
                <c:pt idx="1225">
                  <c:v>-0.62503299999999995</c:v>
                </c:pt>
                <c:pt idx="1226">
                  <c:v>-0.63442500000000002</c:v>
                </c:pt>
                <c:pt idx="1227">
                  <c:v>-0.65822599999999998</c:v>
                </c:pt>
                <c:pt idx="1228">
                  <c:v>-0.69097699999999995</c:v>
                </c:pt>
                <c:pt idx="1229">
                  <c:v>-0.72420099999999998</c:v>
                </c:pt>
                <c:pt idx="1230">
                  <c:v>-0.75377899999999998</c:v>
                </c:pt>
                <c:pt idx="1231">
                  <c:v>-0.773976</c:v>
                </c:pt>
                <c:pt idx="1232">
                  <c:v>-0.78106600000000004</c:v>
                </c:pt>
                <c:pt idx="1233">
                  <c:v>-0.77177899999999999</c:v>
                </c:pt>
                <c:pt idx="1234">
                  <c:v>-0.74303699999999995</c:v>
                </c:pt>
                <c:pt idx="1235">
                  <c:v>-0.69533800000000001</c:v>
                </c:pt>
                <c:pt idx="1236">
                  <c:v>-0.63525600000000004</c:v>
                </c:pt>
                <c:pt idx="1237">
                  <c:v>-0.57180600000000004</c:v>
                </c:pt>
                <c:pt idx="1238">
                  <c:v>-0.51767600000000003</c:v>
                </c:pt>
                <c:pt idx="1239">
                  <c:v>-0.47719600000000001</c:v>
                </c:pt>
                <c:pt idx="1240">
                  <c:v>-0.45144099999999998</c:v>
                </c:pt>
                <c:pt idx="1241">
                  <c:v>-0.43446899999999999</c:v>
                </c:pt>
                <c:pt idx="1242">
                  <c:v>-0.41906300000000002</c:v>
                </c:pt>
                <c:pt idx="1243">
                  <c:v>-0.39761600000000002</c:v>
                </c:pt>
                <c:pt idx="1244">
                  <c:v>-0.36571399999999998</c:v>
                </c:pt>
                <c:pt idx="1245">
                  <c:v>-0.322156</c:v>
                </c:pt>
                <c:pt idx="1246">
                  <c:v>-0.27279500000000001</c:v>
                </c:pt>
                <c:pt idx="1247">
                  <c:v>-0.21882199999999999</c:v>
                </c:pt>
                <c:pt idx="1248">
                  <c:v>-0.17357300000000001</c:v>
                </c:pt>
                <c:pt idx="1249">
                  <c:v>-0.141787</c:v>
                </c:pt>
                <c:pt idx="1250">
                  <c:v>-0.133272</c:v>
                </c:pt>
                <c:pt idx="1251">
                  <c:v>-0.14873500000000001</c:v>
                </c:pt>
                <c:pt idx="1252">
                  <c:v>-0.18795500000000001</c:v>
                </c:pt>
                <c:pt idx="1253">
                  <c:v>-0.245342</c:v>
                </c:pt>
                <c:pt idx="1254">
                  <c:v>-0.311081</c:v>
                </c:pt>
                <c:pt idx="1255">
                  <c:v>-0.37817800000000001</c:v>
                </c:pt>
                <c:pt idx="1256">
                  <c:v>-0.43737199999999998</c:v>
                </c:pt>
                <c:pt idx="1257">
                  <c:v>-0.48169800000000002</c:v>
                </c:pt>
                <c:pt idx="1258">
                  <c:v>-0.50904199999999999</c:v>
                </c:pt>
                <c:pt idx="1259">
                  <c:v>-0.52019899999999997</c:v>
                </c:pt>
                <c:pt idx="1260">
                  <c:v>-0.51792899999999997</c:v>
                </c:pt>
                <c:pt idx="1261">
                  <c:v>-0.51007899999999995</c:v>
                </c:pt>
                <c:pt idx="1262">
                  <c:v>-0.50004999999999999</c:v>
                </c:pt>
                <c:pt idx="1263">
                  <c:v>-0.49357600000000001</c:v>
                </c:pt>
                <c:pt idx="1264">
                  <c:v>-0.49279200000000001</c:v>
                </c:pt>
                <c:pt idx="1265">
                  <c:v>-0.49946400000000002</c:v>
                </c:pt>
                <c:pt idx="1266">
                  <c:v>-0.51693199999999995</c:v>
                </c:pt>
                <c:pt idx="1267">
                  <c:v>-0.54379200000000005</c:v>
                </c:pt>
                <c:pt idx="1268">
                  <c:v>-0.57895300000000005</c:v>
                </c:pt>
                <c:pt idx="1269">
                  <c:v>-0.61839999999999995</c:v>
                </c:pt>
                <c:pt idx="1270">
                  <c:v>-0.65240600000000004</c:v>
                </c:pt>
                <c:pt idx="1271">
                  <c:v>-0.67403800000000003</c:v>
                </c:pt>
                <c:pt idx="1272">
                  <c:v>-0.67840100000000003</c:v>
                </c:pt>
                <c:pt idx="1273">
                  <c:v>-0.66817199999999999</c:v>
                </c:pt>
                <c:pt idx="1274">
                  <c:v>-0.64665899999999998</c:v>
                </c:pt>
                <c:pt idx="1275">
                  <c:v>-0.62646400000000002</c:v>
                </c:pt>
                <c:pt idx="1276">
                  <c:v>-0.61267400000000005</c:v>
                </c:pt>
                <c:pt idx="1277">
                  <c:v>-0.60948800000000003</c:v>
                </c:pt>
                <c:pt idx="1278">
                  <c:v>-0.61837299999999995</c:v>
                </c:pt>
                <c:pt idx="1279">
                  <c:v>-0.63163400000000003</c:v>
                </c:pt>
                <c:pt idx="1280">
                  <c:v>-0.64536300000000002</c:v>
                </c:pt>
                <c:pt idx="1281">
                  <c:v>-0.659412</c:v>
                </c:pt>
                <c:pt idx="1282">
                  <c:v>-0.67192499999999999</c:v>
                </c:pt>
                <c:pt idx="1283">
                  <c:v>-0.68195099999999997</c:v>
                </c:pt>
                <c:pt idx="1284">
                  <c:v>-0.68940400000000002</c:v>
                </c:pt>
                <c:pt idx="1285">
                  <c:v>-0.690751</c:v>
                </c:pt>
                <c:pt idx="1286">
                  <c:v>-0.68531299999999995</c:v>
                </c:pt>
                <c:pt idx="1287">
                  <c:v>-0.67190700000000003</c:v>
                </c:pt>
                <c:pt idx="1288">
                  <c:v>-0.65246599999999999</c:v>
                </c:pt>
                <c:pt idx="1289">
                  <c:v>-0.63179700000000005</c:v>
                </c:pt>
                <c:pt idx="1290">
                  <c:v>-0.62117599999999995</c:v>
                </c:pt>
                <c:pt idx="1291">
                  <c:v>-0.61857399999999996</c:v>
                </c:pt>
                <c:pt idx="1292">
                  <c:v>-0.62751800000000002</c:v>
                </c:pt>
                <c:pt idx="1293">
                  <c:v>-0.64535799999999999</c:v>
                </c:pt>
                <c:pt idx="1294">
                  <c:v>-0.66921399999999998</c:v>
                </c:pt>
                <c:pt idx="1295">
                  <c:v>-0.693581</c:v>
                </c:pt>
                <c:pt idx="1296">
                  <c:v>-0.71272500000000005</c:v>
                </c:pt>
                <c:pt idx="1297">
                  <c:v>-0.72502200000000006</c:v>
                </c:pt>
                <c:pt idx="1298">
                  <c:v>-0.73002199999999995</c:v>
                </c:pt>
                <c:pt idx="1299">
                  <c:v>-0.72626400000000002</c:v>
                </c:pt>
                <c:pt idx="1300">
                  <c:v>-0.71421500000000004</c:v>
                </c:pt>
                <c:pt idx="1301">
                  <c:v>-0.69978300000000004</c:v>
                </c:pt>
                <c:pt idx="1302">
                  <c:v>-0.69195300000000004</c:v>
                </c:pt>
                <c:pt idx="1303">
                  <c:v>-0.69771899999999998</c:v>
                </c:pt>
                <c:pt idx="1304">
                  <c:v>-0.71979099999999996</c:v>
                </c:pt>
                <c:pt idx="1305">
                  <c:v>-0.75834500000000005</c:v>
                </c:pt>
                <c:pt idx="1306">
                  <c:v>-0.80579900000000004</c:v>
                </c:pt>
                <c:pt idx="1307">
                  <c:v>-0.84944200000000003</c:v>
                </c:pt>
                <c:pt idx="1308">
                  <c:v>-0.87467099999999998</c:v>
                </c:pt>
                <c:pt idx="1309">
                  <c:v>-0.87909300000000001</c:v>
                </c:pt>
                <c:pt idx="1310">
                  <c:v>-0.86236999999999997</c:v>
                </c:pt>
                <c:pt idx="1311">
                  <c:v>-0.83110099999999998</c:v>
                </c:pt>
                <c:pt idx="1312">
                  <c:v>-0.79990600000000001</c:v>
                </c:pt>
                <c:pt idx="1313">
                  <c:v>-0.76880400000000004</c:v>
                </c:pt>
                <c:pt idx="1314">
                  <c:v>-0.74289099999999997</c:v>
                </c:pt>
                <c:pt idx="1315">
                  <c:v>-0.71697299999999997</c:v>
                </c:pt>
                <c:pt idx="1316">
                  <c:v>-0.68945900000000004</c:v>
                </c:pt>
                <c:pt idx="1317">
                  <c:v>-0.66135600000000005</c:v>
                </c:pt>
                <c:pt idx="1318">
                  <c:v>-0.64092499999999997</c:v>
                </c:pt>
                <c:pt idx="1319">
                  <c:v>-0.634903</c:v>
                </c:pt>
                <c:pt idx="1320">
                  <c:v>-0.64395999999999998</c:v>
                </c:pt>
                <c:pt idx="1321">
                  <c:v>-0.66370200000000001</c:v>
                </c:pt>
                <c:pt idx="1322">
                  <c:v>-0.68301699999999999</c:v>
                </c:pt>
                <c:pt idx="1323">
                  <c:v>-0.69001999999999997</c:v>
                </c:pt>
                <c:pt idx="1324">
                  <c:v>-0.67963099999999999</c:v>
                </c:pt>
                <c:pt idx="1325">
                  <c:v>-0.65494300000000005</c:v>
                </c:pt>
                <c:pt idx="1326">
                  <c:v>-0.62408300000000005</c:v>
                </c:pt>
                <c:pt idx="1327">
                  <c:v>-0.59675900000000004</c:v>
                </c:pt>
                <c:pt idx="1328">
                  <c:v>-0.58507600000000004</c:v>
                </c:pt>
                <c:pt idx="1329">
                  <c:v>-0.5837</c:v>
                </c:pt>
                <c:pt idx="1330">
                  <c:v>-0.59419299999999997</c:v>
                </c:pt>
                <c:pt idx="1331">
                  <c:v>-0.61103700000000005</c:v>
                </c:pt>
                <c:pt idx="1332">
                  <c:v>-0.63021499999999997</c:v>
                </c:pt>
                <c:pt idx="1333">
                  <c:v>-0.64790800000000004</c:v>
                </c:pt>
                <c:pt idx="1334">
                  <c:v>-0.66689299999999996</c:v>
                </c:pt>
                <c:pt idx="1335">
                  <c:v>-0.67773300000000003</c:v>
                </c:pt>
                <c:pt idx="1336">
                  <c:v>-0.67937199999999998</c:v>
                </c:pt>
                <c:pt idx="1337">
                  <c:v>-0.669516</c:v>
                </c:pt>
                <c:pt idx="1338">
                  <c:v>-0.64833600000000002</c:v>
                </c:pt>
                <c:pt idx="1339">
                  <c:v>-0.62321700000000002</c:v>
                </c:pt>
                <c:pt idx="1340">
                  <c:v>-0.603626</c:v>
                </c:pt>
                <c:pt idx="1341">
                  <c:v>-0.59868600000000005</c:v>
                </c:pt>
                <c:pt idx="1342">
                  <c:v>-0.615201</c:v>
                </c:pt>
                <c:pt idx="1343">
                  <c:v>-0.65392499999999998</c:v>
                </c:pt>
                <c:pt idx="1344">
                  <c:v>-0.70843699999999998</c:v>
                </c:pt>
                <c:pt idx="1345">
                  <c:v>-0.76929000000000003</c:v>
                </c:pt>
                <c:pt idx="1346">
                  <c:v>-0.82646200000000003</c:v>
                </c:pt>
                <c:pt idx="1347">
                  <c:v>-0.86926800000000004</c:v>
                </c:pt>
                <c:pt idx="1348">
                  <c:v>-0.88916099999999998</c:v>
                </c:pt>
                <c:pt idx="1349">
                  <c:v>-0.89021700000000004</c:v>
                </c:pt>
                <c:pt idx="1350">
                  <c:v>-0.87495100000000003</c:v>
                </c:pt>
                <c:pt idx="1351">
                  <c:v>-0.85244799999999998</c:v>
                </c:pt>
                <c:pt idx="1352">
                  <c:v>-0.82907600000000004</c:v>
                </c:pt>
                <c:pt idx="1353">
                  <c:v>-0.81030100000000005</c:v>
                </c:pt>
                <c:pt idx="1354">
                  <c:v>-0.79620299999999999</c:v>
                </c:pt>
                <c:pt idx="1355">
                  <c:v>-0.78605899999999995</c:v>
                </c:pt>
                <c:pt idx="1356">
                  <c:v>-0.77659599999999995</c:v>
                </c:pt>
                <c:pt idx="1357">
                  <c:v>-0.77399600000000002</c:v>
                </c:pt>
                <c:pt idx="1358">
                  <c:v>-0.77826200000000001</c:v>
                </c:pt>
                <c:pt idx="1359">
                  <c:v>-0.78922000000000003</c:v>
                </c:pt>
                <c:pt idx="1360">
                  <c:v>-0.80255799999999999</c:v>
                </c:pt>
                <c:pt idx="1361">
                  <c:v>-0.81430400000000003</c:v>
                </c:pt>
                <c:pt idx="1362">
                  <c:v>-0.81392500000000001</c:v>
                </c:pt>
                <c:pt idx="1363">
                  <c:v>-0.79974699999999999</c:v>
                </c:pt>
                <c:pt idx="1364">
                  <c:v>-0.77286500000000002</c:v>
                </c:pt>
                <c:pt idx="1365">
                  <c:v>-0.73673</c:v>
                </c:pt>
                <c:pt idx="1366">
                  <c:v>-0.69809100000000002</c:v>
                </c:pt>
                <c:pt idx="1367">
                  <c:v>-0.66044700000000001</c:v>
                </c:pt>
                <c:pt idx="1368">
                  <c:v>-0.62452700000000005</c:v>
                </c:pt>
                <c:pt idx="1369">
                  <c:v>-0.59048900000000004</c:v>
                </c:pt>
                <c:pt idx="1370">
                  <c:v>-0.55992299999999995</c:v>
                </c:pt>
                <c:pt idx="1371">
                  <c:v>-0.53307300000000002</c:v>
                </c:pt>
                <c:pt idx="1372">
                  <c:v>-0.51514800000000005</c:v>
                </c:pt>
                <c:pt idx="1373">
                  <c:v>-0.50597099999999995</c:v>
                </c:pt>
                <c:pt idx="1374">
                  <c:v>-0.50295999999999996</c:v>
                </c:pt>
                <c:pt idx="1375">
                  <c:v>-0.50211499999999998</c:v>
                </c:pt>
                <c:pt idx="1376">
                  <c:v>-0.49922100000000003</c:v>
                </c:pt>
                <c:pt idx="1377">
                  <c:v>-0.494365</c:v>
                </c:pt>
                <c:pt idx="1378">
                  <c:v>-0.48940299999999998</c:v>
                </c:pt>
                <c:pt idx="1379">
                  <c:v>-0.48940699999999998</c:v>
                </c:pt>
                <c:pt idx="1380">
                  <c:v>-0.49804399999999999</c:v>
                </c:pt>
                <c:pt idx="1381">
                  <c:v>-0.51621899999999998</c:v>
                </c:pt>
                <c:pt idx="1382">
                  <c:v>-0.53830500000000003</c:v>
                </c:pt>
                <c:pt idx="1383">
                  <c:v>-0.55859099999999995</c:v>
                </c:pt>
                <c:pt idx="1384">
                  <c:v>-0.57015400000000005</c:v>
                </c:pt>
                <c:pt idx="1385">
                  <c:v>-0.57026200000000005</c:v>
                </c:pt>
                <c:pt idx="1386">
                  <c:v>-0.55982600000000005</c:v>
                </c:pt>
                <c:pt idx="1387">
                  <c:v>-0.54295000000000004</c:v>
                </c:pt>
                <c:pt idx="1388">
                  <c:v>-0.52538200000000002</c:v>
                </c:pt>
                <c:pt idx="1389">
                  <c:v>-0.51093999999999995</c:v>
                </c:pt>
                <c:pt idx="1390">
                  <c:v>-0.50047799999999998</c:v>
                </c:pt>
                <c:pt idx="1391">
                  <c:v>-0.490095</c:v>
                </c:pt>
                <c:pt idx="1392">
                  <c:v>-0.477128</c:v>
                </c:pt>
                <c:pt idx="1393">
                  <c:v>-0.45928099999999999</c:v>
                </c:pt>
                <c:pt idx="1394">
                  <c:v>-0.43830000000000002</c:v>
                </c:pt>
                <c:pt idx="1395">
                  <c:v>-0.41434599999999999</c:v>
                </c:pt>
                <c:pt idx="1396">
                  <c:v>-0.39297500000000002</c:v>
                </c:pt>
                <c:pt idx="1397">
                  <c:v>-0.37595299999999998</c:v>
                </c:pt>
                <c:pt idx="1398">
                  <c:v>-0.36688100000000001</c:v>
                </c:pt>
                <c:pt idx="1399">
                  <c:v>-0.36763099999999999</c:v>
                </c:pt>
                <c:pt idx="1400">
                  <c:v>-0.37506899999999999</c:v>
                </c:pt>
                <c:pt idx="1401">
                  <c:v>-0.39214700000000002</c:v>
                </c:pt>
                <c:pt idx="1402">
                  <c:v>-0.417101</c:v>
                </c:pt>
                <c:pt idx="1403">
                  <c:v>-0.44729799999999997</c:v>
                </c:pt>
                <c:pt idx="1404">
                  <c:v>-0.47512700000000002</c:v>
                </c:pt>
                <c:pt idx="1405">
                  <c:v>-0.49883699999999997</c:v>
                </c:pt>
                <c:pt idx="1406">
                  <c:v>-0.51520100000000002</c:v>
                </c:pt>
                <c:pt idx="1407">
                  <c:v>-0.51916899999999999</c:v>
                </c:pt>
                <c:pt idx="1408">
                  <c:v>-0.51902700000000002</c:v>
                </c:pt>
                <c:pt idx="1409">
                  <c:v>-0.52225200000000005</c:v>
                </c:pt>
                <c:pt idx="1410">
                  <c:v>-0.53229599999999999</c:v>
                </c:pt>
                <c:pt idx="1411">
                  <c:v>-0.55398499999999995</c:v>
                </c:pt>
                <c:pt idx="1412">
                  <c:v>-0.58079800000000004</c:v>
                </c:pt>
                <c:pt idx="1413">
                  <c:v>-0.60241999999999996</c:v>
                </c:pt>
                <c:pt idx="1414">
                  <c:v>-0.61163900000000004</c:v>
                </c:pt>
                <c:pt idx="1415">
                  <c:v>-0.60382400000000003</c:v>
                </c:pt>
                <c:pt idx="1416">
                  <c:v>-0.58009900000000003</c:v>
                </c:pt>
                <c:pt idx="1417">
                  <c:v>-0.55350999999999995</c:v>
                </c:pt>
                <c:pt idx="1418">
                  <c:v>-0.53389500000000001</c:v>
                </c:pt>
                <c:pt idx="1419">
                  <c:v>-0.52371800000000002</c:v>
                </c:pt>
                <c:pt idx="1420">
                  <c:v>-0.52179600000000004</c:v>
                </c:pt>
                <c:pt idx="1421">
                  <c:v>-0.52185800000000004</c:v>
                </c:pt>
                <c:pt idx="1422">
                  <c:v>-0.51482600000000001</c:v>
                </c:pt>
                <c:pt idx="1423">
                  <c:v>-0.49732500000000002</c:v>
                </c:pt>
                <c:pt idx="1424">
                  <c:v>-0.47378999999999999</c:v>
                </c:pt>
                <c:pt idx="1425">
                  <c:v>-0.452019</c:v>
                </c:pt>
                <c:pt idx="1426">
                  <c:v>-0.43791600000000003</c:v>
                </c:pt>
                <c:pt idx="1427">
                  <c:v>-0.43262200000000001</c:v>
                </c:pt>
                <c:pt idx="1428">
                  <c:v>-0.42788599999999999</c:v>
                </c:pt>
                <c:pt idx="1429">
                  <c:v>-0.42050399999999999</c:v>
                </c:pt>
                <c:pt idx="1430">
                  <c:v>-0.40372799999999998</c:v>
                </c:pt>
                <c:pt idx="1431">
                  <c:v>-0.38288299999999997</c:v>
                </c:pt>
                <c:pt idx="1432">
                  <c:v>-0.36518499999999998</c:v>
                </c:pt>
                <c:pt idx="1433">
                  <c:v>-0.360176</c:v>
                </c:pt>
                <c:pt idx="1434">
                  <c:v>-0.37107800000000002</c:v>
                </c:pt>
                <c:pt idx="1435">
                  <c:v>-0.38781399999999999</c:v>
                </c:pt>
                <c:pt idx="1436">
                  <c:v>-0.39607500000000001</c:v>
                </c:pt>
                <c:pt idx="1437">
                  <c:v>-0.383469</c:v>
                </c:pt>
                <c:pt idx="1438">
                  <c:v>-0.34393499999999999</c:v>
                </c:pt>
                <c:pt idx="1439">
                  <c:v>-0.28247299999999997</c:v>
                </c:pt>
                <c:pt idx="1440">
                  <c:v>-0.212921</c:v>
                </c:pt>
                <c:pt idx="1441">
                  <c:v>-0.14383799999999999</c:v>
                </c:pt>
                <c:pt idx="1442">
                  <c:v>-7.9972000000000001E-2</c:v>
                </c:pt>
                <c:pt idx="1443">
                  <c:v>-1.1957000000000001E-2</c:v>
                </c:pt>
                <c:pt idx="1444">
                  <c:v>6.9892999999999997E-2</c:v>
                </c:pt>
                <c:pt idx="1445">
                  <c:v>0.165968</c:v>
                </c:pt>
                <c:pt idx="1446">
                  <c:v>0.263075</c:v>
                </c:pt>
                <c:pt idx="1447">
                  <c:v>0.33516800000000002</c:v>
                </c:pt>
                <c:pt idx="1448">
                  <c:v>0.361929</c:v>
                </c:pt>
                <c:pt idx="1449">
                  <c:v>0.32812200000000002</c:v>
                </c:pt>
                <c:pt idx="1450">
                  <c:v>0.25154799999999999</c:v>
                </c:pt>
                <c:pt idx="1451">
                  <c:v>0.15679000000000001</c:v>
                </c:pt>
                <c:pt idx="1452">
                  <c:v>8.1410999999999997E-2</c:v>
                </c:pt>
                <c:pt idx="1453">
                  <c:v>3.0700000000000002E-2</c:v>
                </c:pt>
                <c:pt idx="1454">
                  <c:v>9.8359999999999993E-3</c:v>
                </c:pt>
                <c:pt idx="1455">
                  <c:v>-7.8600000000000002E-4</c:v>
                </c:pt>
                <c:pt idx="1456">
                  <c:v>-1.6912E-2</c:v>
                </c:pt>
                <c:pt idx="1457">
                  <c:v>-4.8495000000000003E-2</c:v>
                </c:pt>
                <c:pt idx="1458">
                  <c:v>-8.9018E-2</c:v>
                </c:pt>
                <c:pt idx="1459">
                  <c:v>-0.123125</c:v>
                </c:pt>
                <c:pt idx="1460">
                  <c:v>-0.140435</c:v>
                </c:pt>
                <c:pt idx="1461">
                  <c:v>-0.143147</c:v>
                </c:pt>
                <c:pt idx="1462">
                  <c:v>-0.139654</c:v>
                </c:pt>
                <c:pt idx="1463">
                  <c:v>-0.14249999999999999</c:v>
                </c:pt>
                <c:pt idx="1464">
                  <c:v>-0.158717</c:v>
                </c:pt>
                <c:pt idx="1465">
                  <c:v>-0.187415</c:v>
                </c:pt>
                <c:pt idx="1466">
                  <c:v>-0.221107</c:v>
                </c:pt>
                <c:pt idx="1467">
                  <c:v>-0.248945</c:v>
                </c:pt>
                <c:pt idx="1468">
                  <c:v>-0.26602599999999998</c:v>
                </c:pt>
                <c:pt idx="1469">
                  <c:v>-0.273036</c:v>
                </c:pt>
                <c:pt idx="1470">
                  <c:v>-0.27357300000000001</c:v>
                </c:pt>
                <c:pt idx="1471">
                  <c:v>-0.27143800000000001</c:v>
                </c:pt>
                <c:pt idx="1472">
                  <c:v>-0.26978600000000003</c:v>
                </c:pt>
                <c:pt idx="1473">
                  <c:v>-0.26963100000000001</c:v>
                </c:pt>
                <c:pt idx="1474">
                  <c:v>-0.27068199999999998</c:v>
                </c:pt>
                <c:pt idx="1475">
                  <c:v>-0.27340199999999998</c:v>
                </c:pt>
                <c:pt idx="1476">
                  <c:v>-0.27810600000000002</c:v>
                </c:pt>
                <c:pt idx="1477">
                  <c:v>-0.283333</c:v>
                </c:pt>
                <c:pt idx="1478">
                  <c:v>-0.28042400000000001</c:v>
                </c:pt>
                <c:pt idx="1479">
                  <c:v>-0.26673200000000002</c:v>
                </c:pt>
                <c:pt idx="1480">
                  <c:v>-0.24061299999999999</c:v>
                </c:pt>
                <c:pt idx="1481">
                  <c:v>-0.20455799999999999</c:v>
                </c:pt>
                <c:pt idx="1482">
                  <c:v>-0.166464</c:v>
                </c:pt>
                <c:pt idx="1483">
                  <c:v>-0.13522999999999999</c:v>
                </c:pt>
                <c:pt idx="1484">
                  <c:v>-0.112468</c:v>
                </c:pt>
                <c:pt idx="1485">
                  <c:v>-9.7596000000000002E-2</c:v>
                </c:pt>
                <c:pt idx="1486">
                  <c:v>-8.0662999999999999E-2</c:v>
                </c:pt>
                <c:pt idx="1487">
                  <c:v>-5.2394999999999997E-2</c:v>
                </c:pt>
                <c:pt idx="1488">
                  <c:v>-1.2930000000000001E-2</c:v>
                </c:pt>
                <c:pt idx="1489">
                  <c:v>3.2474999999999997E-2</c:v>
                </c:pt>
                <c:pt idx="1490">
                  <c:v>7.7466999999999994E-2</c:v>
                </c:pt>
                <c:pt idx="1491">
                  <c:v>0.110448</c:v>
                </c:pt>
                <c:pt idx="1492">
                  <c:v>0.12636600000000001</c:v>
                </c:pt>
                <c:pt idx="1493">
                  <c:v>0.132327</c:v>
                </c:pt>
                <c:pt idx="1494">
                  <c:v>0.138932</c:v>
                </c:pt>
                <c:pt idx="1495">
                  <c:v>0.156276</c:v>
                </c:pt>
                <c:pt idx="1496">
                  <c:v>0.18750500000000001</c:v>
                </c:pt>
                <c:pt idx="1497">
                  <c:v>0.22945699999999999</c:v>
                </c:pt>
                <c:pt idx="1498">
                  <c:v>0.27387299999999998</c:v>
                </c:pt>
                <c:pt idx="1499">
                  <c:v>0.308892</c:v>
                </c:pt>
                <c:pt idx="1500">
                  <c:v>0.31877899999999998</c:v>
                </c:pt>
                <c:pt idx="1501">
                  <c:v>0.30068600000000001</c:v>
                </c:pt>
                <c:pt idx="1502">
                  <c:v>0.26121800000000001</c:v>
                </c:pt>
                <c:pt idx="1503">
                  <c:v>0.21024200000000001</c:v>
                </c:pt>
                <c:pt idx="1504">
                  <c:v>0.16064500000000001</c:v>
                </c:pt>
                <c:pt idx="1505">
                  <c:v>0.122281</c:v>
                </c:pt>
                <c:pt idx="1506">
                  <c:v>0.106381</c:v>
                </c:pt>
                <c:pt idx="1507">
                  <c:v>0.10675999999999999</c:v>
                </c:pt>
                <c:pt idx="1508">
                  <c:v>0.114927</c:v>
                </c:pt>
                <c:pt idx="1509">
                  <c:v>0.11994299999999999</c:v>
                </c:pt>
                <c:pt idx="1510">
                  <c:v>0.116284</c:v>
                </c:pt>
                <c:pt idx="1511">
                  <c:v>0.10347000000000001</c:v>
                </c:pt>
                <c:pt idx="1512">
                  <c:v>8.3344000000000001E-2</c:v>
                </c:pt>
                <c:pt idx="1513">
                  <c:v>6.1718000000000002E-2</c:v>
                </c:pt>
                <c:pt idx="1514">
                  <c:v>4.6880999999999999E-2</c:v>
                </c:pt>
                <c:pt idx="1515">
                  <c:v>3.7496000000000002E-2</c:v>
                </c:pt>
                <c:pt idx="1516">
                  <c:v>3.2809999999999999E-2</c:v>
                </c:pt>
                <c:pt idx="1517">
                  <c:v>2.7973000000000001E-2</c:v>
                </c:pt>
                <c:pt idx="1518">
                  <c:v>2.7681000000000001E-2</c:v>
                </c:pt>
                <c:pt idx="1519">
                  <c:v>3.6394999999999997E-2</c:v>
                </c:pt>
                <c:pt idx="1520">
                  <c:v>5.6805000000000001E-2</c:v>
                </c:pt>
                <c:pt idx="1521">
                  <c:v>8.9537000000000005E-2</c:v>
                </c:pt>
                <c:pt idx="1522">
                  <c:v>0.12812200000000001</c:v>
                </c:pt>
                <c:pt idx="1523">
                  <c:v>0.16181799999999999</c:v>
                </c:pt>
                <c:pt idx="1524">
                  <c:v>0.18298900000000001</c:v>
                </c:pt>
                <c:pt idx="1525">
                  <c:v>0.18576000000000001</c:v>
                </c:pt>
                <c:pt idx="1526">
                  <c:v>0.18668599999999999</c:v>
                </c:pt>
                <c:pt idx="1527">
                  <c:v>0.19623199999999999</c:v>
                </c:pt>
                <c:pt idx="1528">
                  <c:v>0.22439700000000001</c:v>
                </c:pt>
                <c:pt idx="1529">
                  <c:v>0.27047900000000002</c:v>
                </c:pt>
                <c:pt idx="1530">
                  <c:v>0.32272499999999998</c:v>
                </c:pt>
                <c:pt idx="1531">
                  <c:v>0.37090099999999998</c:v>
                </c:pt>
                <c:pt idx="1532">
                  <c:v>0.40368199999999999</c:v>
                </c:pt>
                <c:pt idx="1533">
                  <c:v>0.41787600000000003</c:v>
                </c:pt>
                <c:pt idx="1534">
                  <c:v>0.415848</c:v>
                </c:pt>
                <c:pt idx="1535">
                  <c:v>0.40557199999999999</c:v>
                </c:pt>
                <c:pt idx="1536">
                  <c:v>0.38555699999999998</c:v>
                </c:pt>
                <c:pt idx="1537">
                  <c:v>0.35420299999999999</c:v>
                </c:pt>
                <c:pt idx="1538">
                  <c:v>0.30498900000000001</c:v>
                </c:pt>
                <c:pt idx="1539">
                  <c:v>0.24218500000000001</c:v>
                </c:pt>
                <c:pt idx="1540">
                  <c:v>0.172816</c:v>
                </c:pt>
                <c:pt idx="1541">
                  <c:v>0.106221</c:v>
                </c:pt>
                <c:pt idx="1542">
                  <c:v>5.3934999999999997E-2</c:v>
                </c:pt>
                <c:pt idx="1543">
                  <c:v>2.0737999999999999E-2</c:v>
                </c:pt>
                <c:pt idx="1544">
                  <c:v>3.9789999999999999E-3</c:v>
                </c:pt>
                <c:pt idx="1545">
                  <c:v>-4.3379999999999998E-3</c:v>
                </c:pt>
                <c:pt idx="1546">
                  <c:v>-1.1832000000000001E-2</c:v>
                </c:pt>
                <c:pt idx="1547">
                  <c:v>-1.9373000000000001E-2</c:v>
                </c:pt>
                <c:pt idx="1548">
                  <c:v>-2.4929E-2</c:v>
                </c:pt>
                <c:pt idx="1549">
                  <c:v>-2.4395E-2</c:v>
                </c:pt>
                <c:pt idx="1550">
                  <c:v>-1.6376000000000002E-2</c:v>
                </c:pt>
                <c:pt idx="1551">
                  <c:v>-5.5929999999999999E-3</c:v>
                </c:pt>
                <c:pt idx="1552">
                  <c:v>2.3939999999999999E-3</c:v>
                </c:pt>
                <c:pt idx="1553">
                  <c:v>-2.2929999999999999E-3</c:v>
                </c:pt>
                <c:pt idx="1554">
                  <c:v>-1.7010999999999998E-2</c:v>
                </c:pt>
                <c:pt idx="1555">
                  <c:v>-3.3146000000000002E-2</c:v>
                </c:pt>
                <c:pt idx="1556">
                  <c:v>-3.9988000000000003E-2</c:v>
                </c:pt>
                <c:pt idx="1557">
                  <c:v>-2.8323999999999998E-2</c:v>
                </c:pt>
                <c:pt idx="1558">
                  <c:v>1.521E-3</c:v>
                </c:pt>
                <c:pt idx="1559">
                  <c:v>4.0584000000000002E-2</c:v>
                </c:pt>
                <c:pt idx="1560">
                  <c:v>7.2812000000000002E-2</c:v>
                </c:pt>
                <c:pt idx="1561">
                  <c:v>8.702E-2</c:v>
                </c:pt>
                <c:pt idx="1562">
                  <c:v>7.9980999999999997E-2</c:v>
                </c:pt>
                <c:pt idx="1563">
                  <c:v>4.8974999999999998E-2</c:v>
                </c:pt>
                <c:pt idx="1564">
                  <c:v>8.6370000000000006E-3</c:v>
                </c:pt>
                <c:pt idx="1565">
                  <c:v>-3.2138E-2</c:v>
                </c:pt>
                <c:pt idx="1566">
                  <c:v>-6.9311999999999999E-2</c:v>
                </c:pt>
                <c:pt idx="1567">
                  <c:v>-9.8810999999999996E-2</c:v>
                </c:pt>
                <c:pt idx="1568">
                  <c:v>-0.12618199999999999</c:v>
                </c:pt>
                <c:pt idx="1569">
                  <c:v>-0.14863999999999999</c:v>
                </c:pt>
                <c:pt idx="1570">
                  <c:v>-0.16604099999999999</c:v>
                </c:pt>
                <c:pt idx="1571">
                  <c:v>-0.17449100000000001</c:v>
                </c:pt>
                <c:pt idx="1572">
                  <c:v>-0.175236</c:v>
                </c:pt>
                <c:pt idx="1573">
                  <c:v>-0.169373</c:v>
                </c:pt>
                <c:pt idx="1574">
                  <c:v>-0.15921399999999999</c:v>
                </c:pt>
                <c:pt idx="1575">
                  <c:v>-0.15567800000000001</c:v>
                </c:pt>
                <c:pt idx="1576">
                  <c:v>-0.16356899999999999</c:v>
                </c:pt>
                <c:pt idx="1577">
                  <c:v>-0.18462000000000001</c:v>
                </c:pt>
                <c:pt idx="1578">
                  <c:v>-0.21654499999999999</c:v>
                </c:pt>
                <c:pt idx="1579">
                  <c:v>-0.25392199999999998</c:v>
                </c:pt>
                <c:pt idx="1580">
                  <c:v>-0.28789100000000001</c:v>
                </c:pt>
                <c:pt idx="1581">
                  <c:v>-0.317137</c:v>
                </c:pt>
                <c:pt idx="1582">
                  <c:v>-0.337729</c:v>
                </c:pt>
                <c:pt idx="1583">
                  <c:v>-0.35181400000000002</c:v>
                </c:pt>
                <c:pt idx="1584">
                  <c:v>-0.36562</c:v>
                </c:pt>
                <c:pt idx="1585">
                  <c:v>-0.38149300000000003</c:v>
                </c:pt>
                <c:pt idx="1586">
                  <c:v>-0.39917999999999998</c:v>
                </c:pt>
                <c:pt idx="1587">
                  <c:v>-0.41630200000000001</c:v>
                </c:pt>
                <c:pt idx="1588">
                  <c:v>-0.42965900000000001</c:v>
                </c:pt>
                <c:pt idx="1589">
                  <c:v>-0.43712600000000001</c:v>
                </c:pt>
                <c:pt idx="1590">
                  <c:v>-0.44165300000000002</c:v>
                </c:pt>
                <c:pt idx="1591">
                  <c:v>-0.44470700000000002</c:v>
                </c:pt>
                <c:pt idx="1592">
                  <c:v>-0.45264199999999999</c:v>
                </c:pt>
                <c:pt idx="1593">
                  <c:v>-0.46799299999999999</c:v>
                </c:pt>
                <c:pt idx="1594">
                  <c:v>-0.48518499999999998</c:v>
                </c:pt>
                <c:pt idx="1595">
                  <c:v>-0.49384099999999997</c:v>
                </c:pt>
                <c:pt idx="1596">
                  <c:v>-0.48868800000000001</c:v>
                </c:pt>
                <c:pt idx="1597">
                  <c:v>-0.465007</c:v>
                </c:pt>
                <c:pt idx="1598">
                  <c:v>-0.42853599999999997</c:v>
                </c:pt>
                <c:pt idx="1599">
                  <c:v>-0.38993800000000001</c:v>
                </c:pt>
                <c:pt idx="1600">
                  <c:v>-0.35700199999999999</c:v>
                </c:pt>
                <c:pt idx="1601">
                  <c:v>-0.34147499999999997</c:v>
                </c:pt>
                <c:pt idx="1602">
                  <c:v>-0.34870299999999999</c:v>
                </c:pt>
                <c:pt idx="1603">
                  <c:v>-0.36436800000000003</c:v>
                </c:pt>
                <c:pt idx="1604">
                  <c:v>-0.38707799999999998</c:v>
                </c:pt>
                <c:pt idx="1605">
                  <c:v>-0.41326600000000002</c:v>
                </c:pt>
                <c:pt idx="1606">
                  <c:v>-0.44070500000000001</c:v>
                </c:pt>
                <c:pt idx="1607">
                  <c:v>-0.46462599999999998</c:v>
                </c:pt>
                <c:pt idx="1608">
                  <c:v>-0.48224699999999998</c:v>
                </c:pt>
                <c:pt idx="1609">
                  <c:v>-0.48550599999999999</c:v>
                </c:pt>
                <c:pt idx="1610">
                  <c:v>-0.46849400000000002</c:v>
                </c:pt>
                <c:pt idx="1611">
                  <c:v>-0.43402299999999999</c:v>
                </c:pt>
                <c:pt idx="1612">
                  <c:v>-0.394453</c:v>
                </c:pt>
                <c:pt idx="1613">
                  <c:v>-0.36627900000000002</c:v>
                </c:pt>
                <c:pt idx="1614">
                  <c:v>-0.36326000000000003</c:v>
                </c:pt>
                <c:pt idx="1615">
                  <c:v>-0.39155800000000002</c:v>
                </c:pt>
                <c:pt idx="1616">
                  <c:v>-0.44053100000000001</c:v>
                </c:pt>
                <c:pt idx="1617">
                  <c:v>-0.49485800000000002</c:v>
                </c:pt>
                <c:pt idx="1618">
                  <c:v>-0.53913</c:v>
                </c:pt>
                <c:pt idx="1619">
                  <c:v>-0.56012700000000004</c:v>
                </c:pt>
                <c:pt idx="1620">
                  <c:v>-0.55973099999999998</c:v>
                </c:pt>
                <c:pt idx="1621">
                  <c:v>-0.546794</c:v>
                </c:pt>
                <c:pt idx="1622">
                  <c:v>-0.53225199999999995</c:v>
                </c:pt>
                <c:pt idx="1623">
                  <c:v>-0.52232299999999998</c:v>
                </c:pt>
                <c:pt idx="1624">
                  <c:v>-0.51901299999999995</c:v>
                </c:pt>
                <c:pt idx="1625">
                  <c:v>-0.51636499999999996</c:v>
                </c:pt>
                <c:pt idx="1626">
                  <c:v>-0.51067399999999996</c:v>
                </c:pt>
                <c:pt idx="1627">
                  <c:v>-0.50183</c:v>
                </c:pt>
                <c:pt idx="1628">
                  <c:v>-0.49281199999999997</c:v>
                </c:pt>
                <c:pt idx="1629">
                  <c:v>-0.49286600000000003</c:v>
                </c:pt>
                <c:pt idx="1630">
                  <c:v>-0.50836499999999996</c:v>
                </c:pt>
                <c:pt idx="1631">
                  <c:v>-0.54039099999999995</c:v>
                </c:pt>
                <c:pt idx="1632">
                  <c:v>-0.58110799999999996</c:v>
                </c:pt>
                <c:pt idx="1633">
                  <c:v>-0.62471399999999999</c:v>
                </c:pt>
                <c:pt idx="1634">
                  <c:v>-0.65476299999999998</c:v>
                </c:pt>
                <c:pt idx="1635">
                  <c:v>-0.66934700000000003</c:v>
                </c:pt>
                <c:pt idx="1636">
                  <c:v>-0.66669</c:v>
                </c:pt>
                <c:pt idx="1637">
                  <c:v>-0.65430299999999997</c:v>
                </c:pt>
                <c:pt idx="1638">
                  <c:v>-0.63815</c:v>
                </c:pt>
                <c:pt idx="1639">
                  <c:v>-0.623637</c:v>
                </c:pt>
                <c:pt idx="1640">
                  <c:v>-0.61143599999999998</c:v>
                </c:pt>
                <c:pt idx="1641">
                  <c:v>-0.59802299999999997</c:v>
                </c:pt>
                <c:pt idx="1642">
                  <c:v>-0.580175</c:v>
                </c:pt>
                <c:pt idx="1643">
                  <c:v>-0.55430400000000002</c:v>
                </c:pt>
                <c:pt idx="1644">
                  <c:v>-0.52552399999999999</c:v>
                </c:pt>
                <c:pt idx="1645">
                  <c:v>-0.49739100000000003</c:v>
                </c:pt>
                <c:pt idx="1646">
                  <c:v>-0.47842299999999999</c:v>
                </c:pt>
                <c:pt idx="1647">
                  <c:v>-0.46697100000000002</c:v>
                </c:pt>
                <c:pt idx="1648">
                  <c:v>-0.46546399999999999</c:v>
                </c:pt>
                <c:pt idx="1649">
                  <c:v>-0.46539900000000001</c:v>
                </c:pt>
                <c:pt idx="1650">
                  <c:v>-0.46221200000000001</c:v>
                </c:pt>
                <c:pt idx="1651">
                  <c:v>-0.45218399999999997</c:v>
                </c:pt>
                <c:pt idx="1652">
                  <c:v>-0.43636799999999998</c:v>
                </c:pt>
                <c:pt idx="1653">
                  <c:v>-0.419346</c:v>
                </c:pt>
                <c:pt idx="1654">
                  <c:v>-0.407526</c:v>
                </c:pt>
                <c:pt idx="1655">
                  <c:v>-0.40452900000000003</c:v>
                </c:pt>
                <c:pt idx="1656">
                  <c:v>-0.41205799999999998</c:v>
                </c:pt>
                <c:pt idx="1657">
                  <c:v>-0.42994900000000003</c:v>
                </c:pt>
                <c:pt idx="1658">
                  <c:v>-0.449687</c:v>
                </c:pt>
                <c:pt idx="1659">
                  <c:v>-0.47086299999999998</c:v>
                </c:pt>
                <c:pt idx="1660">
                  <c:v>-0.48819200000000001</c:v>
                </c:pt>
                <c:pt idx="1661">
                  <c:v>-0.49970799999999999</c:v>
                </c:pt>
                <c:pt idx="1662">
                  <c:v>-0.50385000000000002</c:v>
                </c:pt>
                <c:pt idx="1663">
                  <c:v>-0.50165300000000002</c:v>
                </c:pt>
                <c:pt idx="1664">
                  <c:v>-0.49632100000000001</c:v>
                </c:pt>
                <c:pt idx="1665">
                  <c:v>-0.49327100000000002</c:v>
                </c:pt>
                <c:pt idx="1666">
                  <c:v>-0.49515100000000001</c:v>
                </c:pt>
                <c:pt idx="1667">
                  <c:v>-0.50421499999999997</c:v>
                </c:pt>
                <c:pt idx="1668">
                  <c:v>-0.52127800000000002</c:v>
                </c:pt>
                <c:pt idx="1669">
                  <c:v>-0.54158499999999998</c:v>
                </c:pt>
                <c:pt idx="1670">
                  <c:v>-0.56057100000000004</c:v>
                </c:pt>
                <c:pt idx="1671">
                  <c:v>-0.57411699999999999</c:v>
                </c:pt>
                <c:pt idx="1672">
                  <c:v>-0.58350000000000002</c:v>
                </c:pt>
                <c:pt idx="1673">
                  <c:v>-0.58835499999999996</c:v>
                </c:pt>
                <c:pt idx="1674">
                  <c:v>-0.59116000000000002</c:v>
                </c:pt>
                <c:pt idx="1675">
                  <c:v>-0.59400600000000003</c:v>
                </c:pt>
                <c:pt idx="1676">
                  <c:v>-0.59849200000000002</c:v>
                </c:pt>
                <c:pt idx="1677">
                  <c:v>-0.60641400000000001</c:v>
                </c:pt>
                <c:pt idx="1678">
                  <c:v>-0.61913499999999999</c:v>
                </c:pt>
                <c:pt idx="1679">
                  <c:v>-0.64129199999999997</c:v>
                </c:pt>
                <c:pt idx="1680">
                  <c:v>-0.67301</c:v>
                </c:pt>
                <c:pt idx="1681">
                  <c:v>-0.71420399999999995</c:v>
                </c:pt>
                <c:pt idx="1682">
                  <c:v>-0.75807599999999997</c:v>
                </c:pt>
                <c:pt idx="1683">
                  <c:v>-0.79864800000000002</c:v>
                </c:pt>
                <c:pt idx="1684">
                  <c:v>-0.82982999999999996</c:v>
                </c:pt>
                <c:pt idx="1685">
                  <c:v>-0.848325</c:v>
                </c:pt>
                <c:pt idx="1686">
                  <c:v>-0.85301499999999997</c:v>
                </c:pt>
                <c:pt idx="1687">
                  <c:v>-0.84730399999999995</c:v>
                </c:pt>
                <c:pt idx="1688">
                  <c:v>-0.83506400000000003</c:v>
                </c:pt>
                <c:pt idx="1689">
                  <c:v>-0.81973099999999999</c:v>
                </c:pt>
                <c:pt idx="1690">
                  <c:v>-0.80243799999999998</c:v>
                </c:pt>
                <c:pt idx="1691">
                  <c:v>-0.78689200000000004</c:v>
                </c:pt>
                <c:pt idx="1692">
                  <c:v>-0.775335</c:v>
                </c:pt>
                <c:pt idx="1693">
                  <c:v>-0.76779900000000001</c:v>
                </c:pt>
                <c:pt idx="1694">
                  <c:v>-0.76443300000000003</c:v>
                </c:pt>
                <c:pt idx="1695">
                  <c:v>-0.76493199999999995</c:v>
                </c:pt>
                <c:pt idx="1696">
                  <c:v>-0.76466999999999996</c:v>
                </c:pt>
                <c:pt idx="1697">
                  <c:v>-0.76107800000000003</c:v>
                </c:pt>
                <c:pt idx="1698">
                  <c:v>-0.75050899999999998</c:v>
                </c:pt>
                <c:pt idx="1699">
                  <c:v>-0.73743999999999998</c:v>
                </c:pt>
                <c:pt idx="1700">
                  <c:v>-0.72327200000000003</c:v>
                </c:pt>
                <c:pt idx="1701">
                  <c:v>-0.71348400000000001</c:v>
                </c:pt>
                <c:pt idx="1702">
                  <c:v>-0.70877400000000002</c:v>
                </c:pt>
                <c:pt idx="1703">
                  <c:v>-0.71086199999999999</c:v>
                </c:pt>
                <c:pt idx="1704">
                  <c:v>-0.71699000000000002</c:v>
                </c:pt>
                <c:pt idx="1705">
                  <c:v>-0.72456900000000002</c:v>
                </c:pt>
                <c:pt idx="1706">
                  <c:v>-0.73065500000000005</c:v>
                </c:pt>
                <c:pt idx="1707">
                  <c:v>-0.73548899999999995</c:v>
                </c:pt>
                <c:pt idx="1708">
                  <c:v>-0.74013099999999998</c:v>
                </c:pt>
                <c:pt idx="1709">
                  <c:v>-0.74543199999999998</c:v>
                </c:pt>
                <c:pt idx="1710">
                  <c:v>-0.74940300000000004</c:v>
                </c:pt>
                <c:pt idx="1711">
                  <c:v>-0.75351800000000002</c:v>
                </c:pt>
                <c:pt idx="1712">
                  <c:v>-0.75371500000000002</c:v>
                </c:pt>
                <c:pt idx="1713">
                  <c:v>-0.74901799999999996</c:v>
                </c:pt>
                <c:pt idx="1714">
                  <c:v>-0.74033000000000004</c:v>
                </c:pt>
                <c:pt idx="1715">
                  <c:v>-0.729294</c:v>
                </c:pt>
                <c:pt idx="1716">
                  <c:v>-0.71777400000000002</c:v>
                </c:pt>
                <c:pt idx="1717">
                  <c:v>-0.71045899999999995</c:v>
                </c:pt>
                <c:pt idx="1718">
                  <c:v>-0.70770999999999995</c:v>
                </c:pt>
                <c:pt idx="1719">
                  <c:v>-0.70867100000000005</c:v>
                </c:pt>
                <c:pt idx="1720">
                  <c:v>-0.71279400000000004</c:v>
                </c:pt>
                <c:pt idx="1721">
                  <c:v>-0.71763999999999994</c:v>
                </c:pt>
                <c:pt idx="1722">
                  <c:v>-0.72354499999999999</c:v>
                </c:pt>
                <c:pt idx="1723">
                  <c:v>-0.73119999999999996</c:v>
                </c:pt>
                <c:pt idx="1724">
                  <c:v>-0.74167300000000003</c:v>
                </c:pt>
                <c:pt idx="1725">
                  <c:v>-0.75414099999999995</c:v>
                </c:pt>
                <c:pt idx="1726">
                  <c:v>-0.76719999999999999</c:v>
                </c:pt>
                <c:pt idx="1727">
                  <c:v>-0.77730600000000005</c:v>
                </c:pt>
                <c:pt idx="1728">
                  <c:v>-0.78095000000000003</c:v>
                </c:pt>
                <c:pt idx="1729">
                  <c:v>-0.77909700000000004</c:v>
                </c:pt>
                <c:pt idx="1730">
                  <c:v>-0.77531000000000005</c:v>
                </c:pt>
                <c:pt idx="1731">
                  <c:v>-0.77255600000000002</c:v>
                </c:pt>
                <c:pt idx="1732">
                  <c:v>-0.77332999999999996</c:v>
                </c:pt>
                <c:pt idx="1733">
                  <c:v>-0.77712599999999998</c:v>
                </c:pt>
                <c:pt idx="1734">
                  <c:v>-0.77909799999999996</c:v>
                </c:pt>
                <c:pt idx="1735">
                  <c:v>-0.77318200000000004</c:v>
                </c:pt>
                <c:pt idx="1736">
                  <c:v>-0.75717999999999996</c:v>
                </c:pt>
                <c:pt idx="1737">
                  <c:v>-0.73469399999999996</c:v>
                </c:pt>
                <c:pt idx="1738">
                  <c:v>-0.71229699999999996</c:v>
                </c:pt>
                <c:pt idx="1739">
                  <c:v>-0.69745999999999997</c:v>
                </c:pt>
                <c:pt idx="1740">
                  <c:v>-0.69436500000000001</c:v>
                </c:pt>
                <c:pt idx="1741">
                  <c:v>-0.70075200000000004</c:v>
                </c:pt>
                <c:pt idx="1742">
                  <c:v>-0.71218899999999996</c:v>
                </c:pt>
                <c:pt idx="1743">
                  <c:v>-0.71833800000000003</c:v>
                </c:pt>
                <c:pt idx="1744">
                  <c:v>-0.71693200000000001</c:v>
                </c:pt>
                <c:pt idx="1745">
                  <c:v>-0.71046299999999996</c:v>
                </c:pt>
                <c:pt idx="1746">
                  <c:v>-0.70325199999999999</c:v>
                </c:pt>
                <c:pt idx="1747">
                  <c:v>-0.70150699999999999</c:v>
                </c:pt>
                <c:pt idx="1748">
                  <c:v>-0.70720700000000003</c:v>
                </c:pt>
                <c:pt idx="1749">
                  <c:v>-0.72050899999999996</c:v>
                </c:pt>
                <c:pt idx="1750">
                  <c:v>-0.73746900000000004</c:v>
                </c:pt>
                <c:pt idx="1751">
                  <c:v>-0.75209099999999995</c:v>
                </c:pt>
                <c:pt idx="1752">
                  <c:v>-0.76122000000000001</c:v>
                </c:pt>
                <c:pt idx="1753">
                  <c:v>-0.76447200000000004</c:v>
                </c:pt>
                <c:pt idx="1754">
                  <c:v>-0.76146499999999995</c:v>
                </c:pt>
                <c:pt idx="1755">
                  <c:v>-0.75311600000000001</c:v>
                </c:pt>
                <c:pt idx="1756">
                  <c:v>-0.74262499999999998</c:v>
                </c:pt>
                <c:pt idx="1757">
                  <c:v>-0.72994099999999995</c:v>
                </c:pt>
                <c:pt idx="1758">
                  <c:v>-0.71516800000000003</c:v>
                </c:pt>
                <c:pt idx="1759">
                  <c:v>-0.69948600000000005</c:v>
                </c:pt>
                <c:pt idx="1760">
                  <c:v>-0.68470500000000001</c:v>
                </c:pt>
                <c:pt idx="1761">
                  <c:v>-0.67317400000000005</c:v>
                </c:pt>
                <c:pt idx="1762">
                  <c:v>-0.66773499999999997</c:v>
                </c:pt>
                <c:pt idx="1763">
                  <c:v>-0.66688499999999995</c:v>
                </c:pt>
                <c:pt idx="1764">
                  <c:v>-0.67102799999999996</c:v>
                </c:pt>
                <c:pt idx="1765">
                  <c:v>-0.67906500000000003</c:v>
                </c:pt>
                <c:pt idx="1766">
                  <c:v>-0.68624600000000002</c:v>
                </c:pt>
                <c:pt idx="1767">
                  <c:v>-0.69000899999999998</c:v>
                </c:pt>
                <c:pt idx="1768">
                  <c:v>-0.69018100000000004</c:v>
                </c:pt>
                <c:pt idx="1769">
                  <c:v>-0.68574800000000002</c:v>
                </c:pt>
                <c:pt idx="1770">
                  <c:v>-0.67811500000000002</c:v>
                </c:pt>
                <c:pt idx="1771">
                  <c:v>-0.67069599999999996</c:v>
                </c:pt>
                <c:pt idx="1772">
                  <c:v>-0.66657500000000003</c:v>
                </c:pt>
                <c:pt idx="1773">
                  <c:v>-0.66711699999999996</c:v>
                </c:pt>
                <c:pt idx="1774">
                  <c:v>-0.67184900000000003</c:v>
                </c:pt>
                <c:pt idx="1775">
                  <c:v>-0.68016900000000002</c:v>
                </c:pt>
                <c:pt idx="1776">
                  <c:v>-0.69116900000000003</c:v>
                </c:pt>
                <c:pt idx="1777">
                  <c:v>-0.70412300000000005</c:v>
                </c:pt>
                <c:pt idx="1778">
                  <c:v>-0.71327200000000002</c:v>
                </c:pt>
                <c:pt idx="1779">
                  <c:v>-0.71699599999999997</c:v>
                </c:pt>
                <c:pt idx="1780">
                  <c:v>-0.71315899999999999</c:v>
                </c:pt>
                <c:pt idx="1781">
                  <c:v>-0.69971099999999997</c:v>
                </c:pt>
                <c:pt idx="1782">
                  <c:v>-0.67736099999999999</c:v>
                </c:pt>
                <c:pt idx="1783">
                  <c:v>-0.64920599999999995</c:v>
                </c:pt>
                <c:pt idx="1784">
                  <c:v>-0.62066299999999996</c:v>
                </c:pt>
                <c:pt idx="1785">
                  <c:v>-0.59494499999999995</c:v>
                </c:pt>
                <c:pt idx="1786">
                  <c:v>-0.57444700000000004</c:v>
                </c:pt>
                <c:pt idx="1787">
                  <c:v>-0.56050900000000003</c:v>
                </c:pt>
                <c:pt idx="1788">
                  <c:v>-0.55332800000000004</c:v>
                </c:pt>
                <c:pt idx="1789">
                  <c:v>-0.54975799999999997</c:v>
                </c:pt>
                <c:pt idx="1790">
                  <c:v>-0.54916200000000004</c:v>
                </c:pt>
                <c:pt idx="1791">
                  <c:v>-0.54879500000000003</c:v>
                </c:pt>
                <c:pt idx="1792">
                  <c:v>-0.54917700000000003</c:v>
                </c:pt>
                <c:pt idx="1793">
                  <c:v>-0.54990899999999998</c:v>
                </c:pt>
                <c:pt idx="1794">
                  <c:v>-0.54857999999999996</c:v>
                </c:pt>
                <c:pt idx="1795">
                  <c:v>-0.54768600000000001</c:v>
                </c:pt>
                <c:pt idx="1796">
                  <c:v>-0.54747900000000005</c:v>
                </c:pt>
                <c:pt idx="1797">
                  <c:v>-0.55036200000000002</c:v>
                </c:pt>
                <c:pt idx="1798">
                  <c:v>-0.55610400000000004</c:v>
                </c:pt>
                <c:pt idx="1799">
                  <c:v>-0.56302799999999997</c:v>
                </c:pt>
                <c:pt idx="1800">
                  <c:v>-0.57035599999999997</c:v>
                </c:pt>
                <c:pt idx="1801">
                  <c:v>-0.57451300000000005</c:v>
                </c:pt>
                <c:pt idx="1802">
                  <c:v>-0.574021</c:v>
                </c:pt>
                <c:pt idx="1803">
                  <c:v>-0.56825700000000001</c:v>
                </c:pt>
                <c:pt idx="1804">
                  <c:v>-0.56064800000000004</c:v>
                </c:pt>
                <c:pt idx="1805">
                  <c:v>-0.54939800000000005</c:v>
                </c:pt>
                <c:pt idx="1806">
                  <c:v>-0.53487099999999999</c:v>
                </c:pt>
                <c:pt idx="1807">
                  <c:v>-0.51621399999999995</c:v>
                </c:pt>
                <c:pt idx="1808">
                  <c:v>-0.49482199999999998</c:v>
                </c:pt>
                <c:pt idx="1809">
                  <c:v>-0.47318900000000003</c:v>
                </c:pt>
                <c:pt idx="1810">
                  <c:v>-0.45795999999999998</c:v>
                </c:pt>
                <c:pt idx="1811">
                  <c:v>-0.45409899999999997</c:v>
                </c:pt>
                <c:pt idx="1812">
                  <c:v>-0.46612999999999999</c:v>
                </c:pt>
                <c:pt idx="1813">
                  <c:v>-0.490537</c:v>
                </c:pt>
                <c:pt idx="1814">
                  <c:v>-0.51896799999999998</c:v>
                </c:pt>
                <c:pt idx="1815">
                  <c:v>-0.54418299999999997</c:v>
                </c:pt>
                <c:pt idx="1816">
                  <c:v>-0.55835699999999999</c:v>
                </c:pt>
                <c:pt idx="1817">
                  <c:v>-0.559751</c:v>
                </c:pt>
                <c:pt idx="1818">
                  <c:v>-0.54837400000000003</c:v>
                </c:pt>
                <c:pt idx="1819">
                  <c:v>-0.52896200000000004</c:v>
                </c:pt>
                <c:pt idx="1820">
                  <c:v>-0.50604899999999997</c:v>
                </c:pt>
                <c:pt idx="1821">
                  <c:v>-0.48332399999999998</c:v>
                </c:pt>
                <c:pt idx="1822">
                  <c:v>-0.46297899999999997</c:v>
                </c:pt>
                <c:pt idx="1823">
                  <c:v>-0.45013199999999998</c:v>
                </c:pt>
                <c:pt idx="1824">
                  <c:v>-0.44375900000000001</c:v>
                </c:pt>
                <c:pt idx="1825">
                  <c:v>-0.44705099999999998</c:v>
                </c:pt>
                <c:pt idx="1826">
                  <c:v>-0.45815400000000001</c:v>
                </c:pt>
                <c:pt idx="1827">
                  <c:v>-0.472333</c:v>
                </c:pt>
                <c:pt idx="1828">
                  <c:v>-0.48788599999999999</c:v>
                </c:pt>
                <c:pt idx="1829">
                  <c:v>-0.49889499999999998</c:v>
                </c:pt>
                <c:pt idx="1830">
                  <c:v>-0.50541700000000001</c:v>
                </c:pt>
                <c:pt idx="1831">
                  <c:v>-0.50754100000000002</c:v>
                </c:pt>
                <c:pt idx="1832">
                  <c:v>-0.50588100000000003</c:v>
                </c:pt>
                <c:pt idx="1833">
                  <c:v>-0.501749</c:v>
                </c:pt>
                <c:pt idx="1834">
                  <c:v>-0.49617</c:v>
                </c:pt>
                <c:pt idx="1835">
                  <c:v>-0.49094500000000002</c:v>
                </c:pt>
                <c:pt idx="1836">
                  <c:v>-0.48652600000000001</c:v>
                </c:pt>
                <c:pt idx="1837">
                  <c:v>-0.48195300000000002</c:v>
                </c:pt>
                <c:pt idx="1838">
                  <c:v>-0.48072599999999999</c:v>
                </c:pt>
                <c:pt idx="1839">
                  <c:v>-0.480462</c:v>
                </c:pt>
                <c:pt idx="1840">
                  <c:v>-0.48288199999999998</c:v>
                </c:pt>
                <c:pt idx="1841">
                  <c:v>-0.485711</c:v>
                </c:pt>
                <c:pt idx="1842">
                  <c:v>-0.48482500000000001</c:v>
                </c:pt>
                <c:pt idx="1843">
                  <c:v>-0.48117300000000002</c:v>
                </c:pt>
                <c:pt idx="1844">
                  <c:v>-0.46989799999999998</c:v>
                </c:pt>
                <c:pt idx="1845">
                  <c:v>-0.452602</c:v>
                </c:pt>
                <c:pt idx="1846">
                  <c:v>-0.43132399999999999</c:v>
                </c:pt>
                <c:pt idx="1847">
                  <c:v>-0.409524</c:v>
                </c:pt>
                <c:pt idx="1848">
                  <c:v>-0.389733</c:v>
                </c:pt>
                <c:pt idx="1849">
                  <c:v>-0.37653199999999998</c:v>
                </c:pt>
                <c:pt idx="1850">
                  <c:v>-0.37246200000000002</c:v>
                </c:pt>
                <c:pt idx="1851">
                  <c:v>-0.37734699999999999</c:v>
                </c:pt>
                <c:pt idx="1852">
                  <c:v>-0.39052900000000002</c:v>
                </c:pt>
                <c:pt idx="1853">
                  <c:v>-0.41109499999999999</c:v>
                </c:pt>
                <c:pt idx="1854">
                  <c:v>-0.43563499999999999</c:v>
                </c:pt>
                <c:pt idx="1855">
                  <c:v>-0.46001199999999998</c:v>
                </c:pt>
                <c:pt idx="1856">
                  <c:v>-0.48180899999999999</c:v>
                </c:pt>
                <c:pt idx="1857">
                  <c:v>-0.49651400000000001</c:v>
                </c:pt>
                <c:pt idx="1858">
                  <c:v>-0.50287999999999999</c:v>
                </c:pt>
                <c:pt idx="1859">
                  <c:v>-0.50217900000000004</c:v>
                </c:pt>
                <c:pt idx="1860">
                  <c:v>-0.49838399999999999</c:v>
                </c:pt>
                <c:pt idx="1861">
                  <c:v>-0.495869</c:v>
                </c:pt>
                <c:pt idx="1862">
                  <c:v>-0.499886</c:v>
                </c:pt>
                <c:pt idx="1863">
                  <c:v>-0.511521</c:v>
                </c:pt>
                <c:pt idx="1864">
                  <c:v>-0.53105500000000005</c:v>
                </c:pt>
                <c:pt idx="1865">
                  <c:v>-0.55430900000000005</c:v>
                </c:pt>
                <c:pt idx="1866">
                  <c:v>-0.575519</c:v>
                </c:pt>
                <c:pt idx="1867">
                  <c:v>-0.59037099999999998</c:v>
                </c:pt>
                <c:pt idx="1868">
                  <c:v>-0.59294400000000003</c:v>
                </c:pt>
                <c:pt idx="1869">
                  <c:v>-0.58320700000000003</c:v>
                </c:pt>
                <c:pt idx="1870">
                  <c:v>-0.55869999999999997</c:v>
                </c:pt>
                <c:pt idx="1871">
                  <c:v>-0.52339400000000003</c:v>
                </c:pt>
                <c:pt idx="1872">
                  <c:v>-0.48333399999999999</c:v>
                </c:pt>
                <c:pt idx="1873">
                  <c:v>-0.44621499999999997</c:v>
                </c:pt>
                <c:pt idx="1874">
                  <c:v>-0.42224400000000001</c:v>
                </c:pt>
                <c:pt idx="1875">
                  <c:v>-0.41411799999999999</c:v>
                </c:pt>
                <c:pt idx="1876">
                  <c:v>-0.419707</c:v>
                </c:pt>
                <c:pt idx="1877">
                  <c:v>-0.43513600000000002</c:v>
                </c:pt>
                <c:pt idx="1878">
                  <c:v>-0.45470699999999997</c:v>
                </c:pt>
                <c:pt idx="1879">
                  <c:v>-0.47505500000000001</c:v>
                </c:pt>
                <c:pt idx="1880">
                  <c:v>-0.49485299999999999</c:v>
                </c:pt>
                <c:pt idx="1881">
                  <c:v>-0.51242399999999999</c:v>
                </c:pt>
                <c:pt idx="1882">
                  <c:v>-0.52694700000000005</c:v>
                </c:pt>
                <c:pt idx="1883">
                  <c:v>-0.531941</c:v>
                </c:pt>
                <c:pt idx="1884">
                  <c:v>-0.52427699999999999</c:v>
                </c:pt>
                <c:pt idx="1885">
                  <c:v>-0.50205500000000003</c:v>
                </c:pt>
                <c:pt idx="1886">
                  <c:v>-0.47583700000000001</c:v>
                </c:pt>
                <c:pt idx="1887">
                  <c:v>-0.452403</c:v>
                </c:pt>
                <c:pt idx="1888">
                  <c:v>-0.44092100000000001</c:v>
                </c:pt>
                <c:pt idx="1889">
                  <c:v>-0.44251200000000002</c:v>
                </c:pt>
                <c:pt idx="1890">
                  <c:v>-0.45170199999999999</c:v>
                </c:pt>
                <c:pt idx="1891">
                  <c:v>-0.45524900000000001</c:v>
                </c:pt>
                <c:pt idx="1892">
                  <c:v>-0.44524000000000002</c:v>
                </c:pt>
                <c:pt idx="1893">
                  <c:v>-0.41943599999999998</c:v>
                </c:pt>
                <c:pt idx="1894">
                  <c:v>-0.38492599999999999</c:v>
                </c:pt>
                <c:pt idx="1895">
                  <c:v>-0.355657</c:v>
                </c:pt>
                <c:pt idx="1896">
                  <c:v>-0.33679700000000001</c:v>
                </c:pt>
                <c:pt idx="1897">
                  <c:v>-0.32610499999999998</c:v>
                </c:pt>
                <c:pt idx="1898">
                  <c:v>-0.31745400000000001</c:v>
                </c:pt>
                <c:pt idx="1899">
                  <c:v>-0.305674</c:v>
                </c:pt>
                <c:pt idx="1900">
                  <c:v>-0.28391</c:v>
                </c:pt>
                <c:pt idx="1901">
                  <c:v>-0.26561000000000001</c:v>
                </c:pt>
                <c:pt idx="1902">
                  <c:v>-0.26169100000000001</c:v>
                </c:pt>
                <c:pt idx="1903">
                  <c:v>-0.27232800000000001</c:v>
                </c:pt>
                <c:pt idx="1904">
                  <c:v>-0.27950900000000001</c:v>
                </c:pt>
                <c:pt idx="1905">
                  <c:v>-0.25229400000000002</c:v>
                </c:pt>
                <c:pt idx="1906">
                  <c:v>-0.152976</c:v>
                </c:pt>
                <c:pt idx="1907">
                  <c:v>2.9283E-2</c:v>
                </c:pt>
                <c:pt idx="1908">
                  <c:v>0.27764800000000001</c:v>
                </c:pt>
                <c:pt idx="1909">
                  <c:v>0.54723699999999997</c:v>
                </c:pt>
                <c:pt idx="1910">
                  <c:v>0.76650700000000005</c:v>
                </c:pt>
                <c:pt idx="1911">
                  <c:v>0.86995100000000003</c:v>
                </c:pt>
                <c:pt idx="1912">
                  <c:v>0.86352899999999999</c:v>
                </c:pt>
                <c:pt idx="1913">
                  <c:v>0.76449100000000003</c:v>
                </c:pt>
                <c:pt idx="1914">
                  <c:v>0.60658800000000002</c:v>
                </c:pt>
                <c:pt idx="1915">
                  <c:v>0.46160899999999999</c:v>
                </c:pt>
                <c:pt idx="1916">
                  <c:v>0.34963899999999998</c:v>
                </c:pt>
                <c:pt idx="1917">
                  <c:v>0.282333</c:v>
                </c:pt>
                <c:pt idx="1918">
                  <c:v>0.26619100000000001</c:v>
                </c:pt>
                <c:pt idx="1919">
                  <c:v>0.29600100000000001</c:v>
                </c:pt>
                <c:pt idx="1920">
                  <c:v>0.37979000000000002</c:v>
                </c:pt>
                <c:pt idx="1921">
                  <c:v>0.53034599999999998</c:v>
                </c:pt>
                <c:pt idx="1922">
                  <c:v>0.72516199999999997</c:v>
                </c:pt>
                <c:pt idx="1923">
                  <c:v>0.93784400000000001</c:v>
                </c:pt>
                <c:pt idx="1924">
                  <c:v>1.1114470000000001</c:v>
                </c:pt>
                <c:pt idx="1925">
                  <c:v>1.1985699999999999</c:v>
                </c:pt>
                <c:pt idx="1926">
                  <c:v>1.186121</c:v>
                </c:pt>
                <c:pt idx="1927">
                  <c:v>1.0875319999999999</c:v>
                </c:pt>
                <c:pt idx="1928">
                  <c:v>0.95138699999999998</c:v>
                </c:pt>
                <c:pt idx="1929">
                  <c:v>0.839812</c:v>
                </c:pt>
                <c:pt idx="1930">
                  <c:v>0.778748</c:v>
                </c:pt>
                <c:pt idx="1931">
                  <c:v>0.76779500000000001</c:v>
                </c:pt>
                <c:pt idx="1932">
                  <c:v>0.79519799999999996</c:v>
                </c:pt>
                <c:pt idx="1933">
                  <c:v>0.82703700000000002</c:v>
                </c:pt>
                <c:pt idx="1934">
                  <c:v>0.88038099999999997</c:v>
                </c:pt>
                <c:pt idx="1935">
                  <c:v>0.96963299999999997</c:v>
                </c:pt>
                <c:pt idx="1936">
                  <c:v>1.108206</c:v>
                </c:pt>
                <c:pt idx="1937">
                  <c:v>1.282124</c:v>
                </c:pt>
                <c:pt idx="1938">
                  <c:v>1.46245</c:v>
                </c:pt>
                <c:pt idx="1939">
                  <c:v>1.5844309999999999</c:v>
                </c:pt>
                <c:pt idx="1940">
                  <c:v>1.6144860000000001</c:v>
                </c:pt>
                <c:pt idx="1941">
                  <c:v>1.5485910000000001</c:v>
                </c:pt>
                <c:pt idx="1942">
                  <c:v>1.427165</c:v>
                </c:pt>
                <c:pt idx="1943">
                  <c:v>1.2982769999999999</c:v>
                </c:pt>
                <c:pt idx="1944">
                  <c:v>1.193254</c:v>
                </c:pt>
                <c:pt idx="1945">
                  <c:v>1.1120289999999999</c:v>
                </c:pt>
                <c:pt idx="1946">
                  <c:v>1.0377160000000001</c:v>
                </c:pt>
                <c:pt idx="1947">
                  <c:v>0.95777000000000001</c:v>
                </c:pt>
                <c:pt idx="1948">
                  <c:v>0.86786200000000002</c:v>
                </c:pt>
                <c:pt idx="1949">
                  <c:v>0.79592200000000002</c:v>
                </c:pt>
                <c:pt idx="1950">
                  <c:v>0.77778999999999998</c:v>
                </c:pt>
                <c:pt idx="1951">
                  <c:v>0.83749099999999999</c:v>
                </c:pt>
                <c:pt idx="1952">
                  <c:v>0.950515</c:v>
                </c:pt>
                <c:pt idx="1953">
                  <c:v>1.084287</c:v>
                </c:pt>
                <c:pt idx="1954">
                  <c:v>1.1926950000000001</c:v>
                </c:pt>
                <c:pt idx="1955">
                  <c:v>1.22922</c:v>
                </c:pt>
                <c:pt idx="1956">
                  <c:v>1.2050160000000001</c:v>
                </c:pt>
                <c:pt idx="1957">
                  <c:v>1.156792</c:v>
                </c:pt>
                <c:pt idx="1958">
                  <c:v>1.10653</c:v>
                </c:pt>
                <c:pt idx="1959">
                  <c:v>1.0831310000000001</c:v>
                </c:pt>
                <c:pt idx="1960">
                  <c:v>1.0776840000000001</c:v>
                </c:pt>
                <c:pt idx="1961">
                  <c:v>1.062249</c:v>
                </c:pt>
                <c:pt idx="1962">
                  <c:v>1.0514250000000001</c:v>
                </c:pt>
                <c:pt idx="1963">
                  <c:v>1.073108</c:v>
                </c:pt>
                <c:pt idx="1964">
                  <c:v>1.189584</c:v>
                </c:pt>
                <c:pt idx="1965">
                  <c:v>1.4626269999999999</c:v>
                </c:pt>
                <c:pt idx="1966">
                  <c:v>1.9146909999999999</c:v>
                </c:pt>
                <c:pt idx="1967">
                  <c:v>2.4114200000000001</c:v>
                </c:pt>
                <c:pt idx="1968">
                  <c:v>2.8613029999999999</c:v>
                </c:pt>
                <c:pt idx="1969">
                  <c:v>3.1479569999999999</c:v>
                </c:pt>
                <c:pt idx="1970">
                  <c:v>3.202671</c:v>
                </c:pt>
                <c:pt idx="1971">
                  <c:v>3.0942159999999999</c:v>
                </c:pt>
                <c:pt idx="1972">
                  <c:v>2.9848560000000002</c:v>
                </c:pt>
                <c:pt idx="1973">
                  <c:v>2.959463</c:v>
                </c:pt>
                <c:pt idx="1974">
                  <c:v>3.0811459999999999</c:v>
                </c:pt>
                <c:pt idx="1975">
                  <c:v>3.3126859999999998</c:v>
                </c:pt>
                <c:pt idx="1976">
                  <c:v>3.4835579999999999</c:v>
                </c:pt>
                <c:pt idx="1977">
                  <c:v>3.5364429999999998</c:v>
                </c:pt>
                <c:pt idx="1978">
                  <c:v>3.4162970000000001</c:v>
                </c:pt>
                <c:pt idx="1979">
                  <c:v>3.1586720000000001</c:v>
                </c:pt>
                <c:pt idx="1980">
                  <c:v>2.8743850000000002</c:v>
                </c:pt>
                <c:pt idx="1981">
                  <c:v>2.6630379999999998</c:v>
                </c:pt>
                <c:pt idx="1982">
                  <c:v>2.5251670000000002</c:v>
                </c:pt>
                <c:pt idx="1983">
                  <c:v>2.454189</c:v>
                </c:pt>
                <c:pt idx="1984">
                  <c:v>2.4038940000000002</c:v>
                </c:pt>
                <c:pt idx="1985">
                  <c:v>2.345351</c:v>
                </c:pt>
                <c:pt idx="1986">
                  <c:v>2.3011339999999998</c:v>
                </c:pt>
                <c:pt idx="1987">
                  <c:v>2.3097089999999998</c:v>
                </c:pt>
                <c:pt idx="1988">
                  <c:v>2.3840780000000001</c:v>
                </c:pt>
                <c:pt idx="1989">
                  <c:v>2.5039959999999999</c:v>
                </c:pt>
                <c:pt idx="1990">
                  <c:v>2.619774</c:v>
                </c:pt>
                <c:pt idx="1991">
                  <c:v>2.6491440000000002</c:v>
                </c:pt>
                <c:pt idx="1992">
                  <c:v>2.5761120000000002</c:v>
                </c:pt>
                <c:pt idx="1993">
                  <c:v>2.417459</c:v>
                </c:pt>
                <c:pt idx="1994">
                  <c:v>2.2244640000000002</c:v>
                </c:pt>
                <c:pt idx="1995">
                  <c:v>2.0424669999999998</c:v>
                </c:pt>
                <c:pt idx="1996">
                  <c:v>1.8996189999999999</c:v>
                </c:pt>
                <c:pt idx="1997">
                  <c:v>1.7847999999999999</c:v>
                </c:pt>
                <c:pt idx="1998">
                  <c:v>1.663179</c:v>
                </c:pt>
                <c:pt idx="1999">
                  <c:v>1.5180290000000001</c:v>
                </c:pt>
                <c:pt idx="2000">
                  <c:v>1.3640220000000001</c:v>
                </c:pt>
                <c:pt idx="2001">
                  <c:v>1.220566</c:v>
                </c:pt>
                <c:pt idx="2002">
                  <c:v>1.132789</c:v>
                </c:pt>
                <c:pt idx="2003">
                  <c:v>1.103553</c:v>
                </c:pt>
                <c:pt idx="2004">
                  <c:v>1.124241</c:v>
                </c:pt>
                <c:pt idx="2005">
                  <c:v>1.1629149999999999</c:v>
                </c:pt>
                <c:pt idx="2006">
                  <c:v>1.167389</c:v>
                </c:pt>
                <c:pt idx="2007">
                  <c:v>1.117102</c:v>
                </c:pt>
                <c:pt idx="2008">
                  <c:v>1.012019</c:v>
                </c:pt>
                <c:pt idx="2009">
                  <c:v>0.87170999999999998</c:v>
                </c:pt>
                <c:pt idx="2010">
                  <c:v>0.732684</c:v>
                </c:pt>
                <c:pt idx="2011">
                  <c:v>0.62258500000000006</c:v>
                </c:pt>
                <c:pt idx="2012">
                  <c:v>0.55022300000000002</c:v>
                </c:pt>
                <c:pt idx="2013">
                  <c:v>0.508656</c:v>
                </c:pt>
                <c:pt idx="2014">
                  <c:v>0.47709499999999999</c:v>
                </c:pt>
                <c:pt idx="2015">
                  <c:v>0.43783699999999998</c:v>
                </c:pt>
                <c:pt idx="2016">
                  <c:v>0.38877400000000001</c:v>
                </c:pt>
                <c:pt idx="2017">
                  <c:v>0.33328400000000002</c:v>
                </c:pt>
                <c:pt idx="2018">
                  <c:v>0.28381600000000001</c:v>
                </c:pt>
                <c:pt idx="2019">
                  <c:v>0.25035299999999999</c:v>
                </c:pt>
                <c:pt idx="2020">
                  <c:v>0.237512</c:v>
                </c:pt>
                <c:pt idx="2021">
                  <c:v>0.23082</c:v>
                </c:pt>
                <c:pt idx="2022">
                  <c:v>0.221918</c:v>
                </c:pt>
                <c:pt idx="2023">
                  <c:v>0.20515600000000001</c:v>
                </c:pt>
                <c:pt idx="2024">
                  <c:v>0.183834</c:v>
                </c:pt>
                <c:pt idx="2025">
                  <c:v>0.15620300000000001</c:v>
                </c:pt>
                <c:pt idx="2026">
                  <c:v>0.129139</c:v>
                </c:pt>
                <c:pt idx="2027">
                  <c:v>0.107126</c:v>
                </c:pt>
                <c:pt idx="2028">
                  <c:v>8.3582000000000004E-2</c:v>
                </c:pt>
                <c:pt idx="2029">
                  <c:v>5.0238999999999999E-2</c:v>
                </c:pt>
                <c:pt idx="2030">
                  <c:v>1.5479999999999999E-3</c:v>
                </c:pt>
                <c:pt idx="2031">
                  <c:v>-5.9507999999999998E-2</c:v>
                </c:pt>
                <c:pt idx="2032">
                  <c:v>-0.12183099999999999</c:v>
                </c:pt>
                <c:pt idx="2033">
                  <c:v>-0.16817499999999999</c:v>
                </c:pt>
                <c:pt idx="2034">
                  <c:v>-0.19245100000000001</c:v>
                </c:pt>
                <c:pt idx="2035">
                  <c:v>-0.18564700000000001</c:v>
                </c:pt>
                <c:pt idx="2036">
                  <c:v>-0.154728</c:v>
                </c:pt>
                <c:pt idx="2037">
                  <c:v>-0.123109</c:v>
                </c:pt>
                <c:pt idx="2038">
                  <c:v>-0.106613</c:v>
                </c:pt>
                <c:pt idx="2039">
                  <c:v>-0.11738999999999999</c:v>
                </c:pt>
                <c:pt idx="2040">
                  <c:v>-0.157827</c:v>
                </c:pt>
                <c:pt idx="2041">
                  <c:v>-0.21260499999999999</c:v>
                </c:pt>
                <c:pt idx="2042">
                  <c:v>-0.27080199999999999</c:v>
                </c:pt>
                <c:pt idx="2043">
                  <c:v>-0.32436999999999999</c:v>
                </c:pt>
                <c:pt idx="2044">
                  <c:v>-0.36997999999999998</c:v>
                </c:pt>
                <c:pt idx="2045">
                  <c:v>-0.41385499999999997</c:v>
                </c:pt>
                <c:pt idx="2046">
                  <c:v>-0.45565099999999997</c:v>
                </c:pt>
                <c:pt idx="2047">
                  <c:v>-0.48762699999999998</c:v>
                </c:pt>
                <c:pt idx="2048">
                  <c:v>-0.49343999999999999</c:v>
                </c:pt>
                <c:pt idx="2049">
                  <c:v>-0.45957599999999998</c:v>
                </c:pt>
                <c:pt idx="2050">
                  <c:v>-0.379442</c:v>
                </c:pt>
                <c:pt idx="2051">
                  <c:v>-0.264488</c:v>
                </c:pt>
                <c:pt idx="2052">
                  <c:v>-0.148868</c:v>
                </c:pt>
                <c:pt idx="2053">
                  <c:v>-4.6431E-2</c:v>
                </c:pt>
                <c:pt idx="2054">
                  <c:v>1.6301E-2</c:v>
                </c:pt>
                <c:pt idx="2055">
                  <c:v>3.5791000000000003E-2</c:v>
                </c:pt>
                <c:pt idx="2056">
                  <c:v>2.8285000000000001E-2</c:v>
                </c:pt>
                <c:pt idx="2057">
                  <c:v>-4.0270000000000002E-3</c:v>
                </c:pt>
                <c:pt idx="2058">
                  <c:v>-4.3964999999999997E-2</c:v>
                </c:pt>
                <c:pt idx="2059">
                  <c:v>-8.9829000000000006E-2</c:v>
                </c:pt>
                <c:pt idx="2060">
                  <c:v>-0.14954700000000001</c:v>
                </c:pt>
                <c:pt idx="2061">
                  <c:v>-0.21351200000000001</c:v>
                </c:pt>
                <c:pt idx="2062">
                  <c:v>-0.27050800000000003</c:v>
                </c:pt>
                <c:pt idx="2063">
                  <c:v>-0.31129400000000002</c:v>
                </c:pt>
                <c:pt idx="2064">
                  <c:v>-0.32566200000000001</c:v>
                </c:pt>
                <c:pt idx="2065">
                  <c:v>-0.31473400000000001</c:v>
                </c:pt>
                <c:pt idx="2066">
                  <c:v>-0.29501699999999997</c:v>
                </c:pt>
                <c:pt idx="2067">
                  <c:v>-0.281495</c:v>
                </c:pt>
                <c:pt idx="2068">
                  <c:v>-0.284414</c:v>
                </c:pt>
                <c:pt idx="2069">
                  <c:v>-0.30756</c:v>
                </c:pt>
                <c:pt idx="2070">
                  <c:v>-0.33949299999999999</c:v>
                </c:pt>
                <c:pt idx="2071">
                  <c:v>-0.36758999999999997</c:v>
                </c:pt>
                <c:pt idx="2072">
                  <c:v>-0.39152900000000002</c:v>
                </c:pt>
                <c:pt idx="2073">
                  <c:v>-0.40964699999999998</c:v>
                </c:pt>
                <c:pt idx="2074">
                  <c:v>-0.42735000000000001</c:v>
                </c:pt>
                <c:pt idx="2075">
                  <c:v>-0.44650000000000001</c:v>
                </c:pt>
                <c:pt idx="2076">
                  <c:v>-0.46568999999999999</c:v>
                </c:pt>
                <c:pt idx="2077">
                  <c:v>-0.47778100000000001</c:v>
                </c:pt>
                <c:pt idx="2078">
                  <c:v>-0.47922599999999999</c:v>
                </c:pt>
                <c:pt idx="2079">
                  <c:v>-0.47551900000000002</c:v>
                </c:pt>
                <c:pt idx="2080">
                  <c:v>-0.472858</c:v>
                </c:pt>
                <c:pt idx="2081">
                  <c:v>-0.48385400000000001</c:v>
                </c:pt>
                <c:pt idx="2082">
                  <c:v>-0.51335299999999995</c:v>
                </c:pt>
                <c:pt idx="2083">
                  <c:v>-0.55292600000000003</c:v>
                </c:pt>
                <c:pt idx="2084">
                  <c:v>-0.593252</c:v>
                </c:pt>
                <c:pt idx="2085">
                  <c:v>-0.625969</c:v>
                </c:pt>
                <c:pt idx="2086">
                  <c:v>-0.64707400000000004</c:v>
                </c:pt>
                <c:pt idx="2087">
                  <c:v>-0.66280399999999995</c:v>
                </c:pt>
                <c:pt idx="2088">
                  <c:v>-0.68142599999999998</c:v>
                </c:pt>
                <c:pt idx="2089">
                  <c:v>-0.70430499999999996</c:v>
                </c:pt>
                <c:pt idx="2090">
                  <c:v>-0.72687500000000005</c:v>
                </c:pt>
                <c:pt idx="2091">
                  <c:v>-0.73758400000000002</c:v>
                </c:pt>
                <c:pt idx="2092">
                  <c:v>-0.72382100000000005</c:v>
                </c:pt>
                <c:pt idx="2093">
                  <c:v>-0.68539099999999997</c:v>
                </c:pt>
                <c:pt idx="2094">
                  <c:v>-0.63566900000000004</c:v>
                </c:pt>
                <c:pt idx="2095">
                  <c:v>-0.59123499999999996</c:v>
                </c:pt>
                <c:pt idx="2096">
                  <c:v>-0.56645400000000001</c:v>
                </c:pt>
                <c:pt idx="2097">
                  <c:v>-0.57045299999999999</c:v>
                </c:pt>
                <c:pt idx="2098">
                  <c:v>-0.591804</c:v>
                </c:pt>
                <c:pt idx="2099">
                  <c:v>-0.61724199999999996</c:v>
                </c:pt>
                <c:pt idx="2100">
                  <c:v>-0.63383</c:v>
                </c:pt>
                <c:pt idx="2101">
                  <c:v>-0.63782399999999995</c:v>
                </c:pt>
                <c:pt idx="2102">
                  <c:v>-0.63705100000000003</c:v>
                </c:pt>
                <c:pt idx="2103">
                  <c:v>-0.63807400000000003</c:v>
                </c:pt>
                <c:pt idx="2104">
                  <c:v>-0.64359699999999997</c:v>
                </c:pt>
                <c:pt idx="2105">
                  <c:v>-0.65090700000000001</c:v>
                </c:pt>
                <c:pt idx="2106">
                  <c:v>-0.64937999999999996</c:v>
                </c:pt>
                <c:pt idx="2107">
                  <c:v>-0.63434599999999997</c:v>
                </c:pt>
                <c:pt idx="2108">
                  <c:v>-0.60608099999999998</c:v>
                </c:pt>
                <c:pt idx="2109">
                  <c:v>-0.58190600000000003</c:v>
                </c:pt>
                <c:pt idx="2110">
                  <c:v>-0.57329600000000003</c:v>
                </c:pt>
                <c:pt idx="2111">
                  <c:v>-0.58628599999999997</c:v>
                </c:pt>
                <c:pt idx="2112">
                  <c:v>-0.60577199999999998</c:v>
                </c:pt>
                <c:pt idx="2113">
                  <c:v>-0.60630200000000001</c:v>
                </c:pt>
                <c:pt idx="2114">
                  <c:v>-0.57065299999999997</c:v>
                </c:pt>
                <c:pt idx="2115">
                  <c:v>-0.49012899999999998</c:v>
                </c:pt>
                <c:pt idx="2116">
                  <c:v>-0.37323499999999998</c:v>
                </c:pt>
                <c:pt idx="2117">
                  <c:v>-0.25159999999999999</c:v>
                </c:pt>
                <c:pt idx="2118">
                  <c:v>-0.158669</c:v>
                </c:pt>
                <c:pt idx="2119">
                  <c:v>-9.2216000000000006E-2</c:v>
                </c:pt>
                <c:pt idx="2120">
                  <c:v>-5.5086999999999997E-2</c:v>
                </c:pt>
                <c:pt idx="2121">
                  <c:v>-2.2612E-2</c:v>
                </c:pt>
                <c:pt idx="2122">
                  <c:v>9.8209999999999999E-3</c:v>
                </c:pt>
                <c:pt idx="2123">
                  <c:v>4.1973000000000003E-2</c:v>
                </c:pt>
                <c:pt idx="2124">
                  <c:v>5.4885999999999997E-2</c:v>
                </c:pt>
                <c:pt idx="2125">
                  <c:v>3.7690000000000001E-2</c:v>
                </c:pt>
                <c:pt idx="2126">
                  <c:v>-1.3063999999999999E-2</c:v>
                </c:pt>
                <c:pt idx="2127">
                  <c:v>-6.8602999999999997E-2</c:v>
                </c:pt>
                <c:pt idx="2128">
                  <c:v>-0.108365</c:v>
                </c:pt>
                <c:pt idx="2129">
                  <c:v>-0.108776</c:v>
                </c:pt>
                <c:pt idx="2130">
                  <c:v>-7.5312000000000004E-2</c:v>
                </c:pt>
                <c:pt idx="2131">
                  <c:v>-2.7230000000000001E-2</c:v>
                </c:pt>
                <c:pt idx="2132">
                  <c:v>1.2985E-2</c:v>
                </c:pt>
                <c:pt idx="2133">
                  <c:v>2.1434999999999999E-2</c:v>
                </c:pt>
                <c:pt idx="2134">
                  <c:v>7.5630000000000003E-3</c:v>
                </c:pt>
                <c:pt idx="2135">
                  <c:v>-1.7124E-2</c:v>
                </c:pt>
                <c:pt idx="2136">
                  <c:v>-4.7835000000000003E-2</c:v>
                </c:pt>
                <c:pt idx="2137">
                  <c:v>-8.2600000000000007E-2</c:v>
                </c:pt>
                <c:pt idx="2138">
                  <c:v>-0.12579599999999999</c:v>
                </c:pt>
                <c:pt idx="2139">
                  <c:v>-0.18509400000000001</c:v>
                </c:pt>
                <c:pt idx="2140">
                  <c:v>-0.25545800000000002</c:v>
                </c:pt>
                <c:pt idx="2141">
                  <c:v>-0.321909</c:v>
                </c:pt>
                <c:pt idx="2142">
                  <c:v>-0.36800699999999997</c:v>
                </c:pt>
                <c:pt idx="2143">
                  <c:v>-0.38919399999999998</c:v>
                </c:pt>
                <c:pt idx="2144">
                  <c:v>-0.39026699999999998</c:v>
                </c:pt>
                <c:pt idx="2145">
                  <c:v>-0.39094299999999998</c:v>
                </c:pt>
                <c:pt idx="2146">
                  <c:v>-0.405111</c:v>
                </c:pt>
                <c:pt idx="2147">
                  <c:v>-0.430172</c:v>
                </c:pt>
                <c:pt idx="2148">
                  <c:v>-0.46119399999999999</c:v>
                </c:pt>
                <c:pt idx="2149">
                  <c:v>-0.47972900000000002</c:v>
                </c:pt>
                <c:pt idx="2150">
                  <c:v>-0.47548299999999999</c:v>
                </c:pt>
                <c:pt idx="2151">
                  <c:v>-0.45307700000000001</c:v>
                </c:pt>
                <c:pt idx="2152">
                  <c:v>-0.42255900000000002</c:v>
                </c:pt>
                <c:pt idx="2153">
                  <c:v>-0.396949</c:v>
                </c:pt>
                <c:pt idx="2154">
                  <c:v>-0.375249</c:v>
                </c:pt>
                <c:pt idx="2155">
                  <c:v>-0.35172100000000001</c:v>
                </c:pt>
                <c:pt idx="2156">
                  <c:v>-0.31478099999999998</c:v>
                </c:pt>
                <c:pt idx="2157">
                  <c:v>-0.26397500000000002</c:v>
                </c:pt>
                <c:pt idx="2158">
                  <c:v>-0.21435000000000001</c:v>
                </c:pt>
                <c:pt idx="2159">
                  <c:v>-0.17644599999999999</c:v>
                </c:pt>
                <c:pt idx="2160">
                  <c:v>-0.165489</c:v>
                </c:pt>
                <c:pt idx="2161">
                  <c:v>-0.18528500000000001</c:v>
                </c:pt>
                <c:pt idx="2162">
                  <c:v>-0.224468</c:v>
                </c:pt>
                <c:pt idx="2163">
                  <c:v>-0.26476499999999997</c:v>
                </c:pt>
                <c:pt idx="2164">
                  <c:v>-0.29708499999999999</c:v>
                </c:pt>
                <c:pt idx="2165">
                  <c:v>-0.31503900000000001</c:v>
                </c:pt>
                <c:pt idx="2166">
                  <c:v>-0.32710299999999998</c:v>
                </c:pt>
                <c:pt idx="2167">
                  <c:v>-0.338393</c:v>
                </c:pt>
                <c:pt idx="2168">
                  <c:v>-0.35719200000000001</c:v>
                </c:pt>
                <c:pt idx="2169">
                  <c:v>-0.38254199999999999</c:v>
                </c:pt>
                <c:pt idx="2170">
                  <c:v>-0.41032800000000003</c:v>
                </c:pt>
                <c:pt idx="2171">
                  <c:v>-0.43729299999999999</c:v>
                </c:pt>
                <c:pt idx="2172">
                  <c:v>-0.46107199999999998</c:v>
                </c:pt>
                <c:pt idx="2173">
                  <c:v>-0.48637799999999998</c:v>
                </c:pt>
                <c:pt idx="2174">
                  <c:v>-0.51650499999999999</c:v>
                </c:pt>
                <c:pt idx="2175">
                  <c:v>-0.54877699999999996</c:v>
                </c:pt>
                <c:pt idx="2176">
                  <c:v>-0.57881300000000002</c:v>
                </c:pt>
                <c:pt idx="2177">
                  <c:v>-0.60501799999999994</c:v>
                </c:pt>
                <c:pt idx="2178">
                  <c:v>-0.61951800000000001</c:v>
                </c:pt>
                <c:pt idx="2179">
                  <c:v>-0.62312500000000004</c:v>
                </c:pt>
                <c:pt idx="2180">
                  <c:v>-0.61537299999999995</c:v>
                </c:pt>
                <c:pt idx="2181">
                  <c:v>-0.60627699999999995</c:v>
                </c:pt>
                <c:pt idx="2182">
                  <c:v>-0.600051</c:v>
                </c:pt>
                <c:pt idx="2183">
                  <c:v>-0.59855800000000003</c:v>
                </c:pt>
                <c:pt idx="2184">
                  <c:v>-0.60509400000000002</c:v>
                </c:pt>
                <c:pt idx="2185">
                  <c:v>-0.61222600000000005</c:v>
                </c:pt>
                <c:pt idx="2186">
                  <c:v>-0.61945899999999998</c:v>
                </c:pt>
                <c:pt idx="2187">
                  <c:v>-0.62797499999999995</c:v>
                </c:pt>
                <c:pt idx="2188">
                  <c:v>-0.636324</c:v>
                </c:pt>
                <c:pt idx="2189">
                  <c:v>-0.64499700000000004</c:v>
                </c:pt>
                <c:pt idx="2190">
                  <c:v>-0.65859900000000005</c:v>
                </c:pt>
                <c:pt idx="2191">
                  <c:v>-0.66894600000000004</c:v>
                </c:pt>
                <c:pt idx="2192">
                  <c:v>-0.67308400000000002</c:v>
                </c:pt>
                <c:pt idx="2193">
                  <c:v>-0.67120199999999997</c:v>
                </c:pt>
                <c:pt idx="2194">
                  <c:v>-0.66424300000000003</c:v>
                </c:pt>
                <c:pt idx="2195">
                  <c:v>-0.65798999999999996</c:v>
                </c:pt>
                <c:pt idx="2196">
                  <c:v>-0.66132299999999999</c:v>
                </c:pt>
                <c:pt idx="2197">
                  <c:v>-0.67422099999999996</c:v>
                </c:pt>
                <c:pt idx="2198">
                  <c:v>-0.69374599999999997</c:v>
                </c:pt>
                <c:pt idx="2199">
                  <c:v>-0.72078500000000001</c:v>
                </c:pt>
                <c:pt idx="2200">
                  <c:v>-0.74378299999999997</c:v>
                </c:pt>
                <c:pt idx="2201">
                  <c:v>-0.75888100000000003</c:v>
                </c:pt>
                <c:pt idx="2202">
                  <c:v>-0.77029700000000001</c:v>
                </c:pt>
                <c:pt idx="2203">
                  <c:v>-0.77924000000000004</c:v>
                </c:pt>
                <c:pt idx="2204">
                  <c:v>-0.78970600000000002</c:v>
                </c:pt>
                <c:pt idx="2205">
                  <c:v>-0.80312399999999995</c:v>
                </c:pt>
                <c:pt idx="2206">
                  <c:v>-0.82100499999999998</c:v>
                </c:pt>
                <c:pt idx="2207">
                  <c:v>-0.83806000000000003</c:v>
                </c:pt>
                <c:pt idx="2208">
                  <c:v>-0.84972499999999995</c:v>
                </c:pt>
                <c:pt idx="2209">
                  <c:v>-0.84807200000000005</c:v>
                </c:pt>
                <c:pt idx="2210">
                  <c:v>-0.83071200000000001</c:v>
                </c:pt>
                <c:pt idx="2211">
                  <c:v>-0.79806699999999997</c:v>
                </c:pt>
                <c:pt idx="2212">
                  <c:v>-0.75499700000000003</c:v>
                </c:pt>
                <c:pt idx="2213">
                  <c:v>-0.71170599999999995</c:v>
                </c:pt>
                <c:pt idx="2214">
                  <c:v>-0.67892799999999998</c:v>
                </c:pt>
                <c:pt idx="2215">
                  <c:v>-0.66481000000000001</c:v>
                </c:pt>
                <c:pt idx="2216">
                  <c:v>-0.67060500000000001</c:v>
                </c:pt>
                <c:pt idx="2217">
                  <c:v>-0.69272100000000003</c:v>
                </c:pt>
                <c:pt idx="2218">
                  <c:v>-0.72329399999999999</c:v>
                </c:pt>
                <c:pt idx="2219">
                  <c:v>-0.75045600000000001</c:v>
                </c:pt>
                <c:pt idx="2220">
                  <c:v>-0.76636199999999999</c:v>
                </c:pt>
                <c:pt idx="2221">
                  <c:v>-0.77122999999999997</c:v>
                </c:pt>
                <c:pt idx="2222">
                  <c:v>-0.76614800000000005</c:v>
                </c:pt>
                <c:pt idx="2223">
                  <c:v>-0.75778100000000004</c:v>
                </c:pt>
                <c:pt idx="2224">
                  <c:v>-0.75323099999999998</c:v>
                </c:pt>
                <c:pt idx="2225">
                  <c:v>-0.75548099999999996</c:v>
                </c:pt>
                <c:pt idx="2226">
                  <c:v>-0.76324800000000004</c:v>
                </c:pt>
                <c:pt idx="2227">
                  <c:v>-0.77301399999999998</c:v>
                </c:pt>
                <c:pt idx="2228">
                  <c:v>-0.78145600000000004</c:v>
                </c:pt>
                <c:pt idx="2229">
                  <c:v>-0.78774299999999997</c:v>
                </c:pt>
                <c:pt idx="2230">
                  <c:v>-0.79691100000000004</c:v>
                </c:pt>
                <c:pt idx="2231">
                  <c:v>-0.81036399999999997</c:v>
                </c:pt>
                <c:pt idx="2232">
                  <c:v>-0.82791099999999995</c:v>
                </c:pt>
                <c:pt idx="2233">
                  <c:v>-0.84800200000000003</c:v>
                </c:pt>
                <c:pt idx="2234">
                  <c:v>-0.86841599999999997</c:v>
                </c:pt>
                <c:pt idx="2235">
                  <c:v>-0.88413399999999998</c:v>
                </c:pt>
                <c:pt idx="2236">
                  <c:v>-0.89397800000000005</c:v>
                </c:pt>
                <c:pt idx="2237">
                  <c:v>-0.90088500000000005</c:v>
                </c:pt>
                <c:pt idx="2238">
                  <c:v>-0.908466</c:v>
                </c:pt>
                <c:pt idx="2239">
                  <c:v>-0.91921299999999995</c:v>
                </c:pt>
                <c:pt idx="2240">
                  <c:v>-0.93274699999999999</c:v>
                </c:pt>
                <c:pt idx="2241">
                  <c:v>-0.94415899999999997</c:v>
                </c:pt>
                <c:pt idx="2242">
                  <c:v>-0.94658900000000001</c:v>
                </c:pt>
                <c:pt idx="2243">
                  <c:v>-0.93866400000000005</c:v>
                </c:pt>
                <c:pt idx="2244">
                  <c:v>-0.92224300000000003</c:v>
                </c:pt>
                <c:pt idx="2245">
                  <c:v>-0.90420100000000003</c:v>
                </c:pt>
                <c:pt idx="2246">
                  <c:v>-0.89321499999999998</c:v>
                </c:pt>
                <c:pt idx="2247">
                  <c:v>-0.89428600000000003</c:v>
                </c:pt>
                <c:pt idx="2248">
                  <c:v>-0.90366400000000002</c:v>
                </c:pt>
                <c:pt idx="2249">
                  <c:v>-0.91339700000000001</c:v>
                </c:pt>
                <c:pt idx="2250">
                  <c:v>-0.91648799999999997</c:v>
                </c:pt>
                <c:pt idx="2251">
                  <c:v>-0.90739599999999998</c:v>
                </c:pt>
                <c:pt idx="2252">
                  <c:v>-0.89032900000000004</c:v>
                </c:pt>
                <c:pt idx="2253">
                  <c:v>-0.87163000000000002</c:v>
                </c:pt>
                <c:pt idx="2254">
                  <c:v>-0.85508200000000001</c:v>
                </c:pt>
                <c:pt idx="2255">
                  <c:v>-0.84604900000000005</c:v>
                </c:pt>
                <c:pt idx="2256">
                  <c:v>-0.83933599999999997</c:v>
                </c:pt>
                <c:pt idx="2257">
                  <c:v>-0.83161099999999999</c:v>
                </c:pt>
                <c:pt idx="2258">
                  <c:v>-0.82155999999999996</c:v>
                </c:pt>
                <c:pt idx="2259">
                  <c:v>-0.81110599999999999</c:v>
                </c:pt>
                <c:pt idx="2260">
                  <c:v>-0.80402099999999999</c:v>
                </c:pt>
                <c:pt idx="2261">
                  <c:v>-0.80549999999999999</c:v>
                </c:pt>
                <c:pt idx="2262">
                  <c:v>-0.81761399999999995</c:v>
                </c:pt>
                <c:pt idx="2263">
                  <c:v>-0.83495799999999998</c:v>
                </c:pt>
                <c:pt idx="2264">
                  <c:v>-0.85155999999999998</c:v>
                </c:pt>
                <c:pt idx="2265">
                  <c:v>-0.86189400000000005</c:v>
                </c:pt>
                <c:pt idx="2266">
                  <c:v>-0.86321099999999995</c:v>
                </c:pt>
                <c:pt idx="2267">
                  <c:v>-0.85703600000000002</c:v>
                </c:pt>
                <c:pt idx="2268">
                  <c:v>-0.84551799999999999</c:v>
                </c:pt>
                <c:pt idx="2269">
                  <c:v>-0.83235000000000003</c:v>
                </c:pt>
                <c:pt idx="2270">
                  <c:v>-0.81913100000000005</c:v>
                </c:pt>
                <c:pt idx="2271">
                  <c:v>-0.807778</c:v>
                </c:pt>
                <c:pt idx="2272">
                  <c:v>-0.79830699999999999</c:v>
                </c:pt>
                <c:pt idx="2273">
                  <c:v>-0.79512099999999997</c:v>
                </c:pt>
                <c:pt idx="2274">
                  <c:v>-0.79811699999999997</c:v>
                </c:pt>
                <c:pt idx="2275">
                  <c:v>-0.80384100000000003</c:v>
                </c:pt>
                <c:pt idx="2276">
                  <c:v>-0.808944</c:v>
                </c:pt>
                <c:pt idx="2277">
                  <c:v>-0.81070900000000001</c:v>
                </c:pt>
                <c:pt idx="2278">
                  <c:v>-0.80255900000000002</c:v>
                </c:pt>
                <c:pt idx="2279">
                  <c:v>-0.78541399999999995</c:v>
                </c:pt>
                <c:pt idx="2280">
                  <c:v>-0.76180300000000001</c:v>
                </c:pt>
                <c:pt idx="2281">
                  <c:v>-0.73985500000000004</c:v>
                </c:pt>
                <c:pt idx="2282">
                  <c:v>-0.72636299999999998</c:v>
                </c:pt>
                <c:pt idx="2283">
                  <c:v>-0.72191799999999995</c:v>
                </c:pt>
                <c:pt idx="2284">
                  <c:v>-0.73141299999999998</c:v>
                </c:pt>
                <c:pt idx="2285">
                  <c:v>-0.74684799999999996</c:v>
                </c:pt>
                <c:pt idx="2286">
                  <c:v>-0.76156800000000002</c:v>
                </c:pt>
                <c:pt idx="2287">
                  <c:v>-0.76846300000000001</c:v>
                </c:pt>
                <c:pt idx="2288">
                  <c:v>-0.762853</c:v>
                </c:pt>
                <c:pt idx="2289">
                  <c:v>-0.74793100000000001</c:v>
                </c:pt>
                <c:pt idx="2290">
                  <c:v>-0.72707200000000005</c:v>
                </c:pt>
                <c:pt idx="2291">
                  <c:v>-0.70301499999999995</c:v>
                </c:pt>
                <c:pt idx="2292">
                  <c:v>-0.68124300000000004</c:v>
                </c:pt>
                <c:pt idx="2293">
                  <c:v>-0.66351499999999997</c:v>
                </c:pt>
                <c:pt idx="2294">
                  <c:v>-0.64585800000000004</c:v>
                </c:pt>
                <c:pt idx="2295">
                  <c:v>-0.627328</c:v>
                </c:pt>
                <c:pt idx="2296">
                  <c:v>-0.60721999999999998</c:v>
                </c:pt>
                <c:pt idx="2297">
                  <c:v>-0.59079199999999998</c:v>
                </c:pt>
                <c:pt idx="2298">
                  <c:v>-0.58132700000000004</c:v>
                </c:pt>
                <c:pt idx="2299">
                  <c:v>-0.58015099999999997</c:v>
                </c:pt>
                <c:pt idx="2300">
                  <c:v>-0.58638100000000004</c:v>
                </c:pt>
                <c:pt idx="2301">
                  <c:v>-0.59630799999999995</c:v>
                </c:pt>
                <c:pt idx="2302">
                  <c:v>-0.60522100000000001</c:v>
                </c:pt>
                <c:pt idx="2303">
                  <c:v>-0.60856100000000002</c:v>
                </c:pt>
                <c:pt idx="2304">
                  <c:v>-0.60920700000000005</c:v>
                </c:pt>
                <c:pt idx="2305">
                  <c:v>-0.61083900000000002</c:v>
                </c:pt>
                <c:pt idx="2306">
                  <c:v>-0.61546699999999999</c:v>
                </c:pt>
                <c:pt idx="2307">
                  <c:v>-0.62289799999999995</c:v>
                </c:pt>
                <c:pt idx="2308">
                  <c:v>-0.62877400000000006</c:v>
                </c:pt>
                <c:pt idx="2309">
                  <c:v>-0.62861199999999995</c:v>
                </c:pt>
                <c:pt idx="2310">
                  <c:v>-0.62292599999999998</c:v>
                </c:pt>
                <c:pt idx="2311">
                  <c:v>-0.61080999999999996</c:v>
                </c:pt>
                <c:pt idx="2312">
                  <c:v>-0.596993</c:v>
                </c:pt>
                <c:pt idx="2313">
                  <c:v>-0.59006899999999995</c:v>
                </c:pt>
                <c:pt idx="2314">
                  <c:v>-0.58936999999999995</c:v>
                </c:pt>
                <c:pt idx="2315">
                  <c:v>-0.59260299999999999</c:v>
                </c:pt>
                <c:pt idx="2316">
                  <c:v>-0.59547300000000003</c:v>
                </c:pt>
                <c:pt idx="2317">
                  <c:v>-0.59258500000000003</c:v>
                </c:pt>
                <c:pt idx="2318">
                  <c:v>-0.58246900000000001</c:v>
                </c:pt>
                <c:pt idx="2319">
                  <c:v>-0.57153900000000002</c:v>
                </c:pt>
                <c:pt idx="2320">
                  <c:v>-0.55893800000000005</c:v>
                </c:pt>
                <c:pt idx="2321">
                  <c:v>-0.55149800000000004</c:v>
                </c:pt>
                <c:pt idx="2322">
                  <c:v>-0.54998800000000003</c:v>
                </c:pt>
                <c:pt idx="2323">
                  <c:v>-0.545018</c:v>
                </c:pt>
                <c:pt idx="2324">
                  <c:v>-0.53278400000000004</c:v>
                </c:pt>
                <c:pt idx="2325">
                  <c:v>-0.51201700000000006</c:v>
                </c:pt>
                <c:pt idx="2326">
                  <c:v>-0.48468</c:v>
                </c:pt>
                <c:pt idx="2327">
                  <c:v>-0.45411600000000002</c:v>
                </c:pt>
                <c:pt idx="2328">
                  <c:v>-0.42848900000000001</c:v>
                </c:pt>
                <c:pt idx="2329">
                  <c:v>-0.41253000000000001</c:v>
                </c:pt>
                <c:pt idx="2330">
                  <c:v>-0.40610600000000002</c:v>
                </c:pt>
                <c:pt idx="2331">
                  <c:v>-0.40720000000000001</c:v>
                </c:pt>
                <c:pt idx="2332">
                  <c:v>-0.41320499999999999</c:v>
                </c:pt>
                <c:pt idx="2333">
                  <c:v>-0.422039</c:v>
                </c:pt>
                <c:pt idx="2334">
                  <c:v>-0.43714999999999998</c:v>
                </c:pt>
                <c:pt idx="2335">
                  <c:v>-0.45123600000000003</c:v>
                </c:pt>
                <c:pt idx="2336">
                  <c:v>-0.46395799999999998</c:v>
                </c:pt>
                <c:pt idx="2337">
                  <c:v>-0.475412</c:v>
                </c:pt>
                <c:pt idx="2338">
                  <c:v>-0.48081600000000002</c:v>
                </c:pt>
                <c:pt idx="2339">
                  <c:v>-0.478576</c:v>
                </c:pt>
                <c:pt idx="2340">
                  <c:v>-0.468362</c:v>
                </c:pt>
                <c:pt idx="2341">
                  <c:v>-0.45048100000000002</c:v>
                </c:pt>
                <c:pt idx="2342">
                  <c:v>-0.42510700000000001</c:v>
                </c:pt>
                <c:pt idx="2343">
                  <c:v>-0.39408300000000002</c:v>
                </c:pt>
                <c:pt idx="2344">
                  <c:v>-0.36394399999999999</c:v>
                </c:pt>
                <c:pt idx="2345">
                  <c:v>-0.33831699999999998</c:v>
                </c:pt>
                <c:pt idx="2346">
                  <c:v>-0.321328</c:v>
                </c:pt>
                <c:pt idx="2347">
                  <c:v>-0.30865799999999999</c:v>
                </c:pt>
                <c:pt idx="2348">
                  <c:v>-0.29699500000000001</c:v>
                </c:pt>
                <c:pt idx="2349">
                  <c:v>-0.28465299999999999</c:v>
                </c:pt>
                <c:pt idx="2350">
                  <c:v>-0.27000200000000002</c:v>
                </c:pt>
                <c:pt idx="2351">
                  <c:v>-0.253552</c:v>
                </c:pt>
                <c:pt idx="2352">
                  <c:v>-0.24218200000000001</c:v>
                </c:pt>
                <c:pt idx="2353">
                  <c:v>-0.24634500000000001</c:v>
                </c:pt>
                <c:pt idx="2354">
                  <c:v>-0.26270700000000002</c:v>
                </c:pt>
                <c:pt idx="2355">
                  <c:v>-0.28661500000000001</c:v>
                </c:pt>
                <c:pt idx="2356">
                  <c:v>-0.31013000000000002</c:v>
                </c:pt>
                <c:pt idx="2357">
                  <c:v>-0.324631</c:v>
                </c:pt>
                <c:pt idx="2358">
                  <c:v>-0.32539899999999999</c:v>
                </c:pt>
                <c:pt idx="2359">
                  <c:v>-0.31593500000000002</c:v>
                </c:pt>
                <c:pt idx="2360">
                  <c:v>-0.29960999999999999</c:v>
                </c:pt>
                <c:pt idx="2361">
                  <c:v>-0.28677900000000001</c:v>
                </c:pt>
                <c:pt idx="2362">
                  <c:v>-0.27936499999999997</c:v>
                </c:pt>
                <c:pt idx="2363">
                  <c:v>-0.27598</c:v>
                </c:pt>
                <c:pt idx="2364">
                  <c:v>-0.27480399999999999</c:v>
                </c:pt>
                <c:pt idx="2365">
                  <c:v>-0.27565600000000001</c:v>
                </c:pt>
                <c:pt idx="2366">
                  <c:v>-0.27493000000000001</c:v>
                </c:pt>
                <c:pt idx="2367">
                  <c:v>-0.27264500000000003</c:v>
                </c:pt>
                <c:pt idx="2368">
                  <c:v>-0.26886700000000002</c:v>
                </c:pt>
                <c:pt idx="2369">
                  <c:v>-0.26382</c:v>
                </c:pt>
                <c:pt idx="2370">
                  <c:v>-0.25683899999999998</c:v>
                </c:pt>
                <c:pt idx="2371">
                  <c:v>-0.252056</c:v>
                </c:pt>
                <c:pt idx="2372">
                  <c:v>-0.24806600000000001</c:v>
                </c:pt>
                <c:pt idx="2373">
                  <c:v>-0.24986900000000001</c:v>
                </c:pt>
                <c:pt idx="2374">
                  <c:v>-0.25745200000000001</c:v>
                </c:pt>
                <c:pt idx="2375">
                  <c:v>-0.26597999999999999</c:v>
                </c:pt>
                <c:pt idx="2376">
                  <c:v>-0.27563399999999999</c:v>
                </c:pt>
                <c:pt idx="2377">
                  <c:v>-0.27940900000000002</c:v>
                </c:pt>
                <c:pt idx="2378">
                  <c:v>-0.27700799999999998</c:v>
                </c:pt>
                <c:pt idx="2379">
                  <c:v>-0.26721600000000001</c:v>
                </c:pt>
                <c:pt idx="2380">
                  <c:v>-0.25123000000000001</c:v>
                </c:pt>
                <c:pt idx="2381">
                  <c:v>-0.23331399999999999</c:v>
                </c:pt>
                <c:pt idx="2382">
                  <c:v>-0.220273</c:v>
                </c:pt>
                <c:pt idx="2383">
                  <c:v>-0.212952</c:v>
                </c:pt>
                <c:pt idx="2384">
                  <c:v>-0.21091299999999999</c:v>
                </c:pt>
                <c:pt idx="2385">
                  <c:v>-0.21581700000000001</c:v>
                </c:pt>
                <c:pt idx="2386">
                  <c:v>-0.22475999999999999</c:v>
                </c:pt>
                <c:pt idx="2387">
                  <c:v>-0.23596300000000001</c:v>
                </c:pt>
                <c:pt idx="2388">
                  <c:v>-0.25248199999999998</c:v>
                </c:pt>
                <c:pt idx="2389">
                  <c:v>-0.27712399999999998</c:v>
                </c:pt>
                <c:pt idx="2390">
                  <c:v>-0.30621300000000001</c:v>
                </c:pt>
                <c:pt idx="2391">
                  <c:v>-0.33926200000000001</c:v>
                </c:pt>
                <c:pt idx="2392">
                  <c:v>-0.36744300000000002</c:v>
                </c:pt>
                <c:pt idx="2393">
                  <c:v>-0.38608900000000002</c:v>
                </c:pt>
                <c:pt idx="2394">
                  <c:v>-0.39463999999999999</c:v>
                </c:pt>
                <c:pt idx="2395">
                  <c:v>-0.394119</c:v>
                </c:pt>
                <c:pt idx="2396">
                  <c:v>-0.38833699999999999</c:v>
                </c:pt>
                <c:pt idx="2397">
                  <c:v>-0.38162299999999999</c:v>
                </c:pt>
                <c:pt idx="2398">
                  <c:v>-0.37864500000000001</c:v>
                </c:pt>
                <c:pt idx="2399">
                  <c:v>-0.37545099999999998</c:v>
                </c:pt>
                <c:pt idx="2400">
                  <c:v>-0.37271199999999999</c:v>
                </c:pt>
                <c:pt idx="2401">
                  <c:v>-0.369448</c:v>
                </c:pt>
                <c:pt idx="2402">
                  <c:v>-0.36520399999999997</c:v>
                </c:pt>
                <c:pt idx="2403">
                  <c:v>-0.36287900000000001</c:v>
                </c:pt>
                <c:pt idx="2404">
                  <c:v>-0.364454</c:v>
                </c:pt>
                <c:pt idx="2405">
                  <c:v>-0.36847299999999999</c:v>
                </c:pt>
                <c:pt idx="2406">
                  <c:v>-0.37304799999999999</c:v>
                </c:pt>
                <c:pt idx="2407">
                  <c:v>-0.38028899999999999</c:v>
                </c:pt>
                <c:pt idx="2408">
                  <c:v>-0.38417200000000001</c:v>
                </c:pt>
                <c:pt idx="2409">
                  <c:v>-0.38645600000000002</c:v>
                </c:pt>
                <c:pt idx="2410">
                  <c:v>-0.38874999999999998</c:v>
                </c:pt>
                <c:pt idx="2411">
                  <c:v>-0.39436399999999999</c:v>
                </c:pt>
                <c:pt idx="2412">
                  <c:v>-0.40043699999999999</c:v>
                </c:pt>
                <c:pt idx="2413">
                  <c:v>-0.40791699999999997</c:v>
                </c:pt>
                <c:pt idx="2414">
                  <c:v>-0.41406599999999999</c:v>
                </c:pt>
                <c:pt idx="2415">
                  <c:v>-0.42175699999999999</c:v>
                </c:pt>
                <c:pt idx="2416">
                  <c:v>-0.43054399999999998</c:v>
                </c:pt>
                <c:pt idx="2417">
                  <c:v>-0.44223200000000001</c:v>
                </c:pt>
                <c:pt idx="2418">
                  <c:v>-0.45593800000000001</c:v>
                </c:pt>
                <c:pt idx="2419">
                  <c:v>-0.47217799999999999</c:v>
                </c:pt>
                <c:pt idx="2420">
                  <c:v>-0.48370200000000002</c:v>
                </c:pt>
                <c:pt idx="2421">
                  <c:v>-0.48869499999999999</c:v>
                </c:pt>
                <c:pt idx="2422">
                  <c:v>-0.48979200000000001</c:v>
                </c:pt>
                <c:pt idx="2423">
                  <c:v>-0.488535</c:v>
                </c:pt>
                <c:pt idx="2424">
                  <c:v>-0.49465700000000001</c:v>
                </c:pt>
                <c:pt idx="2425">
                  <c:v>-0.50604700000000002</c:v>
                </c:pt>
                <c:pt idx="2426">
                  <c:v>-0.52059999999999995</c:v>
                </c:pt>
                <c:pt idx="2427">
                  <c:v>-0.53220999999999996</c:v>
                </c:pt>
                <c:pt idx="2428">
                  <c:v>-0.532609</c:v>
                </c:pt>
                <c:pt idx="2429">
                  <c:v>-0.519316</c:v>
                </c:pt>
                <c:pt idx="2430">
                  <c:v>-0.497423</c:v>
                </c:pt>
                <c:pt idx="2431">
                  <c:v>-0.47455199999999997</c:v>
                </c:pt>
                <c:pt idx="2432">
                  <c:v>-0.45777299999999999</c:v>
                </c:pt>
                <c:pt idx="2433">
                  <c:v>-0.45047599999999999</c:v>
                </c:pt>
                <c:pt idx="2434">
                  <c:v>-0.45150600000000002</c:v>
                </c:pt>
                <c:pt idx="2435">
                  <c:v>-0.46008100000000002</c:v>
                </c:pt>
                <c:pt idx="2436">
                  <c:v>-0.47060400000000002</c:v>
                </c:pt>
                <c:pt idx="2437">
                  <c:v>-0.48353400000000002</c:v>
                </c:pt>
                <c:pt idx="2438">
                  <c:v>-0.49991000000000002</c:v>
                </c:pt>
                <c:pt idx="2439">
                  <c:v>-0.51933399999999996</c:v>
                </c:pt>
                <c:pt idx="2440">
                  <c:v>-0.54184900000000003</c:v>
                </c:pt>
                <c:pt idx="2441">
                  <c:v>-0.56442300000000001</c:v>
                </c:pt>
                <c:pt idx="2442">
                  <c:v>-0.58519900000000002</c:v>
                </c:pt>
                <c:pt idx="2443">
                  <c:v>-0.59883799999999998</c:v>
                </c:pt>
                <c:pt idx="2444">
                  <c:v>-0.60578299999999996</c:v>
                </c:pt>
                <c:pt idx="2445">
                  <c:v>-0.60649600000000004</c:v>
                </c:pt>
                <c:pt idx="2446">
                  <c:v>-0.605263</c:v>
                </c:pt>
                <c:pt idx="2447">
                  <c:v>-0.60495900000000002</c:v>
                </c:pt>
                <c:pt idx="2448">
                  <c:v>-0.60899099999999995</c:v>
                </c:pt>
                <c:pt idx="2449">
                  <c:v>-0.61827900000000002</c:v>
                </c:pt>
                <c:pt idx="2450">
                  <c:v>-0.63025200000000003</c:v>
                </c:pt>
                <c:pt idx="2451">
                  <c:v>-0.64029400000000003</c:v>
                </c:pt>
                <c:pt idx="2452">
                  <c:v>-0.64192199999999999</c:v>
                </c:pt>
                <c:pt idx="2453">
                  <c:v>-0.63379799999999997</c:v>
                </c:pt>
                <c:pt idx="2454">
                  <c:v>-0.61604700000000001</c:v>
                </c:pt>
                <c:pt idx="2455">
                  <c:v>-0.59202299999999997</c:v>
                </c:pt>
                <c:pt idx="2456">
                  <c:v>-0.56548399999999999</c:v>
                </c:pt>
                <c:pt idx="2457">
                  <c:v>-0.54553099999999999</c:v>
                </c:pt>
                <c:pt idx="2458">
                  <c:v>-0.52918100000000001</c:v>
                </c:pt>
                <c:pt idx="2459">
                  <c:v>-0.514266</c:v>
                </c:pt>
                <c:pt idx="2460">
                  <c:v>-0.49820399999999998</c:v>
                </c:pt>
                <c:pt idx="2461">
                  <c:v>-0.48022700000000001</c:v>
                </c:pt>
                <c:pt idx="2462">
                  <c:v>-0.46091799999999999</c:v>
                </c:pt>
                <c:pt idx="2463">
                  <c:v>-0.44802599999999998</c:v>
                </c:pt>
                <c:pt idx="2464">
                  <c:v>-0.44161600000000001</c:v>
                </c:pt>
                <c:pt idx="2465">
                  <c:v>-0.44710899999999998</c:v>
                </c:pt>
                <c:pt idx="2466">
                  <c:v>-0.46279900000000002</c:v>
                </c:pt>
                <c:pt idx="2467">
                  <c:v>-0.48078199999999999</c:v>
                </c:pt>
                <c:pt idx="2468">
                  <c:v>-0.49801699999999999</c:v>
                </c:pt>
                <c:pt idx="2469">
                  <c:v>-0.51157900000000001</c:v>
                </c:pt>
                <c:pt idx="2470">
                  <c:v>-0.51876500000000003</c:v>
                </c:pt>
                <c:pt idx="2471">
                  <c:v>-0.51800999999999997</c:v>
                </c:pt>
                <c:pt idx="2472">
                  <c:v>-0.51180000000000003</c:v>
                </c:pt>
                <c:pt idx="2473">
                  <c:v>-0.50341999999999998</c:v>
                </c:pt>
                <c:pt idx="2474">
                  <c:v>-0.49312899999999998</c:v>
                </c:pt>
                <c:pt idx="2475">
                  <c:v>-0.48447000000000001</c:v>
                </c:pt>
                <c:pt idx="2476">
                  <c:v>-0.47970800000000002</c:v>
                </c:pt>
                <c:pt idx="2477">
                  <c:v>-0.48255500000000001</c:v>
                </c:pt>
                <c:pt idx="2478">
                  <c:v>-0.493085</c:v>
                </c:pt>
                <c:pt idx="2479">
                  <c:v>-0.50956400000000002</c:v>
                </c:pt>
                <c:pt idx="2480">
                  <c:v>-0.52893999999999997</c:v>
                </c:pt>
                <c:pt idx="2481">
                  <c:v>-0.54723999999999995</c:v>
                </c:pt>
                <c:pt idx="2482">
                  <c:v>-0.56267</c:v>
                </c:pt>
                <c:pt idx="2483">
                  <c:v>-0.57306999999999997</c:v>
                </c:pt>
                <c:pt idx="2484">
                  <c:v>-0.58039099999999999</c:v>
                </c:pt>
                <c:pt idx="2485">
                  <c:v>-0.58776399999999995</c:v>
                </c:pt>
                <c:pt idx="2486">
                  <c:v>-0.59628800000000004</c:v>
                </c:pt>
                <c:pt idx="2487">
                  <c:v>-0.60463199999999995</c:v>
                </c:pt>
                <c:pt idx="2488">
                  <c:v>-0.60911400000000004</c:v>
                </c:pt>
                <c:pt idx="2489">
                  <c:v>-0.60646100000000003</c:v>
                </c:pt>
                <c:pt idx="2490">
                  <c:v>-0.59688099999999999</c:v>
                </c:pt>
                <c:pt idx="2491">
                  <c:v>-0.58104900000000004</c:v>
                </c:pt>
                <c:pt idx="2492">
                  <c:v>-0.56604699999999997</c:v>
                </c:pt>
                <c:pt idx="2493">
                  <c:v>-0.55456700000000003</c:v>
                </c:pt>
                <c:pt idx="2494">
                  <c:v>-0.54786900000000005</c:v>
                </c:pt>
                <c:pt idx="2495">
                  <c:v>-0.54298999999999997</c:v>
                </c:pt>
                <c:pt idx="2496">
                  <c:v>-0.53016700000000005</c:v>
                </c:pt>
                <c:pt idx="2497">
                  <c:v>-0.50740600000000002</c:v>
                </c:pt>
                <c:pt idx="2498">
                  <c:v>-0.47786299999999998</c:v>
                </c:pt>
                <c:pt idx="2499">
                  <c:v>-0.44669300000000001</c:v>
                </c:pt>
                <c:pt idx="2500">
                  <c:v>-0.42424499999999998</c:v>
                </c:pt>
                <c:pt idx="2501">
                  <c:v>-0.41556700000000002</c:v>
                </c:pt>
                <c:pt idx="2502">
                  <c:v>-0.421651</c:v>
                </c:pt>
                <c:pt idx="2503">
                  <c:v>-0.43863999999999997</c:v>
                </c:pt>
                <c:pt idx="2504">
                  <c:v>-0.45527699999999999</c:v>
                </c:pt>
                <c:pt idx="2505">
                  <c:v>-0.47138999999999998</c:v>
                </c:pt>
                <c:pt idx="2506">
                  <c:v>-0.48604700000000001</c:v>
                </c:pt>
                <c:pt idx="2507">
                  <c:v>-0.50231599999999998</c:v>
                </c:pt>
                <c:pt idx="2508">
                  <c:v>-0.52121600000000001</c:v>
                </c:pt>
                <c:pt idx="2509">
                  <c:v>-0.54309399999999997</c:v>
                </c:pt>
                <c:pt idx="2510">
                  <c:v>-0.56352400000000002</c:v>
                </c:pt>
                <c:pt idx="2511">
                  <c:v>-0.57766899999999999</c:v>
                </c:pt>
                <c:pt idx="2512">
                  <c:v>-0.582874</c:v>
                </c:pt>
                <c:pt idx="2513">
                  <c:v>-0.58277900000000005</c:v>
                </c:pt>
                <c:pt idx="2514">
                  <c:v>-0.58196099999999995</c:v>
                </c:pt>
                <c:pt idx="2515">
                  <c:v>-0.58438100000000004</c:v>
                </c:pt>
                <c:pt idx="2516">
                  <c:v>-0.59210799999999997</c:v>
                </c:pt>
                <c:pt idx="2517">
                  <c:v>-0.602962</c:v>
                </c:pt>
                <c:pt idx="2518">
                  <c:v>-0.61267400000000005</c:v>
                </c:pt>
                <c:pt idx="2519">
                  <c:v>-0.616093</c:v>
                </c:pt>
                <c:pt idx="2520">
                  <c:v>-0.61306099999999997</c:v>
                </c:pt>
                <c:pt idx="2521">
                  <c:v>-0.60365000000000002</c:v>
                </c:pt>
                <c:pt idx="2522">
                  <c:v>-0.59293099999999999</c:v>
                </c:pt>
                <c:pt idx="2523">
                  <c:v>-0.58417600000000003</c:v>
                </c:pt>
                <c:pt idx="2524">
                  <c:v>-0.57737899999999998</c:v>
                </c:pt>
                <c:pt idx="2525">
                  <c:v>-0.57391499999999995</c:v>
                </c:pt>
                <c:pt idx="2526">
                  <c:v>-0.571465</c:v>
                </c:pt>
                <c:pt idx="2527">
                  <c:v>-0.56963399999999997</c:v>
                </c:pt>
                <c:pt idx="2528">
                  <c:v>-0.56948399999999999</c:v>
                </c:pt>
                <c:pt idx="2529">
                  <c:v>-0.57377299999999998</c:v>
                </c:pt>
                <c:pt idx="2530">
                  <c:v>-0.57934200000000002</c:v>
                </c:pt>
                <c:pt idx="2531">
                  <c:v>-0.58538199999999996</c:v>
                </c:pt>
                <c:pt idx="2532">
                  <c:v>-0.58730300000000002</c:v>
                </c:pt>
                <c:pt idx="2533">
                  <c:v>-0.57903400000000005</c:v>
                </c:pt>
                <c:pt idx="2534">
                  <c:v>-0.56318199999999996</c:v>
                </c:pt>
                <c:pt idx="2535">
                  <c:v>-0.54303699999999999</c:v>
                </c:pt>
                <c:pt idx="2536">
                  <c:v>-0.52907999999999999</c:v>
                </c:pt>
                <c:pt idx="2537">
                  <c:v>-0.52494300000000005</c:v>
                </c:pt>
                <c:pt idx="2538">
                  <c:v>-0.53510500000000005</c:v>
                </c:pt>
                <c:pt idx="2539">
                  <c:v>-0.54865299999999995</c:v>
                </c:pt>
                <c:pt idx="2540">
                  <c:v>-0.55923500000000004</c:v>
                </c:pt>
                <c:pt idx="2541">
                  <c:v>-0.55893499999999996</c:v>
                </c:pt>
                <c:pt idx="2542">
                  <c:v>-0.54880200000000001</c:v>
                </c:pt>
                <c:pt idx="2543">
                  <c:v>-0.537138</c:v>
                </c:pt>
                <c:pt idx="2544">
                  <c:v>-0.53460399999999997</c:v>
                </c:pt>
                <c:pt idx="2545">
                  <c:v>-0.54657900000000004</c:v>
                </c:pt>
                <c:pt idx="2546">
                  <c:v>-0.56843900000000003</c:v>
                </c:pt>
                <c:pt idx="2547">
                  <c:v>-0.59056799999999998</c:v>
                </c:pt>
                <c:pt idx="2548">
                  <c:v>-0.60023599999999999</c:v>
                </c:pt>
                <c:pt idx="2549">
                  <c:v>-0.59097</c:v>
                </c:pt>
                <c:pt idx="2550">
                  <c:v>-0.56491499999999994</c:v>
                </c:pt>
                <c:pt idx="2551">
                  <c:v>-0.53493900000000005</c:v>
                </c:pt>
                <c:pt idx="2552">
                  <c:v>-0.51699899999999999</c:v>
                </c:pt>
                <c:pt idx="2553">
                  <c:v>-0.51541000000000003</c:v>
                </c:pt>
                <c:pt idx="2554">
                  <c:v>-0.52728299999999995</c:v>
                </c:pt>
                <c:pt idx="2555">
                  <c:v>-0.54283300000000001</c:v>
                </c:pt>
                <c:pt idx="2556">
                  <c:v>-0.55346700000000004</c:v>
                </c:pt>
                <c:pt idx="2557">
                  <c:v>-0.56074800000000002</c:v>
                </c:pt>
                <c:pt idx="2558">
                  <c:v>-0.57100600000000001</c:v>
                </c:pt>
                <c:pt idx="2559">
                  <c:v>-0.59229500000000002</c:v>
                </c:pt>
                <c:pt idx="2560">
                  <c:v>-0.61808399999999997</c:v>
                </c:pt>
                <c:pt idx="2561">
                  <c:v>-0.61976600000000004</c:v>
                </c:pt>
                <c:pt idx="2562">
                  <c:v>-0.55792399999999998</c:v>
                </c:pt>
                <c:pt idx="2563">
                  <c:v>-0.40743499999999999</c:v>
                </c:pt>
                <c:pt idx="2564">
                  <c:v>-0.18160200000000001</c:v>
                </c:pt>
                <c:pt idx="2565">
                  <c:v>8.3898E-2</c:v>
                </c:pt>
                <c:pt idx="2566">
                  <c:v>0.32599099999999998</c:v>
                </c:pt>
                <c:pt idx="2567">
                  <c:v>0.47428399999999998</c:v>
                </c:pt>
                <c:pt idx="2568">
                  <c:v>0.51348300000000002</c:v>
                </c:pt>
                <c:pt idx="2569">
                  <c:v>0.45848699999999998</c:v>
                </c:pt>
                <c:pt idx="2570">
                  <c:v>0.35005700000000001</c:v>
                </c:pt>
                <c:pt idx="2571">
                  <c:v>0.23350399999999999</c:v>
                </c:pt>
                <c:pt idx="2572">
                  <c:v>0.120009</c:v>
                </c:pt>
                <c:pt idx="2573">
                  <c:v>1.2940999999999999E-2</c:v>
                </c:pt>
                <c:pt idx="2574">
                  <c:v>-9.0917999999999999E-2</c:v>
                </c:pt>
                <c:pt idx="2575">
                  <c:v>-0.20541300000000001</c:v>
                </c:pt>
                <c:pt idx="2576">
                  <c:v>-0.32066299999999998</c:v>
                </c:pt>
                <c:pt idx="2577">
                  <c:v>-0.41845500000000002</c:v>
                </c:pt>
                <c:pt idx="2578">
                  <c:v>-0.479045</c:v>
                </c:pt>
                <c:pt idx="2579">
                  <c:v>-0.50758000000000003</c:v>
                </c:pt>
                <c:pt idx="2580">
                  <c:v>-0.51542699999999997</c:v>
                </c:pt>
                <c:pt idx="2581">
                  <c:v>-0.52263000000000004</c:v>
                </c:pt>
                <c:pt idx="2582">
                  <c:v>-0.53959000000000001</c:v>
                </c:pt>
                <c:pt idx="2583">
                  <c:v>-0.564975</c:v>
                </c:pt>
                <c:pt idx="2584">
                  <c:v>-0.59139299999999995</c:v>
                </c:pt>
                <c:pt idx="2585">
                  <c:v>-0.606433</c:v>
                </c:pt>
                <c:pt idx="2586">
                  <c:v>-0.60884799999999994</c:v>
                </c:pt>
                <c:pt idx="2587">
                  <c:v>-0.61079399999999995</c:v>
                </c:pt>
                <c:pt idx="2588">
                  <c:v>-0.625471</c:v>
                </c:pt>
                <c:pt idx="2589">
                  <c:v>-0.65895400000000004</c:v>
                </c:pt>
                <c:pt idx="2590">
                  <c:v>-0.70826500000000003</c:v>
                </c:pt>
                <c:pt idx="2591">
                  <c:v>-0.75124500000000005</c:v>
                </c:pt>
                <c:pt idx="2592">
                  <c:v>-0.77693999999999996</c:v>
                </c:pt>
                <c:pt idx="2593">
                  <c:v>-0.77160300000000004</c:v>
                </c:pt>
                <c:pt idx="2594">
                  <c:v>-0.74222100000000002</c:v>
                </c:pt>
                <c:pt idx="2595">
                  <c:v>-0.69923000000000002</c:v>
                </c:pt>
                <c:pt idx="2596">
                  <c:v>-0.661972</c:v>
                </c:pt>
                <c:pt idx="2597">
                  <c:v>-0.63748400000000005</c:v>
                </c:pt>
                <c:pt idx="2598">
                  <c:v>-0.62592099999999995</c:v>
                </c:pt>
                <c:pt idx="2599">
                  <c:v>-0.62165599999999999</c:v>
                </c:pt>
                <c:pt idx="2600">
                  <c:v>-0.619591</c:v>
                </c:pt>
                <c:pt idx="2601">
                  <c:v>-0.61170400000000003</c:v>
                </c:pt>
                <c:pt idx="2602">
                  <c:v>-0.59945800000000005</c:v>
                </c:pt>
                <c:pt idx="2603">
                  <c:v>-0.58647199999999999</c:v>
                </c:pt>
                <c:pt idx="2604">
                  <c:v>-0.57862499999999994</c:v>
                </c:pt>
                <c:pt idx="2605">
                  <c:v>-0.575909</c:v>
                </c:pt>
                <c:pt idx="2606">
                  <c:v>-0.57597799999999999</c:v>
                </c:pt>
                <c:pt idx="2607">
                  <c:v>-0.578098</c:v>
                </c:pt>
                <c:pt idx="2608">
                  <c:v>-0.57826200000000005</c:v>
                </c:pt>
                <c:pt idx="2609">
                  <c:v>-0.57924100000000001</c:v>
                </c:pt>
                <c:pt idx="2610">
                  <c:v>-0.58191400000000004</c:v>
                </c:pt>
                <c:pt idx="2611">
                  <c:v>-0.58882699999999999</c:v>
                </c:pt>
                <c:pt idx="2612">
                  <c:v>-0.60291499999999998</c:v>
                </c:pt>
                <c:pt idx="2613">
                  <c:v>-0.61686300000000005</c:v>
                </c:pt>
                <c:pt idx="2614">
                  <c:v>-0.62681500000000001</c:v>
                </c:pt>
                <c:pt idx="2615">
                  <c:v>-0.63005</c:v>
                </c:pt>
                <c:pt idx="2616">
                  <c:v>-0.62762300000000004</c:v>
                </c:pt>
                <c:pt idx="2617">
                  <c:v>-0.62170899999999996</c:v>
                </c:pt>
                <c:pt idx="2618">
                  <c:v>-0.61619299999999999</c:v>
                </c:pt>
                <c:pt idx="2619">
                  <c:v>-0.61570199999999997</c:v>
                </c:pt>
                <c:pt idx="2620">
                  <c:v>-0.62009300000000001</c:v>
                </c:pt>
                <c:pt idx="2621">
                  <c:v>-0.62679499999999999</c:v>
                </c:pt>
                <c:pt idx="2622">
                  <c:v>-0.63191200000000003</c:v>
                </c:pt>
                <c:pt idx="2623">
                  <c:v>-0.63380400000000003</c:v>
                </c:pt>
                <c:pt idx="2624">
                  <c:v>-0.63334000000000001</c:v>
                </c:pt>
                <c:pt idx="2625">
                  <c:v>-0.63216700000000003</c:v>
                </c:pt>
                <c:pt idx="2626">
                  <c:v>-0.63265499999999997</c:v>
                </c:pt>
                <c:pt idx="2627">
                  <c:v>-0.63783599999999996</c:v>
                </c:pt>
                <c:pt idx="2628">
                  <c:v>-0.64665700000000004</c:v>
                </c:pt>
                <c:pt idx="2629">
                  <c:v>-0.65620699999999998</c:v>
                </c:pt>
                <c:pt idx="2630">
                  <c:v>-0.66316299999999995</c:v>
                </c:pt>
                <c:pt idx="2631">
                  <c:v>-0.66655799999999998</c:v>
                </c:pt>
                <c:pt idx="2632">
                  <c:v>-0.66859599999999997</c:v>
                </c:pt>
                <c:pt idx="2633">
                  <c:v>-0.66956099999999996</c:v>
                </c:pt>
                <c:pt idx="2634">
                  <c:v>-0.67051400000000005</c:v>
                </c:pt>
                <c:pt idx="2635">
                  <c:v>-0.66967200000000005</c:v>
                </c:pt>
                <c:pt idx="2636">
                  <c:v>-0.66585799999999995</c:v>
                </c:pt>
                <c:pt idx="2637">
                  <c:v>-0.65983899999999995</c:v>
                </c:pt>
                <c:pt idx="2638">
                  <c:v>-0.653034</c:v>
                </c:pt>
                <c:pt idx="2639">
                  <c:v>-0.650621</c:v>
                </c:pt>
                <c:pt idx="2640">
                  <c:v>-0.65591299999999997</c:v>
                </c:pt>
                <c:pt idx="2641">
                  <c:v>-0.67034000000000005</c:v>
                </c:pt>
                <c:pt idx="2642">
                  <c:v>-0.68999100000000002</c:v>
                </c:pt>
                <c:pt idx="2643">
                  <c:v>-0.707237</c:v>
                </c:pt>
                <c:pt idx="2644">
                  <c:v>-0.71751299999999996</c:v>
                </c:pt>
                <c:pt idx="2645">
                  <c:v>-0.71897200000000006</c:v>
                </c:pt>
                <c:pt idx="2646">
                  <c:v>-0.71415799999999996</c:v>
                </c:pt>
                <c:pt idx="2647">
                  <c:v>-0.70608000000000004</c:v>
                </c:pt>
                <c:pt idx="2648">
                  <c:v>-0.698384</c:v>
                </c:pt>
                <c:pt idx="2649">
                  <c:v>-0.68950699999999998</c:v>
                </c:pt>
                <c:pt idx="2650">
                  <c:v>-0.67536399999999996</c:v>
                </c:pt>
                <c:pt idx="2651">
                  <c:v>-0.65166599999999997</c:v>
                </c:pt>
                <c:pt idx="2652">
                  <c:v>-0.61974399999999996</c:v>
                </c:pt>
                <c:pt idx="2653">
                  <c:v>-0.58455699999999999</c:v>
                </c:pt>
                <c:pt idx="2654">
                  <c:v>-0.55425400000000002</c:v>
                </c:pt>
                <c:pt idx="2655">
                  <c:v>-0.53698699999999999</c:v>
                </c:pt>
                <c:pt idx="2656">
                  <c:v>-0.53835299999999997</c:v>
                </c:pt>
                <c:pt idx="2657">
                  <c:v>-0.55052999999999996</c:v>
                </c:pt>
                <c:pt idx="2658">
                  <c:v>-0.56577</c:v>
                </c:pt>
                <c:pt idx="2659">
                  <c:v>-0.57502299999999995</c:v>
                </c:pt>
                <c:pt idx="2660">
                  <c:v>-0.57447300000000001</c:v>
                </c:pt>
                <c:pt idx="2661">
                  <c:v>-0.56649400000000005</c:v>
                </c:pt>
                <c:pt idx="2662">
                  <c:v>-0.55645</c:v>
                </c:pt>
                <c:pt idx="2663">
                  <c:v>-0.54573899999999997</c:v>
                </c:pt>
                <c:pt idx="2664">
                  <c:v>-0.53307800000000005</c:v>
                </c:pt>
                <c:pt idx="2665">
                  <c:v>-0.50631700000000002</c:v>
                </c:pt>
                <c:pt idx="2666">
                  <c:v>-0.46018700000000001</c:v>
                </c:pt>
                <c:pt idx="2667">
                  <c:v>-0.39851399999999998</c:v>
                </c:pt>
                <c:pt idx="2668">
                  <c:v>-0.33254499999999998</c:v>
                </c:pt>
                <c:pt idx="2669">
                  <c:v>-0.28419100000000003</c:v>
                </c:pt>
                <c:pt idx="2670">
                  <c:v>-0.26805099999999998</c:v>
                </c:pt>
                <c:pt idx="2671">
                  <c:v>-0.280279</c:v>
                </c:pt>
                <c:pt idx="2672">
                  <c:v>-0.30576399999999998</c:v>
                </c:pt>
                <c:pt idx="2673">
                  <c:v>-0.32342100000000001</c:v>
                </c:pt>
                <c:pt idx="2674">
                  <c:v>-0.31262000000000001</c:v>
                </c:pt>
                <c:pt idx="2675">
                  <c:v>-0.27660400000000002</c:v>
                </c:pt>
                <c:pt idx="2676">
                  <c:v>-0.22792299999999999</c:v>
                </c:pt>
                <c:pt idx="2677">
                  <c:v>-0.18634100000000001</c:v>
                </c:pt>
                <c:pt idx="2678">
                  <c:v>-0.164993</c:v>
                </c:pt>
                <c:pt idx="2679">
                  <c:v>-0.16034999999999999</c:v>
                </c:pt>
                <c:pt idx="2680">
                  <c:v>-0.15548200000000001</c:v>
                </c:pt>
                <c:pt idx="2681">
                  <c:v>-0.13694100000000001</c:v>
                </c:pt>
                <c:pt idx="2682">
                  <c:v>-0.100691</c:v>
                </c:pt>
                <c:pt idx="2683">
                  <c:v>-5.8751999999999999E-2</c:v>
                </c:pt>
                <c:pt idx="2684">
                  <c:v>-3.1440000000000003E-2</c:v>
                </c:pt>
                <c:pt idx="2685">
                  <c:v>-3.7275000000000003E-2</c:v>
                </c:pt>
                <c:pt idx="2686">
                  <c:v>-7.664E-2</c:v>
                </c:pt>
                <c:pt idx="2687">
                  <c:v>-0.135993</c:v>
                </c:pt>
                <c:pt idx="2688">
                  <c:v>-0.19553300000000001</c:v>
                </c:pt>
                <c:pt idx="2689">
                  <c:v>-0.23620099999999999</c:v>
                </c:pt>
                <c:pt idx="2690">
                  <c:v>-0.25352599999999997</c:v>
                </c:pt>
                <c:pt idx="2691">
                  <c:v>-0.25548999999999999</c:v>
                </c:pt>
                <c:pt idx="2692">
                  <c:v>-0.24987400000000001</c:v>
                </c:pt>
                <c:pt idx="2693">
                  <c:v>-0.241123</c:v>
                </c:pt>
                <c:pt idx="2694">
                  <c:v>-0.228824</c:v>
                </c:pt>
                <c:pt idx="2695">
                  <c:v>-0.20713899999999999</c:v>
                </c:pt>
                <c:pt idx="2696">
                  <c:v>-0.16955500000000001</c:v>
                </c:pt>
                <c:pt idx="2697">
                  <c:v>-0.122003</c:v>
                </c:pt>
                <c:pt idx="2698">
                  <c:v>-7.7705999999999997E-2</c:v>
                </c:pt>
                <c:pt idx="2699">
                  <c:v>-5.0323E-2</c:v>
                </c:pt>
                <c:pt idx="2700">
                  <c:v>-5.0982E-2</c:v>
                </c:pt>
                <c:pt idx="2701">
                  <c:v>-7.8080999999999998E-2</c:v>
                </c:pt>
                <c:pt idx="2702">
                  <c:v>-0.119575</c:v>
                </c:pt>
                <c:pt idx="2703">
                  <c:v>-0.16383700000000001</c:v>
                </c:pt>
                <c:pt idx="2704">
                  <c:v>-0.19595199999999999</c:v>
                </c:pt>
                <c:pt idx="2705">
                  <c:v>-0.21044599999999999</c:v>
                </c:pt>
                <c:pt idx="2706">
                  <c:v>-0.21033399999999999</c:v>
                </c:pt>
                <c:pt idx="2707">
                  <c:v>-0.20533499999999999</c:v>
                </c:pt>
                <c:pt idx="2708">
                  <c:v>-0.203574</c:v>
                </c:pt>
                <c:pt idx="2709">
                  <c:v>-0.21240100000000001</c:v>
                </c:pt>
                <c:pt idx="2710">
                  <c:v>-0.22894200000000001</c:v>
                </c:pt>
                <c:pt idx="2711">
                  <c:v>-0.25278699999999998</c:v>
                </c:pt>
                <c:pt idx="2712">
                  <c:v>-0.27726699999999999</c:v>
                </c:pt>
                <c:pt idx="2713">
                  <c:v>-0.29898200000000003</c:v>
                </c:pt>
                <c:pt idx="2714">
                  <c:v>-0.31389499999999998</c:v>
                </c:pt>
                <c:pt idx="2715">
                  <c:v>-0.32585700000000001</c:v>
                </c:pt>
                <c:pt idx="2716">
                  <c:v>-0.330293</c:v>
                </c:pt>
                <c:pt idx="2717">
                  <c:v>-0.32438800000000001</c:v>
                </c:pt>
                <c:pt idx="2718">
                  <c:v>-0.30385299999999998</c:v>
                </c:pt>
                <c:pt idx="2719">
                  <c:v>-0.264156</c:v>
                </c:pt>
                <c:pt idx="2720">
                  <c:v>-0.213146</c:v>
                </c:pt>
                <c:pt idx="2721">
                  <c:v>-0.16122400000000001</c:v>
                </c:pt>
                <c:pt idx="2722">
                  <c:v>-0.12048200000000001</c:v>
                </c:pt>
                <c:pt idx="2723">
                  <c:v>-0.108751</c:v>
                </c:pt>
                <c:pt idx="2724">
                  <c:v>-0.12898799999999999</c:v>
                </c:pt>
                <c:pt idx="2725">
                  <c:v>-0.16616800000000001</c:v>
                </c:pt>
                <c:pt idx="2726">
                  <c:v>-0.20966499999999999</c:v>
                </c:pt>
                <c:pt idx="2727">
                  <c:v>-0.24460999999999999</c:v>
                </c:pt>
                <c:pt idx="2728">
                  <c:v>-0.26359700000000003</c:v>
                </c:pt>
                <c:pt idx="2729">
                  <c:v>-0.27183200000000002</c:v>
                </c:pt>
                <c:pt idx="2730">
                  <c:v>-0.27409800000000001</c:v>
                </c:pt>
                <c:pt idx="2731">
                  <c:v>-0.274505</c:v>
                </c:pt>
                <c:pt idx="2732">
                  <c:v>-0.27589200000000003</c:v>
                </c:pt>
                <c:pt idx="2733">
                  <c:v>-0.27793099999999998</c:v>
                </c:pt>
                <c:pt idx="2734">
                  <c:v>-0.27604800000000002</c:v>
                </c:pt>
                <c:pt idx="2735">
                  <c:v>-0.27614899999999998</c:v>
                </c:pt>
                <c:pt idx="2736">
                  <c:v>-0.282472</c:v>
                </c:pt>
                <c:pt idx="2737">
                  <c:v>-0.29694199999999998</c:v>
                </c:pt>
                <c:pt idx="2738">
                  <c:v>-0.32153500000000002</c:v>
                </c:pt>
                <c:pt idx="2739">
                  <c:v>-0.34995799999999999</c:v>
                </c:pt>
                <c:pt idx="2740">
                  <c:v>-0.37442399999999998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86-48E6-95B1-B679CD2A64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0331935"/>
        <c:axId val="599533951"/>
      </c:lineChart>
      <c:dateAx>
        <c:axId val="530331935"/>
        <c:scaling>
          <c:orientation val="minMax"/>
        </c:scaling>
        <c:delete val="0"/>
        <c:axPos val="b"/>
        <c:numFmt formatCode="yy\/mm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endParaRPr lang="ko-KR"/>
          </a:p>
        </c:txPr>
        <c:crossAx val="599533951"/>
        <c:crosses val="autoZero"/>
        <c:auto val="1"/>
        <c:lblOffset val="100"/>
        <c:baseTimeUnit val="days"/>
        <c:majorUnit val="12"/>
        <c:majorTimeUnit val="years"/>
      </c:dateAx>
      <c:valAx>
        <c:axId val="599533951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endParaRPr lang="ko-KR"/>
          </a:p>
        </c:txPr>
        <c:crossAx val="530331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원신한 Medium" panose="020B0603000000000000" pitchFamily="50" charset="-127"/>
          <a:ea typeface="원신한 Medium" panose="020B0603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'[미국과 미국외.xlsx]Sheet4'!$I$1</c:f>
              <c:strCache>
                <c:ptCount val="1"/>
                <c:pt idx="0">
                  <c:v> 미국 대형 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'[미국과 미국외.xlsx]Sheet4'!$H$2:$H$6153</c:f>
              <c:numCache>
                <c:formatCode>m/d/yyyy</c:formatCode>
                <c:ptCount val="6152"/>
                <c:pt idx="0">
                  <c:v>40546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  <c:pt idx="260">
                  <c:v>40910</c:v>
                </c:pt>
                <c:pt idx="261">
                  <c:v>40911</c:v>
                </c:pt>
                <c:pt idx="262">
                  <c:v>40912</c:v>
                </c:pt>
                <c:pt idx="263">
                  <c:v>40913</c:v>
                </c:pt>
                <c:pt idx="264">
                  <c:v>40914</c:v>
                </c:pt>
                <c:pt idx="265">
                  <c:v>40917</c:v>
                </c:pt>
                <c:pt idx="266">
                  <c:v>40918</c:v>
                </c:pt>
                <c:pt idx="267">
                  <c:v>40919</c:v>
                </c:pt>
                <c:pt idx="268">
                  <c:v>40920</c:v>
                </c:pt>
                <c:pt idx="269">
                  <c:v>40921</c:v>
                </c:pt>
                <c:pt idx="270">
                  <c:v>40924</c:v>
                </c:pt>
                <c:pt idx="271">
                  <c:v>40925</c:v>
                </c:pt>
                <c:pt idx="272">
                  <c:v>40926</c:v>
                </c:pt>
                <c:pt idx="273">
                  <c:v>40927</c:v>
                </c:pt>
                <c:pt idx="274">
                  <c:v>40928</c:v>
                </c:pt>
                <c:pt idx="275">
                  <c:v>40931</c:v>
                </c:pt>
                <c:pt idx="276">
                  <c:v>40932</c:v>
                </c:pt>
                <c:pt idx="277">
                  <c:v>40933</c:v>
                </c:pt>
                <c:pt idx="278">
                  <c:v>40934</c:v>
                </c:pt>
                <c:pt idx="279">
                  <c:v>40935</c:v>
                </c:pt>
                <c:pt idx="280">
                  <c:v>40938</c:v>
                </c:pt>
                <c:pt idx="281">
                  <c:v>40939</c:v>
                </c:pt>
                <c:pt idx="282">
                  <c:v>40940</c:v>
                </c:pt>
                <c:pt idx="283">
                  <c:v>40941</c:v>
                </c:pt>
                <c:pt idx="284">
                  <c:v>40942</c:v>
                </c:pt>
                <c:pt idx="285">
                  <c:v>40945</c:v>
                </c:pt>
                <c:pt idx="286">
                  <c:v>40946</c:v>
                </c:pt>
                <c:pt idx="287">
                  <c:v>40947</c:v>
                </c:pt>
                <c:pt idx="288">
                  <c:v>40948</c:v>
                </c:pt>
                <c:pt idx="289">
                  <c:v>40949</c:v>
                </c:pt>
                <c:pt idx="290">
                  <c:v>40952</c:v>
                </c:pt>
                <c:pt idx="291">
                  <c:v>40953</c:v>
                </c:pt>
                <c:pt idx="292">
                  <c:v>40954</c:v>
                </c:pt>
                <c:pt idx="293">
                  <c:v>40955</c:v>
                </c:pt>
                <c:pt idx="294">
                  <c:v>40956</c:v>
                </c:pt>
                <c:pt idx="295">
                  <c:v>40959</c:v>
                </c:pt>
                <c:pt idx="296">
                  <c:v>40960</c:v>
                </c:pt>
                <c:pt idx="297">
                  <c:v>40961</c:v>
                </c:pt>
                <c:pt idx="298">
                  <c:v>40962</c:v>
                </c:pt>
                <c:pt idx="299">
                  <c:v>40963</c:v>
                </c:pt>
                <c:pt idx="300">
                  <c:v>40966</c:v>
                </c:pt>
                <c:pt idx="301">
                  <c:v>40967</c:v>
                </c:pt>
                <c:pt idx="302">
                  <c:v>40968</c:v>
                </c:pt>
                <c:pt idx="303">
                  <c:v>40969</c:v>
                </c:pt>
                <c:pt idx="304">
                  <c:v>40970</c:v>
                </c:pt>
                <c:pt idx="305">
                  <c:v>40973</c:v>
                </c:pt>
                <c:pt idx="306">
                  <c:v>40974</c:v>
                </c:pt>
                <c:pt idx="307">
                  <c:v>40975</c:v>
                </c:pt>
                <c:pt idx="308">
                  <c:v>40976</c:v>
                </c:pt>
                <c:pt idx="309">
                  <c:v>40977</c:v>
                </c:pt>
                <c:pt idx="310">
                  <c:v>40980</c:v>
                </c:pt>
                <c:pt idx="311">
                  <c:v>40981</c:v>
                </c:pt>
                <c:pt idx="312">
                  <c:v>40982</c:v>
                </c:pt>
                <c:pt idx="313">
                  <c:v>40983</c:v>
                </c:pt>
                <c:pt idx="314">
                  <c:v>40984</c:v>
                </c:pt>
                <c:pt idx="315">
                  <c:v>40987</c:v>
                </c:pt>
                <c:pt idx="316">
                  <c:v>40988</c:v>
                </c:pt>
                <c:pt idx="317">
                  <c:v>40989</c:v>
                </c:pt>
                <c:pt idx="318">
                  <c:v>40990</c:v>
                </c:pt>
                <c:pt idx="319">
                  <c:v>40991</c:v>
                </c:pt>
                <c:pt idx="320">
                  <c:v>40994</c:v>
                </c:pt>
                <c:pt idx="321">
                  <c:v>40995</c:v>
                </c:pt>
                <c:pt idx="322">
                  <c:v>40996</c:v>
                </c:pt>
                <c:pt idx="323">
                  <c:v>40997</c:v>
                </c:pt>
                <c:pt idx="324">
                  <c:v>40998</c:v>
                </c:pt>
                <c:pt idx="325">
                  <c:v>41001</c:v>
                </c:pt>
                <c:pt idx="326">
                  <c:v>41002</c:v>
                </c:pt>
                <c:pt idx="327">
                  <c:v>41003</c:v>
                </c:pt>
                <c:pt idx="328">
                  <c:v>41004</c:v>
                </c:pt>
                <c:pt idx="329">
                  <c:v>41005</c:v>
                </c:pt>
                <c:pt idx="330">
                  <c:v>41008</c:v>
                </c:pt>
                <c:pt idx="331">
                  <c:v>41009</c:v>
                </c:pt>
                <c:pt idx="332">
                  <c:v>41010</c:v>
                </c:pt>
                <c:pt idx="333">
                  <c:v>41011</c:v>
                </c:pt>
                <c:pt idx="334">
                  <c:v>41012</c:v>
                </c:pt>
                <c:pt idx="335">
                  <c:v>41015</c:v>
                </c:pt>
                <c:pt idx="336">
                  <c:v>41016</c:v>
                </c:pt>
                <c:pt idx="337">
                  <c:v>41017</c:v>
                </c:pt>
                <c:pt idx="338">
                  <c:v>41018</c:v>
                </c:pt>
                <c:pt idx="339">
                  <c:v>41019</c:v>
                </c:pt>
                <c:pt idx="340">
                  <c:v>41022</c:v>
                </c:pt>
                <c:pt idx="341">
                  <c:v>41023</c:v>
                </c:pt>
                <c:pt idx="342">
                  <c:v>41024</c:v>
                </c:pt>
                <c:pt idx="343">
                  <c:v>41025</c:v>
                </c:pt>
                <c:pt idx="344">
                  <c:v>41026</c:v>
                </c:pt>
                <c:pt idx="345">
                  <c:v>41029</c:v>
                </c:pt>
                <c:pt idx="346">
                  <c:v>41030</c:v>
                </c:pt>
                <c:pt idx="347">
                  <c:v>41031</c:v>
                </c:pt>
                <c:pt idx="348">
                  <c:v>41032</c:v>
                </c:pt>
                <c:pt idx="349">
                  <c:v>41033</c:v>
                </c:pt>
                <c:pt idx="350">
                  <c:v>41036</c:v>
                </c:pt>
                <c:pt idx="351">
                  <c:v>41037</c:v>
                </c:pt>
                <c:pt idx="352">
                  <c:v>41038</c:v>
                </c:pt>
                <c:pt idx="353">
                  <c:v>41039</c:v>
                </c:pt>
                <c:pt idx="354">
                  <c:v>41040</c:v>
                </c:pt>
                <c:pt idx="355">
                  <c:v>41043</c:v>
                </c:pt>
                <c:pt idx="356">
                  <c:v>41044</c:v>
                </c:pt>
                <c:pt idx="357">
                  <c:v>41045</c:v>
                </c:pt>
                <c:pt idx="358">
                  <c:v>41046</c:v>
                </c:pt>
                <c:pt idx="359">
                  <c:v>41047</c:v>
                </c:pt>
                <c:pt idx="360">
                  <c:v>41050</c:v>
                </c:pt>
                <c:pt idx="361">
                  <c:v>41051</c:v>
                </c:pt>
                <c:pt idx="362">
                  <c:v>41052</c:v>
                </c:pt>
                <c:pt idx="363">
                  <c:v>41053</c:v>
                </c:pt>
                <c:pt idx="364">
                  <c:v>41054</c:v>
                </c:pt>
                <c:pt idx="365">
                  <c:v>41057</c:v>
                </c:pt>
                <c:pt idx="366">
                  <c:v>41058</c:v>
                </c:pt>
                <c:pt idx="367">
                  <c:v>41059</c:v>
                </c:pt>
                <c:pt idx="368">
                  <c:v>41060</c:v>
                </c:pt>
                <c:pt idx="369">
                  <c:v>41061</c:v>
                </c:pt>
                <c:pt idx="370">
                  <c:v>41064</c:v>
                </c:pt>
                <c:pt idx="371">
                  <c:v>41065</c:v>
                </c:pt>
                <c:pt idx="372">
                  <c:v>41066</c:v>
                </c:pt>
                <c:pt idx="373">
                  <c:v>41067</c:v>
                </c:pt>
                <c:pt idx="374">
                  <c:v>41068</c:v>
                </c:pt>
                <c:pt idx="375">
                  <c:v>41071</c:v>
                </c:pt>
                <c:pt idx="376">
                  <c:v>41072</c:v>
                </c:pt>
                <c:pt idx="377">
                  <c:v>41073</c:v>
                </c:pt>
                <c:pt idx="378">
                  <c:v>41074</c:v>
                </c:pt>
                <c:pt idx="379">
                  <c:v>41075</c:v>
                </c:pt>
                <c:pt idx="380">
                  <c:v>41078</c:v>
                </c:pt>
                <c:pt idx="381">
                  <c:v>41079</c:v>
                </c:pt>
                <c:pt idx="382">
                  <c:v>41080</c:v>
                </c:pt>
                <c:pt idx="383">
                  <c:v>41081</c:v>
                </c:pt>
                <c:pt idx="384">
                  <c:v>41082</c:v>
                </c:pt>
                <c:pt idx="385">
                  <c:v>41085</c:v>
                </c:pt>
                <c:pt idx="386">
                  <c:v>41086</c:v>
                </c:pt>
                <c:pt idx="387">
                  <c:v>41087</c:v>
                </c:pt>
                <c:pt idx="388">
                  <c:v>41088</c:v>
                </c:pt>
                <c:pt idx="389">
                  <c:v>41089</c:v>
                </c:pt>
                <c:pt idx="390">
                  <c:v>41092</c:v>
                </c:pt>
                <c:pt idx="391">
                  <c:v>41093</c:v>
                </c:pt>
                <c:pt idx="392">
                  <c:v>41094</c:v>
                </c:pt>
                <c:pt idx="393">
                  <c:v>41095</c:v>
                </c:pt>
                <c:pt idx="394">
                  <c:v>41096</c:v>
                </c:pt>
                <c:pt idx="395">
                  <c:v>41099</c:v>
                </c:pt>
                <c:pt idx="396">
                  <c:v>41100</c:v>
                </c:pt>
                <c:pt idx="397">
                  <c:v>41101</c:v>
                </c:pt>
                <c:pt idx="398">
                  <c:v>41102</c:v>
                </c:pt>
                <c:pt idx="399">
                  <c:v>41103</c:v>
                </c:pt>
                <c:pt idx="400">
                  <c:v>41106</c:v>
                </c:pt>
                <c:pt idx="401">
                  <c:v>41107</c:v>
                </c:pt>
                <c:pt idx="402">
                  <c:v>41108</c:v>
                </c:pt>
                <c:pt idx="403">
                  <c:v>41109</c:v>
                </c:pt>
                <c:pt idx="404">
                  <c:v>41110</c:v>
                </c:pt>
                <c:pt idx="405">
                  <c:v>41113</c:v>
                </c:pt>
                <c:pt idx="406">
                  <c:v>41114</c:v>
                </c:pt>
                <c:pt idx="407">
                  <c:v>41115</c:v>
                </c:pt>
                <c:pt idx="408">
                  <c:v>41116</c:v>
                </c:pt>
                <c:pt idx="409">
                  <c:v>41117</c:v>
                </c:pt>
                <c:pt idx="410">
                  <c:v>41120</c:v>
                </c:pt>
                <c:pt idx="411">
                  <c:v>41121</c:v>
                </c:pt>
                <c:pt idx="412">
                  <c:v>41122</c:v>
                </c:pt>
                <c:pt idx="413">
                  <c:v>41123</c:v>
                </c:pt>
                <c:pt idx="414">
                  <c:v>41124</c:v>
                </c:pt>
                <c:pt idx="415">
                  <c:v>41127</c:v>
                </c:pt>
                <c:pt idx="416">
                  <c:v>41128</c:v>
                </c:pt>
                <c:pt idx="417">
                  <c:v>41129</c:v>
                </c:pt>
                <c:pt idx="418">
                  <c:v>41130</c:v>
                </c:pt>
                <c:pt idx="419">
                  <c:v>41131</c:v>
                </c:pt>
                <c:pt idx="420">
                  <c:v>41134</c:v>
                </c:pt>
                <c:pt idx="421">
                  <c:v>41135</c:v>
                </c:pt>
                <c:pt idx="422">
                  <c:v>41136</c:v>
                </c:pt>
                <c:pt idx="423">
                  <c:v>41137</c:v>
                </c:pt>
                <c:pt idx="424">
                  <c:v>41138</c:v>
                </c:pt>
                <c:pt idx="425">
                  <c:v>41141</c:v>
                </c:pt>
                <c:pt idx="426">
                  <c:v>41142</c:v>
                </c:pt>
                <c:pt idx="427">
                  <c:v>41143</c:v>
                </c:pt>
                <c:pt idx="428">
                  <c:v>41144</c:v>
                </c:pt>
                <c:pt idx="429">
                  <c:v>41145</c:v>
                </c:pt>
                <c:pt idx="430">
                  <c:v>41148</c:v>
                </c:pt>
                <c:pt idx="431">
                  <c:v>41149</c:v>
                </c:pt>
                <c:pt idx="432">
                  <c:v>41150</c:v>
                </c:pt>
                <c:pt idx="433">
                  <c:v>41151</c:v>
                </c:pt>
                <c:pt idx="434">
                  <c:v>41152</c:v>
                </c:pt>
                <c:pt idx="435">
                  <c:v>41155</c:v>
                </c:pt>
                <c:pt idx="436">
                  <c:v>41156</c:v>
                </c:pt>
                <c:pt idx="437">
                  <c:v>41157</c:v>
                </c:pt>
                <c:pt idx="438">
                  <c:v>41158</c:v>
                </c:pt>
                <c:pt idx="439">
                  <c:v>41159</c:v>
                </c:pt>
                <c:pt idx="440">
                  <c:v>41162</c:v>
                </c:pt>
                <c:pt idx="441">
                  <c:v>41163</c:v>
                </c:pt>
                <c:pt idx="442">
                  <c:v>41164</c:v>
                </c:pt>
                <c:pt idx="443">
                  <c:v>41165</c:v>
                </c:pt>
                <c:pt idx="444">
                  <c:v>41166</c:v>
                </c:pt>
                <c:pt idx="445">
                  <c:v>41169</c:v>
                </c:pt>
                <c:pt idx="446">
                  <c:v>41170</c:v>
                </c:pt>
                <c:pt idx="447">
                  <c:v>41171</c:v>
                </c:pt>
                <c:pt idx="448">
                  <c:v>41172</c:v>
                </c:pt>
                <c:pt idx="449">
                  <c:v>41173</c:v>
                </c:pt>
                <c:pt idx="450">
                  <c:v>41176</c:v>
                </c:pt>
                <c:pt idx="451">
                  <c:v>41177</c:v>
                </c:pt>
                <c:pt idx="452">
                  <c:v>41178</c:v>
                </c:pt>
                <c:pt idx="453">
                  <c:v>41179</c:v>
                </c:pt>
                <c:pt idx="454">
                  <c:v>41180</c:v>
                </c:pt>
                <c:pt idx="455">
                  <c:v>41183</c:v>
                </c:pt>
                <c:pt idx="456">
                  <c:v>41184</c:v>
                </c:pt>
                <c:pt idx="457">
                  <c:v>41185</c:v>
                </c:pt>
                <c:pt idx="458">
                  <c:v>41186</c:v>
                </c:pt>
                <c:pt idx="459">
                  <c:v>41187</c:v>
                </c:pt>
                <c:pt idx="460">
                  <c:v>41190</c:v>
                </c:pt>
                <c:pt idx="461">
                  <c:v>41191</c:v>
                </c:pt>
                <c:pt idx="462">
                  <c:v>41192</c:v>
                </c:pt>
                <c:pt idx="463">
                  <c:v>41193</c:v>
                </c:pt>
                <c:pt idx="464">
                  <c:v>41194</c:v>
                </c:pt>
                <c:pt idx="465">
                  <c:v>41197</c:v>
                </c:pt>
                <c:pt idx="466">
                  <c:v>41198</c:v>
                </c:pt>
                <c:pt idx="467">
                  <c:v>41199</c:v>
                </c:pt>
                <c:pt idx="468">
                  <c:v>41200</c:v>
                </c:pt>
                <c:pt idx="469">
                  <c:v>41201</c:v>
                </c:pt>
                <c:pt idx="470">
                  <c:v>41204</c:v>
                </c:pt>
                <c:pt idx="471">
                  <c:v>41205</c:v>
                </c:pt>
                <c:pt idx="472">
                  <c:v>41206</c:v>
                </c:pt>
                <c:pt idx="473">
                  <c:v>41207</c:v>
                </c:pt>
                <c:pt idx="474">
                  <c:v>41208</c:v>
                </c:pt>
                <c:pt idx="475">
                  <c:v>41211</c:v>
                </c:pt>
                <c:pt idx="476">
                  <c:v>41212</c:v>
                </c:pt>
                <c:pt idx="477">
                  <c:v>41213</c:v>
                </c:pt>
                <c:pt idx="478">
                  <c:v>41214</c:v>
                </c:pt>
                <c:pt idx="479">
                  <c:v>41215</c:v>
                </c:pt>
                <c:pt idx="480">
                  <c:v>41218</c:v>
                </c:pt>
                <c:pt idx="481">
                  <c:v>41219</c:v>
                </c:pt>
                <c:pt idx="482">
                  <c:v>41220</c:v>
                </c:pt>
                <c:pt idx="483">
                  <c:v>41221</c:v>
                </c:pt>
                <c:pt idx="484">
                  <c:v>41222</c:v>
                </c:pt>
                <c:pt idx="485">
                  <c:v>41225</c:v>
                </c:pt>
                <c:pt idx="486">
                  <c:v>41226</c:v>
                </c:pt>
                <c:pt idx="487">
                  <c:v>41227</c:v>
                </c:pt>
                <c:pt idx="488">
                  <c:v>41228</c:v>
                </c:pt>
                <c:pt idx="489">
                  <c:v>41229</c:v>
                </c:pt>
                <c:pt idx="490">
                  <c:v>41232</c:v>
                </c:pt>
                <c:pt idx="491">
                  <c:v>41233</c:v>
                </c:pt>
                <c:pt idx="492">
                  <c:v>41234</c:v>
                </c:pt>
                <c:pt idx="493">
                  <c:v>41235</c:v>
                </c:pt>
                <c:pt idx="494">
                  <c:v>41236</c:v>
                </c:pt>
                <c:pt idx="495">
                  <c:v>41239</c:v>
                </c:pt>
                <c:pt idx="496">
                  <c:v>41240</c:v>
                </c:pt>
                <c:pt idx="497">
                  <c:v>41241</c:v>
                </c:pt>
                <c:pt idx="498">
                  <c:v>41242</c:v>
                </c:pt>
                <c:pt idx="499">
                  <c:v>41243</c:v>
                </c:pt>
                <c:pt idx="500">
                  <c:v>41246</c:v>
                </c:pt>
                <c:pt idx="501">
                  <c:v>41247</c:v>
                </c:pt>
                <c:pt idx="502">
                  <c:v>41248</c:v>
                </c:pt>
                <c:pt idx="503">
                  <c:v>41249</c:v>
                </c:pt>
                <c:pt idx="504">
                  <c:v>41250</c:v>
                </c:pt>
                <c:pt idx="505">
                  <c:v>41253</c:v>
                </c:pt>
                <c:pt idx="506">
                  <c:v>41254</c:v>
                </c:pt>
                <c:pt idx="507">
                  <c:v>41255</c:v>
                </c:pt>
                <c:pt idx="508">
                  <c:v>41256</c:v>
                </c:pt>
                <c:pt idx="509">
                  <c:v>41257</c:v>
                </c:pt>
                <c:pt idx="510">
                  <c:v>41260</c:v>
                </c:pt>
                <c:pt idx="511">
                  <c:v>41261</c:v>
                </c:pt>
                <c:pt idx="512">
                  <c:v>41262</c:v>
                </c:pt>
                <c:pt idx="513">
                  <c:v>41263</c:v>
                </c:pt>
                <c:pt idx="514">
                  <c:v>41264</c:v>
                </c:pt>
                <c:pt idx="515">
                  <c:v>41267</c:v>
                </c:pt>
                <c:pt idx="516">
                  <c:v>41268</c:v>
                </c:pt>
                <c:pt idx="517">
                  <c:v>41269</c:v>
                </c:pt>
                <c:pt idx="518">
                  <c:v>41270</c:v>
                </c:pt>
                <c:pt idx="519">
                  <c:v>41271</c:v>
                </c:pt>
                <c:pt idx="520">
                  <c:v>41274</c:v>
                </c:pt>
                <c:pt idx="521">
                  <c:v>41275</c:v>
                </c:pt>
                <c:pt idx="522">
                  <c:v>41276</c:v>
                </c:pt>
                <c:pt idx="523">
                  <c:v>41277</c:v>
                </c:pt>
                <c:pt idx="524">
                  <c:v>41278</c:v>
                </c:pt>
                <c:pt idx="525">
                  <c:v>41281</c:v>
                </c:pt>
                <c:pt idx="526">
                  <c:v>41282</c:v>
                </c:pt>
                <c:pt idx="527">
                  <c:v>41283</c:v>
                </c:pt>
                <c:pt idx="528">
                  <c:v>41284</c:v>
                </c:pt>
                <c:pt idx="529">
                  <c:v>41285</c:v>
                </c:pt>
                <c:pt idx="530">
                  <c:v>41288</c:v>
                </c:pt>
                <c:pt idx="531">
                  <c:v>41289</c:v>
                </c:pt>
                <c:pt idx="532">
                  <c:v>41290</c:v>
                </c:pt>
                <c:pt idx="533">
                  <c:v>41291</c:v>
                </c:pt>
                <c:pt idx="534">
                  <c:v>41292</c:v>
                </c:pt>
                <c:pt idx="535">
                  <c:v>41295</c:v>
                </c:pt>
                <c:pt idx="536">
                  <c:v>41296</c:v>
                </c:pt>
                <c:pt idx="537">
                  <c:v>41297</c:v>
                </c:pt>
                <c:pt idx="538">
                  <c:v>41298</c:v>
                </c:pt>
                <c:pt idx="539">
                  <c:v>41299</c:v>
                </c:pt>
                <c:pt idx="540">
                  <c:v>41302</c:v>
                </c:pt>
                <c:pt idx="541">
                  <c:v>41303</c:v>
                </c:pt>
                <c:pt idx="542">
                  <c:v>41304</c:v>
                </c:pt>
                <c:pt idx="543">
                  <c:v>41305</c:v>
                </c:pt>
                <c:pt idx="544">
                  <c:v>41306</c:v>
                </c:pt>
                <c:pt idx="545">
                  <c:v>41309</c:v>
                </c:pt>
                <c:pt idx="546">
                  <c:v>41310</c:v>
                </c:pt>
                <c:pt idx="547">
                  <c:v>41311</c:v>
                </c:pt>
                <c:pt idx="548">
                  <c:v>41312</c:v>
                </c:pt>
                <c:pt idx="549">
                  <c:v>41313</c:v>
                </c:pt>
                <c:pt idx="550">
                  <c:v>41316</c:v>
                </c:pt>
                <c:pt idx="551">
                  <c:v>41317</c:v>
                </c:pt>
                <c:pt idx="552">
                  <c:v>41318</c:v>
                </c:pt>
                <c:pt idx="553">
                  <c:v>41319</c:v>
                </c:pt>
                <c:pt idx="554">
                  <c:v>41320</c:v>
                </c:pt>
                <c:pt idx="555">
                  <c:v>41323</c:v>
                </c:pt>
                <c:pt idx="556">
                  <c:v>41324</c:v>
                </c:pt>
                <c:pt idx="557">
                  <c:v>41325</c:v>
                </c:pt>
                <c:pt idx="558">
                  <c:v>41326</c:v>
                </c:pt>
                <c:pt idx="559">
                  <c:v>41327</c:v>
                </c:pt>
                <c:pt idx="560">
                  <c:v>41330</c:v>
                </c:pt>
                <c:pt idx="561">
                  <c:v>41331</c:v>
                </c:pt>
                <c:pt idx="562">
                  <c:v>41332</c:v>
                </c:pt>
                <c:pt idx="563">
                  <c:v>41333</c:v>
                </c:pt>
                <c:pt idx="564">
                  <c:v>41334</c:v>
                </c:pt>
                <c:pt idx="565">
                  <c:v>41337</c:v>
                </c:pt>
                <c:pt idx="566">
                  <c:v>41338</c:v>
                </c:pt>
                <c:pt idx="567">
                  <c:v>41339</c:v>
                </c:pt>
                <c:pt idx="568">
                  <c:v>41340</c:v>
                </c:pt>
                <c:pt idx="569">
                  <c:v>41341</c:v>
                </c:pt>
                <c:pt idx="570">
                  <c:v>41344</c:v>
                </c:pt>
                <c:pt idx="571">
                  <c:v>41345</c:v>
                </c:pt>
                <c:pt idx="572">
                  <c:v>41346</c:v>
                </c:pt>
                <c:pt idx="573">
                  <c:v>41347</c:v>
                </c:pt>
                <c:pt idx="574">
                  <c:v>41348</c:v>
                </c:pt>
                <c:pt idx="575">
                  <c:v>41351</c:v>
                </c:pt>
                <c:pt idx="576">
                  <c:v>41352</c:v>
                </c:pt>
                <c:pt idx="577">
                  <c:v>41353</c:v>
                </c:pt>
                <c:pt idx="578">
                  <c:v>41354</c:v>
                </c:pt>
                <c:pt idx="579">
                  <c:v>41355</c:v>
                </c:pt>
                <c:pt idx="580">
                  <c:v>41358</c:v>
                </c:pt>
                <c:pt idx="581">
                  <c:v>41359</c:v>
                </c:pt>
                <c:pt idx="582">
                  <c:v>41360</c:v>
                </c:pt>
                <c:pt idx="583">
                  <c:v>41361</c:v>
                </c:pt>
                <c:pt idx="584">
                  <c:v>41362</c:v>
                </c:pt>
                <c:pt idx="585">
                  <c:v>41365</c:v>
                </c:pt>
                <c:pt idx="586">
                  <c:v>41366</c:v>
                </c:pt>
                <c:pt idx="587">
                  <c:v>41367</c:v>
                </c:pt>
                <c:pt idx="588">
                  <c:v>41368</c:v>
                </c:pt>
                <c:pt idx="589">
                  <c:v>41369</c:v>
                </c:pt>
                <c:pt idx="590">
                  <c:v>41372</c:v>
                </c:pt>
                <c:pt idx="591">
                  <c:v>41373</c:v>
                </c:pt>
                <c:pt idx="592">
                  <c:v>41374</c:v>
                </c:pt>
                <c:pt idx="593">
                  <c:v>41375</c:v>
                </c:pt>
                <c:pt idx="594">
                  <c:v>41376</c:v>
                </c:pt>
                <c:pt idx="595">
                  <c:v>41379</c:v>
                </c:pt>
                <c:pt idx="596">
                  <c:v>41380</c:v>
                </c:pt>
                <c:pt idx="597">
                  <c:v>41381</c:v>
                </c:pt>
                <c:pt idx="598">
                  <c:v>41382</c:v>
                </c:pt>
                <c:pt idx="599">
                  <c:v>41383</c:v>
                </c:pt>
                <c:pt idx="600">
                  <c:v>41386</c:v>
                </c:pt>
                <c:pt idx="601">
                  <c:v>41387</c:v>
                </c:pt>
                <c:pt idx="602">
                  <c:v>41388</c:v>
                </c:pt>
                <c:pt idx="603">
                  <c:v>41389</c:v>
                </c:pt>
                <c:pt idx="604">
                  <c:v>41390</c:v>
                </c:pt>
                <c:pt idx="605">
                  <c:v>41393</c:v>
                </c:pt>
                <c:pt idx="606">
                  <c:v>41394</c:v>
                </c:pt>
                <c:pt idx="607">
                  <c:v>41395</c:v>
                </c:pt>
                <c:pt idx="608">
                  <c:v>41396</c:v>
                </c:pt>
                <c:pt idx="609">
                  <c:v>41397</c:v>
                </c:pt>
                <c:pt idx="610">
                  <c:v>41400</c:v>
                </c:pt>
                <c:pt idx="611">
                  <c:v>41401</c:v>
                </c:pt>
                <c:pt idx="612">
                  <c:v>41402</c:v>
                </c:pt>
                <c:pt idx="613">
                  <c:v>41403</c:v>
                </c:pt>
                <c:pt idx="614">
                  <c:v>41404</c:v>
                </c:pt>
                <c:pt idx="615">
                  <c:v>41407</c:v>
                </c:pt>
                <c:pt idx="616">
                  <c:v>41408</c:v>
                </c:pt>
                <c:pt idx="617">
                  <c:v>41409</c:v>
                </c:pt>
                <c:pt idx="618">
                  <c:v>41410</c:v>
                </c:pt>
                <c:pt idx="619">
                  <c:v>41411</c:v>
                </c:pt>
                <c:pt idx="620">
                  <c:v>41414</c:v>
                </c:pt>
                <c:pt idx="621">
                  <c:v>41415</c:v>
                </c:pt>
                <c:pt idx="622">
                  <c:v>41416</c:v>
                </c:pt>
                <c:pt idx="623">
                  <c:v>41417</c:v>
                </c:pt>
                <c:pt idx="624">
                  <c:v>41418</c:v>
                </c:pt>
                <c:pt idx="625">
                  <c:v>41421</c:v>
                </c:pt>
                <c:pt idx="626">
                  <c:v>41422</c:v>
                </c:pt>
                <c:pt idx="627">
                  <c:v>41423</c:v>
                </c:pt>
                <c:pt idx="628">
                  <c:v>41424</c:v>
                </c:pt>
                <c:pt idx="629">
                  <c:v>41425</c:v>
                </c:pt>
                <c:pt idx="630">
                  <c:v>41428</c:v>
                </c:pt>
                <c:pt idx="631">
                  <c:v>41429</c:v>
                </c:pt>
                <c:pt idx="632">
                  <c:v>41430</c:v>
                </c:pt>
                <c:pt idx="633">
                  <c:v>41431</c:v>
                </c:pt>
                <c:pt idx="634">
                  <c:v>41432</c:v>
                </c:pt>
                <c:pt idx="635">
                  <c:v>41435</c:v>
                </c:pt>
                <c:pt idx="636">
                  <c:v>41436</c:v>
                </c:pt>
                <c:pt idx="637">
                  <c:v>41437</c:v>
                </c:pt>
                <c:pt idx="638">
                  <c:v>41438</c:v>
                </c:pt>
                <c:pt idx="639">
                  <c:v>41439</c:v>
                </c:pt>
                <c:pt idx="640">
                  <c:v>41442</c:v>
                </c:pt>
                <c:pt idx="641">
                  <c:v>41443</c:v>
                </c:pt>
                <c:pt idx="642">
                  <c:v>41444</c:v>
                </c:pt>
                <c:pt idx="643">
                  <c:v>41445</c:v>
                </c:pt>
                <c:pt idx="644">
                  <c:v>41446</c:v>
                </c:pt>
                <c:pt idx="645">
                  <c:v>41449</c:v>
                </c:pt>
                <c:pt idx="646">
                  <c:v>41450</c:v>
                </c:pt>
                <c:pt idx="647">
                  <c:v>41451</c:v>
                </c:pt>
                <c:pt idx="648">
                  <c:v>41452</c:v>
                </c:pt>
                <c:pt idx="649">
                  <c:v>41453</c:v>
                </c:pt>
                <c:pt idx="650">
                  <c:v>41456</c:v>
                </c:pt>
                <c:pt idx="651">
                  <c:v>41457</c:v>
                </c:pt>
                <c:pt idx="652">
                  <c:v>41458</c:v>
                </c:pt>
                <c:pt idx="653">
                  <c:v>41459</c:v>
                </c:pt>
                <c:pt idx="654">
                  <c:v>41460</c:v>
                </c:pt>
                <c:pt idx="655">
                  <c:v>41463</c:v>
                </c:pt>
                <c:pt idx="656">
                  <c:v>41464</c:v>
                </c:pt>
                <c:pt idx="657">
                  <c:v>41465</c:v>
                </c:pt>
                <c:pt idx="658">
                  <c:v>41466</c:v>
                </c:pt>
                <c:pt idx="659">
                  <c:v>41467</c:v>
                </c:pt>
                <c:pt idx="660">
                  <c:v>41470</c:v>
                </c:pt>
                <c:pt idx="661">
                  <c:v>41471</c:v>
                </c:pt>
                <c:pt idx="662">
                  <c:v>41472</c:v>
                </c:pt>
                <c:pt idx="663">
                  <c:v>41473</c:v>
                </c:pt>
                <c:pt idx="664">
                  <c:v>41474</c:v>
                </c:pt>
                <c:pt idx="665">
                  <c:v>41477</c:v>
                </c:pt>
                <c:pt idx="666">
                  <c:v>41478</c:v>
                </c:pt>
                <c:pt idx="667">
                  <c:v>41479</c:v>
                </c:pt>
                <c:pt idx="668">
                  <c:v>41480</c:v>
                </c:pt>
                <c:pt idx="669">
                  <c:v>41481</c:v>
                </c:pt>
                <c:pt idx="670">
                  <c:v>41484</c:v>
                </c:pt>
                <c:pt idx="671">
                  <c:v>41485</c:v>
                </c:pt>
                <c:pt idx="672">
                  <c:v>41486</c:v>
                </c:pt>
                <c:pt idx="673">
                  <c:v>41487</c:v>
                </c:pt>
                <c:pt idx="674">
                  <c:v>41488</c:v>
                </c:pt>
                <c:pt idx="675">
                  <c:v>41491</c:v>
                </c:pt>
                <c:pt idx="676">
                  <c:v>41492</c:v>
                </c:pt>
                <c:pt idx="677">
                  <c:v>41493</c:v>
                </c:pt>
                <c:pt idx="678">
                  <c:v>41494</c:v>
                </c:pt>
                <c:pt idx="679">
                  <c:v>41495</c:v>
                </c:pt>
                <c:pt idx="680">
                  <c:v>41498</c:v>
                </c:pt>
                <c:pt idx="681">
                  <c:v>41499</c:v>
                </c:pt>
                <c:pt idx="682">
                  <c:v>41500</c:v>
                </c:pt>
                <c:pt idx="683">
                  <c:v>41501</c:v>
                </c:pt>
                <c:pt idx="684">
                  <c:v>41502</c:v>
                </c:pt>
                <c:pt idx="685">
                  <c:v>41505</c:v>
                </c:pt>
                <c:pt idx="686">
                  <c:v>41506</c:v>
                </c:pt>
                <c:pt idx="687">
                  <c:v>41507</c:v>
                </c:pt>
                <c:pt idx="688">
                  <c:v>41508</c:v>
                </c:pt>
                <c:pt idx="689">
                  <c:v>41509</c:v>
                </c:pt>
                <c:pt idx="690">
                  <c:v>41512</c:v>
                </c:pt>
                <c:pt idx="691">
                  <c:v>41513</c:v>
                </c:pt>
                <c:pt idx="692">
                  <c:v>41514</c:v>
                </c:pt>
                <c:pt idx="693">
                  <c:v>41515</c:v>
                </c:pt>
                <c:pt idx="694">
                  <c:v>41516</c:v>
                </c:pt>
                <c:pt idx="695">
                  <c:v>41519</c:v>
                </c:pt>
                <c:pt idx="696">
                  <c:v>41520</c:v>
                </c:pt>
                <c:pt idx="697">
                  <c:v>41521</c:v>
                </c:pt>
                <c:pt idx="698">
                  <c:v>41522</c:v>
                </c:pt>
                <c:pt idx="699">
                  <c:v>41523</c:v>
                </c:pt>
                <c:pt idx="700">
                  <c:v>41526</c:v>
                </c:pt>
                <c:pt idx="701">
                  <c:v>41527</c:v>
                </c:pt>
                <c:pt idx="702">
                  <c:v>41528</c:v>
                </c:pt>
                <c:pt idx="703">
                  <c:v>41529</c:v>
                </c:pt>
                <c:pt idx="704">
                  <c:v>41530</c:v>
                </c:pt>
                <c:pt idx="705">
                  <c:v>41533</c:v>
                </c:pt>
                <c:pt idx="706">
                  <c:v>41534</c:v>
                </c:pt>
                <c:pt idx="707">
                  <c:v>41535</c:v>
                </c:pt>
                <c:pt idx="708">
                  <c:v>41536</c:v>
                </c:pt>
                <c:pt idx="709">
                  <c:v>41537</c:v>
                </c:pt>
                <c:pt idx="710">
                  <c:v>41540</c:v>
                </c:pt>
                <c:pt idx="711">
                  <c:v>41541</c:v>
                </c:pt>
                <c:pt idx="712">
                  <c:v>41542</c:v>
                </c:pt>
                <c:pt idx="713">
                  <c:v>41543</c:v>
                </c:pt>
                <c:pt idx="714">
                  <c:v>41544</c:v>
                </c:pt>
                <c:pt idx="715">
                  <c:v>41547</c:v>
                </c:pt>
                <c:pt idx="716">
                  <c:v>41548</c:v>
                </c:pt>
                <c:pt idx="717">
                  <c:v>41549</c:v>
                </c:pt>
                <c:pt idx="718">
                  <c:v>41550</c:v>
                </c:pt>
                <c:pt idx="719">
                  <c:v>41551</c:v>
                </c:pt>
                <c:pt idx="720">
                  <c:v>41554</c:v>
                </c:pt>
                <c:pt idx="721">
                  <c:v>41555</c:v>
                </c:pt>
                <c:pt idx="722">
                  <c:v>41556</c:v>
                </c:pt>
                <c:pt idx="723">
                  <c:v>41557</c:v>
                </c:pt>
                <c:pt idx="724">
                  <c:v>41558</c:v>
                </c:pt>
                <c:pt idx="725">
                  <c:v>41561</c:v>
                </c:pt>
                <c:pt idx="726">
                  <c:v>41562</c:v>
                </c:pt>
                <c:pt idx="727">
                  <c:v>41563</c:v>
                </c:pt>
                <c:pt idx="728">
                  <c:v>41564</c:v>
                </c:pt>
                <c:pt idx="729">
                  <c:v>41565</c:v>
                </c:pt>
                <c:pt idx="730">
                  <c:v>41568</c:v>
                </c:pt>
                <c:pt idx="731">
                  <c:v>41569</c:v>
                </c:pt>
                <c:pt idx="732">
                  <c:v>41570</c:v>
                </c:pt>
                <c:pt idx="733">
                  <c:v>41571</c:v>
                </c:pt>
                <c:pt idx="734">
                  <c:v>41572</c:v>
                </c:pt>
                <c:pt idx="735">
                  <c:v>41575</c:v>
                </c:pt>
                <c:pt idx="736">
                  <c:v>41576</c:v>
                </c:pt>
                <c:pt idx="737">
                  <c:v>41577</c:v>
                </c:pt>
                <c:pt idx="738">
                  <c:v>41578</c:v>
                </c:pt>
                <c:pt idx="739">
                  <c:v>41579</c:v>
                </c:pt>
                <c:pt idx="740">
                  <c:v>41582</c:v>
                </c:pt>
                <c:pt idx="741">
                  <c:v>41583</c:v>
                </c:pt>
                <c:pt idx="742">
                  <c:v>41584</c:v>
                </c:pt>
                <c:pt idx="743">
                  <c:v>41585</c:v>
                </c:pt>
                <c:pt idx="744">
                  <c:v>41586</c:v>
                </c:pt>
                <c:pt idx="745">
                  <c:v>41589</c:v>
                </c:pt>
                <c:pt idx="746">
                  <c:v>41590</c:v>
                </c:pt>
                <c:pt idx="747">
                  <c:v>41591</c:v>
                </c:pt>
                <c:pt idx="748">
                  <c:v>41592</c:v>
                </c:pt>
                <c:pt idx="749">
                  <c:v>41593</c:v>
                </c:pt>
                <c:pt idx="750">
                  <c:v>41596</c:v>
                </c:pt>
                <c:pt idx="751">
                  <c:v>41597</c:v>
                </c:pt>
                <c:pt idx="752">
                  <c:v>41598</c:v>
                </c:pt>
                <c:pt idx="753">
                  <c:v>41599</c:v>
                </c:pt>
                <c:pt idx="754">
                  <c:v>41600</c:v>
                </c:pt>
                <c:pt idx="755">
                  <c:v>41603</c:v>
                </c:pt>
                <c:pt idx="756">
                  <c:v>41604</c:v>
                </c:pt>
                <c:pt idx="757">
                  <c:v>41605</c:v>
                </c:pt>
                <c:pt idx="758">
                  <c:v>41606</c:v>
                </c:pt>
                <c:pt idx="759">
                  <c:v>41607</c:v>
                </c:pt>
                <c:pt idx="760">
                  <c:v>41610</c:v>
                </c:pt>
                <c:pt idx="761">
                  <c:v>41611</c:v>
                </c:pt>
                <c:pt idx="762">
                  <c:v>41612</c:v>
                </c:pt>
                <c:pt idx="763">
                  <c:v>41613</c:v>
                </c:pt>
                <c:pt idx="764">
                  <c:v>41614</c:v>
                </c:pt>
                <c:pt idx="765">
                  <c:v>41617</c:v>
                </c:pt>
                <c:pt idx="766">
                  <c:v>41618</c:v>
                </c:pt>
                <c:pt idx="767">
                  <c:v>41619</c:v>
                </c:pt>
                <c:pt idx="768">
                  <c:v>41620</c:v>
                </c:pt>
                <c:pt idx="769">
                  <c:v>41621</c:v>
                </c:pt>
                <c:pt idx="770">
                  <c:v>41624</c:v>
                </c:pt>
                <c:pt idx="771">
                  <c:v>41625</c:v>
                </c:pt>
                <c:pt idx="772">
                  <c:v>41626</c:v>
                </c:pt>
                <c:pt idx="773">
                  <c:v>41627</c:v>
                </c:pt>
                <c:pt idx="774">
                  <c:v>41628</c:v>
                </c:pt>
                <c:pt idx="775">
                  <c:v>41631</c:v>
                </c:pt>
                <c:pt idx="776">
                  <c:v>41632</c:v>
                </c:pt>
                <c:pt idx="777">
                  <c:v>41633</c:v>
                </c:pt>
                <c:pt idx="778">
                  <c:v>41634</c:v>
                </c:pt>
                <c:pt idx="779">
                  <c:v>41635</c:v>
                </c:pt>
                <c:pt idx="780">
                  <c:v>41638</c:v>
                </c:pt>
                <c:pt idx="781">
                  <c:v>41639</c:v>
                </c:pt>
                <c:pt idx="782">
                  <c:v>41640</c:v>
                </c:pt>
                <c:pt idx="783">
                  <c:v>41641</c:v>
                </c:pt>
                <c:pt idx="784">
                  <c:v>41642</c:v>
                </c:pt>
                <c:pt idx="785">
                  <c:v>41645</c:v>
                </c:pt>
                <c:pt idx="786">
                  <c:v>41646</c:v>
                </c:pt>
                <c:pt idx="787">
                  <c:v>41647</c:v>
                </c:pt>
                <c:pt idx="788">
                  <c:v>41648</c:v>
                </c:pt>
                <c:pt idx="789">
                  <c:v>41649</c:v>
                </c:pt>
                <c:pt idx="790">
                  <c:v>41652</c:v>
                </c:pt>
                <c:pt idx="791">
                  <c:v>41653</c:v>
                </c:pt>
                <c:pt idx="792">
                  <c:v>41654</c:v>
                </c:pt>
                <c:pt idx="793">
                  <c:v>41655</c:v>
                </c:pt>
                <c:pt idx="794">
                  <c:v>41656</c:v>
                </c:pt>
                <c:pt idx="795">
                  <c:v>41659</c:v>
                </c:pt>
                <c:pt idx="796">
                  <c:v>41660</c:v>
                </c:pt>
                <c:pt idx="797">
                  <c:v>41661</c:v>
                </c:pt>
                <c:pt idx="798">
                  <c:v>41662</c:v>
                </c:pt>
                <c:pt idx="799">
                  <c:v>41663</c:v>
                </c:pt>
                <c:pt idx="800">
                  <c:v>41666</c:v>
                </c:pt>
                <c:pt idx="801">
                  <c:v>41667</c:v>
                </c:pt>
                <c:pt idx="802">
                  <c:v>41668</c:v>
                </c:pt>
                <c:pt idx="803">
                  <c:v>41669</c:v>
                </c:pt>
                <c:pt idx="804">
                  <c:v>41670</c:v>
                </c:pt>
                <c:pt idx="805">
                  <c:v>41673</c:v>
                </c:pt>
                <c:pt idx="806">
                  <c:v>41674</c:v>
                </c:pt>
                <c:pt idx="807">
                  <c:v>41675</c:v>
                </c:pt>
                <c:pt idx="808">
                  <c:v>41676</c:v>
                </c:pt>
                <c:pt idx="809">
                  <c:v>41677</c:v>
                </c:pt>
                <c:pt idx="810">
                  <c:v>41680</c:v>
                </c:pt>
                <c:pt idx="811">
                  <c:v>41681</c:v>
                </c:pt>
                <c:pt idx="812">
                  <c:v>41682</c:v>
                </c:pt>
                <c:pt idx="813">
                  <c:v>41683</c:v>
                </c:pt>
                <c:pt idx="814">
                  <c:v>41684</c:v>
                </c:pt>
                <c:pt idx="815">
                  <c:v>41687</c:v>
                </c:pt>
                <c:pt idx="816">
                  <c:v>41688</c:v>
                </c:pt>
                <c:pt idx="817">
                  <c:v>41689</c:v>
                </c:pt>
                <c:pt idx="818">
                  <c:v>41690</c:v>
                </c:pt>
                <c:pt idx="819">
                  <c:v>41691</c:v>
                </c:pt>
                <c:pt idx="820">
                  <c:v>41694</c:v>
                </c:pt>
                <c:pt idx="821">
                  <c:v>41695</c:v>
                </c:pt>
                <c:pt idx="822">
                  <c:v>41696</c:v>
                </c:pt>
                <c:pt idx="823">
                  <c:v>41697</c:v>
                </c:pt>
                <c:pt idx="824">
                  <c:v>41698</c:v>
                </c:pt>
                <c:pt idx="825">
                  <c:v>41701</c:v>
                </c:pt>
                <c:pt idx="826">
                  <c:v>41702</c:v>
                </c:pt>
                <c:pt idx="827">
                  <c:v>41703</c:v>
                </c:pt>
                <c:pt idx="828">
                  <c:v>41704</c:v>
                </c:pt>
                <c:pt idx="829">
                  <c:v>41705</c:v>
                </c:pt>
                <c:pt idx="830">
                  <c:v>41708</c:v>
                </c:pt>
                <c:pt idx="831">
                  <c:v>41709</c:v>
                </c:pt>
                <c:pt idx="832">
                  <c:v>41710</c:v>
                </c:pt>
                <c:pt idx="833">
                  <c:v>41711</c:v>
                </c:pt>
                <c:pt idx="834">
                  <c:v>41712</c:v>
                </c:pt>
                <c:pt idx="835">
                  <c:v>41715</c:v>
                </c:pt>
                <c:pt idx="836">
                  <c:v>41716</c:v>
                </c:pt>
                <c:pt idx="837">
                  <c:v>41717</c:v>
                </c:pt>
                <c:pt idx="838">
                  <c:v>41718</c:v>
                </c:pt>
                <c:pt idx="839">
                  <c:v>41719</c:v>
                </c:pt>
                <c:pt idx="840">
                  <c:v>41722</c:v>
                </c:pt>
                <c:pt idx="841">
                  <c:v>41723</c:v>
                </c:pt>
                <c:pt idx="842">
                  <c:v>41724</c:v>
                </c:pt>
                <c:pt idx="843">
                  <c:v>41725</c:v>
                </c:pt>
                <c:pt idx="844">
                  <c:v>41726</c:v>
                </c:pt>
                <c:pt idx="845">
                  <c:v>41729</c:v>
                </c:pt>
                <c:pt idx="846">
                  <c:v>41730</c:v>
                </c:pt>
                <c:pt idx="847">
                  <c:v>41731</c:v>
                </c:pt>
                <c:pt idx="848">
                  <c:v>41732</c:v>
                </c:pt>
                <c:pt idx="849">
                  <c:v>41733</c:v>
                </c:pt>
                <c:pt idx="850">
                  <c:v>41736</c:v>
                </c:pt>
                <c:pt idx="851">
                  <c:v>41737</c:v>
                </c:pt>
                <c:pt idx="852">
                  <c:v>41738</c:v>
                </c:pt>
                <c:pt idx="853">
                  <c:v>41739</c:v>
                </c:pt>
                <c:pt idx="854">
                  <c:v>41740</c:v>
                </c:pt>
                <c:pt idx="855">
                  <c:v>41743</c:v>
                </c:pt>
                <c:pt idx="856">
                  <c:v>41744</c:v>
                </c:pt>
                <c:pt idx="857">
                  <c:v>41745</c:v>
                </c:pt>
                <c:pt idx="858">
                  <c:v>41746</c:v>
                </c:pt>
                <c:pt idx="859">
                  <c:v>41747</c:v>
                </c:pt>
                <c:pt idx="860">
                  <c:v>41750</c:v>
                </c:pt>
                <c:pt idx="861">
                  <c:v>41751</c:v>
                </c:pt>
                <c:pt idx="862">
                  <c:v>41752</c:v>
                </c:pt>
                <c:pt idx="863">
                  <c:v>41753</c:v>
                </c:pt>
                <c:pt idx="864">
                  <c:v>41754</c:v>
                </c:pt>
                <c:pt idx="865">
                  <c:v>41757</c:v>
                </c:pt>
                <c:pt idx="866">
                  <c:v>41758</c:v>
                </c:pt>
                <c:pt idx="867">
                  <c:v>41759</c:v>
                </c:pt>
                <c:pt idx="868">
                  <c:v>41760</c:v>
                </c:pt>
                <c:pt idx="869">
                  <c:v>41761</c:v>
                </c:pt>
                <c:pt idx="870">
                  <c:v>41764</c:v>
                </c:pt>
                <c:pt idx="871">
                  <c:v>41765</c:v>
                </c:pt>
                <c:pt idx="872">
                  <c:v>41766</c:v>
                </c:pt>
                <c:pt idx="873">
                  <c:v>41767</c:v>
                </c:pt>
                <c:pt idx="874">
                  <c:v>41768</c:v>
                </c:pt>
                <c:pt idx="875">
                  <c:v>41771</c:v>
                </c:pt>
                <c:pt idx="876">
                  <c:v>41772</c:v>
                </c:pt>
                <c:pt idx="877">
                  <c:v>41773</c:v>
                </c:pt>
                <c:pt idx="878">
                  <c:v>41774</c:v>
                </c:pt>
                <c:pt idx="879">
                  <c:v>41775</c:v>
                </c:pt>
                <c:pt idx="880">
                  <c:v>41778</c:v>
                </c:pt>
                <c:pt idx="881">
                  <c:v>41779</c:v>
                </c:pt>
                <c:pt idx="882">
                  <c:v>41780</c:v>
                </c:pt>
                <c:pt idx="883">
                  <c:v>41781</c:v>
                </c:pt>
                <c:pt idx="884">
                  <c:v>41782</c:v>
                </c:pt>
                <c:pt idx="885">
                  <c:v>41785</c:v>
                </c:pt>
                <c:pt idx="886">
                  <c:v>41786</c:v>
                </c:pt>
                <c:pt idx="887">
                  <c:v>41787</c:v>
                </c:pt>
                <c:pt idx="888">
                  <c:v>41788</c:v>
                </c:pt>
                <c:pt idx="889">
                  <c:v>41789</c:v>
                </c:pt>
                <c:pt idx="890">
                  <c:v>41792</c:v>
                </c:pt>
                <c:pt idx="891">
                  <c:v>41793</c:v>
                </c:pt>
                <c:pt idx="892">
                  <c:v>41794</c:v>
                </c:pt>
                <c:pt idx="893">
                  <c:v>41795</c:v>
                </c:pt>
                <c:pt idx="894">
                  <c:v>41796</c:v>
                </c:pt>
                <c:pt idx="895">
                  <c:v>41799</c:v>
                </c:pt>
                <c:pt idx="896">
                  <c:v>41800</c:v>
                </c:pt>
                <c:pt idx="897">
                  <c:v>41801</c:v>
                </c:pt>
                <c:pt idx="898">
                  <c:v>41802</c:v>
                </c:pt>
                <c:pt idx="899">
                  <c:v>41803</c:v>
                </c:pt>
                <c:pt idx="900">
                  <c:v>41806</c:v>
                </c:pt>
                <c:pt idx="901">
                  <c:v>41807</c:v>
                </c:pt>
                <c:pt idx="902">
                  <c:v>41808</c:v>
                </c:pt>
                <c:pt idx="903">
                  <c:v>41809</c:v>
                </c:pt>
                <c:pt idx="904">
                  <c:v>41810</c:v>
                </c:pt>
                <c:pt idx="905">
                  <c:v>41813</c:v>
                </c:pt>
                <c:pt idx="906">
                  <c:v>41814</c:v>
                </c:pt>
                <c:pt idx="907">
                  <c:v>41815</c:v>
                </c:pt>
                <c:pt idx="908">
                  <c:v>41816</c:v>
                </c:pt>
                <c:pt idx="909">
                  <c:v>41817</c:v>
                </c:pt>
                <c:pt idx="910">
                  <c:v>41820</c:v>
                </c:pt>
                <c:pt idx="911">
                  <c:v>41821</c:v>
                </c:pt>
                <c:pt idx="912">
                  <c:v>41822</c:v>
                </c:pt>
                <c:pt idx="913">
                  <c:v>41823</c:v>
                </c:pt>
                <c:pt idx="914">
                  <c:v>41824</c:v>
                </c:pt>
                <c:pt idx="915">
                  <c:v>41827</c:v>
                </c:pt>
                <c:pt idx="916">
                  <c:v>41828</c:v>
                </c:pt>
                <c:pt idx="917">
                  <c:v>41829</c:v>
                </c:pt>
                <c:pt idx="918">
                  <c:v>41830</c:v>
                </c:pt>
                <c:pt idx="919">
                  <c:v>41831</c:v>
                </c:pt>
                <c:pt idx="920">
                  <c:v>41834</c:v>
                </c:pt>
                <c:pt idx="921">
                  <c:v>41835</c:v>
                </c:pt>
                <c:pt idx="922">
                  <c:v>41836</c:v>
                </c:pt>
                <c:pt idx="923">
                  <c:v>41837</c:v>
                </c:pt>
                <c:pt idx="924">
                  <c:v>41838</c:v>
                </c:pt>
                <c:pt idx="925">
                  <c:v>41841</c:v>
                </c:pt>
                <c:pt idx="926">
                  <c:v>41842</c:v>
                </c:pt>
                <c:pt idx="927">
                  <c:v>41843</c:v>
                </c:pt>
                <c:pt idx="928">
                  <c:v>41844</c:v>
                </c:pt>
                <c:pt idx="929">
                  <c:v>41845</c:v>
                </c:pt>
                <c:pt idx="930">
                  <c:v>41848</c:v>
                </c:pt>
                <c:pt idx="931">
                  <c:v>41849</c:v>
                </c:pt>
                <c:pt idx="932">
                  <c:v>41850</c:v>
                </c:pt>
                <c:pt idx="933">
                  <c:v>41851</c:v>
                </c:pt>
                <c:pt idx="934">
                  <c:v>41852</c:v>
                </c:pt>
                <c:pt idx="935">
                  <c:v>41855</c:v>
                </c:pt>
                <c:pt idx="936">
                  <c:v>41856</c:v>
                </c:pt>
                <c:pt idx="937">
                  <c:v>41857</c:v>
                </c:pt>
                <c:pt idx="938">
                  <c:v>41858</c:v>
                </c:pt>
                <c:pt idx="939">
                  <c:v>41859</c:v>
                </c:pt>
                <c:pt idx="940">
                  <c:v>41862</c:v>
                </c:pt>
                <c:pt idx="941">
                  <c:v>41863</c:v>
                </c:pt>
                <c:pt idx="942">
                  <c:v>41864</c:v>
                </c:pt>
                <c:pt idx="943">
                  <c:v>41865</c:v>
                </c:pt>
                <c:pt idx="944">
                  <c:v>41866</c:v>
                </c:pt>
                <c:pt idx="945">
                  <c:v>41869</c:v>
                </c:pt>
                <c:pt idx="946">
                  <c:v>41870</c:v>
                </c:pt>
                <c:pt idx="947">
                  <c:v>41871</c:v>
                </c:pt>
                <c:pt idx="948">
                  <c:v>41872</c:v>
                </c:pt>
                <c:pt idx="949">
                  <c:v>41873</c:v>
                </c:pt>
                <c:pt idx="950">
                  <c:v>41876</c:v>
                </c:pt>
                <c:pt idx="951">
                  <c:v>41877</c:v>
                </c:pt>
                <c:pt idx="952">
                  <c:v>41878</c:v>
                </c:pt>
                <c:pt idx="953">
                  <c:v>41879</c:v>
                </c:pt>
                <c:pt idx="954">
                  <c:v>41880</c:v>
                </c:pt>
                <c:pt idx="955">
                  <c:v>41883</c:v>
                </c:pt>
                <c:pt idx="956">
                  <c:v>41884</c:v>
                </c:pt>
                <c:pt idx="957">
                  <c:v>41885</c:v>
                </c:pt>
                <c:pt idx="958">
                  <c:v>41886</c:v>
                </c:pt>
                <c:pt idx="959">
                  <c:v>41887</c:v>
                </c:pt>
                <c:pt idx="960">
                  <c:v>41890</c:v>
                </c:pt>
                <c:pt idx="961">
                  <c:v>41891</c:v>
                </c:pt>
                <c:pt idx="962">
                  <c:v>41892</c:v>
                </c:pt>
                <c:pt idx="963">
                  <c:v>41893</c:v>
                </c:pt>
                <c:pt idx="964">
                  <c:v>41894</c:v>
                </c:pt>
                <c:pt idx="965">
                  <c:v>41897</c:v>
                </c:pt>
                <c:pt idx="966">
                  <c:v>41898</c:v>
                </c:pt>
                <c:pt idx="967">
                  <c:v>41899</c:v>
                </c:pt>
                <c:pt idx="968">
                  <c:v>41900</c:v>
                </c:pt>
                <c:pt idx="969">
                  <c:v>41901</c:v>
                </c:pt>
                <c:pt idx="970">
                  <c:v>41904</c:v>
                </c:pt>
                <c:pt idx="971">
                  <c:v>41905</c:v>
                </c:pt>
                <c:pt idx="972">
                  <c:v>41906</c:v>
                </c:pt>
                <c:pt idx="973">
                  <c:v>41907</c:v>
                </c:pt>
                <c:pt idx="974">
                  <c:v>41908</c:v>
                </c:pt>
                <c:pt idx="975">
                  <c:v>41911</c:v>
                </c:pt>
                <c:pt idx="976">
                  <c:v>41912</c:v>
                </c:pt>
                <c:pt idx="977">
                  <c:v>41913</c:v>
                </c:pt>
                <c:pt idx="978">
                  <c:v>41914</c:v>
                </c:pt>
                <c:pt idx="979">
                  <c:v>41915</c:v>
                </c:pt>
                <c:pt idx="980">
                  <c:v>41918</c:v>
                </c:pt>
                <c:pt idx="981">
                  <c:v>41919</c:v>
                </c:pt>
                <c:pt idx="982">
                  <c:v>41920</c:v>
                </c:pt>
                <c:pt idx="983">
                  <c:v>41921</c:v>
                </c:pt>
                <c:pt idx="984">
                  <c:v>41922</c:v>
                </c:pt>
                <c:pt idx="985">
                  <c:v>41925</c:v>
                </c:pt>
                <c:pt idx="986">
                  <c:v>41926</c:v>
                </c:pt>
                <c:pt idx="987">
                  <c:v>41927</c:v>
                </c:pt>
                <c:pt idx="988">
                  <c:v>41928</c:v>
                </c:pt>
                <c:pt idx="989">
                  <c:v>41929</c:v>
                </c:pt>
                <c:pt idx="990">
                  <c:v>41932</c:v>
                </c:pt>
                <c:pt idx="991">
                  <c:v>41933</c:v>
                </c:pt>
                <c:pt idx="992">
                  <c:v>41934</c:v>
                </c:pt>
                <c:pt idx="993">
                  <c:v>41935</c:v>
                </c:pt>
                <c:pt idx="994">
                  <c:v>41936</c:v>
                </c:pt>
                <c:pt idx="995">
                  <c:v>41939</c:v>
                </c:pt>
                <c:pt idx="996">
                  <c:v>41940</c:v>
                </c:pt>
                <c:pt idx="997">
                  <c:v>41941</c:v>
                </c:pt>
                <c:pt idx="998">
                  <c:v>41942</c:v>
                </c:pt>
                <c:pt idx="999">
                  <c:v>41943</c:v>
                </c:pt>
                <c:pt idx="1000">
                  <c:v>41946</c:v>
                </c:pt>
                <c:pt idx="1001">
                  <c:v>41947</c:v>
                </c:pt>
                <c:pt idx="1002">
                  <c:v>41948</c:v>
                </c:pt>
                <c:pt idx="1003">
                  <c:v>41949</c:v>
                </c:pt>
                <c:pt idx="1004">
                  <c:v>41950</c:v>
                </c:pt>
                <c:pt idx="1005">
                  <c:v>41953</c:v>
                </c:pt>
                <c:pt idx="1006">
                  <c:v>41954</c:v>
                </c:pt>
                <c:pt idx="1007">
                  <c:v>41955</c:v>
                </c:pt>
                <c:pt idx="1008">
                  <c:v>41956</c:v>
                </c:pt>
                <c:pt idx="1009">
                  <c:v>41957</c:v>
                </c:pt>
                <c:pt idx="1010">
                  <c:v>41960</c:v>
                </c:pt>
                <c:pt idx="1011">
                  <c:v>41961</c:v>
                </c:pt>
                <c:pt idx="1012">
                  <c:v>41962</c:v>
                </c:pt>
                <c:pt idx="1013">
                  <c:v>41963</c:v>
                </c:pt>
                <c:pt idx="1014">
                  <c:v>41964</c:v>
                </c:pt>
                <c:pt idx="1015">
                  <c:v>41967</c:v>
                </c:pt>
                <c:pt idx="1016">
                  <c:v>41968</c:v>
                </c:pt>
                <c:pt idx="1017">
                  <c:v>41969</c:v>
                </c:pt>
                <c:pt idx="1018">
                  <c:v>41970</c:v>
                </c:pt>
                <c:pt idx="1019">
                  <c:v>41971</c:v>
                </c:pt>
                <c:pt idx="1020">
                  <c:v>41974</c:v>
                </c:pt>
                <c:pt idx="1021">
                  <c:v>41975</c:v>
                </c:pt>
                <c:pt idx="1022">
                  <c:v>41976</c:v>
                </c:pt>
                <c:pt idx="1023">
                  <c:v>41977</c:v>
                </c:pt>
                <c:pt idx="1024">
                  <c:v>41978</c:v>
                </c:pt>
                <c:pt idx="1025">
                  <c:v>41981</c:v>
                </c:pt>
                <c:pt idx="1026">
                  <c:v>41982</c:v>
                </c:pt>
                <c:pt idx="1027">
                  <c:v>41983</c:v>
                </c:pt>
                <c:pt idx="1028">
                  <c:v>41984</c:v>
                </c:pt>
                <c:pt idx="1029">
                  <c:v>41985</c:v>
                </c:pt>
                <c:pt idx="1030">
                  <c:v>41988</c:v>
                </c:pt>
                <c:pt idx="1031">
                  <c:v>41989</c:v>
                </c:pt>
                <c:pt idx="1032">
                  <c:v>41990</c:v>
                </c:pt>
                <c:pt idx="1033">
                  <c:v>41991</c:v>
                </c:pt>
                <c:pt idx="1034">
                  <c:v>41992</c:v>
                </c:pt>
                <c:pt idx="1035">
                  <c:v>41995</c:v>
                </c:pt>
                <c:pt idx="1036">
                  <c:v>41996</c:v>
                </c:pt>
                <c:pt idx="1037">
                  <c:v>41997</c:v>
                </c:pt>
                <c:pt idx="1038">
                  <c:v>41998</c:v>
                </c:pt>
                <c:pt idx="1039">
                  <c:v>41999</c:v>
                </c:pt>
                <c:pt idx="1040">
                  <c:v>42002</c:v>
                </c:pt>
                <c:pt idx="1041">
                  <c:v>42003</c:v>
                </c:pt>
                <c:pt idx="1042">
                  <c:v>42004</c:v>
                </c:pt>
                <c:pt idx="1043">
                  <c:v>42005</c:v>
                </c:pt>
                <c:pt idx="1044">
                  <c:v>42006</c:v>
                </c:pt>
                <c:pt idx="1045">
                  <c:v>42009</c:v>
                </c:pt>
                <c:pt idx="1046">
                  <c:v>42010</c:v>
                </c:pt>
                <c:pt idx="1047">
                  <c:v>42011</c:v>
                </c:pt>
                <c:pt idx="1048">
                  <c:v>42012</c:v>
                </c:pt>
                <c:pt idx="1049">
                  <c:v>42013</c:v>
                </c:pt>
                <c:pt idx="1050">
                  <c:v>42016</c:v>
                </c:pt>
                <c:pt idx="1051">
                  <c:v>42017</c:v>
                </c:pt>
                <c:pt idx="1052">
                  <c:v>42018</c:v>
                </c:pt>
                <c:pt idx="1053">
                  <c:v>42019</c:v>
                </c:pt>
                <c:pt idx="1054">
                  <c:v>42020</c:v>
                </c:pt>
                <c:pt idx="1055">
                  <c:v>42023</c:v>
                </c:pt>
                <c:pt idx="1056">
                  <c:v>42024</c:v>
                </c:pt>
                <c:pt idx="1057">
                  <c:v>42025</c:v>
                </c:pt>
                <c:pt idx="1058">
                  <c:v>42026</c:v>
                </c:pt>
                <c:pt idx="1059">
                  <c:v>42027</c:v>
                </c:pt>
                <c:pt idx="1060">
                  <c:v>42030</c:v>
                </c:pt>
                <c:pt idx="1061">
                  <c:v>42031</c:v>
                </c:pt>
                <c:pt idx="1062">
                  <c:v>42032</c:v>
                </c:pt>
                <c:pt idx="1063">
                  <c:v>42033</c:v>
                </c:pt>
                <c:pt idx="1064">
                  <c:v>42034</c:v>
                </c:pt>
                <c:pt idx="1065">
                  <c:v>42037</c:v>
                </c:pt>
                <c:pt idx="1066">
                  <c:v>42038</c:v>
                </c:pt>
                <c:pt idx="1067">
                  <c:v>42039</c:v>
                </c:pt>
                <c:pt idx="1068">
                  <c:v>42040</c:v>
                </c:pt>
                <c:pt idx="1069">
                  <c:v>42041</c:v>
                </c:pt>
                <c:pt idx="1070">
                  <c:v>42044</c:v>
                </c:pt>
                <c:pt idx="1071">
                  <c:v>42045</c:v>
                </c:pt>
                <c:pt idx="1072">
                  <c:v>42046</c:v>
                </c:pt>
                <c:pt idx="1073">
                  <c:v>42047</c:v>
                </c:pt>
                <c:pt idx="1074">
                  <c:v>42048</c:v>
                </c:pt>
                <c:pt idx="1075">
                  <c:v>42051</c:v>
                </c:pt>
                <c:pt idx="1076">
                  <c:v>42052</c:v>
                </c:pt>
                <c:pt idx="1077">
                  <c:v>42053</c:v>
                </c:pt>
                <c:pt idx="1078">
                  <c:v>42054</c:v>
                </c:pt>
                <c:pt idx="1079">
                  <c:v>42055</c:v>
                </c:pt>
                <c:pt idx="1080">
                  <c:v>42058</c:v>
                </c:pt>
                <c:pt idx="1081">
                  <c:v>42059</c:v>
                </c:pt>
                <c:pt idx="1082">
                  <c:v>42060</c:v>
                </c:pt>
                <c:pt idx="1083">
                  <c:v>42061</c:v>
                </c:pt>
                <c:pt idx="1084">
                  <c:v>42062</c:v>
                </c:pt>
                <c:pt idx="1085">
                  <c:v>42065</c:v>
                </c:pt>
                <c:pt idx="1086">
                  <c:v>42066</c:v>
                </c:pt>
                <c:pt idx="1087">
                  <c:v>42067</c:v>
                </c:pt>
                <c:pt idx="1088">
                  <c:v>42068</c:v>
                </c:pt>
                <c:pt idx="1089">
                  <c:v>42069</c:v>
                </c:pt>
                <c:pt idx="1090">
                  <c:v>42072</c:v>
                </c:pt>
                <c:pt idx="1091">
                  <c:v>42073</c:v>
                </c:pt>
                <c:pt idx="1092">
                  <c:v>42074</c:v>
                </c:pt>
                <c:pt idx="1093">
                  <c:v>42075</c:v>
                </c:pt>
                <c:pt idx="1094">
                  <c:v>42076</c:v>
                </c:pt>
                <c:pt idx="1095">
                  <c:v>42079</c:v>
                </c:pt>
                <c:pt idx="1096">
                  <c:v>42080</c:v>
                </c:pt>
                <c:pt idx="1097">
                  <c:v>42081</c:v>
                </c:pt>
                <c:pt idx="1098">
                  <c:v>42082</c:v>
                </c:pt>
                <c:pt idx="1099">
                  <c:v>42083</c:v>
                </c:pt>
                <c:pt idx="1100">
                  <c:v>42086</c:v>
                </c:pt>
                <c:pt idx="1101">
                  <c:v>42087</c:v>
                </c:pt>
                <c:pt idx="1102">
                  <c:v>42088</c:v>
                </c:pt>
                <c:pt idx="1103">
                  <c:v>42089</c:v>
                </c:pt>
                <c:pt idx="1104">
                  <c:v>42090</c:v>
                </c:pt>
                <c:pt idx="1105">
                  <c:v>42093</c:v>
                </c:pt>
                <c:pt idx="1106">
                  <c:v>42094</c:v>
                </c:pt>
                <c:pt idx="1107">
                  <c:v>42095</c:v>
                </c:pt>
                <c:pt idx="1108">
                  <c:v>42096</c:v>
                </c:pt>
                <c:pt idx="1109">
                  <c:v>42097</c:v>
                </c:pt>
                <c:pt idx="1110">
                  <c:v>42100</c:v>
                </c:pt>
                <c:pt idx="1111">
                  <c:v>42101</c:v>
                </c:pt>
                <c:pt idx="1112">
                  <c:v>42102</c:v>
                </c:pt>
                <c:pt idx="1113">
                  <c:v>42103</c:v>
                </c:pt>
                <c:pt idx="1114">
                  <c:v>42104</c:v>
                </c:pt>
                <c:pt idx="1115">
                  <c:v>42107</c:v>
                </c:pt>
                <c:pt idx="1116">
                  <c:v>42108</c:v>
                </c:pt>
                <c:pt idx="1117">
                  <c:v>42109</c:v>
                </c:pt>
                <c:pt idx="1118">
                  <c:v>42110</c:v>
                </c:pt>
                <c:pt idx="1119">
                  <c:v>42111</c:v>
                </c:pt>
                <c:pt idx="1120">
                  <c:v>42114</c:v>
                </c:pt>
                <c:pt idx="1121">
                  <c:v>42115</c:v>
                </c:pt>
                <c:pt idx="1122">
                  <c:v>42116</c:v>
                </c:pt>
                <c:pt idx="1123">
                  <c:v>42117</c:v>
                </c:pt>
                <c:pt idx="1124">
                  <c:v>42118</c:v>
                </c:pt>
                <c:pt idx="1125">
                  <c:v>42121</c:v>
                </c:pt>
                <c:pt idx="1126">
                  <c:v>42122</c:v>
                </c:pt>
                <c:pt idx="1127">
                  <c:v>42123</c:v>
                </c:pt>
                <c:pt idx="1128">
                  <c:v>42124</c:v>
                </c:pt>
                <c:pt idx="1129">
                  <c:v>42125</c:v>
                </c:pt>
                <c:pt idx="1130">
                  <c:v>42128</c:v>
                </c:pt>
                <c:pt idx="1131">
                  <c:v>42129</c:v>
                </c:pt>
                <c:pt idx="1132">
                  <c:v>42130</c:v>
                </c:pt>
                <c:pt idx="1133">
                  <c:v>42131</c:v>
                </c:pt>
                <c:pt idx="1134">
                  <c:v>42132</c:v>
                </c:pt>
                <c:pt idx="1135">
                  <c:v>42135</c:v>
                </c:pt>
                <c:pt idx="1136">
                  <c:v>42136</c:v>
                </c:pt>
                <c:pt idx="1137">
                  <c:v>42137</c:v>
                </c:pt>
                <c:pt idx="1138">
                  <c:v>42138</c:v>
                </c:pt>
                <c:pt idx="1139">
                  <c:v>42139</c:v>
                </c:pt>
                <c:pt idx="1140">
                  <c:v>42142</c:v>
                </c:pt>
                <c:pt idx="1141">
                  <c:v>42143</c:v>
                </c:pt>
                <c:pt idx="1142">
                  <c:v>42144</c:v>
                </c:pt>
                <c:pt idx="1143">
                  <c:v>42145</c:v>
                </c:pt>
                <c:pt idx="1144">
                  <c:v>42146</c:v>
                </c:pt>
                <c:pt idx="1145">
                  <c:v>42149</c:v>
                </c:pt>
                <c:pt idx="1146">
                  <c:v>42150</c:v>
                </c:pt>
                <c:pt idx="1147">
                  <c:v>42151</c:v>
                </c:pt>
                <c:pt idx="1148">
                  <c:v>42152</c:v>
                </c:pt>
                <c:pt idx="1149">
                  <c:v>42153</c:v>
                </c:pt>
                <c:pt idx="1150">
                  <c:v>42156</c:v>
                </c:pt>
                <c:pt idx="1151">
                  <c:v>42157</c:v>
                </c:pt>
                <c:pt idx="1152">
                  <c:v>42158</c:v>
                </c:pt>
                <c:pt idx="1153">
                  <c:v>42159</c:v>
                </c:pt>
                <c:pt idx="1154">
                  <c:v>42160</c:v>
                </c:pt>
                <c:pt idx="1155">
                  <c:v>42163</c:v>
                </c:pt>
                <c:pt idx="1156">
                  <c:v>42164</c:v>
                </c:pt>
                <c:pt idx="1157">
                  <c:v>42165</c:v>
                </c:pt>
                <c:pt idx="1158">
                  <c:v>42166</c:v>
                </c:pt>
                <c:pt idx="1159">
                  <c:v>42167</c:v>
                </c:pt>
                <c:pt idx="1160">
                  <c:v>42170</c:v>
                </c:pt>
                <c:pt idx="1161">
                  <c:v>42171</c:v>
                </c:pt>
                <c:pt idx="1162">
                  <c:v>42172</c:v>
                </c:pt>
                <c:pt idx="1163">
                  <c:v>42173</c:v>
                </c:pt>
                <c:pt idx="1164">
                  <c:v>42174</c:v>
                </c:pt>
                <c:pt idx="1165">
                  <c:v>42177</c:v>
                </c:pt>
                <c:pt idx="1166">
                  <c:v>42178</c:v>
                </c:pt>
                <c:pt idx="1167">
                  <c:v>42179</c:v>
                </c:pt>
                <c:pt idx="1168">
                  <c:v>42180</c:v>
                </c:pt>
                <c:pt idx="1169">
                  <c:v>42181</c:v>
                </c:pt>
                <c:pt idx="1170">
                  <c:v>42184</c:v>
                </c:pt>
                <c:pt idx="1171">
                  <c:v>42185</c:v>
                </c:pt>
                <c:pt idx="1172">
                  <c:v>42186</c:v>
                </c:pt>
                <c:pt idx="1173">
                  <c:v>42187</c:v>
                </c:pt>
                <c:pt idx="1174">
                  <c:v>42188</c:v>
                </c:pt>
                <c:pt idx="1175">
                  <c:v>42191</c:v>
                </c:pt>
                <c:pt idx="1176">
                  <c:v>42192</c:v>
                </c:pt>
                <c:pt idx="1177">
                  <c:v>42193</c:v>
                </c:pt>
                <c:pt idx="1178">
                  <c:v>42194</c:v>
                </c:pt>
                <c:pt idx="1179">
                  <c:v>42195</c:v>
                </c:pt>
                <c:pt idx="1180">
                  <c:v>42198</c:v>
                </c:pt>
                <c:pt idx="1181">
                  <c:v>42199</c:v>
                </c:pt>
                <c:pt idx="1182">
                  <c:v>42200</c:v>
                </c:pt>
                <c:pt idx="1183">
                  <c:v>42201</c:v>
                </c:pt>
                <c:pt idx="1184">
                  <c:v>42202</c:v>
                </c:pt>
                <c:pt idx="1185">
                  <c:v>42205</c:v>
                </c:pt>
                <c:pt idx="1186">
                  <c:v>42206</c:v>
                </c:pt>
                <c:pt idx="1187">
                  <c:v>42207</c:v>
                </c:pt>
                <c:pt idx="1188">
                  <c:v>42208</c:v>
                </c:pt>
                <c:pt idx="1189">
                  <c:v>42209</c:v>
                </c:pt>
                <c:pt idx="1190">
                  <c:v>42212</c:v>
                </c:pt>
                <c:pt idx="1191">
                  <c:v>42213</c:v>
                </c:pt>
                <c:pt idx="1192">
                  <c:v>42214</c:v>
                </c:pt>
                <c:pt idx="1193">
                  <c:v>42215</c:v>
                </c:pt>
                <c:pt idx="1194">
                  <c:v>42216</c:v>
                </c:pt>
                <c:pt idx="1195">
                  <c:v>42219</c:v>
                </c:pt>
                <c:pt idx="1196">
                  <c:v>42220</c:v>
                </c:pt>
                <c:pt idx="1197">
                  <c:v>42221</c:v>
                </c:pt>
                <c:pt idx="1198">
                  <c:v>42222</c:v>
                </c:pt>
                <c:pt idx="1199">
                  <c:v>42223</c:v>
                </c:pt>
                <c:pt idx="1200">
                  <c:v>42226</c:v>
                </c:pt>
                <c:pt idx="1201">
                  <c:v>42227</c:v>
                </c:pt>
                <c:pt idx="1202">
                  <c:v>42228</c:v>
                </c:pt>
                <c:pt idx="1203">
                  <c:v>42229</c:v>
                </c:pt>
                <c:pt idx="1204">
                  <c:v>42230</c:v>
                </c:pt>
                <c:pt idx="1205">
                  <c:v>42233</c:v>
                </c:pt>
                <c:pt idx="1206">
                  <c:v>42234</c:v>
                </c:pt>
                <c:pt idx="1207">
                  <c:v>42235</c:v>
                </c:pt>
                <c:pt idx="1208">
                  <c:v>42236</c:v>
                </c:pt>
                <c:pt idx="1209">
                  <c:v>42237</c:v>
                </c:pt>
                <c:pt idx="1210">
                  <c:v>42240</c:v>
                </c:pt>
                <c:pt idx="1211">
                  <c:v>42241</c:v>
                </c:pt>
                <c:pt idx="1212">
                  <c:v>42242</c:v>
                </c:pt>
                <c:pt idx="1213">
                  <c:v>42243</c:v>
                </c:pt>
                <c:pt idx="1214">
                  <c:v>42244</c:v>
                </c:pt>
                <c:pt idx="1215">
                  <c:v>42247</c:v>
                </c:pt>
                <c:pt idx="1216">
                  <c:v>42248</c:v>
                </c:pt>
                <c:pt idx="1217">
                  <c:v>42249</c:v>
                </c:pt>
                <c:pt idx="1218">
                  <c:v>42250</c:v>
                </c:pt>
                <c:pt idx="1219">
                  <c:v>42251</c:v>
                </c:pt>
                <c:pt idx="1220">
                  <c:v>42254</c:v>
                </c:pt>
                <c:pt idx="1221">
                  <c:v>42255</c:v>
                </c:pt>
                <c:pt idx="1222">
                  <c:v>42256</c:v>
                </c:pt>
                <c:pt idx="1223">
                  <c:v>42257</c:v>
                </c:pt>
                <c:pt idx="1224">
                  <c:v>42258</c:v>
                </c:pt>
                <c:pt idx="1225">
                  <c:v>42261</c:v>
                </c:pt>
                <c:pt idx="1226">
                  <c:v>42262</c:v>
                </c:pt>
                <c:pt idx="1227">
                  <c:v>42263</c:v>
                </c:pt>
                <c:pt idx="1228">
                  <c:v>42264</c:v>
                </c:pt>
                <c:pt idx="1229">
                  <c:v>42265</c:v>
                </c:pt>
                <c:pt idx="1230">
                  <c:v>42268</c:v>
                </c:pt>
                <c:pt idx="1231">
                  <c:v>42269</c:v>
                </c:pt>
                <c:pt idx="1232">
                  <c:v>42270</c:v>
                </c:pt>
                <c:pt idx="1233">
                  <c:v>42271</c:v>
                </c:pt>
                <c:pt idx="1234">
                  <c:v>42272</c:v>
                </c:pt>
                <c:pt idx="1235">
                  <c:v>42275</c:v>
                </c:pt>
                <c:pt idx="1236">
                  <c:v>42276</c:v>
                </c:pt>
                <c:pt idx="1237">
                  <c:v>42277</c:v>
                </c:pt>
                <c:pt idx="1238">
                  <c:v>42278</c:v>
                </c:pt>
                <c:pt idx="1239">
                  <c:v>42279</c:v>
                </c:pt>
                <c:pt idx="1240">
                  <c:v>42282</c:v>
                </c:pt>
                <c:pt idx="1241">
                  <c:v>42283</c:v>
                </c:pt>
                <c:pt idx="1242">
                  <c:v>42284</c:v>
                </c:pt>
                <c:pt idx="1243">
                  <c:v>42285</c:v>
                </c:pt>
                <c:pt idx="1244">
                  <c:v>42286</c:v>
                </c:pt>
                <c:pt idx="1245">
                  <c:v>42289</c:v>
                </c:pt>
                <c:pt idx="1246">
                  <c:v>42290</c:v>
                </c:pt>
                <c:pt idx="1247">
                  <c:v>42291</c:v>
                </c:pt>
                <c:pt idx="1248">
                  <c:v>42292</c:v>
                </c:pt>
                <c:pt idx="1249">
                  <c:v>42293</c:v>
                </c:pt>
                <c:pt idx="1250">
                  <c:v>42296</c:v>
                </c:pt>
                <c:pt idx="1251">
                  <c:v>42297</c:v>
                </c:pt>
                <c:pt idx="1252">
                  <c:v>42298</c:v>
                </c:pt>
                <c:pt idx="1253">
                  <c:v>42299</c:v>
                </c:pt>
                <c:pt idx="1254">
                  <c:v>42300</c:v>
                </c:pt>
                <c:pt idx="1255">
                  <c:v>42303</c:v>
                </c:pt>
                <c:pt idx="1256">
                  <c:v>42304</c:v>
                </c:pt>
                <c:pt idx="1257">
                  <c:v>42305</c:v>
                </c:pt>
                <c:pt idx="1258">
                  <c:v>42306</c:v>
                </c:pt>
                <c:pt idx="1259">
                  <c:v>42307</c:v>
                </c:pt>
                <c:pt idx="1260">
                  <c:v>42310</c:v>
                </c:pt>
                <c:pt idx="1261">
                  <c:v>42311</c:v>
                </c:pt>
                <c:pt idx="1262">
                  <c:v>42312</c:v>
                </c:pt>
                <c:pt idx="1263">
                  <c:v>42313</c:v>
                </c:pt>
                <c:pt idx="1264">
                  <c:v>42314</c:v>
                </c:pt>
                <c:pt idx="1265">
                  <c:v>42317</c:v>
                </c:pt>
                <c:pt idx="1266">
                  <c:v>42318</c:v>
                </c:pt>
                <c:pt idx="1267">
                  <c:v>42319</c:v>
                </c:pt>
                <c:pt idx="1268">
                  <c:v>42320</c:v>
                </c:pt>
                <c:pt idx="1269">
                  <c:v>42321</c:v>
                </c:pt>
                <c:pt idx="1270">
                  <c:v>42324</c:v>
                </c:pt>
                <c:pt idx="1271">
                  <c:v>42325</c:v>
                </c:pt>
                <c:pt idx="1272">
                  <c:v>42326</c:v>
                </c:pt>
                <c:pt idx="1273">
                  <c:v>42327</c:v>
                </c:pt>
                <c:pt idx="1274">
                  <c:v>42328</c:v>
                </c:pt>
                <c:pt idx="1275">
                  <c:v>42331</c:v>
                </c:pt>
                <c:pt idx="1276">
                  <c:v>42332</c:v>
                </c:pt>
                <c:pt idx="1277">
                  <c:v>42333</c:v>
                </c:pt>
                <c:pt idx="1278">
                  <c:v>42334</c:v>
                </c:pt>
                <c:pt idx="1279">
                  <c:v>42335</c:v>
                </c:pt>
                <c:pt idx="1280">
                  <c:v>42338</c:v>
                </c:pt>
                <c:pt idx="1281">
                  <c:v>42339</c:v>
                </c:pt>
                <c:pt idx="1282">
                  <c:v>42340</c:v>
                </c:pt>
                <c:pt idx="1283">
                  <c:v>42341</c:v>
                </c:pt>
                <c:pt idx="1284">
                  <c:v>42342</c:v>
                </c:pt>
                <c:pt idx="1285">
                  <c:v>42345</c:v>
                </c:pt>
                <c:pt idx="1286">
                  <c:v>42346</c:v>
                </c:pt>
                <c:pt idx="1287">
                  <c:v>42347</c:v>
                </c:pt>
                <c:pt idx="1288">
                  <c:v>42348</c:v>
                </c:pt>
                <c:pt idx="1289">
                  <c:v>42349</c:v>
                </c:pt>
                <c:pt idx="1290">
                  <c:v>42352</c:v>
                </c:pt>
                <c:pt idx="1291">
                  <c:v>42353</c:v>
                </c:pt>
                <c:pt idx="1292">
                  <c:v>42354</c:v>
                </c:pt>
                <c:pt idx="1293">
                  <c:v>42355</c:v>
                </c:pt>
                <c:pt idx="1294">
                  <c:v>42356</c:v>
                </c:pt>
                <c:pt idx="1295">
                  <c:v>42359</c:v>
                </c:pt>
                <c:pt idx="1296">
                  <c:v>42360</c:v>
                </c:pt>
                <c:pt idx="1297">
                  <c:v>42361</c:v>
                </c:pt>
                <c:pt idx="1298">
                  <c:v>42362</c:v>
                </c:pt>
                <c:pt idx="1299">
                  <c:v>42363</c:v>
                </c:pt>
                <c:pt idx="1300">
                  <c:v>42366</c:v>
                </c:pt>
                <c:pt idx="1301">
                  <c:v>42367</c:v>
                </c:pt>
                <c:pt idx="1302">
                  <c:v>42368</c:v>
                </c:pt>
                <c:pt idx="1303">
                  <c:v>42369</c:v>
                </c:pt>
                <c:pt idx="1304">
                  <c:v>42370</c:v>
                </c:pt>
                <c:pt idx="1305">
                  <c:v>42373</c:v>
                </c:pt>
                <c:pt idx="1306">
                  <c:v>42374</c:v>
                </c:pt>
                <c:pt idx="1307">
                  <c:v>42375</c:v>
                </c:pt>
                <c:pt idx="1308">
                  <c:v>42376</c:v>
                </c:pt>
                <c:pt idx="1309">
                  <c:v>42377</c:v>
                </c:pt>
                <c:pt idx="1310">
                  <c:v>42380</c:v>
                </c:pt>
                <c:pt idx="1311">
                  <c:v>42381</c:v>
                </c:pt>
                <c:pt idx="1312">
                  <c:v>42382</c:v>
                </c:pt>
                <c:pt idx="1313">
                  <c:v>42383</c:v>
                </c:pt>
                <c:pt idx="1314">
                  <c:v>42384</c:v>
                </c:pt>
                <c:pt idx="1315">
                  <c:v>42387</c:v>
                </c:pt>
                <c:pt idx="1316">
                  <c:v>42388</c:v>
                </c:pt>
                <c:pt idx="1317">
                  <c:v>42389</c:v>
                </c:pt>
                <c:pt idx="1318">
                  <c:v>42390</c:v>
                </c:pt>
                <c:pt idx="1319">
                  <c:v>42391</c:v>
                </c:pt>
                <c:pt idx="1320">
                  <c:v>42394</c:v>
                </c:pt>
                <c:pt idx="1321">
                  <c:v>42395</c:v>
                </c:pt>
                <c:pt idx="1322">
                  <c:v>42396</c:v>
                </c:pt>
                <c:pt idx="1323">
                  <c:v>42397</c:v>
                </c:pt>
                <c:pt idx="1324">
                  <c:v>42398</c:v>
                </c:pt>
                <c:pt idx="1325">
                  <c:v>42401</c:v>
                </c:pt>
                <c:pt idx="1326">
                  <c:v>42402</c:v>
                </c:pt>
                <c:pt idx="1327">
                  <c:v>42403</c:v>
                </c:pt>
                <c:pt idx="1328">
                  <c:v>42404</c:v>
                </c:pt>
                <c:pt idx="1329">
                  <c:v>42405</c:v>
                </c:pt>
                <c:pt idx="1330">
                  <c:v>42408</c:v>
                </c:pt>
                <c:pt idx="1331">
                  <c:v>42409</c:v>
                </c:pt>
                <c:pt idx="1332">
                  <c:v>42410</c:v>
                </c:pt>
                <c:pt idx="1333">
                  <c:v>42411</c:v>
                </c:pt>
                <c:pt idx="1334">
                  <c:v>42412</c:v>
                </c:pt>
                <c:pt idx="1335">
                  <c:v>42415</c:v>
                </c:pt>
                <c:pt idx="1336">
                  <c:v>42416</c:v>
                </c:pt>
                <c:pt idx="1337">
                  <c:v>42417</c:v>
                </c:pt>
                <c:pt idx="1338">
                  <c:v>42418</c:v>
                </c:pt>
                <c:pt idx="1339">
                  <c:v>42419</c:v>
                </c:pt>
                <c:pt idx="1340">
                  <c:v>42422</c:v>
                </c:pt>
                <c:pt idx="1341">
                  <c:v>42423</c:v>
                </c:pt>
                <c:pt idx="1342">
                  <c:v>42424</c:v>
                </c:pt>
                <c:pt idx="1343">
                  <c:v>42425</c:v>
                </c:pt>
                <c:pt idx="1344">
                  <c:v>42426</c:v>
                </c:pt>
                <c:pt idx="1345">
                  <c:v>42429</c:v>
                </c:pt>
                <c:pt idx="1346">
                  <c:v>42430</c:v>
                </c:pt>
                <c:pt idx="1347">
                  <c:v>42431</c:v>
                </c:pt>
                <c:pt idx="1348">
                  <c:v>42432</c:v>
                </c:pt>
                <c:pt idx="1349">
                  <c:v>42433</c:v>
                </c:pt>
                <c:pt idx="1350">
                  <c:v>42436</c:v>
                </c:pt>
                <c:pt idx="1351">
                  <c:v>42437</c:v>
                </c:pt>
                <c:pt idx="1352">
                  <c:v>42438</c:v>
                </c:pt>
                <c:pt idx="1353">
                  <c:v>42439</c:v>
                </c:pt>
                <c:pt idx="1354">
                  <c:v>42440</c:v>
                </c:pt>
                <c:pt idx="1355">
                  <c:v>42443</c:v>
                </c:pt>
                <c:pt idx="1356">
                  <c:v>42444</c:v>
                </c:pt>
                <c:pt idx="1357">
                  <c:v>42445</c:v>
                </c:pt>
                <c:pt idx="1358">
                  <c:v>42446</c:v>
                </c:pt>
                <c:pt idx="1359">
                  <c:v>42447</c:v>
                </c:pt>
                <c:pt idx="1360">
                  <c:v>42450</c:v>
                </c:pt>
                <c:pt idx="1361">
                  <c:v>42451</c:v>
                </c:pt>
                <c:pt idx="1362">
                  <c:v>42452</c:v>
                </c:pt>
                <c:pt idx="1363">
                  <c:v>42453</c:v>
                </c:pt>
                <c:pt idx="1364">
                  <c:v>42454</c:v>
                </c:pt>
                <c:pt idx="1365">
                  <c:v>42457</c:v>
                </c:pt>
                <c:pt idx="1366">
                  <c:v>42458</c:v>
                </c:pt>
                <c:pt idx="1367">
                  <c:v>42459</c:v>
                </c:pt>
                <c:pt idx="1368">
                  <c:v>42460</c:v>
                </c:pt>
                <c:pt idx="1369">
                  <c:v>42461</c:v>
                </c:pt>
                <c:pt idx="1370">
                  <c:v>42464</c:v>
                </c:pt>
                <c:pt idx="1371">
                  <c:v>42465</c:v>
                </c:pt>
                <c:pt idx="1372">
                  <c:v>42466</c:v>
                </c:pt>
                <c:pt idx="1373">
                  <c:v>42467</c:v>
                </c:pt>
                <c:pt idx="1374">
                  <c:v>42468</c:v>
                </c:pt>
                <c:pt idx="1375">
                  <c:v>42471</c:v>
                </c:pt>
                <c:pt idx="1376">
                  <c:v>42472</c:v>
                </c:pt>
                <c:pt idx="1377">
                  <c:v>42473</c:v>
                </c:pt>
                <c:pt idx="1378">
                  <c:v>42474</c:v>
                </c:pt>
                <c:pt idx="1379">
                  <c:v>42475</c:v>
                </c:pt>
                <c:pt idx="1380">
                  <c:v>42478</c:v>
                </c:pt>
                <c:pt idx="1381">
                  <c:v>42479</c:v>
                </c:pt>
                <c:pt idx="1382">
                  <c:v>42480</c:v>
                </c:pt>
                <c:pt idx="1383">
                  <c:v>42481</c:v>
                </c:pt>
                <c:pt idx="1384">
                  <c:v>42482</c:v>
                </c:pt>
                <c:pt idx="1385">
                  <c:v>42485</c:v>
                </c:pt>
                <c:pt idx="1386">
                  <c:v>42486</c:v>
                </c:pt>
                <c:pt idx="1387">
                  <c:v>42487</c:v>
                </c:pt>
                <c:pt idx="1388">
                  <c:v>42488</c:v>
                </c:pt>
                <c:pt idx="1389">
                  <c:v>42489</c:v>
                </c:pt>
                <c:pt idx="1390">
                  <c:v>42492</c:v>
                </c:pt>
                <c:pt idx="1391">
                  <c:v>42493</c:v>
                </c:pt>
                <c:pt idx="1392">
                  <c:v>42494</c:v>
                </c:pt>
                <c:pt idx="1393">
                  <c:v>42495</c:v>
                </c:pt>
                <c:pt idx="1394">
                  <c:v>42496</c:v>
                </c:pt>
                <c:pt idx="1395">
                  <c:v>42499</c:v>
                </c:pt>
                <c:pt idx="1396">
                  <c:v>42500</c:v>
                </c:pt>
                <c:pt idx="1397">
                  <c:v>42501</c:v>
                </c:pt>
                <c:pt idx="1398">
                  <c:v>42502</c:v>
                </c:pt>
                <c:pt idx="1399">
                  <c:v>42503</c:v>
                </c:pt>
                <c:pt idx="1400">
                  <c:v>42506</c:v>
                </c:pt>
                <c:pt idx="1401">
                  <c:v>42507</c:v>
                </c:pt>
                <c:pt idx="1402">
                  <c:v>42508</c:v>
                </c:pt>
                <c:pt idx="1403">
                  <c:v>42509</c:v>
                </c:pt>
                <c:pt idx="1404">
                  <c:v>42510</c:v>
                </c:pt>
                <c:pt idx="1405">
                  <c:v>42513</c:v>
                </c:pt>
                <c:pt idx="1406">
                  <c:v>42514</c:v>
                </c:pt>
                <c:pt idx="1407">
                  <c:v>42515</c:v>
                </c:pt>
                <c:pt idx="1408">
                  <c:v>42516</c:v>
                </c:pt>
                <c:pt idx="1409">
                  <c:v>42517</c:v>
                </c:pt>
                <c:pt idx="1410">
                  <c:v>42520</c:v>
                </c:pt>
                <c:pt idx="1411">
                  <c:v>42521</c:v>
                </c:pt>
                <c:pt idx="1412">
                  <c:v>42522</c:v>
                </c:pt>
                <c:pt idx="1413">
                  <c:v>42523</c:v>
                </c:pt>
                <c:pt idx="1414">
                  <c:v>42524</c:v>
                </c:pt>
                <c:pt idx="1415">
                  <c:v>42527</c:v>
                </c:pt>
                <c:pt idx="1416">
                  <c:v>42528</c:v>
                </c:pt>
                <c:pt idx="1417">
                  <c:v>42529</c:v>
                </c:pt>
                <c:pt idx="1418">
                  <c:v>42530</c:v>
                </c:pt>
                <c:pt idx="1419">
                  <c:v>42531</c:v>
                </c:pt>
                <c:pt idx="1420">
                  <c:v>42534</c:v>
                </c:pt>
                <c:pt idx="1421">
                  <c:v>42535</c:v>
                </c:pt>
                <c:pt idx="1422">
                  <c:v>42536</c:v>
                </c:pt>
                <c:pt idx="1423">
                  <c:v>42537</c:v>
                </c:pt>
                <c:pt idx="1424">
                  <c:v>42538</c:v>
                </c:pt>
                <c:pt idx="1425">
                  <c:v>42541</c:v>
                </c:pt>
                <c:pt idx="1426">
                  <c:v>42542</c:v>
                </c:pt>
                <c:pt idx="1427">
                  <c:v>42543</c:v>
                </c:pt>
                <c:pt idx="1428">
                  <c:v>42544</c:v>
                </c:pt>
                <c:pt idx="1429">
                  <c:v>42545</c:v>
                </c:pt>
                <c:pt idx="1430">
                  <c:v>42548</c:v>
                </c:pt>
                <c:pt idx="1431">
                  <c:v>42549</c:v>
                </c:pt>
                <c:pt idx="1432">
                  <c:v>42550</c:v>
                </c:pt>
                <c:pt idx="1433">
                  <c:v>42551</c:v>
                </c:pt>
                <c:pt idx="1434">
                  <c:v>42552</c:v>
                </c:pt>
                <c:pt idx="1435">
                  <c:v>42555</c:v>
                </c:pt>
                <c:pt idx="1436">
                  <c:v>42556</c:v>
                </c:pt>
                <c:pt idx="1437">
                  <c:v>42557</c:v>
                </c:pt>
                <c:pt idx="1438">
                  <c:v>42558</c:v>
                </c:pt>
                <c:pt idx="1439">
                  <c:v>42559</c:v>
                </c:pt>
                <c:pt idx="1440">
                  <c:v>42562</c:v>
                </c:pt>
                <c:pt idx="1441">
                  <c:v>42563</c:v>
                </c:pt>
                <c:pt idx="1442">
                  <c:v>42564</c:v>
                </c:pt>
                <c:pt idx="1443">
                  <c:v>42565</c:v>
                </c:pt>
                <c:pt idx="1444">
                  <c:v>42566</c:v>
                </c:pt>
                <c:pt idx="1445">
                  <c:v>42569</c:v>
                </c:pt>
                <c:pt idx="1446">
                  <c:v>42570</c:v>
                </c:pt>
                <c:pt idx="1447">
                  <c:v>42571</c:v>
                </c:pt>
                <c:pt idx="1448">
                  <c:v>42572</c:v>
                </c:pt>
                <c:pt idx="1449">
                  <c:v>42573</c:v>
                </c:pt>
                <c:pt idx="1450">
                  <c:v>42576</c:v>
                </c:pt>
                <c:pt idx="1451">
                  <c:v>42577</c:v>
                </c:pt>
                <c:pt idx="1452">
                  <c:v>42578</c:v>
                </c:pt>
                <c:pt idx="1453">
                  <c:v>42579</c:v>
                </c:pt>
                <c:pt idx="1454">
                  <c:v>42580</c:v>
                </c:pt>
                <c:pt idx="1455">
                  <c:v>42583</c:v>
                </c:pt>
                <c:pt idx="1456">
                  <c:v>42584</c:v>
                </c:pt>
                <c:pt idx="1457">
                  <c:v>42585</c:v>
                </c:pt>
                <c:pt idx="1458">
                  <c:v>42586</c:v>
                </c:pt>
                <c:pt idx="1459">
                  <c:v>42587</c:v>
                </c:pt>
                <c:pt idx="1460">
                  <c:v>42590</c:v>
                </c:pt>
                <c:pt idx="1461">
                  <c:v>42591</c:v>
                </c:pt>
                <c:pt idx="1462">
                  <c:v>42592</c:v>
                </c:pt>
                <c:pt idx="1463">
                  <c:v>42593</c:v>
                </c:pt>
                <c:pt idx="1464">
                  <c:v>42594</c:v>
                </c:pt>
                <c:pt idx="1465">
                  <c:v>42597</c:v>
                </c:pt>
                <c:pt idx="1466">
                  <c:v>42598</c:v>
                </c:pt>
                <c:pt idx="1467">
                  <c:v>42599</c:v>
                </c:pt>
                <c:pt idx="1468">
                  <c:v>42600</c:v>
                </c:pt>
                <c:pt idx="1469">
                  <c:v>42601</c:v>
                </c:pt>
                <c:pt idx="1470">
                  <c:v>42604</c:v>
                </c:pt>
                <c:pt idx="1471">
                  <c:v>42605</c:v>
                </c:pt>
                <c:pt idx="1472">
                  <c:v>42606</c:v>
                </c:pt>
                <c:pt idx="1473">
                  <c:v>42607</c:v>
                </c:pt>
                <c:pt idx="1474">
                  <c:v>42608</c:v>
                </c:pt>
                <c:pt idx="1475">
                  <c:v>42611</c:v>
                </c:pt>
                <c:pt idx="1476">
                  <c:v>42612</c:v>
                </c:pt>
                <c:pt idx="1477">
                  <c:v>42613</c:v>
                </c:pt>
                <c:pt idx="1478">
                  <c:v>42614</c:v>
                </c:pt>
                <c:pt idx="1479">
                  <c:v>42615</c:v>
                </c:pt>
                <c:pt idx="1480">
                  <c:v>42618</c:v>
                </c:pt>
                <c:pt idx="1481">
                  <c:v>42619</c:v>
                </c:pt>
                <c:pt idx="1482">
                  <c:v>42620</c:v>
                </c:pt>
                <c:pt idx="1483">
                  <c:v>42621</c:v>
                </c:pt>
                <c:pt idx="1484">
                  <c:v>42622</c:v>
                </c:pt>
                <c:pt idx="1485">
                  <c:v>42625</c:v>
                </c:pt>
                <c:pt idx="1486">
                  <c:v>42626</c:v>
                </c:pt>
                <c:pt idx="1487">
                  <c:v>42627</c:v>
                </c:pt>
                <c:pt idx="1488">
                  <c:v>42628</c:v>
                </c:pt>
                <c:pt idx="1489">
                  <c:v>42629</c:v>
                </c:pt>
                <c:pt idx="1490">
                  <c:v>42632</c:v>
                </c:pt>
                <c:pt idx="1491">
                  <c:v>42633</c:v>
                </c:pt>
                <c:pt idx="1492">
                  <c:v>42634</c:v>
                </c:pt>
                <c:pt idx="1493">
                  <c:v>42635</c:v>
                </c:pt>
                <c:pt idx="1494">
                  <c:v>42636</c:v>
                </c:pt>
                <c:pt idx="1495">
                  <c:v>42639</c:v>
                </c:pt>
                <c:pt idx="1496">
                  <c:v>42640</c:v>
                </c:pt>
                <c:pt idx="1497">
                  <c:v>42641</c:v>
                </c:pt>
                <c:pt idx="1498">
                  <c:v>42642</c:v>
                </c:pt>
                <c:pt idx="1499">
                  <c:v>42643</c:v>
                </c:pt>
                <c:pt idx="1500">
                  <c:v>42646</c:v>
                </c:pt>
                <c:pt idx="1501">
                  <c:v>42647</c:v>
                </c:pt>
                <c:pt idx="1502">
                  <c:v>42648</c:v>
                </c:pt>
                <c:pt idx="1503">
                  <c:v>42649</c:v>
                </c:pt>
                <c:pt idx="1504">
                  <c:v>42650</c:v>
                </c:pt>
                <c:pt idx="1505">
                  <c:v>42653</c:v>
                </c:pt>
                <c:pt idx="1506">
                  <c:v>42654</c:v>
                </c:pt>
                <c:pt idx="1507">
                  <c:v>42655</c:v>
                </c:pt>
                <c:pt idx="1508">
                  <c:v>42656</c:v>
                </c:pt>
                <c:pt idx="1509">
                  <c:v>42657</c:v>
                </c:pt>
                <c:pt idx="1510">
                  <c:v>42660</c:v>
                </c:pt>
                <c:pt idx="1511">
                  <c:v>42661</c:v>
                </c:pt>
                <c:pt idx="1512">
                  <c:v>42662</c:v>
                </c:pt>
                <c:pt idx="1513">
                  <c:v>42663</c:v>
                </c:pt>
                <c:pt idx="1514">
                  <c:v>42664</c:v>
                </c:pt>
                <c:pt idx="1515">
                  <c:v>42667</c:v>
                </c:pt>
                <c:pt idx="1516">
                  <c:v>42668</c:v>
                </c:pt>
                <c:pt idx="1517">
                  <c:v>42669</c:v>
                </c:pt>
                <c:pt idx="1518">
                  <c:v>42670</c:v>
                </c:pt>
                <c:pt idx="1519">
                  <c:v>42671</c:v>
                </c:pt>
                <c:pt idx="1520">
                  <c:v>42674</c:v>
                </c:pt>
                <c:pt idx="1521">
                  <c:v>42675</c:v>
                </c:pt>
                <c:pt idx="1522">
                  <c:v>42676</c:v>
                </c:pt>
                <c:pt idx="1523">
                  <c:v>42677</c:v>
                </c:pt>
                <c:pt idx="1524">
                  <c:v>42678</c:v>
                </c:pt>
                <c:pt idx="1525">
                  <c:v>42681</c:v>
                </c:pt>
                <c:pt idx="1526">
                  <c:v>42682</c:v>
                </c:pt>
                <c:pt idx="1527">
                  <c:v>42683</c:v>
                </c:pt>
                <c:pt idx="1528">
                  <c:v>42684</c:v>
                </c:pt>
                <c:pt idx="1529">
                  <c:v>42685</c:v>
                </c:pt>
                <c:pt idx="1530">
                  <c:v>42688</c:v>
                </c:pt>
                <c:pt idx="1531">
                  <c:v>42689</c:v>
                </c:pt>
                <c:pt idx="1532">
                  <c:v>42690</c:v>
                </c:pt>
                <c:pt idx="1533">
                  <c:v>42691</c:v>
                </c:pt>
                <c:pt idx="1534">
                  <c:v>42692</c:v>
                </c:pt>
                <c:pt idx="1535">
                  <c:v>42695</c:v>
                </c:pt>
                <c:pt idx="1536">
                  <c:v>42696</c:v>
                </c:pt>
                <c:pt idx="1537">
                  <c:v>42697</c:v>
                </c:pt>
                <c:pt idx="1538">
                  <c:v>42698</c:v>
                </c:pt>
                <c:pt idx="1539">
                  <c:v>42699</c:v>
                </c:pt>
                <c:pt idx="1540">
                  <c:v>42702</c:v>
                </c:pt>
                <c:pt idx="1541">
                  <c:v>42703</c:v>
                </c:pt>
                <c:pt idx="1542">
                  <c:v>42704</c:v>
                </c:pt>
                <c:pt idx="1543">
                  <c:v>42705</c:v>
                </c:pt>
                <c:pt idx="1544">
                  <c:v>42706</c:v>
                </c:pt>
                <c:pt idx="1545">
                  <c:v>42709</c:v>
                </c:pt>
                <c:pt idx="1546">
                  <c:v>42710</c:v>
                </c:pt>
                <c:pt idx="1547">
                  <c:v>42711</c:v>
                </c:pt>
                <c:pt idx="1548">
                  <c:v>42712</c:v>
                </c:pt>
                <c:pt idx="1549">
                  <c:v>42713</c:v>
                </c:pt>
                <c:pt idx="1550">
                  <c:v>42716</c:v>
                </c:pt>
                <c:pt idx="1551">
                  <c:v>42717</c:v>
                </c:pt>
                <c:pt idx="1552">
                  <c:v>42718</c:v>
                </c:pt>
                <c:pt idx="1553">
                  <c:v>42719</c:v>
                </c:pt>
                <c:pt idx="1554">
                  <c:v>42720</c:v>
                </c:pt>
                <c:pt idx="1555">
                  <c:v>42723</c:v>
                </c:pt>
                <c:pt idx="1556">
                  <c:v>42724</c:v>
                </c:pt>
                <c:pt idx="1557">
                  <c:v>42725</c:v>
                </c:pt>
                <c:pt idx="1558">
                  <c:v>42726</c:v>
                </c:pt>
                <c:pt idx="1559">
                  <c:v>42727</c:v>
                </c:pt>
                <c:pt idx="1560">
                  <c:v>42730</c:v>
                </c:pt>
                <c:pt idx="1561">
                  <c:v>42731</c:v>
                </c:pt>
                <c:pt idx="1562">
                  <c:v>42732</c:v>
                </c:pt>
                <c:pt idx="1563">
                  <c:v>42733</c:v>
                </c:pt>
                <c:pt idx="1564">
                  <c:v>42734</c:v>
                </c:pt>
                <c:pt idx="1565">
                  <c:v>42737</c:v>
                </c:pt>
                <c:pt idx="1566">
                  <c:v>42738</c:v>
                </c:pt>
                <c:pt idx="1567">
                  <c:v>42739</c:v>
                </c:pt>
                <c:pt idx="1568">
                  <c:v>42740</c:v>
                </c:pt>
                <c:pt idx="1569">
                  <c:v>42741</c:v>
                </c:pt>
                <c:pt idx="1570">
                  <c:v>42744</c:v>
                </c:pt>
                <c:pt idx="1571">
                  <c:v>42745</c:v>
                </c:pt>
                <c:pt idx="1572">
                  <c:v>42746</c:v>
                </c:pt>
                <c:pt idx="1573">
                  <c:v>42747</c:v>
                </c:pt>
                <c:pt idx="1574">
                  <c:v>42748</c:v>
                </c:pt>
                <c:pt idx="1575">
                  <c:v>42751</c:v>
                </c:pt>
                <c:pt idx="1576">
                  <c:v>42752</c:v>
                </c:pt>
                <c:pt idx="1577">
                  <c:v>42753</c:v>
                </c:pt>
                <c:pt idx="1578">
                  <c:v>42754</c:v>
                </c:pt>
                <c:pt idx="1579">
                  <c:v>42755</c:v>
                </c:pt>
                <c:pt idx="1580">
                  <c:v>42758</c:v>
                </c:pt>
                <c:pt idx="1581">
                  <c:v>42759</c:v>
                </c:pt>
                <c:pt idx="1582">
                  <c:v>42760</c:v>
                </c:pt>
                <c:pt idx="1583">
                  <c:v>42761</c:v>
                </c:pt>
                <c:pt idx="1584">
                  <c:v>42762</c:v>
                </c:pt>
                <c:pt idx="1585">
                  <c:v>42765</c:v>
                </c:pt>
                <c:pt idx="1586">
                  <c:v>42766</c:v>
                </c:pt>
                <c:pt idx="1587">
                  <c:v>42767</c:v>
                </c:pt>
                <c:pt idx="1588">
                  <c:v>42768</c:v>
                </c:pt>
                <c:pt idx="1589">
                  <c:v>42769</c:v>
                </c:pt>
                <c:pt idx="1590">
                  <c:v>42772</c:v>
                </c:pt>
                <c:pt idx="1591">
                  <c:v>42773</c:v>
                </c:pt>
                <c:pt idx="1592">
                  <c:v>42774</c:v>
                </c:pt>
                <c:pt idx="1593">
                  <c:v>42775</c:v>
                </c:pt>
                <c:pt idx="1594">
                  <c:v>42776</c:v>
                </c:pt>
                <c:pt idx="1595">
                  <c:v>42779</c:v>
                </c:pt>
                <c:pt idx="1596">
                  <c:v>42780</c:v>
                </c:pt>
                <c:pt idx="1597">
                  <c:v>42781</c:v>
                </c:pt>
                <c:pt idx="1598">
                  <c:v>42782</c:v>
                </c:pt>
                <c:pt idx="1599">
                  <c:v>42783</c:v>
                </c:pt>
                <c:pt idx="1600">
                  <c:v>42786</c:v>
                </c:pt>
                <c:pt idx="1601">
                  <c:v>42787</c:v>
                </c:pt>
                <c:pt idx="1602">
                  <c:v>42788</c:v>
                </c:pt>
                <c:pt idx="1603">
                  <c:v>42789</c:v>
                </c:pt>
                <c:pt idx="1604">
                  <c:v>42790</c:v>
                </c:pt>
                <c:pt idx="1605">
                  <c:v>42793</c:v>
                </c:pt>
                <c:pt idx="1606">
                  <c:v>42794</c:v>
                </c:pt>
                <c:pt idx="1607">
                  <c:v>42795</c:v>
                </c:pt>
                <c:pt idx="1608">
                  <c:v>42796</c:v>
                </c:pt>
                <c:pt idx="1609">
                  <c:v>42797</c:v>
                </c:pt>
                <c:pt idx="1610">
                  <c:v>42800</c:v>
                </c:pt>
                <c:pt idx="1611">
                  <c:v>42801</c:v>
                </c:pt>
                <c:pt idx="1612">
                  <c:v>42802</c:v>
                </c:pt>
                <c:pt idx="1613">
                  <c:v>42803</c:v>
                </c:pt>
                <c:pt idx="1614">
                  <c:v>42804</c:v>
                </c:pt>
                <c:pt idx="1615">
                  <c:v>42807</c:v>
                </c:pt>
                <c:pt idx="1616">
                  <c:v>42808</c:v>
                </c:pt>
                <c:pt idx="1617">
                  <c:v>42809</c:v>
                </c:pt>
                <c:pt idx="1618">
                  <c:v>42810</c:v>
                </c:pt>
                <c:pt idx="1619">
                  <c:v>42811</c:v>
                </c:pt>
                <c:pt idx="1620">
                  <c:v>42814</c:v>
                </c:pt>
                <c:pt idx="1621">
                  <c:v>42815</c:v>
                </c:pt>
                <c:pt idx="1622">
                  <c:v>42816</c:v>
                </c:pt>
                <c:pt idx="1623">
                  <c:v>42817</c:v>
                </c:pt>
                <c:pt idx="1624">
                  <c:v>42818</c:v>
                </c:pt>
                <c:pt idx="1625">
                  <c:v>42821</c:v>
                </c:pt>
                <c:pt idx="1626">
                  <c:v>42822</c:v>
                </c:pt>
                <c:pt idx="1627">
                  <c:v>42823</c:v>
                </c:pt>
                <c:pt idx="1628">
                  <c:v>42824</c:v>
                </c:pt>
                <c:pt idx="1629">
                  <c:v>42825</c:v>
                </c:pt>
                <c:pt idx="1630">
                  <c:v>42828</c:v>
                </c:pt>
                <c:pt idx="1631">
                  <c:v>42829</c:v>
                </c:pt>
                <c:pt idx="1632">
                  <c:v>42830</c:v>
                </c:pt>
                <c:pt idx="1633">
                  <c:v>42831</c:v>
                </c:pt>
                <c:pt idx="1634">
                  <c:v>42832</c:v>
                </c:pt>
                <c:pt idx="1635">
                  <c:v>42835</c:v>
                </c:pt>
                <c:pt idx="1636">
                  <c:v>42836</c:v>
                </c:pt>
                <c:pt idx="1637">
                  <c:v>42837</c:v>
                </c:pt>
                <c:pt idx="1638">
                  <c:v>42838</c:v>
                </c:pt>
                <c:pt idx="1639">
                  <c:v>42839</c:v>
                </c:pt>
                <c:pt idx="1640">
                  <c:v>42842</c:v>
                </c:pt>
                <c:pt idx="1641">
                  <c:v>42843</c:v>
                </c:pt>
                <c:pt idx="1642">
                  <c:v>42844</c:v>
                </c:pt>
                <c:pt idx="1643">
                  <c:v>42845</c:v>
                </c:pt>
                <c:pt idx="1644">
                  <c:v>42846</c:v>
                </c:pt>
                <c:pt idx="1645">
                  <c:v>42849</c:v>
                </c:pt>
                <c:pt idx="1646">
                  <c:v>42850</c:v>
                </c:pt>
                <c:pt idx="1647">
                  <c:v>42851</c:v>
                </c:pt>
                <c:pt idx="1648">
                  <c:v>42852</c:v>
                </c:pt>
                <c:pt idx="1649">
                  <c:v>42853</c:v>
                </c:pt>
                <c:pt idx="1650">
                  <c:v>42856</c:v>
                </c:pt>
                <c:pt idx="1651">
                  <c:v>42857</c:v>
                </c:pt>
                <c:pt idx="1652">
                  <c:v>42858</c:v>
                </c:pt>
                <c:pt idx="1653">
                  <c:v>42859</c:v>
                </c:pt>
                <c:pt idx="1654">
                  <c:v>42860</c:v>
                </c:pt>
                <c:pt idx="1655">
                  <c:v>42863</c:v>
                </c:pt>
                <c:pt idx="1656">
                  <c:v>42864</c:v>
                </c:pt>
                <c:pt idx="1657">
                  <c:v>42865</c:v>
                </c:pt>
                <c:pt idx="1658">
                  <c:v>42866</c:v>
                </c:pt>
                <c:pt idx="1659">
                  <c:v>42867</c:v>
                </c:pt>
                <c:pt idx="1660">
                  <c:v>42870</c:v>
                </c:pt>
                <c:pt idx="1661">
                  <c:v>42871</c:v>
                </c:pt>
                <c:pt idx="1662">
                  <c:v>42872</c:v>
                </c:pt>
                <c:pt idx="1663">
                  <c:v>42873</c:v>
                </c:pt>
                <c:pt idx="1664">
                  <c:v>42874</c:v>
                </c:pt>
                <c:pt idx="1665">
                  <c:v>42877</c:v>
                </c:pt>
                <c:pt idx="1666">
                  <c:v>42878</c:v>
                </c:pt>
                <c:pt idx="1667">
                  <c:v>42879</c:v>
                </c:pt>
                <c:pt idx="1668">
                  <c:v>42880</c:v>
                </c:pt>
                <c:pt idx="1669">
                  <c:v>42881</c:v>
                </c:pt>
                <c:pt idx="1670">
                  <c:v>42884</c:v>
                </c:pt>
                <c:pt idx="1671">
                  <c:v>42885</c:v>
                </c:pt>
                <c:pt idx="1672">
                  <c:v>42886</c:v>
                </c:pt>
                <c:pt idx="1673">
                  <c:v>42887</c:v>
                </c:pt>
                <c:pt idx="1674">
                  <c:v>42888</c:v>
                </c:pt>
                <c:pt idx="1675">
                  <c:v>42891</c:v>
                </c:pt>
                <c:pt idx="1676">
                  <c:v>42892</c:v>
                </c:pt>
                <c:pt idx="1677">
                  <c:v>42893</c:v>
                </c:pt>
                <c:pt idx="1678">
                  <c:v>42894</c:v>
                </c:pt>
                <c:pt idx="1679">
                  <c:v>42895</c:v>
                </c:pt>
                <c:pt idx="1680">
                  <c:v>42898</c:v>
                </c:pt>
                <c:pt idx="1681">
                  <c:v>42899</c:v>
                </c:pt>
                <c:pt idx="1682">
                  <c:v>42900</c:v>
                </c:pt>
                <c:pt idx="1683">
                  <c:v>42901</c:v>
                </c:pt>
                <c:pt idx="1684">
                  <c:v>42902</c:v>
                </c:pt>
                <c:pt idx="1685">
                  <c:v>42905</c:v>
                </c:pt>
                <c:pt idx="1686">
                  <c:v>42906</c:v>
                </c:pt>
                <c:pt idx="1687">
                  <c:v>42907</c:v>
                </c:pt>
                <c:pt idx="1688">
                  <c:v>42908</c:v>
                </c:pt>
                <c:pt idx="1689">
                  <c:v>42909</c:v>
                </c:pt>
                <c:pt idx="1690">
                  <c:v>42912</c:v>
                </c:pt>
                <c:pt idx="1691">
                  <c:v>42913</c:v>
                </c:pt>
                <c:pt idx="1692">
                  <c:v>42914</c:v>
                </c:pt>
                <c:pt idx="1693">
                  <c:v>42915</c:v>
                </c:pt>
                <c:pt idx="1694">
                  <c:v>42916</c:v>
                </c:pt>
                <c:pt idx="1695">
                  <c:v>42919</c:v>
                </c:pt>
                <c:pt idx="1696">
                  <c:v>42920</c:v>
                </c:pt>
                <c:pt idx="1697">
                  <c:v>42921</c:v>
                </c:pt>
                <c:pt idx="1698">
                  <c:v>42922</c:v>
                </c:pt>
                <c:pt idx="1699">
                  <c:v>42923</c:v>
                </c:pt>
                <c:pt idx="1700">
                  <c:v>42926</c:v>
                </c:pt>
                <c:pt idx="1701">
                  <c:v>42927</c:v>
                </c:pt>
                <c:pt idx="1702">
                  <c:v>42928</c:v>
                </c:pt>
                <c:pt idx="1703">
                  <c:v>42929</c:v>
                </c:pt>
                <c:pt idx="1704">
                  <c:v>42930</c:v>
                </c:pt>
                <c:pt idx="1705">
                  <c:v>42933</c:v>
                </c:pt>
                <c:pt idx="1706">
                  <c:v>42934</c:v>
                </c:pt>
                <c:pt idx="1707">
                  <c:v>42935</c:v>
                </c:pt>
                <c:pt idx="1708">
                  <c:v>42936</c:v>
                </c:pt>
                <c:pt idx="1709">
                  <c:v>42937</c:v>
                </c:pt>
                <c:pt idx="1710">
                  <c:v>42940</c:v>
                </c:pt>
                <c:pt idx="1711">
                  <c:v>42941</c:v>
                </c:pt>
                <c:pt idx="1712">
                  <c:v>42942</c:v>
                </c:pt>
                <c:pt idx="1713">
                  <c:v>42943</c:v>
                </c:pt>
                <c:pt idx="1714">
                  <c:v>42944</c:v>
                </c:pt>
                <c:pt idx="1715">
                  <c:v>42947</c:v>
                </c:pt>
                <c:pt idx="1716">
                  <c:v>42948</c:v>
                </c:pt>
                <c:pt idx="1717">
                  <c:v>42949</c:v>
                </c:pt>
                <c:pt idx="1718">
                  <c:v>42950</c:v>
                </c:pt>
                <c:pt idx="1719">
                  <c:v>42951</c:v>
                </c:pt>
                <c:pt idx="1720">
                  <c:v>42954</c:v>
                </c:pt>
                <c:pt idx="1721">
                  <c:v>42955</c:v>
                </c:pt>
                <c:pt idx="1722">
                  <c:v>42956</c:v>
                </c:pt>
                <c:pt idx="1723">
                  <c:v>42957</c:v>
                </c:pt>
                <c:pt idx="1724">
                  <c:v>42958</c:v>
                </c:pt>
                <c:pt idx="1725">
                  <c:v>42961</c:v>
                </c:pt>
                <c:pt idx="1726">
                  <c:v>42962</c:v>
                </c:pt>
                <c:pt idx="1727">
                  <c:v>42963</c:v>
                </c:pt>
                <c:pt idx="1728">
                  <c:v>42964</c:v>
                </c:pt>
                <c:pt idx="1729">
                  <c:v>42965</c:v>
                </c:pt>
                <c:pt idx="1730">
                  <c:v>42968</c:v>
                </c:pt>
                <c:pt idx="1731">
                  <c:v>42969</c:v>
                </c:pt>
                <c:pt idx="1732">
                  <c:v>42970</c:v>
                </c:pt>
                <c:pt idx="1733">
                  <c:v>42971</c:v>
                </c:pt>
                <c:pt idx="1734">
                  <c:v>42972</c:v>
                </c:pt>
                <c:pt idx="1735">
                  <c:v>42975</c:v>
                </c:pt>
                <c:pt idx="1736">
                  <c:v>42976</c:v>
                </c:pt>
                <c:pt idx="1737">
                  <c:v>42977</c:v>
                </c:pt>
                <c:pt idx="1738">
                  <c:v>42978</c:v>
                </c:pt>
                <c:pt idx="1739">
                  <c:v>42979</c:v>
                </c:pt>
                <c:pt idx="1740">
                  <c:v>42982</c:v>
                </c:pt>
                <c:pt idx="1741">
                  <c:v>42983</c:v>
                </c:pt>
                <c:pt idx="1742">
                  <c:v>42984</c:v>
                </c:pt>
                <c:pt idx="1743">
                  <c:v>42985</c:v>
                </c:pt>
                <c:pt idx="1744">
                  <c:v>42986</c:v>
                </c:pt>
                <c:pt idx="1745">
                  <c:v>42989</c:v>
                </c:pt>
                <c:pt idx="1746">
                  <c:v>42990</c:v>
                </c:pt>
                <c:pt idx="1747">
                  <c:v>42991</c:v>
                </c:pt>
                <c:pt idx="1748">
                  <c:v>42992</c:v>
                </c:pt>
                <c:pt idx="1749">
                  <c:v>42993</c:v>
                </c:pt>
                <c:pt idx="1750">
                  <c:v>42996</c:v>
                </c:pt>
                <c:pt idx="1751">
                  <c:v>42997</c:v>
                </c:pt>
                <c:pt idx="1752">
                  <c:v>42998</c:v>
                </c:pt>
                <c:pt idx="1753">
                  <c:v>42999</c:v>
                </c:pt>
                <c:pt idx="1754">
                  <c:v>43000</c:v>
                </c:pt>
                <c:pt idx="1755">
                  <c:v>43003</c:v>
                </c:pt>
                <c:pt idx="1756">
                  <c:v>43004</c:v>
                </c:pt>
                <c:pt idx="1757">
                  <c:v>43005</c:v>
                </c:pt>
                <c:pt idx="1758">
                  <c:v>43006</c:v>
                </c:pt>
                <c:pt idx="1759">
                  <c:v>43007</c:v>
                </c:pt>
                <c:pt idx="1760">
                  <c:v>43010</c:v>
                </c:pt>
                <c:pt idx="1761">
                  <c:v>43011</c:v>
                </c:pt>
                <c:pt idx="1762">
                  <c:v>43012</c:v>
                </c:pt>
                <c:pt idx="1763">
                  <c:v>43013</c:v>
                </c:pt>
                <c:pt idx="1764">
                  <c:v>43014</c:v>
                </c:pt>
                <c:pt idx="1765">
                  <c:v>43017</c:v>
                </c:pt>
                <c:pt idx="1766">
                  <c:v>43018</c:v>
                </c:pt>
                <c:pt idx="1767">
                  <c:v>43019</c:v>
                </c:pt>
                <c:pt idx="1768">
                  <c:v>43020</c:v>
                </c:pt>
                <c:pt idx="1769">
                  <c:v>43021</c:v>
                </c:pt>
                <c:pt idx="1770">
                  <c:v>43024</c:v>
                </c:pt>
                <c:pt idx="1771">
                  <c:v>43025</c:v>
                </c:pt>
                <c:pt idx="1772">
                  <c:v>43026</c:v>
                </c:pt>
                <c:pt idx="1773">
                  <c:v>43027</c:v>
                </c:pt>
                <c:pt idx="1774">
                  <c:v>43028</c:v>
                </c:pt>
                <c:pt idx="1775">
                  <c:v>43031</c:v>
                </c:pt>
                <c:pt idx="1776">
                  <c:v>43032</c:v>
                </c:pt>
                <c:pt idx="1777">
                  <c:v>43033</c:v>
                </c:pt>
                <c:pt idx="1778">
                  <c:v>43034</c:v>
                </c:pt>
                <c:pt idx="1779">
                  <c:v>43035</c:v>
                </c:pt>
                <c:pt idx="1780">
                  <c:v>43038</c:v>
                </c:pt>
                <c:pt idx="1781">
                  <c:v>43039</c:v>
                </c:pt>
                <c:pt idx="1782">
                  <c:v>43040</c:v>
                </c:pt>
                <c:pt idx="1783">
                  <c:v>43041</c:v>
                </c:pt>
                <c:pt idx="1784">
                  <c:v>43042</c:v>
                </c:pt>
                <c:pt idx="1785">
                  <c:v>43045</c:v>
                </c:pt>
                <c:pt idx="1786">
                  <c:v>43046</c:v>
                </c:pt>
                <c:pt idx="1787">
                  <c:v>43047</c:v>
                </c:pt>
                <c:pt idx="1788">
                  <c:v>43048</c:v>
                </c:pt>
                <c:pt idx="1789">
                  <c:v>43049</c:v>
                </c:pt>
                <c:pt idx="1790">
                  <c:v>43052</c:v>
                </c:pt>
                <c:pt idx="1791">
                  <c:v>43053</c:v>
                </c:pt>
                <c:pt idx="1792">
                  <c:v>43054</c:v>
                </c:pt>
                <c:pt idx="1793">
                  <c:v>43055</c:v>
                </c:pt>
                <c:pt idx="1794">
                  <c:v>43056</c:v>
                </c:pt>
                <c:pt idx="1795">
                  <c:v>43059</c:v>
                </c:pt>
                <c:pt idx="1796">
                  <c:v>43060</c:v>
                </c:pt>
                <c:pt idx="1797">
                  <c:v>43061</c:v>
                </c:pt>
                <c:pt idx="1798">
                  <c:v>43062</c:v>
                </c:pt>
                <c:pt idx="1799">
                  <c:v>43063</c:v>
                </c:pt>
                <c:pt idx="1800">
                  <c:v>43066</c:v>
                </c:pt>
                <c:pt idx="1801">
                  <c:v>43067</c:v>
                </c:pt>
                <c:pt idx="1802">
                  <c:v>43068</c:v>
                </c:pt>
                <c:pt idx="1803">
                  <c:v>43069</c:v>
                </c:pt>
                <c:pt idx="1804">
                  <c:v>43070</c:v>
                </c:pt>
                <c:pt idx="1805">
                  <c:v>43073</c:v>
                </c:pt>
                <c:pt idx="1806">
                  <c:v>43074</c:v>
                </c:pt>
                <c:pt idx="1807">
                  <c:v>43075</c:v>
                </c:pt>
                <c:pt idx="1808">
                  <c:v>43076</c:v>
                </c:pt>
                <c:pt idx="1809">
                  <c:v>43077</c:v>
                </c:pt>
                <c:pt idx="1810">
                  <c:v>43080</c:v>
                </c:pt>
                <c:pt idx="1811">
                  <c:v>43081</c:v>
                </c:pt>
                <c:pt idx="1812">
                  <c:v>43082</c:v>
                </c:pt>
                <c:pt idx="1813">
                  <c:v>43083</c:v>
                </c:pt>
                <c:pt idx="1814">
                  <c:v>43084</c:v>
                </c:pt>
                <c:pt idx="1815">
                  <c:v>43087</c:v>
                </c:pt>
                <c:pt idx="1816">
                  <c:v>43088</c:v>
                </c:pt>
                <c:pt idx="1817">
                  <c:v>43089</c:v>
                </c:pt>
                <c:pt idx="1818">
                  <c:v>43090</c:v>
                </c:pt>
                <c:pt idx="1819">
                  <c:v>43091</c:v>
                </c:pt>
                <c:pt idx="1820">
                  <c:v>43094</c:v>
                </c:pt>
                <c:pt idx="1821">
                  <c:v>43095</c:v>
                </c:pt>
                <c:pt idx="1822">
                  <c:v>43096</c:v>
                </c:pt>
                <c:pt idx="1823">
                  <c:v>43097</c:v>
                </c:pt>
                <c:pt idx="1824">
                  <c:v>43098</c:v>
                </c:pt>
                <c:pt idx="1825">
                  <c:v>43101</c:v>
                </c:pt>
                <c:pt idx="1826">
                  <c:v>43102</c:v>
                </c:pt>
                <c:pt idx="1827">
                  <c:v>43103</c:v>
                </c:pt>
                <c:pt idx="1828">
                  <c:v>43104</c:v>
                </c:pt>
                <c:pt idx="1829">
                  <c:v>43105</c:v>
                </c:pt>
                <c:pt idx="1830">
                  <c:v>43108</c:v>
                </c:pt>
                <c:pt idx="1831">
                  <c:v>43109</c:v>
                </c:pt>
                <c:pt idx="1832">
                  <c:v>43110</c:v>
                </c:pt>
                <c:pt idx="1833">
                  <c:v>43111</c:v>
                </c:pt>
                <c:pt idx="1834">
                  <c:v>43112</c:v>
                </c:pt>
                <c:pt idx="1835">
                  <c:v>43115</c:v>
                </c:pt>
                <c:pt idx="1836">
                  <c:v>43116</c:v>
                </c:pt>
                <c:pt idx="1837">
                  <c:v>43117</c:v>
                </c:pt>
                <c:pt idx="1838">
                  <c:v>43118</c:v>
                </c:pt>
                <c:pt idx="1839">
                  <c:v>43119</c:v>
                </c:pt>
                <c:pt idx="1840">
                  <c:v>43122</c:v>
                </c:pt>
                <c:pt idx="1841">
                  <c:v>43123</c:v>
                </c:pt>
                <c:pt idx="1842">
                  <c:v>43124</c:v>
                </c:pt>
                <c:pt idx="1843">
                  <c:v>43125</c:v>
                </c:pt>
                <c:pt idx="1844">
                  <c:v>43126</c:v>
                </c:pt>
                <c:pt idx="1845">
                  <c:v>43129</c:v>
                </c:pt>
                <c:pt idx="1846">
                  <c:v>43130</c:v>
                </c:pt>
                <c:pt idx="1847">
                  <c:v>43131</c:v>
                </c:pt>
                <c:pt idx="1848">
                  <c:v>43132</c:v>
                </c:pt>
                <c:pt idx="1849">
                  <c:v>43133</c:v>
                </c:pt>
                <c:pt idx="1850">
                  <c:v>43136</c:v>
                </c:pt>
                <c:pt idx="1851">
                  <c:v>43137</c:v>
                </c:pt>
                <c:pt idx="1852">
                  <c:v>43138</c:v>
                </c:pt>
                <c:pt idx="1853">
                  <c:v>43139</c:v>
                </c:pt>
                <c:pt idx="1854">
                  <c:v>43140</c:v>
                </c:pt>
                <c:pt idx="1855">
                  <c:v>43143</c:v>
                </c:pt>
                <c:pt idx="1856">
                  <c:v>43144</c:v>
                </c:pt>
                <c:pt idx="1857">
                  <c:v>43145</c:v>
                </c:pt>
                <c:pt idx="1858">
                  <c:v>43146</c:v>
                </c:pt>
                <c:pt idx="1859">
                  <c:v>43147</c:v>
                </c:pt>
                <c:pt idx="1860">
                  <c:v>43150</c:v>
                </c:pt>
                <c:pt idx="1861">
                  <c:v>43151</c:v>
                </c:pt>
                <c:pt idx="1862">
                  <c:v>43152</c:v>
                </c:pt>
                <c:pt idx="1863">
                  <c:v>43153</c:v>
                </c:pt>
                <c:pt idx="1864">
                  <c:v>43154</c:v>
                </c:pt>
                <c:pt idx="1865">
                  <c:v>43157</c:v>
                </c:pt>
                <c:pt idx="1866">
                  <c:v>43158</c:v>
                </c:pt>
                <c:pt idx="1867">
                  <c:v>43159</c:v>
                </c:pt>
                <c:pt idx="1868">
                  <c:v>43160</c:v>
                </c:pt>
                <c:pt idx="1869">
                  <c:v>43161</c:v>
                </c:pt>
                <c:pt idx="1870">
                  <c:v>43164</c:v>
                </c:pt>
                <c:pt idx="1871">
                  <c:v>43165</c:v>
                </c:pt>
                <c:pt idx="1872">
                  <c:v>43166</c:v>
                </c:pt>
                <c:pt idx="1873">
                  <c:v>43167</c:v>
                </c:pt>
                <c:pt idx="1874">
                  <c:v>43168</c:v>
                </c:pt>
                <c:pt idx="1875">
                  <c:v>43171</c:v>
                </c:pt>
                <c:pt idx="1876">
                  <c:v>43172</c:v>
                </c:pt>
                <c:pt idx="1877">
                  <c:v>43173</c:v>
                </c:pt>
                <c:pt idx="1878">
                  <c:v>43174</c:v>
                </c:pt>
                <c:pt idx="1879">
                  <c:v>43175</c:v>
                </c:pt>
                <c:pt idx="1880">
                  <c:v>43178</c:v>
                </c:pt>
                <c:pt idx="1881">
                  <c:v>43179</c:v>
                </c:pt>
                <c:pt idx="1882">
                  <c:v>43180</c:v>
                </c:pt>
                <c:pt idx="1883">
                  <c:v>43181</c:v>
                </c:pt>
                <c:pt idx="1884">
                  <c:v>43182</c:v>
                </c:pt>
                <c:pt idx="1885">
                  <c:v>43185</c:v>
                </c:pt>
                <c:pt idx="1886">
                  <c:v>43186</c:v>
                </c:pt>
                <c:pt idx="1887">
                  <c:v>43187</c:v>
                </c:pt>
                <c:pt idx="1888">
                  <c:v>43188</c:v>
                </c:pt>
                <c:pt idx="1889">
                  <c:v>43189</c:v>
                </c:pt>
                <c:pt idx="1890">
                  <c:v>43192</c:v>
                </c:pt>
                <c:pt idx="1891">
                  <c:v>43193</c:v>
                </c:pt>
                <c:pt idx="1892">
                  <c:v>43194</c:v>
                </c:pt>
                <c:pt idx="1893">
                  <c:v>43195</c:v>
                </c:pt>
                <c:pt idx="1894">
                  <c:v>43196</c:v>
                </c:pt>
                <c:pt idx="1895">
                  <c:v>43199</c:v>
                </c:pt>
                <c:pt idx="1896">
                  <c:v>43200</c:v>
                </c:pt>
                <c:pt idx="1897">
                  <c:v>43201</c:v>
                </c:pt>
                <c:pt idx="1898">
                  <c:v>43202</c:v>
                </c:pt>
                <c:pt idx="1899">
                  <c:v>43203</c:v>
                </c:pt>
                <c:pt idx="1900">
                  <c:v>43206</c:v>
                </c:pt>
                <c:pt idx="1901">
                  <c:v>43207</c:v>
                </c:pt>
                <c:pt idx="1902">
                  <c:v>43208</c:v>
                </c:pt>
                <c:pt idx="1903">
                  <c:v>43209</c:v>
                </c:pt>
                <c:pt idx="1904">
                  <c:v>43210</c:v>
                </c:pt>
                <c:pt idx="1905">
                  <c:v>43213</c:v>
                </c:pt>
                <c:pt idx="1906">
                  <c:v>43214</c:v>
                </c:pt>
                <c:pt idx="1907">
                  <c:v>43215</c:v>
                </c:pt>
                <c:pt idx="1908">
                  <c:v>43216</c:v>
                </c:pt>
                <c:pt idx="1909">
                  <c:v>43217</c:v>
                </c:pt>
                <c:pt idx="1910">
                  <c:v>43220</c:v>
                </c:pt>
                <c:pt idx="1911">
                  <c:v>43221</c:v>
                </c:pt>
                <c:pt idx="1912">
                  <c:v>43222</c:v>
                </c:pt>
                <c:pt idx="1913">
                  <c:v>43223</c:v>
                </c:pt>
                <c:pt idx="1914">
                  <c:v>43224</c:v>
                </c:pt>
                <c:pt idx="1915">
                  <c:v>43227</c:v>
                </c:pt>
                <c:pt idx="1916">
                  <c:v>43228</c:v>
                </c:pt>
                <c:pt idx="1917">
                  <c:v>43229</c:v>
                </c:pt>
                <c:pt idx="1918">
                  <c:v>43230</c:v>
                </c:pt>
                <c:pt idx="1919">
                  <c:v>43231</c:v>
                </c:pt>
                <c:pt idx="1920">
                  <c:v>43234</c:v>
                </c:pt>
                <c:pt idx="1921">
                  <c:v>43235</c:v>
                </c:pt>
                <c:pt idx="1922">
                  <c:v>43236</c:v>
                </c:pt>
                <c:pt idx="1923">
                  <c:v>43237</c:v>
                </c:pt>
                <c:pt idx="1924">
                  <c:v>43238</c:v>
                </c:pt>
                <c:pt idx="1925">
                  <c:v>43241</c:v>
                </c:pt>
                <c:pt idx="1926">
                  <c:v>43242</c:v>
                </c:pt>
                <c:pt idx="1927">
                  <c:v>43243</c:v>
                </c:pt>
                <c:pt idx="1928">
                  <c:v>43244</c:v>
                </c:pt>
                <c:pt idx="1929">
                  <c:v>43245</c:v>
                </c:pt>
                <c:pt idx="1930">
                  <c:v>43248</c:v>
                </c:pt>
                <c:pt idx="1931">
                  <c:v>43249</c:v>
                </c:pt>
                <c:pt idx="1932">
                  <c:v>43250</c:v>
                </c:pt>
                <c:pt idx="1933">
                  <c:v>43251</c:v>
                </c:pt>
                <c:pt idx="1934">
                  <c:v>43252</c:v>
                </c:pt>
                <c:pt idx="1935">
                  <c:v>43255</c:v>
                </c:pt>
                <c:pt idx="1936">
                  <c:v>43256</c:v>
                </c:pt>
                <c:pt idx="1937">
                  <c:v>43257</c:v>
                </c:pt>
                <c:pt idx="1938">
                  <c:v>43258</c:v>
                </c:pt>
                <c:pt idx="1939">
                  <c:v>43259</c:v>
                </c:pt>
                <c:pt idx="1940">
                  <c:v>43262</c:v>
                </c:pt>
                <c:pt idx="1941">
                  <c:v>43263</c:v>
                </c:pt>
                <c:pt idx="1942">
                  <c:v>43264</c:v>
                </c:pt>
                <c:pt idx="1943">
                  <c:v>43265</c:v>
                </c:pt>
                <c:pt idx="1944">
                  <c:v>43266</c:v>
                </c:pt>
                <c:pt idx="1945">
                  <c:v>43269</c:v>
                </c:pt>
                <c:pt idx="1946">
                  <c:v>43270</c:v>
                </c:pt>
                <c:pt idx="1947">
                  <c:v>43271</c:v>
                </c:pt>
                <c:pt idx="1948">
                  <c:v>43272</c:v>
                </c:pt>
                <c:pt idx="1949">
                  <c:v>43273</c:v>
                </c:pt>
                <c:pt idx="1950">
                  <c:v>43276</c:v>
                </c:pt>
                <c:pt idx="1951">
                  <c:v>43277</c:v>
                </c:pt>
                <c:pt idx="1952">
                  <c:v>43278</c:v>
                </c:pt>
                <c:pt idx="1953">
                  <c:v>43279</c:v>
                </c:pt>
                <c:pt idx="1954">
                  <c:v>43280</c:v>
                </c:pt>
                <c:pt idx="1955">
                  <c:v>43283</c:v>
                </c:pt>
                <c:pt idx="1956">
                  <c:v>43284</c:v>
                </c:pt>
                <c:pt idx="1957">
                  <c:v>43285</c:v>
                </c:pt>
                <c:pt idx="1958">
                  <c:v>43286</c:v>
                </c:pt>
                <c:pt idx="1959">
                  <c:v>43287</c:v>
                </c:pt>
                <c:pt idx="1960">
                  <c:v>43290</c:v>
                </c:pt>
                <c:pt idx="1961">
                  <c:v>43291</c:v>
                </c:pt>
                <c:pt idx="1962">
                  <c:v>43292</c:v>
                </c:pt>
                <c:pt idx="1963">
                  <c:v>43293</c:v>
                </c:pt>
                <c:pt idx="1964">
                  <c:v>43294</c:v>
                </c:pt>
                <c:pt idx="1965">
                  <c:v>43297</c:v>
                </c:pt>
                <c:pt idx="1966">
                  <c:v>43298</c:v>
                </c:pt>
                <c:pt idx="1967">
                  <c:v>43299</c:v>
                </c:pt>
                <c:pt idx="1968">
                  <c:v>43300</c:v>
                </c:pt>
                <c:pt idx="1969">
                  <c:v>43301</c:v>
                </c:pt>
                <c:pt idx="1970">
                  <c:v>43304</c:v>
                </c:pt>
                <c:pt idx="1971">
                  <c:v>43305</c:v>
                </c:pt>
                <c:pt idx="1972">
                  <c:v>43306</c:v>
                </c:pt>
                <c:pt idx="1973">
                  <c:v>43307</c:v>
                </c:pt>
                <c:pt idx="1974">
                  <c:v>43308</c:v>
                </c:pt>
                <c:pt idx="1975">
                  <c:v>43311</c:v>
                </c:pt>
                <c:pt idx="1976">
                  <c:v>43312</c:v>
                </c:pt>
                <c:pt idx="1977">
                  <c:v>43313</c:v>
                </c:pt>
                <c:pt idx="1978">
                  <c:v>43314</c:v>
                </c:pt>
                <c:pt idx="1979">
                  <c:v>43315</c:v>
                </c:pt>
                <c:pt idx="1980">
                  <c:v>43318</c:v>
                </c:pt>
                <c:pt idx="1981">
                  <c:v>43319</c:v>
                </c:pt>
                <c:pt idx="1982">
                  <c:v>43320</c:v>
                </c:pt>
                <c:pt idx="1983">
                  <c:v>43321</c:v>
                </c:pt>
                <c:pt idx="1984">
                  <c:v>43322</c:v>
                </c:pt>
                <c:pt idx="1985">
                  <c:v>43325</c:v>
                </c:pt>
                <c:pt idx="1986">
                  <c:v>43326</c:v>
                </c:pt>
                <c:pt idx="1987">
                  <c:v>43327</c:v>
                </c:pt>
                <c:pt idx="1988">
                  <c:v>43328</c:v>
                </c:pt>
                <c:pt idx="1989">
                  <c:v>43329</c:v>
                </c:pt>
                <c:pt idx="1990">
                  <c:v>43332</c:v>
                </c:pt>
                <c:pt idx="1991">
                  <c:v>43333</c:v>
                </c:pt>
                <c:pt idx="1992">
                  <c:v>43334</c:v>
                </c:pt>
                <c:pt idx="1993">
                  <c:v>43335</c:v>
                </c:pt>
                <c:pt idx="1994">
                  <c:v>43336</c:v>
                </c:pt>
                <c:pt idx="1995">
                  <c:v>43339</c:v>
                </c:pt>
                <c:pt idx="1996">
                  <c:v>43340</c:v>
                </c:pt>
                <c:pt idx="1997">
                  <c:v>43341</c:v>
                </c:pt>
                <c:pt idx="1998">
                  <c:v>43342</c:v>
                </c:pt>
                <c:pt idx="1999">
                  <c:v>43343</c:v>
                </c:pt>
                <c:pt idx="2000">
                  <c:v>43346</c:v>
                </c:pt>
                <c:pt idx="2001">
                  <c:v>43347</c:v>
                </c:pt>
                <c:pt idx="2002">
                  <c:v>43348</c:v>
                </c:pt>
                <c:pt idx="2003">
                  <c:v>43349</c:v>
                </c:pt>
                <c:pt idx="2004">
                  <c:v>43350</c:v>
                </c:pt>
                <c:pt idx="2005">
                  <c:v>43353</c:v>
                </c:pt>
                <c:pt idx="2006">
                  <c:v>43354</c:v>
                </c:pt>
                <c:pt idx="2007">
                  <c:v>43355</c:v>
                </c:pt>
                <c:pt idx="2008">
                  <c:v>43356</c:v>
                </c:pt>
                <c:pt idx="2009">
                  <c:v>43357</c:v>
                </c:pt>
                <c:pt idx="2010">
                  <c:v>43360</c:v>
                </c:pt>
                <c:pt idx="2011">
                  <c:v>43361</c:v>
                </c:pt>
                <c:pt idx="2012">
                  <c:v>43362</c:v>
                </c:pt>
                <c:pt idx="2013">
                  <c:v>43363</c:v>
                </c:pt>
                <c:pt idx="2014">
                  <c:v>43364</c:v>
                </c:pt>
                <c:pt idx="2015">
                  <c:v>43367</c:v>
                </c:pt>
                <c:pt idx="2016">
                  <c:v>43368</c:v>
                </c:pt>
                <c:pt idx="2017">
                  <c:v>43369</c:v>
                </c:pt>
                <c:pt idx="2018">
                  <c:v>43370</c:v>
                </c:pt>
                <c:pt idx="2019">
                  <c:v>43371</c:v>
                </c:pt>
                <c:pt idx="2020">
                  <c:v>43374</c:v>
                </c:pt>
                <c:pt idx="2021">
                  <c:v>43375</c:v>
                </c:pt>
                <c:pt idx="2022">
                  <c:v>43376</c:v>
                </c:pt>
                <c:pt idx="2023">
                  <c:v>43377</c:v>
                </c:pt>
                <c:pt idx="2024">
                  <c:v>43378</c:v>
                </c:pt>
                <c:pt idx="2025">
                  <c:v>43381</c:v>
                </c:pt>
                <c:pt idx="2026">
                  <c:v>43382</c:v>
                </c:pt>
                <c:pt idx="2027">
                  <c:v>43383</c:v>
                </c:pt>
                <c:pt idx="2028">
                  <c:v>43384</c:v>
                </c:pt>
                <c:pt idx="2029">
                  <c:v>43385</c:v>
                </c:pt>
                <c:pt idx="2030">
                  <c:v>43388</c:v>
                </c:pt>
                <c:pt idx="2031">
                  <c:v>43389</c:v>
                </c:pt>
                <c:pt idx="2032">
                  <c:v>43390</c:v>
                </c:pt>
                <c:pt idx="2033">
                  <c:v>43391</c:v>
                </c:pt>
                <c:pt idx="2034">
                  <c:v>43392</c:v>
                </c:pt>
                <c:pt idx="2035">
                  <c:v>43395</c:v>
                </c:pt>
                <c:pt idx="2036">
                  <c:v>43396</c:v>
                </c:pt>
                <c:pt idx="2037">
                  <c:v>43397</c:v>
                </c:pt>
                <c:pt idx="2038">
                  <c:v>43398</c:v>
                </c:pt>
                <c:pt idx="2039">
                  <c:v>43399</c:v>
                </c:pt>
                <c:pt idx="2040">
                  <c:v>43402</c:v>
                </c:pt>
                <c:pt idx="2041">
                  <c:v>43403</c:v>
                </c:pt>
                <c:pt idx="2042">
                  <c:v>43404</c:v>
                </c:pt>
                <c:pt idx="2043">
                  <c:v>43405</c:v>
                </c:pt>
                <c:pt idx="2044">
                  <c:v>43406</c:v>
                </c:pt>
                <c:pt idx="2045">
                  <c:v>43409</c:v>
                </c:pt>
                <c:pt idx="2046">
                  <c:v>43410</c:v>
                </c:pt>
                <c:pt idx="2047">
                  <c:v>43411</c:v>
                </c:pt>
                <c:pt idx="2048">
                  <c:v>43412</c:v>
                </c:pt>
                <c:pt idx="2049">
                  <c:v>43413</c:v>
                </c:pt>
                <c:pt idx="2050">
                  <c:v>43416</c:v>
                </c:pt>
                <c:pt idx="2051">
                  <c:v>43417</c:v>
                </c:pt>
                <c:pt idx="2052">
                  <c:v>43418</c:v>
                </c:pt>
                <c:pt idx="2053">
                  <c:v>43419</c:v>
                </c:pt>
                <c:pt idx="2054">
                  <c:v>43420</c:v>
                </c:pt>
                <c:pt idx="2055">
                  <c:v>43423</c:v>
                </c:pt>
                <c:pt idx="2056">
                  <c:v>43424</c:v>
                </c:pt>
                <c:pt idx="2057">
                  <c:v>43425</c:v>
                </c:pt>
                <c:pt idx="2058">
                  <c:v>43426</c:v>
                </c:pt>
                <c:pt idx="2059">
                  <c:v>43427</c:v>
                </c:pt>
                <c:pt idx="2060">
                  <c:v>43430</c:v>
                </c:pt>
                <c:pt idx="2061">
                  <c:v>43431</c:v>
                </c:pt>
                <c:pt idx="2062">
                  <c:v>43432</c:v>
                </c:pt>
                <c:pt idx="2063">
                  <c:v>43433</c:v>
                </c:pt>
                <c:pt idx="2064">
                  <c:v>43434</c:v>
                </c:pt>
                <c:pt idx="2065">
                  <c:v>43437</c:v>
                </c:pt>
                <c:pt idx="2066">
                  <c:v>43438</c:v>
                </c:pt>
                <c:pt idx="2067">
                  <c:v>43439</c:v>
                </c:pt>
                <c:pt idx="2068">
                  <c:v>43440</c:v>
                </c:pt>
                <c:pt idx="2069">
                  <c:v>43441</c:v>
                </c:pt>
                <c:pt idx="2070">
                  <c:v>43444</c:v>
                </c:pt>
                <c:pt idx="2071">
                  <c:v>43445</c:v>
                </c:pt>
                <c:pt idx="2072">
                  <c:v>43446</c:v>
                </c:pt>
                <c:pt idx="2073">
                  <c:v>43447</c:v>
                </c:pt>
                <c:pt idx="2074">
                  <c:v>43448</c:v>
                </c:pt>
                <c:pt idx="2075">
                  <c:v>43451</c:v>
                </c:pt>
                <c:pt idx="2076">
                  <c:v>43452</c:v>
                </c:pt>
                <c:pt idx="2077">
                  <c:v>43453</c:v>
                </c:pt>
                <c:pt idx="2078">
                  <c:v>43454</c:v>
                </c:pt>
                <c:pt idx="2079">
                  <c:v>43455</c:v>
                </c:pt>
                <c:pt idx="2080">
                  <c:v>43458</c:v>
                </c:pt>
                <c:pt idx="2081">
                  <c:v>43459</c:v>
                </c:pt>
                <c:pt idx="2082">
                  <c:v>43460</c:v>
                </c:pt>
                <c:pt idx="2083">
                  <c:v>43461</c:v>
                </c:pt>
                <c:pt idx="2084">
                  <c:v>43462</c:v>
                </c:pt>
                <c:pt idx="2085">
                  <c:v>43465</c:v>
                </c:pt>
                <c:pt idx="2086">
                  <c:v>43466</c:v>
                </c:pt>
                <c:pt idx="2087">
                  <c:v>43467</c:v>
                </c:pt>
                <c:pt idx="2088">
                  <c:v>43468</c:v>
                </c:pt>
                <c:pt idx="2089">
                  <c:v>43469</c:v>
                </c:pt>
                <c:pt idx="2090">
                  <c:v>43472</c:v>
                </c:pt>
                <c:pt idx="2091">
                  <c:v>43473</c:v>
                </c:pt>
                <c:pt idx="2092">
                  <c:v>43474</c:v>
                </c:pt>
                <c:pt idx="2093">
                  <c:v>43475</c:v>
                </c:pt>
                <c:pt idx="2094">
                  <c:v>43476</c:v>
                </c:pt>
                <c:pt idx="2095">
                  <c:v>43479</c:v>
                </c:pt>
                <c:pt idx="2096">
                  <c:v>43480</c:v>
                </c:pt>
                <c:pt idx="2097">
                  <c:v>43481</c:v>
                </c:pt>
                <c:pt idx="2098">
                  <c:v>43482</c:v>
                </c:pt>
                <c:pt idx="2099">
                  <c:v>43483</c:v>
                </c:pt>
                <c:pt idx="2100">
                  <c:v>43486</c:v>
                </c:pt>
                <c:pt idx="2101">
                  <c:v>43487</c:v>
                </c:pt>
                <c:pt idx="2102">
                  <c:v>43488</c:v>
                </c:pt>
                <c:pt idx="2103">
                  <c:v>43489</c:v>
                </c:pt>
                <c:pt idx="2104">
                  <c:v>43490</c:v>
                </c:pt>
                <c:pt idx="2105">
                  <c:v>43493</c:v>
                </c:pt>
                <c:pt idx="2106">
                  <c:v>43494</c:v>
                </c:pt>
                <c:pt idx="2107">
                  <c:v>43495</c:v>
                </c:pt>
                <c:pt idx="2108">
                  <c:v>43496</c:v>
                </c:pt>
                <c:pt idx="2109">
                  <c:v>43497</c:v>
                </c:pt>
                <c:pt idx="2110">
                  <c:v>43500</c:v>
                </c:pt>
                <c:pt idx="2111">
                  <c:v>43501</c:v>
                </c:pt>
                <c:pt idx="2112">
                  <c:v>43502</c:v>
                </c:pt>
                <c:pt idx="2113">
                  <c:v>43503</c:v>
                </c:pt>
                <c:pt idx="2114">
                  <c:v>43504</c:v>
                </c:pt>
                <c:pt idx="2115">
                  <c:v>43507</c:v>
                </c:pt>
                <c:pt idx="2116">
                  <c:v>43508</c:v>
                </c:pt>
                <c:pt idx="2117">
                  <c:v>43509</c:v>
                </c:pt>
                <c:pt idx="2118">
                  <c:v>43510</c:v>
                </c:pt>
                <c:pt idx="2119">
                  <c:v>43511</c:v>
                </c:pt>
                <c:pt idx="2120">
                  <c:v>43514</c:v>
                </c:pt>
                <c:pt idx="2121">
                  <c:v>43515</c:v>
                </c:pt>
                <c:pt idx="2122">
                  <c:v>43516</c:v>
                </c:pt>
                <c:pt idx="2123">
                  <c:v>43517</c:v>
                </c:pt>
                <c:pt idx="2124">
                  <c:v>43518</c:v>
                </c:pt>
                <c:pt idx="2125">
                  <c:v>43521</c:v>
                </c:pt>
                <c:pt idx="2126">
                  <c:v>43522</c:v>
                </c:pt>
                <c:pt idx="2127">
                  <c:v>43523</c:v>
                </c:pt>
                <c:pt idx="2128">
                  <c:v>43524</c:v>
                </c:pt>
                <c:pt idx="2129">
                  <c:v>43525</c:v>
                </c:pt>
                <c:pt idx="2130">
                  <c:v>43528</c:v>
                </c:pt>
                <c:pt idx="2131">
                  <c:v>43529</c:v>
                </c:pt>
                <c:pt idx="2132">
                  <c:v>43530</c:v>
                </c:pt>
                <c:pt idx="2133">
                  <c:v>43531</c:v>
                </c:pt>
                <c:pt idx="2134">
                  <c:v>43532</c:v>
                </c:pt>
                <c:pt idx="2135">
                  <c:v>43535</c:v>
                </c:pt>
                <c:pt idx="2136">
                  <c:v>43536</c:v>
                </c:pt>
                <c:pt idx="2137">
                  <c:v>43537</c:v>
                </c:pt>
                <c:pt idx="2138">
                  <c:v>43538</c:v>
                </c:pt>
                <c:pt idx="2139">
                  <c:v>43539</c:v>
                </c:pt>
                <c:pt idx="2140">
                  <c:v>43542</c:v>
                </c:pt>
                <c:pt idx="2141">
                  <c:v>43543</c:v>
                </c:pt>
                <c:pt idx="2142">
                  <c:v>43544</c:v>
                </c:pt>
                <c:pt idx="2143">
                  <c:v>43545</c:v>
                </c:pt>
                <c:pt idx="2144">
                  <c:v>43546</c:v>
                </c:pt>
                <c:pt idx="2145">
                  <c:v>43549</c:v>
                </c:pt>
                <c:pt idx="2146">
                  <c:v>43550</c:v>
                </c:pt>
                <c:pt idx="2147">
                  <c:v>43551</c:v>
                </c:pt>
                <c:pt idx="2148">
                  <c:v>43552</c:v>
                </c:pt>
                <c:pt idx="2149">
                  <c:v>43553</c:v>
                </c:pt>
                <c:pt idx="2150">
                  <c:v>43556</c:v>
                </c:pt>
                <c:pt idx="2151">
                  <c:v>43557</c:v>
                </c:pt>
                <c:pt idx="2152">
                  <c:v>43558</c:v>
                </c:pt>
                <c:pt idx="2153">
                  <c:v>43559</c:v>
                </c:pt>
                <c:pt idx="2154">
                  <c:v>43560</c:v>
                </c:pt>
                <c:pt idx="2155">
                  <c:v>43563</c:v>
                </c:pt>
                <c:pt idx="2156">
                  <c:v>43564</c:v>
                </c:pt>
                <c:pt idx="2157">
                  <c:v>43565</c:v>
                </c:pt>
                <c:pt idx="2158">
                  <c:v>43566</c:v>
                </c:pt>
                <c:pt idx="2159">
                  <c:v>43567</c:v>
                </c:pt>
                <c:pt idx="2160">
                  <c:v>43570</c:v>
                </c:pt>
                <c:pt idx="2161">
                  <c:v>43571</c:v>
                </c:pt>
                <c:pt idx="2162">
                  <c:v>43572</c:v>
                </c:pt>
                <c:pt idx="2163">
                  <c:v>43573</c:v>
                </c:pt>
                <c:pt idx="2164">
                  <c:v>43574</c:v>
                </c:pt>
                <c:pt idx="2165">
                  <c:v>43577</c:v>
                </c:pt>
                <c:pt idx="2166">
                  <c:v>43578</c:v>
                </c:pt>
                <c:pt idx="2167">
                  <c:v>43579</c:v>
                </c:pt>
                <c:pt idx="2168">
                  <c:v>43580</c:v>
                </c:pt>
                <c:pt idx="2169">
                  <c:v>43581</c:v>
                </c:pt>
                <c:pt idx="2170">
                  <c:v>43584</c:v>
                </c:pt>
                <c:pt idx="2171">
                  <c:v>43585</c:v>
                </c:pt>
                <c:pt idx="2172">
                  <c:v>43586</c:v>
                </c:pt>
                <c:pt idx="2173">
                  <c:v>43587</c:v>
                </c:pt>
                <c:pt idx="2174">
                  <c:v>43588</c:v>
                </c:pt>
                <c:pt idx="2175">
                  <c:v>43591</c:v>
                </c:pt>
                <c:pt idx="2176">
                  <c:v>43592</c:v>
                </c:pt>
                <c:pt idx="2177">
                  <c:v>43593</c:v>
                </c:pt>
                <c:pt idx="2178">
                  <c:v>43594</c:v>
                </c:pt>
                <c:pt idx="2179">
                  <c:v>43595</c:v>
                </c:pt>
                <c:pt idx="2180">
                  <c:v>43598</c:v>
                </c:pt>
                <c:pt idx="2181">
                  <c:v>43599</c:v>
                </c:pt>
                <c:pt idx="2182">
                  <c:v>43600</c:v>
                </c:pt>
                <c:pt idx="2183">
                  <c:v>43601</c:v>
                </c:pt>
                <c:pt idx="2184">
                  <c:v>43602</c:v>
                </c:pt>
                <c:pt idx="2185">
                  <c:v>43605</c:v>
                </c:pt>
                <c:pt idx="2186">
                  <c:v>43606</c:v>
                </c:pt>
                <c:pt idx="2187">
                  <c:v>43607</c:v>
                </c:pt>
                <c:pt idx="2188">
                  <c:v>43608</c:v>
                </c:pt>
                <c:pt idx="2189">
                  <c:v>43609</c:v>
                </c:pt>
                <c:pt idx="2190">
                  <c:v>43612</c:v>
                </c:pt>
                <c:pt idx="2191">
                  <c:v>43613</c:v>
                </c:pt>
                <c:pt idx="2192">
                  <c:v>43614</c:v>
                </c:pt>
                <c:pt idx="2193">
                  <c:v>43615</c:v>
                </c:pt>
                <c:pt idx="2194">
                  <c:v>43616</c:v>
                </c:pt>
                <c:pt idx="2195">
                  <c:v>43619</c:v>
                </c:pt>
                <c:pt idx="2196">
                  <c:v>43620</c:v>
                </c:pt>
                <c:pt idx="2197">
                  <c:v>43621</c:v>
                </c:pt>
                <c:pt idx="2198">
                  <c:v>43622</c:v>
                </c:pt>
                <c:pt idx="2199">
                  <c:v>43623</c:v>
                </c:pt>
                <c:pt idx="2200">
                  <c:v>43626</c:v>
                </c:pt>
                <c:pt idx="2201">
                  <c:v>43627</c:v>
                </c:pt>
                <c:pt idx="2202">
                  <c:v>43628</c:v>
                </c:pt>
                <c:pt idx="2203">
                  <c:v>43629</c:v>
                </c:pt>
                <c:pt idx="2204">
                  <c:v>43630</c:v>
                </c:pt>
                <c:pt idx="2205">
                  <c:v>43633</c:v>
                </c:pt>
                <c:pt idx="2206">
                  <c:v>43634</c:v>
                </c:pt>
                <c:pt idx="2207">
                  <c:v>43635</c:v>
                </c:pt>
                <c:pt idx="2208">
                  <c:v>43636</c:v>
                </c:pt>
                <c:pt idx="2209">
                  <c:v>43637</c:v>
                </c:pt>
                <c:pt idx="2210">
                  <c:v>43640</c:v>
                </c:pt>
                <c:pt idx="2211">
                  <c:v>43641</c:v>
                </c:pt>
                <c:pt idx="2212">
                  <c:v>43642</c:v>
                </c:pt>
                <c:pt idx="2213">
                  <c:v>43643</c:v>
                </c:pt>
                <c:pt idx="2214">
                  <c:v>43644</c:v>
                </c:pt>
                <c:pt idx="2215">
                  <c:v>43647</c:v>
                </c:pt>
                <c:pt idx="2216">
                  <c:v>43648</c:v>
                </c:pt>
                <c:pt idx="2217">
                  <c:v>43649</c:v>
                </c:pt>
                <c:pt idx="2218">
                  <c:v>43650</c:v>
                </c:pt>
                <c:pt idx="2219">
                  <c:v>43651</c:v>
                </c:pt>
                <c:pt idx="2220">
                  <c:v>43654</c:v>
                </c:pt>
                <c:pt idx="2221">
                  <c:v>43655</c:v>
                </c:pt>
                <c:pt idx="2222">
                  <c:v>43656</c:v>
                </c:pt>
                <c:pt idx="2223">
                  <c:v>43657</c:v>
                </c:pt>
                <c:pt idx="2224">
                  <c:v>43658</c:v>
                </c:pt>
                <c:pt idx="2225">
                  <c:v>43661</c:v>
                </c:pt>
                <c:pt idx="2226">
                  <c:v>43662</c:v>
                </c:pt>
                <c:pt idx="2227">
                  <c:v>43663</c:v>
                </c:pt>
                <c:pt idx="2228">
                  <c:v>43664</c:v>
                </c:pt>
                <c:pt idx="2229">
                  <c:v>43665</c:v>
                </c:pt>
                <c:pt idx="2230">
                  <c:v>43668</c:v>
                </c:pt>
                <c:pt idx="2231">
                  <c:v>43669</c:v>
                </c:pt>
                <c:pt idx="2232">
                  <c:v>43670</c:v>
                </c:pt>
                <c:pt idx="2233">
                  <c:v>43671</c:v>
                </c:pt>
                <c:pt idx="2234">
                  <c:v>43672</c:v>
                </c:pt>
                <c:pt idx="2235">
                  <c:v>43675</c:v>
                </c:pt>
                <c:pt idx="2236">
                  <c:v>43676</c:v>
                </c:pt>
                <c:pt idx="2237">
                  <c:v>43677</c:v>
                </c:pt>
                <c:pt idx="2238">
                  <c:v>43678</c:v>
                </c:pt>
                <c:pt idx="2239">
                  <c:v>43679</c:v>
                </c:pt>
                <c:pt idx="2240">
                  <c:v>43682</c:v>
                </c:pt>
                <c:pt idx="2241">
                  <c:v>43683</c:v>
                </c:pt>
                <c:pt idx="2242">
                  <c:v>43684</c:v>
                </c:pt>
                <c:pt idx="2243">
                  <c:v>43685</c:v>
                </c:pt>
                <c:pt idx="2244">
                  <c:v>43686</c:v>
                </c:pt>
                <c:pt idx="2245">
                  <c:v>43689</c:v>
                </c:pt>
                <c:pt idx="2246">
                  <c:v>43690</c:v>
                </c:pt>
                <c:pt idx="2247">
                  <c:v>43691</c:v>
                </c:pt>
                <c:pt idx="2248">
                  <c:v>43692</c:v>
                </c:pt>
                <c:pt idx="2249">
                  <c:v>43693</c:v>
                </c:pt>
                <c:pt idx="2250">
                  <c:v>43696</c:v>
                </c:pt>
                <c:pt idx="2251">
                  <c:v>43697</c:v>
                </c:pt>
                <c:pt idx="2252">
                  <c:v>43698</c:v>
                </c:pt>
                <c:pt idx="2253">
                  <c:v>43699</c:v>
                </c:pt>
                <c:pt idx="2254">
                  <c:v>43700</c:v>
                </c:pt>
                <c:pt idx="2255">
                  <c:v>43703</c:v>
                </c:pt>
                <c:pt idx="2256">
                  <c:v>43704</c:v>
                </c:pt>
                <c:pt idx="2257">
                  <c:v>43705</c:v>
                </c:pt>
                <c:pt idx="2258">
                  <c:v>43706</c:v>
                </c:pt>
                <c:pt idx="2259">
                  <c:v>43707</c:v>
                </c:pt>
                <c:pt idx="2260">
                  <c:v>43710</c:v>
                </c:pt>
                <c:pt idx="2261">
                  <c:v>43711</c:v>
                </c:pt>
                <c:pt idx="2262">
                  <c:v>43712</c:v>
                </c:pt>
                <c:pt idx="2263">
                  <c:v>43713</c:v>
                </c:pt>
                <c:pt idx="2264">
                  <c:v>43714</c:v>
                </c:pt>
                <c:pt idx="2265">
                  <c:v>43717</c:v>
                </c:pt>
                <c:pt idx="2266">
                  <c:v>43718</c:v>
                </c:pt>
                <c:pt idx="2267">
                  <c:v>43719</c:v>
                </c:pt>
                <c:pt idx="2268">
                  <c:v>43720</c:v>
                </c:pt>
                <c:pt idx="2269">
                  <c:v>43721</c:v>
                </c:pt>
                <c:pt idx="2270">
                  <c:v>43724</c:v>
                </c:pt>
                <c:pt idx="2271">
                  <c:v>43725</c:v>
                </c:pt>
                <c:pt idx="2272">
                  <c:v>43726</c:v>
                </c:pt>
                <c:pt idx="2273">
                  <c:v>43727</c:v>
                </c:pt>
                <c:pt idx="2274">
                  <c:v>43728</c:v>
                </c:pt>
                <c:pt idx="2275">
                  <c:v>43731</c:v>
                </c:pt>
                <c:pt idx="2276">
                  <c:v>43732</c:v>
                </c:pt>
                <c:pt idx="2277">
                  <c:v>43733</c:v>
                </c:pt>
                <c:pt idx="2278">
                  <c:v>43734</c:v>
                </c:pt>
                <c:pt idx="2279">
                  <c:v>43735</c:v>
                </c:pt>
                <c:pt idx="2280">
                  <c:v>43738</c:v>
                </c:pt>
                <c:pt idx="2281">
                  <c:v>43739</c:v>
                </c:pt>
                <c:pt idx="2282">
                  <c:v>43740</c:v>
                </c:pt>
                <c:pt idx="2283">
                  <c:v>43741</c:v>
                </c:pt>
                <c:pt idx="2284">
                  <c:v>43742</c:v>
                </c:pt>
                <c:pt idx="2285">
                  <c:v>43745</c:v>
                </c:pt>
                <c:pt idx="2286">
                  <c:v>43746</c:v>
                </c:pt>
                <c:pt idx="2287">
                  <c:v>43747</c:v>
                </c:pt>
                <c:pt idx="2288">
                  <c:v>43748</c:v>
                </c:pt>
                <c:pt idx="2289">
                  <c:v>43749</c:v>
                </c:pt>
                <c:pt idx="2290">
                  <c:v>43752</c:v>
                </c:pt>
                <c:pt idx="2291">
                  <c:v>43753</c:v>
                </c:pt>
                <c:pt idx="2292">
                  <c:v>43754</c:v>
                </c:pt>
                <c:pt idx="2293">
                  <c:v>43755</c:v>
                </c:pt>
                <c:pt idx="2294">
                  <c:v>43756</c:v>
                </c:pt>
                <c:pt idx="2295">
                  <c:v>43759</c:v>
                </c:pt>
                <c:pt idx="2296">
                  <c:v>43760</c:v>
                </c:pt>
                <c:pt idx="2297">
                  <c:v>43761</c:v>
                </c:pt>
                <c:pt idx="2298">
                  <c:v>43762</c:v>
                </c:pt>
                <c:pt idx="2299">
                  <c:v>43763</c:v>
                </c:pt>
                <c:pt idx="2300">
                  <c:v>43766</c:v>
                </c:pt>
                <c:pt idx="2301">
                  <c:v>43767</c:v>
                </c:pt>
                <c:pt idx="2302">
                  <c:v>43768</c:v>
                </c:pt>
                <c:pt idx="2303">
                  <c:v>43769</c:v>
                </c:pt>
                <c:pt idx="2304">
                  <c:v>43770</c:v>
                </c:pt>
                <c:pt idx="2305">
                  <c:v>43773</c:v>
                </c:pt>
                <c:pt idx="2306">
                  <c:v>43774</c:v>
                </c:pt>
                <c:pt idx="2307">
                  <c:v>43775</c:v>
                </c:pt>
                <c:pt idx="2308">
                  <c:v>43776</c:v>
                </c:pt>
                <c:pt idx="2309">
                  <c:v>43777</c:v>
                </c:pt>
                <c:pt idx="2310">
                  <c:v>43780</c:v>
                </c:pt>
                <c:pt idx="2311">
                  <c:v>43781</c:v>
                </c:pt>
                <c:pt idx="2312">
                  <c:v>43782</c:v>
                </c:pt>
                <c:pt idx="2313">
                  <c:v>43783</c:v>
                </c:pt>
                <c:pt idx="2314">
                  <c:v>43784</c:v>
                </c:pt>
                <c:pt idx="2315">
                  <c:v>43787</c:v>
                </c:pt>
                <c:pt idx="2316">
                  <c:v>43788</c:v>
                </c:pt>
                <c:pt idx="2317">
                  <c:v>43789</c:v>
                </c:pt>
                <c:pt idx="2318">
                  <c:v>43790</c:v>
                </c:pt>
                <c:pt idx="2319">
                  <c:v>43791</c:v>
                </c:pt>
                <c:pt idx="2320">
                  <c:v>43794</c:v>
                </c:pt>
                <c:pt idx="2321">
                  <c:v>43795</c:v>
                </c:pt>
                <c:pt idx="2322">
                  <c:v>43796</c:v>
                </c:pt>
                <c:pt idx="2323">
                  <c:v>43797</c:v>
                </c:pt>
                <c:pt idx="2324">
                  <c:v>43798</c:v>
                </c:pt>
                <c:pt idx="2325">
                  <c:v>43801</c:v>
                </c:pt>
                <c:pt idx="2326">
                  <c:v>43802</c:v>
                </c:pt>
                <c:pt idx="2327">
                  <c:v>43803</c:v>
                </c:pt>
                <c:pt idx="2328">
                  <c:v>43804</c:v>
                </c:pt>
                <c:pt idx="2329">
                  <c:v>43805</c:v>
                </c:pt>
                <c:pt idx="2330">
                  <c:v>43808</c:v>
                </c:pt>
                <c:pt idx="2331">
                  <c:v>43809</c:v>
                </c:pt>
                <c:pt idx="2332">
                  <c:v>43810</c:v>
                </c:pt>
                <c:pt idx="2333">
                  <c:v>43811</c:v>
                </c:pt>
                <c:pt idx="2334">
                  <c:v>43812</c:v>
                </c:pt>
                <c:pt idx="2335">
                  <c:v>43815</c:v>
                </c:pt>
                <c:pt idx="2336">
                  <c:v>43816</c:v>
                </c:pt>
                <c:pt idx="2337">
                  <c:v>43817</c:v>
                </c:pt>
                <c:pt idx="2338">
                  <c:v>43818</c:v>
                </c:pt>
                <c:pt idx="2339">
                  <c:v>43819</c:v>
                </c:pt>
                <c:pt idx="2340">
                  <c:v>43822</c:v>
                </c:pt>
                <c:pt idx="2341">
                  <c:v>43823</c:v>
                </c:pt>
                <c:pt idx="2342">
                  <c:v>43824</c:v>
                </c:pt>
                <c:pt idx="2343">
                  <c:v>43825</c:v>
                </c:pt>
                <c:pt idx="2344">
                  <c:v>43826</c:v>
                </c:pt>
                <c:pt idx="2345">
                  <c:v>43829</c:v>
                </c:pt>
                <c:pt idx="2346">
                  <c:v>43830</c:v>
                </c:pt>
                <c:pt idx="2347">
                  <c:v>43831</c:v>
                </c:pt>
                <c:pt idx="2348">
                  <c:v>43832</c:v>
                </c:pt>
                <c:pt idx="2349">
                  <c:v>43833</c:v>
                </c:pt>
                <c:pt idx="2350">
                  <c:v>43836</c:v>
                </c:pt>
                <c:pt idx="2351">
                  <c:v>43837</c:v>
                </c:pt>
                <c:pt idx="2352">
                  <c:v>43838</c:v>
                </c:pt>
                <c:pt idx="2353">
                  <c:v>43839</c:v>
                </c:pt>
                <c:pt idx="2354">
                  <c:v>43840</c:v>
                </c:pt>
                <c:pt idx="2355">
                  <c:v>43843</c:v>
                </c:pt>
                <c:pt idx="2356">
                  <c:v>43844</c:v>
                </c:pt>
                <c:pt idx="2357">
                  <c:v>43845</c:v>
                </c:pt>
                <c:pt idx="2358">
                  <c:v>43846</c:v>
                </c:pt>
                <c:pt idx="2359">
                  <c:v>43847</c:v>
                </c:pt>
                <c:pt idx="2360">
                  <c:v>43850</c:v>
                </c:pt>
                <c:pt idx="2361">
                  <c:v>43851</c:v>
                </c:pt>
                <c:pt idx="2362">
                  <c:v>43852</c:v>
                </c:pt>
                <c:pt idx="2363">
                  <c:v>43853</c:v>
                </c:pt>
                <c:pt idx="2364">
                  <c:v>43854</c:v>
                </c:pt>
                <c:pt idx="2365">
                  <c:v>43857</c:v>
                </c:pt>
                <c:pt idx="2366">
                  <c:v>43858</c:v>
                </c:pt>
                <c:pt idx="2367">
                  <c:v>43859</c:v>
                </c:pt>
                <c:pt idx="2368">
                  <c:v>43860</c:v>
                </c:pt>
                <c:pt idx="2369">
                  <c:v>43861</c:v>
                </c:pt>
                <c:pt idx="2370">
                  <c:v>43864</c:v>
                </c:pt>
                <c:pt idx="2371">
                  <c:v>43865</c:v>
                </c:pt>
                <c:pt idx="2372">
                  <c:v>43866</c:v>
                </c:pt>
                <c:pt idx="2373">
                  <c:v>43867</c:v>
                </c:pt>
                <c:pt idx="2374">
                  <c:v>43868</c:v>
                </c:pt>
                <c:pt idx="2375">
                  <c:v>43871</c:v>
                </c:pt>
                <c:pt idx="2376">
                  <c:v>43872</c:v>
                </c:pt>
                <c:pt idx="2377">
                  <c:v>43873</c:v>
                </c:pt>
                <c:pt idx="2378">
                  <c:v>43874</c:v>
                </c:pt>
                <c:pt idx="2379">
                  <c:v>43875</c:v>
                </c:pt>
                <c:pt idx="2380">
                  <c:v>43878</c:v>
                </c:pt>
                <c:pt idx="2381">
                  <c:v>43879</c:v>
                </c:pt>
                <c:pt idx="2382">
                  <c:v>43880</c:v>
                </c:pt>
                <c:pt idx="2383">
                  <c:v>43881</c:v>
                </c:pt>
                <c:pt idx="2384">
                  <c:v>43882</c:v>
                </c:pt>
                <c:pt idx="2385">
                  <c:v>43885</c:v>
                </c:pt>
                <c:pt idx="2386">
                  <c:v>43886</c:v>
                </c:pt>
                <c:pt idx="2387">
                  <c:v>43887</c:v>
                </c:pt>
                <c:pt idx="2388">
                  <c:v>43888</c:v>
                </c:pt>
                <c:pt idx="2389">
                  <c:v>43889</c:v>
                </c:pt>
                <c:pt idx="2390">
                  <c:v>43892</c:v>
                </c:pt>
                <c:pt idx="2391">
                  <c:v>43893</c:v>
                </c:pt>
                <c:pt idx="2392">
                  <c:v>43894</c:v>
                </c:pt>
                <c:pt idx="2393">
                  <c:v>43895</c:v>
                </c:pt>
                <c:pt idx="2394">
                  <c:v>43896</c:v>
                </c:pt>
                <c:pt idx="2395">
                  <c:v>43899</c:v>
                </c:pt>
                <c:pt idx="2396">
                  <c:v>43900</c:v>
                </c:pt>
                <c:pt idx="2397">
                  <c:v>43901</c:v>
                </c:pt>
                <c:pt idx="2398">
                  <c:v>43902</c:v>
                </c:pt>
                <c:pt idx="2399">
                  <c:v>43903</c:v>
                </c:pt>
                <c:pt idx="2400">
                  <c:v>43906</c:v>
                </c:pt>
                <c:pt idx="2401">
                  <c:v>43907</c:v>
                </c:pt>
                <c:pt idx="2402">
                  <c:v>43908</c:v>
                </c:pt>
                <c:pt idx="2403">
                  <c:v>43909</c:v>
                </c:pt>
                <c:pt idx="2404">
                  <c:v>43910</c:v>
                </c:pt>
                <c:pt idx="2405">
                  <c:v>43913</c:v>
                </c:pt>
                <c:pt idx="2406">
                  <c:v>43914</c:v>
                </c:pt>
                <c:pt idx="2407">
                  <c:v>43915</c:v>
                </c:pt>
                <c:pt idx="2408">
                  <c:v>43916</c:v>
                </c:pt>
                <c:pt idx="2409">
                  <c:v>43917</c:v>
                </c:pt>
                <c:pt idx="2410">
                  <c:v>43920</c:v>
                </c:pt>
                <c:pt idx="2411">
                  <c:v>43921</c:v>
                </c:pt>
                <c:pt idx="2412">
                  <c:v>43922</c:v>
                </c:pt>
                <c:pt idx="2413">
                  <c:v>43923</c:v>
                </c:pt>
                <c:pt idx="2414">
                  <c:v>43924</c:v>
                </c:pt>
                <c:pt idx="2415">
                  <c:v>43927</c:v>
                </c:pt>
                <c:pt idx="2416">
                  <c:v>43928</c:v>
                </c:pt>
                <c:pt idx="2417">
                  <c:v>43929</c:v>
                </c:pt>
                <c:pt idx="2418">
                  <c:v>43930</c:v>
                </c:pt>
                <c:pt idx="2419">
                  <c:v>43931</c:v>
                </c:pt>
                <c:pt idx="2420">
                  <c:v>43934</c:v>
                </c:pt>
                <c:pt idx="2421">
                  <c:v>43935</c:v>
                </c:pt>
                <c:pt idx="2422">
                  <c:v>43936</c:v>
                </c:pt>
                <c:pt idx="2423">
                  <c:v>43937</c:v>
                </c:pt>
                <c:pt idx="2424">
                  <c:v>43938</c:v>
                </c:pt>
                <c:pt idx="2425">
                  <c:v>43941</c:v>
                </c:pt>
                <c:pt idx="2426">
                  <c:v>43942</c:v>
                </c:pt>
                <c:pt idx="2427">
                  <c:v>43943</c:v>
                </c:pt>
                <c:pt idx="2428">
                  <c:v>43944</c:v>
                </c:pt>
                <c:pt idx="2429">
                  <c:v>43945</c:v>
                </c:pt>
                <c:pt idx="2430">
                  <c:v>43948</c:v>
                </c:pt>
                <c:pt idx="2431">
                  <c:v>43949</c:v>
                </c:pt>
                <c:pt idx="2432">
                  <c:v>43950</c:v>
                </c:pt>
                <c:pt idx="2433">
                  <c:v>43951</c:v>
                </c:pt>
                <c:pt idx="2434">
                  <c:v>43952</c:v>
                </c:pt>
                <c:pt idx="2435">
                  <c:v>43955</c:v>
                </c:pt>
                <c:pt idx="2436">
                  <c:v>43956</c:v>
                </c:pt>
                <c:pt idx="2437">
                  <c:v>43957</c:v>
                </c:pt>
                <c:pt idx="2438">
                  <c:v>43958</c:v>
                </c:pt>
                <c:pt idx="2439">
                  <c:v>43959</c:v>
                </c:pt>
                <c:pt idx="2440">
                  <c:v>43962</c:v>
                </c:pt>
                <c:pt idx="2441">
                  <c:v>43963</c:v>
                </c:pt>
                <c:pt idx="2442">
                  <c:v>43964</c:v>
                </c:pt>
                <c:pt idx="2443">
                  <c:v>43965</c:v>
                </c:pt>
                <c:pt idx="2444">
                  <c:v>43966</c:v>
                </c:pt>
                <c:pt idx="2445">
                  <c:v>43969</c:v>
                </c:pt>
                <c:pt idx="2446">
                  <c:v>43970</c:v>
                </c:pt>
                <c:pt idx="2447">
                  <c:v>43971</c:v>
                </c:pt>
                <c:pt idx="2448">
                  <c:v>43972</c:v>
                </c:pt>
                <c:pt idx="2449">
                  <c:v>43973</c:v>
                </c:pt>
                <c:pt idx="2450">
                  <c:v>43976</c:v>
                </c:pt>
                <c:pt idx="2451">
                  <c:v>43977</c:v>
                </c:pt>
                <c:pt idx="2452">
                  <c:v>43978</c:v>
                </c:pt>
                <c:pt idx="2453">
                  <c:v>43979</c:v>
                </c:pt>
                <c:pt idx="2454">
                  <c:v>43980</c:v>
                </c:pt>
                <c:pt idx="2455">
                  <c:v>43983</c:v>
                </c:pt>
                <c:pt idx="2456">
                  <c:v>43984</c:v>
                </c:pt>
                <c:pt idx="2457">
                  <c:v>43985</c:v>
                </c:pt>
                <c:pt idx="2458">
                  <c:v>43986</c:v>
                </c:pt>
                <c:pt idx="2459">
                  <c:v>43987</c:v>
                </c:pt>
                <c:pt idx="2460">
                  <c:v>43990</c:v>
                </c:pt>
                <c:pt idx="2461">
                  <c:v>43991</c:v>
                </c:pt>
                <c:pt idx="2462">
                  <c:v>43992</c:v>
                </c:pt>
                <c:pt idx="2463">
                  <c:v>43993</c:v>
                </c:pt>
                <c:pt idx="2464">
                  <c:v>43994</c:v>
                </c:pt>
                <c:pt idx="2465">
                  <c:v>43997</c:v>
                </c:pt>
                <c:pt idx="2466">
                  <c:v>43998</c:v>
                </c:pt>
                <c:pt idx="2467">
                  <c:v>43999</c:v>
                </c:pt>
                <c:pt idx="2468">
                  <c:v>44000</c:v>
                </c:pt>
                <c:pt idx="2469">
                  <c:v>44001</c:v>
                </c:pt>
                <c:pt idx="2470">
                  <c:v>44004</c:v>
                </c:pt>
                <c:pt idx="2471">
                  <c:v>44005</c:v>
                </c:pt>
                <c:pt idx="2472">
                  <c:v>44006</c:v>
                </c:pt>
                <c:pt idx="2473">
                  <c:v>44007</c:v>
                </c:pt>
                <c:pt idx="2474">
                  <c:v>44008</c:v>
                </c:pt>
                <c:pt idx="2475">
                  <c:v>44011</c:v>
                </c:pt>
                <c:pt idx="2476">
                  <c:v>44012</c:v>
                </c:pt>
                <c:pt idx="2477">
                  <c:v>44013</c:v>
                </c:pt>
                <c:pt idx="2478">
                  <c:v>44014</c:v>
                </c:pt>
                <c:pt idx="2479">
                  <c:v>44015</c:v>
                </c:pt>
                <c:pt idx="2480">
                  <c:v>44018</c:v>
                </c:pt>
                <c:pt idx="2481">
                  <c:v>44019</c:v>
                </c:pt>
                <c:pt idx="2482">
                  <c:v>44020</c:v>
                </c:pt>
                <c:pt idx="2483">
                  <c:v>44021</c:v>
                </c:pt>
                <c:pt idx="2484">
                  <c:v>44022</c:v>
                </c:pt>
                <c:pt idx="2485">
                  <c:v>44025</c:v>
                </c:pt>
                <c:pt idx="2486">
                  <c:v>44026</c:v>
                </c:pt>
                <c:pt idx="2487">
                  <c:v>44027</c:v>
                </c:pt>
                <c:pt idx="2488">
                  <c:v>44028</c:v>
                </c:pt>
                <c:pt idx="2489">
                  <c:v>44029</c:v>
                </c:pt>
                <c:pt idx="2490">
                  <c:v>44032</c:v>
                </c:pt>
                <c:pt idx="2491">
                  <c:v>44033</c:v>
                </c:pt>
                <c:pt idx="2492">
                  <c:v>44034</c:v>
                </c:pt>
                <c:pt idx="2493">
                  <c:v>44035</c:v>
                </c:pt>
                <c:pt idx="2494">
                  <c:v>44036</c:v>
                </c:pt>
                <c:pt idx="2495">
                  <c:v>44039</c:v>
                </c:pt>
                <c:pt idx="2496">
                  <c:v>44040</c:v>
                </c:pt>
                <c:pt idx="2497">
                  <c:v>44041</c:v>
                </c:pt>
                <c:pt idx="2498">
                  <c:v>44042</c:v>
                </c:pt>
                <c:pt idx="2499">
                  <c:v>44043</c:v>
                </c:pt>
                <c:pt idx="2500">
                  <c:v>44046</c:v>
                </c:pt>
                <c:pt idx="2501">
                  <c:v>44047</c:v>
                </c:pt>
                <c:pt idx="2502">
                  <c:v>44048</c:v>
                </c:pt>
                <c:pt idx="2503">
                  <c:v>44049</c:v>
                </c:pt>
                <c:pt idx="2504">
                  <c:v>44050</c:v>
                </c:pt>
                <c:pt idx="2505">
                  <c:v>44053</c:v>
                </c:pt>
                <c:pt idx="2506">
                  <c:v>44054</c:v>
                </c:pt>
                <c:pt idx="2507">
                  <c:v>44055</c:v>
                </c:pt>
                <c:pt idx="2508">
                  <c:v>44056</c:v>
                </c:pt>
                <c:pt idx="2509">
                  <c:v>44057</c:v>
                </c:pt>
                <c:pt idx="2510">
                  <c:v>44060</c:v>
                </c:pt>
                <c:pt idx="2511">
                  <c:v>44061</c:v>
                </c:pt>
                <c:pt idx="2512">
                  <c:v>44062</c:v>
                </c:pt>
                <c:pt idx="2513">
                  <c:v>44063</c:v>
                </c:pt>
                <c:pt idx="2514">
                  <c:v>44064</c:v>
                </c:pt>
                <c:pt idx="2515">
                  <c:v>44067</c:v>
                </c:pt>
                <c:pt idx="2516">
                  <c:v>44068</c:v>
                </c:pt>
                <c:pt idx="2517">
                  <c:v>44069</c:v>
                </c:pt>
                <c:pt idx="2518">
                  <c:v>44070</c:v>
                </c:pt>
                <c:pt idx="2519">
                  <c:v>44071</c:v>
                </c:pt>
                <c:pt idx="2520">
                  <c:v>44074</c:v>
                </c:pt>
                <c:pt idx="2521">
                  <c:v>44075</c:v>
                </c:pt>
                <c:pt idx="2522">
                  <c:v>44076</c:v>
                </c:pt>
                <c:pt idx="2523">
                  <c:v>44077</c:v>
                </c:pt>
                <c:pt idx="2524">
                  <c:v>44078</c:v>
                </c:pt>
                <c:pt idx="2525">
                  <c:v>44081</c:v>
                </c:pt>
                <c:pt idx="2526">
                  <c:v>44082</c:v>
                </c:pt>
                <c:pt idx="2527">
                  <c:v>44083</c:v>
                </c:pt>
                <c:pt idx="2528">
                  <c:v>44084</c:v>
                </c:pt>
                <c:pt idx="2529">
                  <c:v>44085</c:v>
                </c:pt>
                <c:pt idx="2530">
                  <c:v>44088</c:v>
                </c:pt>
                <c:pt idx="2531">
                  <c:v>44089</c:v>
                </c:pt>
                <c:pt idx="2532">
                  <c:v>44090</c:v>
                </c:pt>
                <c:pt idx="2533">
                  <c:v>44091</c:v>
                </c:pt>
                <c:pt idx="2534">
                  <c:v>44092</c:v>
                </c:pt>
                <c:pt idx="2535">
                  <c:v>44095</c:v>
                </c:pt>
                <c:pt idx="2536">
                  <c:v>44096</c:v>
                </c:pt>
                <c:pt idx="2537">
                  <c:v>44097</c:v>
                </c:pt>
                <c:pt idx="2538">
                  <c:v>44098</c:v>
                </c:pt>
                <c:pt idx="2539">
                  <c:v>44099</c:v>
                </c:pt>
                <c:pt idx="2540">
                  <c:v>44102</c:v>
                </c:pt>
                <c:pt idx="2541">
                  <c:v>44103</c:v>
                </c:pt>
                <c:pt idx="2542">
                  <c:v>44104</c:v>
                </c:pt>
                <c:pt idx="2543">
                  <c:v>44105</c:v>
                </c:pt>
                <c:pt idx="2544">
                  <c:v>44106</c:v>
                </c:pt>
                <c:pt idx="2545">
                  <c:v>44109</c:v>
                </c:pt>
                <c:pt idx="2546">
                  <c:v>44110</c:v>
                </c:pt>
                <c:pt idx="2547">
                  <c:v>44111</c:v>
                </c:pt>
                <c:pt idx="2548">
                  <c:v>44112</c:v>
                </c:pt>
                <c:pt idx="2549">
                  <c:v>44113</c:v>
                </c:pt>
                <c:pt idx="2550">
                  <c:v>44116</c:v>
                </c:pt>
                <c:pt idx="2551">
                  <c:v>44117</c:v>
                </c:pt>
                <c:pt idx="2552">
                  <c:v>44118</c:v>
                </c:pt>
                <c:pt idx="2553">
                  <c:v>44119</c:v>
                </c:pt>
                <c:pt idx="2554">
                  <c:v>44120</c:v>
                </c:pt>
                <c:pt idx="2555">
                  <c:v>44123</c:v>
                </c:pt>
                <c:pt idx="2556">
                  <c:v>44124</c:v>
                </c:pt>
                <c:pt idx="2557">
                  <c:v>44125</c:v>
                </c:pt>
                <c:pt idx="2558">
                  <c:v>44126</c:v>
                </c:pt>
                <c:pt idx="2559">
                  <c:v>44127</c:v>
                </c:pt>
                <c:pt idx="2560">
                  <c:v>44130</c:v>
                </c:pt>
                <c:pt idx="2561">
                  <c:v>44131</c:v>
                </c:pt>
                <c:pt idx="2562">
                  <c:v>44132</c:v>
                </c:pt>
                <c:pt idx="2563">
                  <c:v>44133</c:v>
                </c:pt>
                <c:pt idx="2564">
                  <c:v>44134</c:v>
                </c:pt>
                <c:pt idx="2565">
                  <c:v>44137</c:v>
                </c:pt>
                <c:pt idx="2566">
                  <c:v>44138</c:v>
                </c:pt>
                <c:pt idx="2567">
                  <c:v>44139</c:v>
                </c:pt>
                <c:pt idx="2568">
                  <c:v>44140</c:v>
                </c:pt>
                <c:pt idx="2569">
                  <c:v>44141</c:v>
                </c:pt>
                <c:pt idx="2570">
                  <c:v>44144</c:v>
                </c:pt>
                <c:pt idx="2571">
                  <c:v>44145</c:v>
                </c:pt>
                <c:pt idx="2572">
                  <c:v>44146</c:v>
                </c:pt>
                <c:pt idx="2573">
                  <c:v>44147</c:v>
                </c:pt>
                <c:pt idx="2574">
                  <c:v>44148</c:v>
                </c:pt>
                <c:pt idx="2575">
                  <c:v>44151</c:v>
                </c:pt>
                <c:pt idx="2576">
                  <c:v>44152</c:v>
                </c:pt>
                <c:pt idx="2577">
                  <c:v>44153</c:v>
                </c:pt>
                <c:pt idx="2578">
                  <c:v>44154</c:v>
                </c:pt>
                <c:pt idx="2579">
                  <c:v>44155</c:v>
                </c:pt>
                <c:pt idx="2580">
                  <c:v>44158</c:v>
                </c:pt>
                <c:pt idx="2581">
                  <c:v>44159</c:v>
                </c:pt>
                <c:pt idx="2582">
                  <c:v>44160</c:v>
                </c:pt>
                <c:pt idx="2583">
                  <c:v>44161</c:v>
                </c:pt>
                <c:pt idx="2584">
                  <c:v>44162</c:v>
                </c:pt>
                <c:pt idx="2585">
                  <c:v>44165</c:v>
                </c:pt>
                <c:pt idx="2586">
                  <c:v>44166</c:v>
                </c:pt>
                <c:pt idx="2587">
                  <c:v>44167</c:v>
                </c:pt>
                <c:pt idx="2588">
                  <c:v>44168</c:v>
                </c:pt>
                <c:pt idx="2589">
                  <c:v>44169</c:v>
                </c:pt>
                <c:pt idx="2590">
                  <c:v>44172</c:v>
                </c:pt>
                <c:pt idx="2591">
                  <c:v>44173</c:v>
                </c:pt>
                <c:pt idx="2592">
                  <c:v>44174</c:v>
                </c:pt>
                <c:pt idx="2593">
                  <c:v>44175</c:v>
                </c:pt>
                <c:pt idx="2594">
                  <c:v>44176</c:v>
                </c:pt>
                <c:pt idx="2595">
                  <c:v>44179</c:v>
                </c:pt>
                <c:pt idx="2596">
                  <c:v>44180</c:v>
                </c:pt>
                <c:pt idx="2597">
                  <c:v>44181</c:v>
                </c:pt>
                <c:pt idx="2598">
                  <c:v>44182</c:v>
                </c:pt>
                <c:pt idx="2599">
                  <c:v>44183</c:v>
                </c:pt>
                <c:pt idx="2600">
                  <c:v>44186</c:v>
                </c:pt>
                <c:pt idx="2601">
                  <c:v>44187</c:v>
                </c:pt>
                <c:pt idx="2602">
                  <c:v>44188</c:v>
                </c:pt>
                <c:pt idx="2603">
                  <c:v>44189</c:v>
                </c:pt>
                <c:pt idx="2604">
                  <c:v>44190</c:v>
                </c:pt>
                <c:pt idx="2605">
                  <c:v>44193</c:v>
                </c:pt>
                <c:pt idx="2606">
                  <c:v>44194</c:v>
                </c:pt>
                <c:pt idx="2607">
                  <c:v>44195</c:v>
                </c:pt>
                <c:pt idx="2608">
                  <c:v>44196</c:v>
                </c:pt>
                <c:pt idx="2609">
                  <c:v>44197</c:v>
                </c:pt>
                <c:pt idx="2610">
                  <c:v>44200</c:v>
                </c:pt>
                <c:pt idx="2611">
                  <c:v>44201</c:v>
                </c:pt>
                <c:pt idx="2612">
                  <c:v>44202</c:v>
                </c:pt>
                <c:pt idx="2613">
                  <c:v>44203</c:v>
                </c:pt>
                <c:pt idx="2614">
                  <c:v>44204</c:v>
                </c:pt>
                <c:pt idx="2615">
                  <c:v>44207</c:v>
                </c:pt>
                <c:pt idx="2616">
                  <c:v>44208</c:v>
                </c:pt>
                <c:pt idx="2617">
                  <c:v>44209</c:v>
                </c:pt>
                <c:pt idx="2618">
                  <c:v>44210</c:v>
                </c:pt>
                <c:pt idx="2619">
                  <c:v>44211</c:v>
                </c:pt>
                <c:pt idx="2620">
                  <c:v>44214</c:v>
                </c:pt>
                <c:pt idx="2621">
                  <c:v>44215</c:v>
                </c:pt>
                <c:pt idx="2622">
                  <c:v>44216</c:v>
                </c:pt>
                <c:pt idx="2623">
                  <c:v>44217</c:v>
                </c:pt>
                <c:pt idx="2624">
                  <c:v>44218</c:v>
                </c:pt>
                <c:pt idx="2625">
                  <c:v>44221</c:v>
                </c:pt>
                <c:pt idx="2626">
                  <c:v>44222</c:v>
                </c:pt>
                <c:pt idx="2627">
                  <c:v>44223</c:v>
                </c:pt>
                <c:pt idx="2628">
                  <c:v>44224</c:v>
                </c:pt>
                <c:pt idx="2629">
                  <c:v>44225</c:v>
                </c:pt>
                <c:pt idx="2630">
                  <c:v>44228</c:v>
                </c:pt>
                <c:pt idx="2631">
                  <c:v>44229</c:v>
                </c:pt>
                <c:pt idx="2632">
                  <c:v>44230</c:v>
                </c:pt>
                <c:pt idx="2633">
                  <c:v>44231</c:v>
                </c:pt>
                <c:pt idx="2634">
                  <c:v>44232</c:v>
                </c:pt>
                <c:pt idx="2635">
                  <c:v>44235</c:v>
                </c:pt>
                <c:pt idx="2636">
                  <c:v>44236</c:v>
                </c:pt>
                <c:pt idx="2637">
                  <c:v>44237</c:v>
                </c:pt>
                <c:pt idx="2638">
                  <c:v>44238</c:v>
                </c:pt>
                <c:pt idx="2639">
                  <c:v>44239</c:v>
                </c:pt>
                <c:pt idx="2640">
                  <c:v>44242</c:v>
                </c:pt>
                <c:pt idx="2641">
                  <c:v>44243</c:v>
                </c:pt>
                <c:pt idx="2642">
                  <c:v>44244</c:v>
                </c:pt>
                <c:pt idx="2643">
                  <c:v>44245</c:v>
                </c:pt>
                <c:pt idx="2644">
                  <c:v>44246</c:v>
                </c:pt>
                <c:pt idx="2645">
                  <c:v>44249</c:v>
                </c:pt>
                <c:pt idx="2646">
                  <c:v>44250</c:v>
                </c:pt>
                <c:pt idx="2647">
                  <c:v>44251</c:v>
                </c:pt>
                <c:pt idx="2648">
                  <c:v>44252</c:v>
                </c:pt>
                <c:pt idx="2649">
                  <c:v>44253</c:v>
                </c:pt>
                <c:pt idx="2650">
                  <c:v>44256</c:v>
                </c:pt>
                <c:pt idx="2651">
                  <c:v>44257</c:v>
                </c:pt>
                <c:pt idx="2652">
                  <c:v>44258</c:v>
                </c:pt>
                <c:pt idx="2653">
                  <c:v>44259</c:v>
                </c:pt>
                <c:pt idx="2654">
                  <c:v>44260</c:v>
                </c:pt>
                <c:pt idx="2655">
                  <c:v>44263</c:v>
                </c:pt>
                <c:pt idx="2656">
                  <c:v>44264</c:v>
                </c:pt>
                <c:pt idx="2657">
                  <c:v>44265</c:v>
                </c:pt>
                <c:pt idx="2658">
                  <c:v>44266</c:v>
                </c:pt>
                <c:pt idx="2659">
                  <c:v>44267</c:v>
                </c:pt>
                <c:pt idx="2660">
                  <c:v>44270</c:v>
                </c:pt>
                <c:pt idx="2661">
                  <c:v>44271</c:v>
                </c:pt>
                <c:pt idx="2662">
                  <c:v>44272</c:v>
                </c:pt>
                <c:pt idx="2663">
                  <c:v>44273</c:v>
                </c:pt>
                <c:pt idx="2664">
                  <c:v>44274</c:v>
                </c:pt>
                <c:pt idx="2665">
                  <c:v>44277</c:v>
                </c:pt>
                <c:pt idx="2666">
                  <c:v>44278</c:v>
                </c:pt>
                <c:pt idx="2667">
                  <c:v>44279</c:v>
                </c:pt>
                <c:pt idx="2668">
                  <c:v>44280</c:v>
                </c:pt>
                <c:pt idx="2669">
                  <c:v>44281</c:v>
                </c:pt>
                <c:pt idx="2670">
                  <c:v>44284</c:v>
                </c:pt>
                <c:pt idx="2671">
                  <c:v>44285</c:v>
                </c:pt>
                <c:pt idx="2672">
                  <c:v>44286</c:v>
                </c:pt>
                <c:pt idx="2673">
                  <c:v>44287</c:v>
                </c:pt>
                <c:pt idx="2674">
                  <c:v>44288</c:v>
                </c:pt>
                <c:pt idx="2675">
                  <c:v>44291</c:v>
                </c:pt>
                <c:pt idx="2676">
                  <c:v>44292</c:v>
                </c:pt>
                <c:pt idx="2677">
                  <c:v>44293</c:v>
                </c:pt>
                <c:pt idx="2678">
                  <c:v>44294</c:v>
                </c:pt>
                <c:pt idx="2679">
                  <c:v>44295</c:v>
                </c:pt>
                <c:pt idx="2680">
                  <c:v>44298</c:v>
                </c:pt>
                <c:pt idx="2681">
                  <c:v>44299</c:v>
                </c:pt>
                <c:pt idx="2682">
                  <c:v>44300</c:v>
                </c:pt>
                <c:pt idx="2683">
                  <c:v>44301</c:v>
                </c:pt>
                <c:pt idx="2684">
                  <c:v>44302</c:v>
                </c:pt>
                <c:pt idx="2685">
                  <c:v>44305</c:v>
                </c:pt>
                <c:pt idx="2686">
                  <c:v>44306</c:v>
                </c:pt>
                <c:pt idx="2687">
                  <c:v>44307</c:v>
                </c:pt>
                <c:pt idx="2688">
                  <c:v>44308</c:v>
                </c:pt>
                <c:pt idx="2689">
                  <c:v>44309</c:v>
                </c:pt>
                <c:pt idx="2690">
                  <c:v>44312</c:v>
                </c:pt>
                <c:pt idx="2691">
                  <c:v>44313</c:v>
                </c:pt>
                <c:pt idx="2692">
                  <c:v>44314</c:v>
                </c:pt>
                <c:pt idx="2693">
                  <c:v>44315</c:v>
                </c:pt>
                <c:pt idx="2694">
                  <c:v>44316</c:v>
                </c:pt>
                <c:pt idx="2695">
                  <c:v>44319</c:v>
                </c:pt>
                <c:pt idx="2696">
                  <c:v>44320</c:v>
                </c:pt>
                <c:pt idx="2697">
                  <c:v>44321</c:v>
                </c:pt>
                <c:pt idx="2698">
                  <c:v>44322</c:v>
                </c:pt>
                <c:pt idx="2699">
                  <c:v>44323</c:v>
                </c:pt>
                <c:pt idx="2700">
                  <c:v>44326</c:v>
                </c:pt>
                <c:pt idx="2701">
                  <c:v>44327</c:v>
                </c:pt>
                <c:pt idx="2702">
                  <c:v>44328</c:v>
                </c:pt>
                <c:pt idx="2703">
                  <c:v>44329</c:v>
                </c:pt>
                <c:pt idx="2704">
                  <c:v>44330</c:v>
                </c:pt>
                <c:pt idx="2705">
                  <c:v>44333</c:v>
                </c:pt>
                <c:pt idx="2706">
                  <c:v>44334</c:v>
                </c:pt>
                <c:pt idx="2707">
                  <c:v>44335</c:v>
                </c:pt>
                <c:pt idx="2708">
                  <c:v>44336</c:v>
                </c:pt>
                <c:pt idx="2709">
                  <c:v>44337</c:v>
                </c:pt>
                <c:pt idx="2710">
                  <c:v>44340</c:v>
                </c:pt>
                <c:pt idx="2711">
                  <c:v>44341</c:v>
                </c:pt>
                <c:pt idx="2712">
                  <c:v>44342</c:v>
                </c:pt>
                <c:pt idx="2713">
                  <c:v>44343</c:v>
                </c:pt>
                <c:pt idx="2714">
                  <c:v>44344</c:v>
                </c:pt>
                <c:pt idx="2715">
                  <c:v>44347</c:v>
                </c:pt>
                <c:pt idx="2716">
                  <c:v>44348</c:v>
                </c:pt>
                <c:pt idx="2717">
                  <c:v>44349</c:v>
                </c:pt>
                <c:pt idx="2718">
                  <c:v>44350</c:v>
                </c:pt>
                <c:pt idx="2719">
                  <c:v>44351</c:v>
                </c:pt>
                <c:pt idx="2720">
                  <c:v>44354</c:v>
                </c:pt>
                <c:pt idx="2721">
                  <c:v>44355</c:v>
                </c:pt>
                <c:pt idx="2722">
                  <c:v>44356</c:v>
                </c:pt>
                <c:pt idx="2723">
                  <c:v>44357</c:v>
                </c:pt>
                <c:pt idx="2724">
                  <c:v>44358</c:v>
                </c:pt>
                <c:pt idx="2725">
                  <c:v>44361</c:v>
                </c:pt>
                <c:pt idx="2726">
                  <c:v>44362</c:v>
                </c:pt>
                <c:pt idx="2727">
                  <c:v>44363</c:v>
                </c:pt>
                <c:pt idx="2728">
                  <c:v>44364</c:v>
                </c:pt>
                <c:pt idx="2729">
                  <c:v>44365</c:v>
                </c:pt>
                <c:pt idx="2730">
                  <c:v>44368</c:v>
                </c:pt>
                <c:pt idx="2731">
                  <c:v>44369</c:v>
                </c:pt>
                <c:pt idx="2732">
                  <c:v>44370</c:v>
                </c:pt>
                <c:pt idx="2733">
                  <c:v>44371</c:v>
                </c:pt>
                <c:pt idx="2734">
                  <c:v>44372</c:v>
                </c:pt>
                <c:pt idx="2735">
                  <c:v>44375</c:v>
                </c:pt>
                <c:pt idx="2736">
                  <c:v>44376</c:v>
                </c:pt>
                <c:pt idx="2737">
                  <c:v>44377</c:v>
                </c:pt>
                <c:pt idx="2738">
                  <c:v>44378</c:v>
                </c:pt>
                <c:pt idx="2739">
                  <c:v>44379</c:v>
                </c:pt>
                <c:pt idx="2740">
                  <c:v>44382</c:v>
                </c:pt>
                <c:pt idx="2741">
                  <c:v>44383</c:v>
                </c:pt>
                <c:pt idx="2742">
                  <c:v>44384</c:v>
                </c:pt>
                <c:pt idx="2743">
                  <c:v>44385</c:v>
                </c:pt>
                <c:pt idx="2744">
                  <c:v>44386</c:v>
                </c:pt>
                <c:pt idx="2745">
                  <c:v>44389</c:v>
                </c:pt>
                <c:pt idx="2746">
                  <c:v>44390</c:v>
                </c:pt>
                <c:pt idx="2747">
                  <c:v>44391</c:v>
                </c:pt>
                <c:pt idx="2748">
                  <c:v>44392</c:v>
                </c:pt>
                <c:pt idx="2749">
                  <c:v>44393</c:v>
                </c:pt>
                <c:pt idx="2750">
                  <c:v>44396</c:v>
                </c:pt>
                <c:pt idx="2751">
                  <c:v>44397</c:v>
                </c:pt>
                <c:pt idx="2752">
                  <c:v>44398</c:v>
                </c:pt>
                <c:pt idx="2753">
                  <c:v>44399</c:v>
                </c:pt>
                <c:pt idx="2754">
                  <c:v>44400</c:v>
                </c:pt>
                <c:pt idx="2755">
                  <c:v>44403</c:v>
                </c:pt>
                <c:pt idx="2756">
                  <c:v>44404</c:v>
                </c:pt>
                <c:pt idx="2757">
                  <c:v>44405</c:v>
                </c:pt>
                <c:pt idx="2758">
                  <c:v>44406</c:v>
                </c:pt>
                <c:pt idx="2759">
                  <c:v>44407</c:v>
                </c:pt>
                <c:pt idx="2760">
                  <c:v>44410</c:v>
                </c:pt>
                <c:pt idx="2761">
                  <c:v>44411</c:v>
                </c:pt>
                <c:pt idx="2762">
                  <c:v>44412</c:v>
                </c:pt>
                <c:pt idx="2763">
                  <c:v>44413</c:v>
                </c:pt>
                <c:pt idx="2764">
                  <c:v>44414</c:v>
                </c:pt>
                <c:pt idx="2765">
                  <c:v>44417</c:v>
                </c:pt>
                <c:pt idx="2766">
                  <c:v>44418</c:v>
                </c:pt>
                <c:pt idx="2767">
                  <c:v>44419</c:v>
                </c:pt>
                <c:pt idx="2768">
                  <c:v>44420</c:v>
                </c:pt>
                <c:pt idx="2769">
                  <c:v>44421</c:v>
                </c:pt>
                <c:pt idx="2770">
                  <c:v>44424</c:v>
                </c:pt>
                <c:pt idx="2771">
                  <c:v>44425</c:v>
                </c:pt>
                <c:pt idx="2772">
                  <c:v>44426</c:v>
                </c:pt>
                <c:pt idx="2773">
                  <c:v>44427</c:v>
                </c:pt>
                <c:pt idx="2774">
                  <c:v>44428</c:v>
                </c:pt>
                <c:pt idx="2775">
                  <c:v>44431</c:v>
                </c:pt>
                <c:pt idx="2776">
                  <c:v>44432</c:v>
                </c:pt>
                <c:pt idx="2777">
                  <c:v>44433</c:v>
                </c:pt>
                <c:pt idx="2778">
                  <c:v>44434</c:v>
                </c:pt>
                <c:pt idx="2779">
                  <c:v>44435</c:v>
                </c:pt>
                <c:pt idx="2780">
                  <c:v>44438</c:v>
                </c:pt>
                <c:pt idx="2781">
                  <c:v>44439</c:v>
                </c:pt>
                <c:pt idx="2782">
                  <c:v>44440</c:v>
                </c:pt>
                <c:pt idx="2783">
                  <c:v>44441</c:v>
                </c:pt>
                <c:pt idx="2784">
                  <c:v>44442</c:v>
                </c:pt>
                <c:pt idx="2785">
                  <c:v>44445</c:v>
                </c:pt>
                <c:pt idx="2786">
                  <c:v>44446</c:v>
                </c:pt>
                <c:pt idx="2787">
                  <c:v>44447</c:v>
                </c:pt>
                <c:pt idx="2788">
                  <c:v>44448</c:v>
                </c:pt>
                <c:pt idx="2789">
                  <c:v>44449</c:v>
                </c:pt>
                <c:pt idx="2790">
                  <c:v>44452</c:v>
                </c:pt>
                <c:pt idx="2791">
                  <c:v>44453</c:v>
                </c:pt>
                <c:pt idx="2792">
                  <c:v>44454</c:v>
                </c:pt>
                <c:pt idx="2793">
                  <c:v>44455</c:v>
                </c:pt>
                <c:pt idx="2794">
                  <c:v>44456</c:v>
                </c:pt>
                <c:pt idx="2795">
                  <c:v>44459</c:v>
                </c:pt>
                <c:pt idx="2796">
                  <c:v>44460</c:v>
                </c:pt>
                <c:pt idx="2797">
                  <c:v>44461</c:v>
                </c:pt>
                <c:pt idx="2798">
                  <c:v>44462</c:v>
                </c:pt>
                <c:pt idx="2799">
                  <c:v>44463</c:v>
                </c:pt>
                <c:pt idx="2800">
                  <c:v>44466</c:v>
                </c:pt>
                <c:pt idx="2801">
                  <c:v>44467</c:v>
                </c:pt>
                <c:pt idx="2802">
                  <c:v>44468</c:v>
                </c:pt>
                <c:pt idx="2803">
                  <c:v>44469</c:v>
                </c:pt>
                <c:pt idx="2804">
                  <c:v>44470</c:v>
                </c:pt>
                <c:pt idx="2805">
                  <c:v>44473</c:v>
                </c:pt>
                <c:pt idx="2806">
                  <c:v>44474</c:v>
                </c:pt>
                <c:pt idx="2807">
                  <c:v>44475</c:v>
                </c:pt>
                <c:pt idx="2808">
                  <c:v>44476</c:v>
                </c:pt>
                <c:pt idx="2809">
                  <c:v>44477</c:v>
                </c:pt>
                <c:pt idx="2810">
                  <c:v>44480</c:v>
                </c:pt>
                <c:pt idx="2811">
                  <c:v>44481</c:v>
                </c:pt>
                <c:pt idx="2812">
                  <c:v>44482</c:v>
                </c:pt>
                <c:pt idx="2813">
                  <c:v>44483</c:v>
                </c:pt>
                <c:pt idx="2814">
                  <c:v>44484</c:v>
                </c:pt>
                <c:pt idx="2815">
                  <c:v>44487</c:v>
                </c:pt>
                <c:pt idx="2816">
                  <c:v>44488</c:v>
                </c:pt>
                <c:pt idx="2817">
                  <c:v>44489</c:v>
                </c:pt>
                <c:pt idx="2818">
                  <c:v>44490</c:v>
                </c:pt>
                <c:pt idx="2819">
                  <c:v>44491</c:v>
                </c:pt>
                <c:pt idx="2820">
                  <c:v>44494</c:v>
                </c:pt>
                <c:pt idx="2821">
                  <c:v>44495</c:v>
                </c:pt>
                <c:pt idx="2822">
                  <c:v>44496</c:v>
                </c:pt>
                <c:pt idx="2823">
                  <c:v>44497</c:v>
                </c:pt>
                <c:pt idx="2824">
                  <c:v>44498</c:v>
                </c:pt>
                <c:pt idx="2825">
                  <c:v>44501</c:v>
                </c:pt>
                <c:pt idx="2826">
                  <c:v>44502</c:v>
                </c:pt>
                <c:pt idx="2827">
                  <c:v>44503</c:v>
                </c:pt>
                <c:pt idx="2828">
                  <c:v>44504</c:v>
                </c:pt>
                <c:pt idx="2829">
                  <c:v>44505</c:v>
                </c:pt>
                <c:pt idx="2830">
                  <c:v>44508</c:v>
                </c:pt>
                <c:pt idx="2831">
                  <c:v>44509</c:v>
                </c:pt>
                <c:pt idx="2832">
                  <c:v>44510</c:v>
                </c:pt>
                <c:pt idx="2833">
                  <c:v>44511</c:v>
                </c:pt>
                <c:pt idx="2834">
                  <c:v>44512</c:v>
                </c:pt>
                <c:pt idx="2835">
                  <c:v>44515</c:v>
                </c:pt>
                <c:pt idx="2836">
                  <c:v>44516</c:v>
                </c:pt>
                <c:pt idx="2837">
                  <c:v>44517</c:v>
                </c:pt>
                <c:pt idx="2838">
                  <c:v>44518</c:v>
                </c:pt>
                <c:pt idx="2839">
                  <c:v>44519</c:v>
                </c:pt>
                <c:pt idx="2840">
                  <c:v>44522</c:v>
                </c:pt>
                <c:pt idx="2841">
                  <c:v>44523</c:v>
                </c:pt>
                <c:pt idx="2842">
                  <c:v>44524</c:v>
                </c:pt>
                <c:pt idx="2843">
                  <c:v>44525</c:v>
                </c:pt>
                <c:pt idx="2844">
                  <c:v>44526</c:v>
                </c:pt>
                <c:pt idx="2845">
                  <c:v>44529</c:v>
                </c:pt>
                <c:pt idx="2846">
                  <c:v>44530</c:v>
                </c:pt>
                <c:pt idx="2847">
                  <c:v>44531</c:v>
                </c:pt>
                <c:pt idx="2848">
                  <c:v>44532</c:v>
                </c:pt>
                <c:pt idx="2849">
                  <c:v>44533</c:v>
                </c:pt>
                <c:pt idx="2850">
                  <c:v>44536</c:v>
                </c:pt>
                <c:pt idx="2851">
                  <c:v>44537</c:v>
                </c:pt>
                <c:pt idx="2852">
                  <c:v>44538</c:v>
                </c:pt>
                <c:pt idx="2853">
                  <c:v>44539</c:v>
                </c:pt>
                <c:pt idx="2854">
                  <c:v>44540</c:v>
                </c:pt>
                <c:pt idx="2855">
                  <c:v>44543</c:v>
                </c:pt>
                <c:pt idx="2856">
                  <c:v>44544</c:v>
                </c:pt>
                <c:pt idx="2857">
                  <c:v>44545</c:v>
                </c:pt>
                <c:pt idx="2858">
                  <c:v>44546</c:v>
                </c:pt>
                <c:pt idx="2859">
                  <c:v>44547</c:v>
                </c:pt>
                <c:pt idx="2860">
                  <c:v>44550</c:v>
                </c:pt>
                <c:pt idx="2861">
                  <c:v>44551</c:v>
                </c:pt>
                <c:pt idx="2862">
                  <c:v>44552</c:v>
                </c:pt>
                <c:pt idx="2863">
                  <c:v>44553</c:v>
                </c:pt>
                <c:pt idx="2864">
                  <c:v>44554</c:v>
                </c:pt>
                <c:pt idx="2865">
                  <c:v>44557</c:v>
                </c:pt>
                <c:pt idx="2866">
                  <c:v>44558</c:v>
                </c:pt>
                <c:pt idx="2867">
                  <c:v>44559</c:v>
                </c:pt>
                <c:pt idx="2868">
                  <c:v>44560</c:v>
                </c:pt>
                <c:pt idx="2869">
                  <c:v>44561</c:v>
                </c:pt>
                <c:pt idx="2870">
                  <c:v>44564</c:v>
                </c:pt>
                <c:pt idx="2871">
                  <c:v>44565</c:v>
                </c:pt>
                <c:pt idx="2872">
                  <c:v>44566</c:v>
                </c:pt>
                <c:pt idx="2873">
                  <c:v>44567</c:v>
                </c:pt>
                <c:pt idx="2874">
                  <c:v>44568</c:v>
                </c:pt>
                <c:pt idx="2875">
                  <c:v>44571</c:v>
                </c:pt>
                <c:pt idx="2876">
                  <c:v>44572</c:v>
                </c:pt>
                <c:pt idx="2877">
                  <c:v>44573</c:v>
                </c:pt>
                <c:pt idx="2878">
                  <c:v>44574</c:v>
                </c:pt>
                <c:pt idx="2879">
                  <c:v>44575</c:v>
                </c:pt>
                <c:pt idx="2880">
                  <c:v>44578</c:v>
                </c:pt>
                <c:pt idx="2881">
                  <c:v>44579</c:v>
                </c:pt>
                <c:pt idx="2882">
                  <c:v>44580</c:v>
                </c:pt>
                <c:pt idx="2883">
                  <c:v>44581</c:v>
                </c:pt>
                <c:pt idx="2884">
                  <c:v>44582</c:v>
                </c:pt>
                <c:pt idx="2885">
                  <c:v>44585</c:v>
                </c:pt>
                <c:pt idx="2886">
                  <c:v>44586</c:v>
                </c:pt>
                <c:pt idx="2887">
                  <c:v>44587</c:v>
                </c:pt>
                <c:pt idx="2888">
                  <c:v>44588</c:v>
                </c:pt>
                <c:pt idx="2889">
                  <c:v>44589</c:v>
                </c:pt>
                <c:pt idx="2890">
                  <c:v>44592</c:v>
                </c:pt>
                <c:pt idx="2891">
                  <c:v>44593</c:v>
                </c:pt>
                <c:pt idx="2892">
                  <c:v>44594</c:v>
                </c:pt>
                <c:pt idx="2893">
                  <c:v>44595</c:v>
                </c:pt>
                <c:pt idx="2894">
                  <c:v>44596</c:v>
                </c:pt>
                <c:pt idx="2895">
                  <c:v>44599</c:v>
                </c:pt>
                <c:pt idx="2896">
                  <c:v>44600</c:v>
                </c:pt>
                <c:pt idx="2897">
                  <c:v>44601</c:v>
                </c:pt>
                <c:pt idx="2898">
                  <c:v>44602</c:v>
                </c:pt>
                <c:pt idx="2899">
                  <c:v>44603</c:v>
                </c:pt>
                <c:pt idx="2900">
                  <c:v>44606</c:v>
                </c:pt>
                <c:pt idx="2901">
                  <c:v>44607</c:v>
                </c:pt>
                <c:pt idx="2902">
                  <c:v>44608</c:v>
                </c:pt>
                <c:pt idx="2903">
                  <c:v>44609</c:v>
                </c:pt>
                <c:pt idx="2904">
                  <c:v>44610</c:v>
                </c:pt>
                <c:pt idx="2905">
                  <c:v>44613</c:v>
                </c:pt>
                <c:pt idx="2906">
                  <c:v>44614</c:v>
                </c:pt>
                <c:pt idx="2907">
                  <c:v>44615</c:v>
                </c:pt>
                <c:pt idx="2908">
                  <c:v>44616</c:v>
                </c:pt>
                <c:pt idx="2909">
                  <c:v>44617</c:v>
                </c:pt>
                <c:pt idx="2910">
                  <c:v>44620</c:v>
                </c:pt>
                <c:pt idx="2911">
                  <c:v>44621</c:v>
                </c:pt>
                <c:pt idx="2912">
                  <c:v>44622</c:v>
                </c:pt>
                <c:pt idx="2913">
                  <c:v>44623</c:v>
                </c:pt>
                <c:pt idx="2914">
                  <c:v>44624</c:v>
                </c:pt>
                <c:pt idx="2915">
                  <c:v>44627</c:v>
                </c:pt>
                <c:pt idx="2916">
                  <c:v>44628</c:v>
                </c:pt>
                <c:pt idx="2917">
                  <c:v>44629</c:v>
                </c:pt>
                <c:pt idx="2918">
                  <c:v>44630</c:v>
                </c:pt>
                <c:pt idx="2919">
                  <c:v>44631</c:v>
                </c:pt>
                <c:pt idx="2920">
                  <c:v>44634</c:v>
                </c:pt>
                <c:pt idx="2921">
                  <c:v>44635</c:v>
                </c:pt>
                <c:pt idx="2922">
                  <c:v>44636</c:v>
                </c:pt>
                <c:pt idx="2923">
                  <c:v>44637</c:v>
                </c:pt>
                <c:pt idx="2924">
                  <c:v>44638</c:v>
                </c:pt>
                <c:pt idx="2925">
                  <c:v>44641</c:v>
                </c:pt>
                <c:pt idx="2926">
                  <c:v>44642</c:v>
                </c:pt>
                <c:pt idx="2927">
                  <c:v>44643</c:v>
                </c:pt>
                <c:pt idx="2928">
                  <c:v>44644</c:v>
                </c:pt>
                <c:pt idx="2929">
                  <c:v>44645</c:v>
                </c:pt>
                <c:pt idx="2930">
                  <c:v>44648</c:v>
                </c:pt>
                <c:pt idx="2931">
                  <c:v>44649</c:v>
                </c:pt>
                <c:pt idx="2932">
                  <c:v>44650</c:v>
                </c:pt>
                <c:pt idx="2933">
                  <c:v>44651</c:v>
                </c:pt>
                <c:pt idx="2934">
                  <c:v>44652</c:v>
                </c:pt>
                <c:pt idx="2935">
                  <c:v>44655</c:v>
                </c:pt>
                <c:pt idx="2936">
                  <c:v>44656</c:v>
                </c:pt>
                <c:pt idx="2937">
                  <c:v>44657</c:v>
                </c:pt>
                <c:pt idx="2938">
                  <c:v>44658</c:v>
                </c:pt>
                <c:pt idx="2939">
                  <c:v>44659</c:v>
                </c:pt>
                <c:pt idx="2940">
                  <c:v>44662</c:v>
                </c:pt>
                <c:pt idx="2941">
                  <c:v>44663</c:v>
                </c:pt>
                <c:pt idx="2942">
                  <c:v>44664</c:v>
                </c:pt>
                <c:pt idx="2943">
                  <c:v>44665</c:v>
                </c:pt>
                <c:pt idx="2944">
                  <c:v>44666</c:v>
                </c:pt>
                <c:pt idx="2945">
                  <c:v>44669</c:v>
                </c:pt>
                <c:pt idx="2946">
                  <c:v>44670</c:v>
                </c:pt>
                <c:pt idx="2947">
                  <c:v>44671</c:v>
                </c:pt>
                <c:pt idx="2948">
                  <c:v>44672</c:v>
                </c:pt>
                <c:pt idx="2949">
                  <c:v>44673</c:v>
                </c:pt>
                <c:pt idx="2950">
                  <c:v>44676</c:v>
                </c:pt>
                <c:pt idx="2951">
                  <c:v>44677</c:v>
                </c:pt>
                <c:pt idx="2952">
                  <c:v>44678</c:v>
                </c:pt>
                <c:pt idx="2953">
                  <c:v>44679</c:v>
                </c:pt>
                <c:pt idx="2954">
                  <c:v>44680</c:v>
                </c:pt>
                <c:pt idx="2955">
                  <c:v>44683</c:v>
                </c:pt>
                <c:pt idx="2956">
                  <c:v>44684</c:v>
                </c:pt>
                <c:pt idx="2957">
                  <c:v>44685</c:v>
                </c:pt>
                <c:pt idx="2958">
                  <c:v>44686</c:v>
                </c:pt>
                <c:pt idx="2959">
                  <c:v>44687</c:v>
                </c:pt>
                <c:pt idx="2960">
                  <c:v>44690</c:v>
                </c:pt>
                <c:pt idx="2961">
                  <c:v>44691</c:v>
                </c:pt>
                <c:pt idx="2962">
                  <c:v>44692</c:v>
                </c:pt>
                <c:pt idx="2963">
                  <c:v>44693</c:v>
                </c:pt>
                <c:pt idx="2964">
                  <c:v>44694</c:v>
                </c:pt>
                <c:pt idx="2965">
                  <c:v>44697</c:v>
                </c:pt>
                <c:pt idx="2966">
                  <c:v>44698</c:v>
                </c:pt>
                <c:pt idx="2967">
                  <c:v>44699</c:v>
                </c:pt>
                <c:pt idx="2968">
                  <c:v>44700</c:v>
                </c:pt>
                <c:pt idx="2969">
                  <c:v>44701</c:v>
                </c:pt>
                <c:pt idx="2970">
                  <c:v>44704</c:v>
                </c:pt>
                <c:pt idx="2971">
                  <c:v>44705</c:v>
                </c:pt>
                <c:pt idx="2972">
                  <c:v>44706</c:v>
                </c:pt>
                <c:pt idx="2973">
                  <c:v>44707</c:v>
                </c:pt>
                <c:pt idx="2974">
                  <c:v>44708</c:v>
                </c:pt>
                <c:pt idx="2975">
                  <c:v>44711</c:v>
                </c:pt>
                <c:pt idx="2976">
                  <c:v>44712</c:v>
                </c:pt>
                <c:pt idx="2977">
                  <c:v>44713</c:v>
                </c:pt>
                <c:pt idx="2978">
                  <c:v>44714</c:v>
                </c:pt>
                <c:pt idx="2979">
                  <c:v>44715</c:v>
                </c:pt>
                <c:pt idx="2980">
                  <c:v>44718</c:v>
                </c:pt>
                <c:pt idx="2981">
                  <c:v>44719</c:v>
                </c:pt>
                <c:pt idx="2982">
                  <c:v>44720</c:v>
                </c:pt>
                <c:pt idx="2983">
                  <c:v>44721</c:v>
                </c:pt>
                <c:pt idx="2984">
                  <c:v>44722</c:v>
                </c:pt>
                <c:pt idx="2985">
                  <c:v>44725</c:v>
                </c:pt>
                <c:pt idx="2986">
                  <c:v>44726</c:v>
                </c:pt>
                <c:pt idx="2987">
                  <c:v>44727</c:v>
                </c:pt>
                <c:pt idx="2988">
                  <c:v>44728</c:v>
                </c:pt>
                <c:pt idx="2989">
                  <c:v>44729</c:v>
                </c:pt>
                <c:pt idx="2990">
                  <c:v>44732</c:v>
                </c:pt>
                <c:pt idx="2991">
                  <c:v>44733</c:v>
                </c:pt>
                <c:pt idx="2992">
                  <c:v>44734</c:v>
                </c:pt>
                <c:pt idx="2993">
                  <c:v>44735</c:v>
                </c:pt>
                <c:pt idx="2994">
                  <c:v>44736</c:v>
                </c:pt>
                <c:pt idx="2995">
                  <c:v>44739</c:v>
                </c:pt>
                <c:pt idx="2996">
                  <c:v>44740</c:v>
                </c:pt>
                <c:pt idx="2997">
                  <c:v>44741</c:v>
                </c:pt>
                <c:pt idx="2998">
                  <c:v>44742</c:v>
                </c:pt>
                <c:pt idx="2999">
                  <c:v>44743</c:v>
                </c:pt>
                <c:pt idx="3000">
                  <c:v>44746</c:v>
                </c:pt>
                <c:pt idx="3001">
                  <c:v>44747</c:v>
                </c:pt>
                <c:pt idx="3002">
                  <c:v>44748</c:v>
                </c:pt>
                <c:pt idx="3003">
                  <c:v>44749</c:v>
                </c:pt>
                <c:pt idx="3004">
                  <c:v>44750</c:v>
                </c:pt>
                <c:pt idx="3005">
                  <c:v>44753</c:v>
                </c:pt>
                <c:pt idx="3006">
                  <c:v>44754</c:v>
                </c:pt>
                <c:pt idx="3007">
                  <c:v>44755</c:v>
                </c:pt>
                <c:pt idx="3008">
                  <c:v>44756</c:v>
                </c:pt>
                <c:pt idx="3009">
                  <c:v>44757</c:v>
                </c:pt>
                <c:pt idx="3010">
                  <c:v>44760</c:v>
                </c:pt>
                <c:pt idx="3011">
                  <c:v>44761</c:v>
                </c:pt>
                <c:pt idx="3012">
                  <c:v>44762</c:v>
                </c:pt>
                <c:pt idx="3013">
                  <c:v>44763</c:v>
                </c:pt>
                <c:pt idx="3014">
                  <c:v>44764</c:v>
                </c:pt>
                <c:pt idx="3015">
                  <c:v>44767</c:v>
                </c:pt>
                <c:pt idx="3016">
                  <c:v>44768</c:v>
                </c:pt>
                <c:pt idx="3017">
                  <c:v>44769</c:v>
                </c:pt>
                <c:pt idx="3018">
                  <c:v>44770</c:v>
                </c:pt>
                <c:pt idx="3019">
                  <c:v>44771</c:v>
                </c:pt>
                <c:pt idx="3020">
                  <c:v>44774</c:v>
                </c:pt>
                <c:pt idx="3021">
                  <c:v>44775</c:v>
                </c:pt>
                <c:pt idx="3022">
                  <c:v>44776</c:v>
                </c:pt>
                <c:pt idx="3023">
                  <c:v>44777</c:v>
                </c:pt>
                <c:pt idx="3024">
                  <c:v>44778</c:v>
                </c:pt>
                <c:pt idx="3025">
                  <c:v>44781</c:v>
                </c:pt>
                <c:pt idx="3026">
                  <c:v>44782</c:v>
                </c:pt>
                <c:pt idx="3027">
                  <c:v>44783</c:v>
                </c:pt>
                <c:pt idx="3028">
                  <c:v>44784</c:v>
                </c:pt>
                <c:pt idx="3029">
                  <c:v>44785</c:v>
                </c:pt>
                <c:pt idx="3030">
                  <c:v>44788</c:v>
                </c:pt>
                <c:pt idx="3031">
                  <c:v>44789</c:v>
                </c:pt>
                <c:pt idx="3032">
                  <c:v>44790</c:v>
                </c:pt>
                <c:pt idx="3033">
                  <c:v>44791</c:v>
                </c:pt>
                <c:pt idx="3034">
                  <c:v>44792</c:v>
                </c:pt>
                <c:pt idx="3035">
                  <c:v>44795</c:v>
                </c:pt>
                <c:pt idx="3036">
                  <c:v>44796</c:v>
                </c:pt>
                <c:pt idx="3037">
                  <c:v>44797</c:v>
                </c:pt>
                <c:pt idx="3038">
                  <c:v>44798</c:v>
                </c:pt>
                <c:pt idx="3039">
                  <c:v>44799</c:v>
                </c:pt>
                <c:pt idx="3040">
                  <c:v>44802</c:v>
                </c:pt>
                <c:pt idx="3041">
                  <c:v>44803</c:v>
                </c:pt>
                <c:pt idx="3042">
                  <c:v>44804</c:v>
                </c:pt>
                <c:pt idx="3043">
                  <c:v>44805</c:v>
                </c:pt>
                <c:pt idx="3044">
                  <c:v>44806</c:v>
                </c:pt>
                <c:pt idx="3045">
                  <c:v>44809</c:v>
                </c:pt>
                <c:pt idx="3046">
                  <c:v>44810</c:v>
                </c:pt>
                <c:pt idx="3047">
                  <c:v>44811</c:v>
                </c:pt>
                <c:pt idx="3048">
                  <c:v>44812</c:v>
                </c:pt>
                <c:pt idx="3049">
                  <c:v>44813</c:v>
                </c:pt>
                <c:pt idx="3050">
                  <c:v>44816</c:v>
                </c:pt>
                <c:pt idx="3051">
                  <c:v>44817</c:v>
                </c:pt>
                <c:pt idx="3052">
                  <c:v>44818</c:v>
                </c:pt>
                <c:pt idx="3053">
                  <c:v>44819</c:v>
                </c:pt>
                <c:pt idx="3054">
                  <c:v>44820</c:v>
                </c:pt>
                <c:pt idx="3055">
                  <c:v>44823</c:v>
                </c:pt>
                <c:pt idx="3056">
                  <c:v>44824</c:v>
                </c:pt>
                <c:pt idx="3057">
                  <c:v>44825</c:v>
                </c:pt>
                <c:pt idx="3058">
                  <c:v>44826</c:v>
                </c:pt>
                <c:pt idx="3059">
                  <c:v>44827</c:v>
                </c:pt>
                <c:pt idx="3060">
                  <c:v>44830</c:v>
                </c:pt>
                <c:pt idx="3061">
                  <c:v>44831</c:v>
                </c:pt>
                <c:pt idx="3062">
                  <c:v>44832</c:v>
                </c:pt>
                <c:pt idx="3063">
                  <c:v>44833</c:v>
                </c:pt>
                <c:pt idx="3064">
                  <c:v>44834</c:v>
                </c:pt>
                <c:pt idx="3065">
                  <c:v>44837</c:v>
                </c:pt>
                <c:pt idx="3066">
                  <c:v>44838</c:v>
                </c:pt>
                <c:pt idx="3067">
                  <c:v>44839</c:v>
                </c:pt>
                <c:pt idx="3068">
                  <c:v>44840</c:v>
                </c:pt>
                <c:pt idx="3069">
                  <c:v>44841</c:v>
                </c:pt>
                <c:pt idx="3070">
                  <c:v>44844</c:v>
                </c:pt>
                <c:pt idx="3071">
                  <c:v>44845</c:v>
                </c:pt>
                <c:pt idx="3072">
                  <c:v>44846</c:v>
                </c:pt>
                <c:pt idx="3073">
                  <c:v>44847</c:v>
                </c:pt>
                <c:pt idx="3074">
                  <c:v>44848</c:v>
                </c:pt>
                <c:pt idx="3075">
                  <c:v>44851</c:v>
                </c:pt>
                <c:pt idx="3076">
                  <c:v>44852</c:v>
                </c:pt>
                <c:pt idx="3077">
                  <c:v>44853</c:v>
                </c:pt>
                <c:pt idx="3078">
                  <c:v>44854</c:v>
                </c:pt>
                <c:pt idx="3079">
                  <c:v>44855</c:v>
                </c:pt>
                <c:pt idx="3080">
                  <c:v>44858</c:v>
                </c:pt>
                <c:pt idx="3081">
                  <c:v>44859</c:v>
                </c:pt>
                <c:pt idx="3082">
                  <c:v>44860</c:v>
                </c:pt>
                <c:pt idx="3083">
                  <c:v>44861</c:v>
                </c:pt>
                <c:pt idx="3084">
                  <c:v>44862</c:v>
                </c:pt>
                <c:pt idx="3085">
                  <c:v>44865</c:v>
                </c:pt>
                <c:pt idx="3086">
                  <c:v>44866</c:v>
                </c:pt>
                <c:pt idx="3087">
                  <c:v>44867</c:v>
                </c:pt>
                <c:pt idx="3088">
                  <c:v>44868</c:v>
                </c:pt>
                <c:pt idx="3089">
                  <c:v>44869</c:v>
                </c:pt>
                <c:pt idx="3090">
                  <c:v>44872</c:v>
                </c:pt>
                <c:pt idx="3091">
                  <c:v>44873</c:v>
                </c:pt>
                <c:pt idx="3092">
                  <c:v>44874</c:v>
                </c:pt>
                <c:pt idx="3093">
                  <c:v>44875</c:v>
                </c:pt>
                <c:pt idx="3094">
                  <c:v>44876</c:v>
                </c:pt>
                <c:pt idx="3095">
                  <c:v>44879</c:v>
                </c:pt>
                <c:pt idx="3096">
                  <c:v>44880</c:v>
                </c:pt>
                <c:pt idx="3097">
                  <c:v>44881</c:v>
                </c:pt>
                <c:pt idx="3098">
                  <c:v>44882</c:v>
                </c:pt>
                <c:pt idx="3099">
                  <c:v>44883</c:v>
                </c:pt>
                <c:pt idx="3100">
                  <c:v>44886</c:v>
                </c:pt>
                <c:pt idx="3101">
                  <c:v>44887</c:v>
                </c:pt>
                <c:pt idx="3102">
                  <c:v>44888</c:v>
                </c:pt>
                <c:pt idx="3103">
                  <c:v>44889</c:v>
                </c:pt>
                <c:pt idx="3104">
                  <c:v>44890</c:v>
                </c:pt>
                <c:pt idx="3105">
                  <c:v>44893</c:v>
                </c:pt>
                <c:pt idx="3106">
                  <c:v>44894</c:v>
                </c:pt>
                <c:pt idx="3107">
                  <c:v>44895</c:v>
                </c:pt>
                <c:pt idx="3108">
                  <c:v>44896</c:v>
                </c:pt>
                <c:pt idx="3109">
                  <c:v>44897</c:v>
                </c:pt>
                <c:pt idx="3110">
                  <c:v>44900</c:v>
                </c:pt>
                <c:pt idx="3111">
                  <c:v>44901</c:v>
                </c:pt>
                <c:pt idx="3112">
                  <c:v>44902</c:v>
                </c:pt>
                <c:pt idx="3113">
                  <c:v>44903</c:v>
                </c:pt>
                <c:pt idx="3114">
                  <c:v>44904</c:v>
                </c:pt>
                <c:pt idx="3115">
                  <c:v>44907</c:v>
                </c:pt>
                <c:pt idx="3116">
                  <c:v>44908</c:v>
                </c:pt>
                <c:pt idx="3117">
                  <c:v>44909</c:v>
                </c:pt>
                <c:pt idx="3118">
                  <c:v>44910</c:v>
                </c:pt>
                <c:pt idx="3119">
                  <c:v>44911</c:v>
                </c:pt>
                <c:pt idx="3120">
                  <c:v>44914</c:v>
                </c:pt>
                <c:pt idx="3121">
                  <c:v>44915</c:v>
                </c:pt>
                <c:pt idx="3122">
                  <c:v>44916</c:v>
                </c:pt>
                <c:pt idx="3123">
                  <c:v>44917</c:v>
                </c:pt>
                <c:pt idx="3124">
                  <c:v>44918</c:v>
                </c:pt>
                <c:pt idx="3125">
                  <c:v>44921</c:v>
                </c:pt>
                <c:pt idx="3126">
                  <c:v>44922</c:v>
                </c:pt>
                <c:pt idx="3127">
                  <c:v>44923</c:v>
                </c:pt>
                <c:pt idx="3128">
                  <c:v>44924</c:v>
                </c:pt>
                <c:pt idx="3129">
                  <c:v>44925</c:v>
                </c:pt>
                <c:pt idx="3130">
                  <c:v>44928</c:v>
                </c:pt>
                <c:pt idx="3131">
                  <c:v>44929</c:v>
                </c:pt>
                <c:pt idx="3132">
                  <c:v>44930</c:v>
                </c:pt>
                <c:pt idx="3133">
                  <c:v>44931</c:v>
                </c:pt>
                <c:pt idx="3134">
                  <c:v>44932</c:v>
                </c:pt>
                <c:pt idx="3135">
                  <c:v>44935</c:v>
                </c:pt>
                <c:pt idx="3136">
                  <c:v>44936</c:v>
                </c:pt>
                <c:pt idx="3137">
                  <c:v>44937</c:v>
                </c:pt>
                <c:pt idx="3138">
                  <c:v>44938</c:v>
                </c:pt>
                <c:pt idx="3139">
                  <c:v>44939</c:v>
                </c:pt>
                <c:pt idx="3140">
                  <c:v>44942</c:v>
                </c:pt>
                <c:pt idx="3141">
                  <c:v>44943</c:v>
                </c:pt>
                <c:pt idx="3142">
                  <c:v>44944</c:v>
                </c:pt>
                <c:pt idx="3143">
                  <c:v>44945</c:v>
                </c:pt>
                <c:pt idx="3144">
                  <c:v>44946</c:v>
                </c:pt>
                <c:pt idx="3145">
                  <c:v>44949</c:v>
                </c:pt>
                <c:pt idx="3146">
                  <c:v>44950</c:v>
                </c:pt>
                <c:pt idx="3147">
                  <c:v>44951</c:v>
                </c:pt>
                <c:pt idx="3148">
                  <c:v>44952</c:v>
                </c:pt>
                <c:pt idx="3149">
                  <c:v>44953</c:v>
                </c:pt>
                <c:pt idx="3150">
                  <c:v>44956</c:v>
                </c:pt>
                <c:pt idx="3151">
                  <c:v>44957</c:v>
                </c:pt>
                <c:pt idx="3152">
                  <c:v>44958</c:v>
                </c:pt>
                <c:pt idx="3153">
                  <c:v>44959</c:v>
                </c:pt>
                <c:pt idx="3154">
                  <c:v>44960</c:v>
                </c:pt>
                <c:pt idx="3155">
                  <c:v>44963</c:v>
                </c:pt>
                <c:pt idx="3156">
                  <c:v>44964</c:v>
                </c:pt>
                <c:pt idx="3157">
                  <c:v>44965</c:v>
                </c:pt>
                <c:pt idx="3158">
                  <c:v>44966</c:v>
                </c:pt>
                <c:pt idx="3159">
                  <c:v>44967</c:v>
                </c:pt>
                <c:pt idx="3160">
                  <c:v>44970</c:v>
                </c:pt>
                <c:pt idx="3161">
                  <c:v>44971</c:v>
                </c:pt>
                <c:pt idx="3162">
                  <c:v>44972</c:v>
                </c:pt>
                <c:pt idx="3163">
                  <c:v>44973</c:v>
                </c:pt>
                <c:pt idx="3164">
                  <c:v>44974</c:v>
                </c:pt>
                <c:pt idx="3165">
                  <c:v>44977</c:v>
                </c:pt>
                <c:pt idx="3166">
                  <c:v>44978</c:v>
                </c:pt>
                <c:pt idx="3167">
                  <c:v>44979</c:v>
                </c:pt>
                <c:pt idx="3168">
                  <c:v>44980</c:v>
                </c:pt>
                <c:pt idx="3169">
                  <c:v>44981</c:v>
                </c:pt>
                <c:pt idx="3170">
                  <c:v>44984</c:v>
                </c:pt>
                <c:pt idx="3171">
                  <c:v>44985</c:v>
                </c:pt>
                <c:pt idx="3172">
                  <c:v>44986</c:v>
                </c:pt>
                <c:pt idx="3173">
                  <c:v>44987</c:v>
                </c:pt>
                <c:pt idx="3174">
                  <c:v>44988</c:v>
                </c:pt>
                <c:pt idx="3175">
                  <c:v>44991</c:v>
                </c:pt>
                <c:pt idx="3176">
                  <c:v>44992</c:v>
                </c:pt>
                <c:pt idx="3177">
                  <c:v>44993</c:v>
                </c:pt>
                <c:pt idx="3178">
                  <c:v>44994</c:v>
                </c:pt>
                <c:pt idx="3179">
                  <c:v>44995</c:v>
                </c:pt>
                <c:pt idx="3180">
                  <c:v>44998</c:v>
                </c:pt>
                <c:pt idx="3181">
                  <c:v>44999</c:v>
                </c:pt>
                <c:pt idx="3182">
                  <c:v>45000</c:v>
                </c:pt>
                <c:pt idx="3183">
                  <c:v>45001</c:v>
                </c:pt>
                <c:pt idx="3184">
                  <c:v>45002</c:v>
                </c:pt>
                <c:pt idx="3185">
                  <c:v>45005</c:v>
                </c:pt>
                <c:pt idx="3186">
                  <c:v>45006</c:v>
                </c:pt>
                <c:pt idx="3187">
                  <c:v>45007</c:v>
                </c:pt>
                <c:pt idx="3188">
                  <c:v>45008</c:v>
                </c:pt>
                <c:pt idx="3189">
                  <c:v>45009</c:v>
                </c:pt>
                <c:pt idx="3190">
                  <c:v>45012</c:v>
                </c:pt>
                <c:pt idx="3191">
                  <c:v>45013</c:v>
                </c:pt>
                <c:pt idx="3192">
                  <c:v>45014</c:v>
                </c:pt>
                <c:pt idx="3193">
                  <c:v>45015</c:v>
                </c:pt>
                <c:pt idx="3194">
                  <c:v>45016</c:v>
                </c:pt>
                <c:pt idx="3195">
                  <c:v>45019</c:v>
                </c:pt>
                <c:pt idx="3196">
                  <c:v>45020</c:v>
                </c:pt>
                <c:pt idx="3197">
                  <c:v>45021</c:v>
                </c:pt>
                <c:pt idx="3198">
                  <c:v>45022</c:v>
                </c:pt>
                <c:pt idx="3199">
                  <c:v>45023</c:v>
                </c:pt>
                <c:pt idx="3200">
                  <c:v>45026</c:v>
                </c:pt>
                <c:pt idx="3201">
                  <c:v>45027</c:v>
                </c:pt>
                <c:pt idx="3202">
                  <c:v>45028</c:v>
                </c:pt>
                <c:pt idx="3203">
                  <c:v>45029</c:v>
                </c:pt>
                <c:pt idx="3204">
                  <c:v>45030</c:v>
                </c:pt>
                <c:pt idx="3205">
                  <c:v>45033</c:v>
                </c:pt>
                <c:pt idx="3206">
                  <c:v>45034</c:v>
                </c:pt>
                <c:pt idx="3207">
                  <c:v>45035</c:v>
                </c:pt>
                <c:pt idx="3208">
                  <c:v>45036</c:v>
                </c:pt>
                <c:pt idx="3209">
                  <c:v>45037</c:v>
                </c:pt>
                <c:pt idx="3210">
                  <c:v>45040</c:v>
                </c:pt>
                <c:pt idx="3211">
                  <c:v>45041</c:v>
                </c:pt>
                <c:pt idx="3212">
                  <c:v>45042</c:v>
                </c:pt>
                <c:pt idx="3213">
                  <c:v>45043</c:v>
                </c:pt>
                <c:pt idx="3214">
                  <c:v>45044</c:v>
                </c:pt>
                <c:pt idx="3215">
                  <c:v>45047</c:v>
                </c:pt>
                <c:pt idx="3216">
                  <c:v>45048</c:v>
                </c:pt>
                <c:pt idx="3217">
                  <c:v>45049</c:v>
                </c:pt>
                <c:pt idx="3218">
                  <c:v>45050</c:v>
                </c:pt>
                <c:pt idx="3219">
                  <c:v>45051</c:v>
                </c:pt>
                <c:pt idx="3220">
                  <c:v>45054</c:v>
                </c:pt>
                <c:pt idx="3221">
                  <c:v>45055</c:v>
                </c:pt>
                <c:pt idx="3222">
                  <c:v>45056</c:v>
                </c:pt>
                <c:pt idx="3223">
                  <c:v>45057</c:v>
                </c:pt>
                <c:pt idx="3224">
                  <c:v>45058</c:v>
                </c:pt>
                <c:pt idx="3225">
                  <c:v>45061</c:v>
                </c:pt>
                <c:pt idx="3226">
                  <c:v>45062</c:v>
                </c:pt>
                <c:pt idx="3227">
                  <c:v>45063</c:v>
                </c:pt>
                <c:pt idx="3228">
                  <c:v>45064</c:v>
                </c:pt>
                <c:pt idx="3229">
                  <c:v>45065</c:v>
                </c:pt>
                <c:pt idx="3230">
                  <c:v>45068</c:v>
                </c:pt>
                <c:pt idx="3231">
                  <c:v>45069</c:v>
                </c:pt>
                <c:pt idx="3232">
                  <c:v>45070</c:v>
                </c:pt>
                <c:pt idx="3233">
                  <c:v>45071</c:v>
                </c:pt>
                <c:pt idx="3234">
                  <c:v>45072</c:v>
                </c:pt>
                <c:pt idx="3235">
                  <c:v>45075</c:v>
                </c:pt>
                <c:pt idx="3236">
                  <c:v>45076</c:v>
                </c:pt>
                <c:pt idx="3237">
                  <c:v>45077</c:v>
                </c:pt>
                <c:pt idx="3238">
                  <c:v>45078</c:v>
                </c:pt>
                <c:pt idx="3239">
                  <c:v>45079</c:v>
                </c:pt>
                <c:pt idx="3240">
                  <c:v>45082</c:v>
                </c:pt>
                <c:pt idx="3241">
                  <c:v>45083</c:v>
                </c:pt>
                <c:pt idx="3242">
                  <c:v>45084</c:v>
                </c:pt>
                <c:pt idx="3243">
                  <c:v>45085</c:v>
                </c:pt>
                <c:pt idx="3244">
                  <c:v>45086</c:v>
                </c:pt>
                <c:pt idx="3245">
                  <c:v>45089</c:v>
                </c:pt>
                <c:pt idx="3246">
                  <c:v>45090</c:v>
                </c:pt>
                <c:pt idx="3247">
                  <c:v>45091</c:v>
                </c:pt>
                <c:pt idx="3248">
                  <c:v>45092</c:v>
                </c:pt>
                <c:pt idx="3249">
                  <c:v>45093</c:v>
                </c:pt>
                <c:pt idx="3250">
                  <c:v>45096</c:v>
                </c:pt>
                <c:pt idx="3251">
                  <c:v>45097</c:v>
                </c:pt>
                <c:pt idx="3252">
                  <c:v>45098</c:v>
                </c:pt>
                <c:pt idx="3253">
                  <c:v>45099</c:v>
                </c:pt>
                <c:pt idx="3254">
                  <c:v>45100</c:v>
                </c:pt>
                <c:pt idx="3255">
                  <c:v>45103</c:v>
                </c:pt>
                <c:pt idx="3256">
                  <c:v>45104</c:v>
                </c:pt>
                <c:pt idx="3257">
                  <c:v>45105</c:v>
                </c:pt>
                <c:pt idx="3258">
                  <c:v>45106</c:v>
                </c:pt>
                <c:pt idx="3259">
                  <c:v>45107</c:v>
                </c:pt>
                <c:pt idx="3260">
                  <c:v>45110</c:v>
                </c:pt>
                <c:pt idx="3261">
                  <c:v>45111</c:v>
                </c:pt>
                <c:pt idx="3262">
                  <c:v>45112</c:v>
                </c:pt>
                <c:pt idx="3263">
                  <c:v>45113</c:v>
                </c:pt>
                <c:pt idx="3264">
                  <c:v>45114</c:v>
                </c:pt>
                <c:pt idx="3265">
                  <c:v>45117</c:v>
                </c:pt>
                <c:pt idx="3266">
                  <c:v>45118</c:v>
                </c:pt>
                <c:pt idx="3267">
                  <c:v>45119</c:v>
                </c:pt>
                <c:pt idx="3268">
                  <c:v>45120</c:v>
                </c:pt>
                <c:pt idx="3269">
                  <c:v>45121</c:v>
                </c:pt>
                <c:pt idx="3270">
                  <c:v>45124</c:v>
                </c:pt>
                <c:pt idx="3271">
                  <c:v>45125</c:v>
                </c:pt>
                <c:pt idx="3272">
                  <c:v>45126</c:v>
                </c:pt>
                <c:pt idx="3273">
                  <c:v>45127</c:v>
                </c:pt>
                <c:pt idx="3274">
                  <c:v>45128</c:v>
                </c:pt>
                <c:pt idx="3275">
                  <c:v>45131</c:v>
                </c:pt>
                <c:pt idx="3276">
                  <c:v>45132</c:v>
                </c:pt>
                <c:pt idx="3277">
                  <c:v>45133</c:v>
                </c:pt>
                <c:pt idx="3278">
                  <c:v>45134</c:v>
                </c:pt>
                <c:pt idx="3279">
                  <c:v>45135</c:v>
                </c:pt>
                <c:pt idx="3280">
                  <c:v>45138</c:v>
                </c:pt>
              </c:numCache>
            </c:numRef>
          </c:cat>
          <c:val>
            <c:numRef>
              <c:f>'[미국과 미국외.xlsx]Sheet4'!$I$2:$I$6153</c:f>
              <c:numCache>
                <c:formatCode>_-* #,##0.0_-;\-* #,##0.0_-;_-* "-"_-;_-@_-</c:formatCode>
                <c:ptCount val="6152"/>
                <c:pt idx="0">
                  <c:v>100</c:v>
                </c:pt>
                <c:pt idx="1">
                  <c:v>99.944903581267226</c:v>
                </c:pt>
                <c:pt idx="2">
                  <c:v>100.46438410074774</c:v>
                </c:pt>
                <c:pt idx="3">
                  <c:v>100.26761117670209</c:v>
                </c:pt>
                <c:pt idx="4">
                  <c:v>100.07083825265643</c:v>
                </c:pt>
                <c:pt idx="5">
                  <c:v>99.944903581267226</c:v>
                </c:pt>
                <c:pt idx="6">
                  <c:v>100.2990948445494</c:v>
                </c:pt>
                <c:pt idx="7">
                  <c:v>101.2042502951594</c:v>
                </c:pt>
                <c:pt idx="8">
                  <c:v>101.03699330972059</c:v>
                </c:pt>
                <c:pt idx="9">
                  <c:v>101.77095631641086</c:v>
                </c:pt>
                <c:pt idx="10">
                  <c:v>101.77095631641086</c:v>
                </c:pt>
                <c:pt idx="11">
                  <c:v>101.94411648957104</c:v>
                </c:pt>
                <c:pt idx="12">
                  <c:v>100.94451003541913</c:v>
                </c:pt>
                <c:pt idx="13">
                  <c:v>100.8107044470681</c:v>
                </c:pt>
                <c:pt idx="14">
                  <c:v>101.03896103896103</c:v>
                </c:pt>
                <c:pt idx="15">
                  <c:v>101.61353797717435</c:v>
                </c:pt>
                <c:pt idx="16">
                  <c:v>101.66863439590712</c:v>
                </c:pt>
                <c:pt idx="17">
                  <c:v>102.06218024399843</c:v>
                </c:pt>
                <c:pt idx="18">
                  <c:v>102.31404958677687</c:v>
                </c:pt>
                <c:pt idx="19">
                  <c:v>100.52735143644233</c:v>
                </c:pt>
                <c:pt idx="20">
                  <c:v>101.28295946477766</c:v>
                </c:pt>
                <c:pt idx="21">
                  <c:v>102.90436835891383</c:v>
                </c:pt>
                <c:pt idx="22">
                  <c:v>102.70365997638726</c:v>
                </c:pt>
                <c:pt idx="23">
                  <c:v>102.93585202676113</c:v>
                </c:pt>
                <c:pt idx="24">
                  <c:v>103.22707595434868</c:v>
                </c:pt>
                <c:pt idx="25">
                  <c:v>103.87249114521842</c:v>
                </c:pt>
                <c:pt idx="26">
                  <c:v>104.34474616292798</c:v>
                </c:pt>
                <c:pt idx="27">
                  <c:v>104.10783156237702</c:v>
                </c:pt>
                <c:pt idx="28">
                  <c:v>104.14876033057851</c:v>
                </c:pt>
                <c:pt idx="29">
                  <c:v>104.76977567886661</c:v>
                </c:pt>
                <c:pt idx="30">
                  <c:v>105.02164502164504</c:v>
                </c:pt>
                <c:pt idx="31">
                  <c:v>104.69106650924833</c:v>
                </c:pt>
                <c:pt idx="32">
                  <c:v>105.35222353404173</c:v>
                </c:pt>
                <c:pt idx="33">
                  <c:v>105.66706021251476</c:v>
                </c:pt>
                <c:pt idx="34">
                  <c:v>105.88744588744589</c:v>
                </c:pt>
                <c:pt idx="35">
                  <c:v>105.88744588744589</c:v>
                </c:pt>
                <c:pt idx="36">
                  <c:v>103.76229830775287</c:v>
                </c:pt>
                <c:pt idx="37">
                  <c:v>103.12475403384495</c:v>
                </c:pt>
                <c:pt idx="38">
                  <c:v>103.05391578118852</c:v>
                </c:pt>
                <c:pt idx="39">
                  <c:v>104.15584415584416</c:v>
                </c:pt>
                <c:pt idx="40">
                  <c:v>104.80125934671389</c:v>
                </c:pt>
                <c:pt idx="41">
                  <c:v>103.05391578118852</c:v>
                </c:pt>
                <c:pt idx="42">
                  <c:v>103.27430145611964</c:v>
                </c:pt>
                <c:pt idx="43">
                  <c:v>105.05312868949233</c:v>
                </c:pt>
                <c:pt idx="44">
                  <c:v>104.26603699330971</c:v>
                </c:pt>
                <c:pt idx="45">
                  <c:v>103.44746162927983</c:v>
                </c:pt>
                <c:pt idx="46">
                  <c:v>104.35261707988981</c:v>
                </c:pt>
                <c:pt idx="47">
                  <c:v>104.2030696576151</c:v>
                </c:pt>
                <c:pt idx="48">
                  <c:v>102.27272727272727</c:v>
                </c:pt>
                <c:pt idx="49">
                  <c:v>102.98307752853208</c:v>
                </c:pt>
                <c:pt idx="50">
                  <c:v>102.36127508854781</c:v>
                </c:pt>
                <c:pt idx="51">
                  <c:v>101.18850846123576</c:v>
                </c:pt>
                <c:pt idx="52">
                  <c:v>99.311294765840216</c:v>
                </c:pt>
                <c:pt idx="53">
                  <c:v>100.62967335694609</c:v>
                </c:pt>
                <c:pt idx="54">
                  <c:v>100.55883510428964</c:v>
                </c:pt>
                <c:pt idx="55">
                  <c:v>102.11727666273123</c:v>
                </c:pt>
                <c:pt idx="56">
                  <c:v>101.76308539944903</c:v>
                </c:pt>
                <c:pt idx="57">
                  <c:v>102.05430932703661</c:v>
                </c:pt>
                <c:pt idx="58">
                  <c:v>103.03030303030303</c:v>
                </c:pt>
                <c:pt idx="59">
                  <c:v>103.34513970877607</c:v>
                </c:pt>
                <c:pt idx="60">
                  <c:v>103.09327036599763</c:v>
                </c:pt>
                <c:pt idx="61">
                  <c:v>103.78591105863835</c:v>
                </c:pt>
                <c:pt idx="62">
                  <c:v>104.50216450216452</c:v>
                </c:pt>
                <c:pt idx="63">
                  <c:v>104.36048799685165</c:v>
                </c:pt>
                <c:pt idx="64">
                  <c:v>104.80125934671389</c:v>
                </c:pt>
                <c:pt idx="65">
                  <c:v>104.88783943329398</c:v>
                </c:pt>
                <c:pt idx="66">
                  <c:v>104.87209759937033</c:v>
                </c:pt>
                <c:pt idx="67">
                  <c:v>105.20267611176702</c:v>
                </c:pt>
                <c:pt idx="68">
                  <c:v>104.93506493506493</c:v>
                </c:pt>
                <c:pt idx="69">
                  <c:v>104.57300275482095</c:v>
                </c:pt>
                <c:pt idx="70">
                  <c:v>104.25816607634791</c:v>
                </c:pt>
                <c:pt idx="71">
                  <c:v>103.47894529712711</c:v>
                </c:pt>
                <c:pt idx="72">
                  <c:v>103.47107438016529</c:v>
                </c:pt>
                <c:pt idx="73">
                  <c:v>103.54978354978354</c:v>
                </c:pt>
                <c:pt idx="74">
                  <c:v>103.92758756395119</c:v>
                </c:pt>
                <c:pt idx="75">
                  <c:v>102.76269185360094</c:v>
                </c:pt>
                <c:pt idx="76">
                  <c:v>103.35301062573789</c:v>
                </c:pt>
                <c:pt idx="77">
                  <c:v>104.76190476190477</c:v>
                </c:pt>
                <c:pt idx="78">
                  <c:v>105.29712711530894</c:v>
                </c:pt>
                <c:pt idx="79">
                  <c:v>105.29712711530894</c:v>
                </c:pt>
                <c:pt idx="80">
                  <c:v>105.18693427784336</c:v>
                </c:pt>
                <c:pt idx="81">
                  <c:v>106.09287682014954</c:v>
                </c:pt>
                <c:pt idx="82">
                  <c:v>106.78473042109404</c:v>
                </c:pt>
                <c:pt idx="83">
                  <c:v>107.13105076741442</c:v>
                </c:pt>
                <c:pt idx="84">
                  <c:v>107.38292011019284</c:v>
                </c:pt>
                <c:pt idx="85">
                  <c:v>107.21763085399449</c:v>
                </c:pt>
                <c:pt idx="86">
                  <c:v>106.83195592286501</c:v>
                </c:pt>
                <c:pt idx="87">
                  <c:v>106.12357339630067</c:v>
                </c:pt>
                <c:pt idx="88">
                  <c:v>105.16332152695792</c:v>
                </c:pt>
                <c:pt idx="89">
                  <c:v>105.62770562770562</c:v>
                </c:pt>
                <c:pt idx="90">
                  <c:v>106.03699330972059</c:v>
                </c:pt>
                <c:pt idx="91">
                  <c:v>106.9421487603306</c:v>
                </c:pt>
                <c:pt idx="92">
                  <c:v>105.81660763478946</c:v>
                </c:pt>
                <c:pt idx="93">
                  <c:v>106.32034632034633</c:v>
                </c:pt>
                <c:pt idx="94">
                  <c:v>105.50177095631641</c:v>
                </c:pt>
                <c:pt idx="95">
                  <c:v>104.8327430145612</c:v>
                </c:pt>
                <c:pt idx="96">
                  <c:v>104.81700118063753</c:v>
                </c:pt>
                <c:pt idx="97">
                  <c:v>105.75364029909487</c:v>
                </c:pt>
                <c:pt idx="98">
                  <c:v>106.0055096418733</c:v>
                </c:pt>
                <c:pt idx="99">
                  <c:v>105.16332152695792</c:v>
                </c:pt>
                <c:pt idx="100">
                  <c:v>103.94332939787485</c:v>
                </c:pt>
                <c:pt idx="101">
                  <c:v>103.85674931129476</c:v>
                </c:pt>
                <c:pt idx="102">
                  <c:v>104.2030696576151</c:v>
                </c:pt>
                <c:pt idx="103">
                  <c:v>104.68319559228649</c:v>
                </c:pt>
                <c:pt idx="104">
                  <c:v>105.08461235733964</c:v>
                </c:pt>
                <c:pt idx="105">
                  <c:v>105.08461235733964</c:v>
                </c:pt>
                <c:pt idx="106">
                  <c:v>106.17866981503346</c:v>
                </c:pt>
                <c:pt idx="107">
                  <c:v>103.79378197560017</c:v>
                </c:pt>
                <c:pt idx="108">
                  <c:v>103.68358913813458</c:v>
                </c:pt>
                <c:pt idx="109">
                  <c:v>102.65249901613538</c:v>
                </c:pt>
                <c:pt idx="110">
                  <c:v>101.57024793388429</c:v>
                </c:pt>
                <c:pt idx="111">
                  <c:v>101.50334513970878</c:v>
                </c:pt>
                <c:pt idx="112">
                  <c:v>101.07831562377017</c:v>
                </c:pt>
                <c:pt idx="113">
                  <c:v>101.84966548602914</c:v>
                </c:pt>
                <c:pt idx="114">
                  <c:v>100.43290043290042</c:v>
                </c:pt>
                <c:pt idx="115">
                  <c:v>100.5116096025187</c:v>
                </c:pt>
                <c:pt idx="116">
                  <c:v>101.78669815033452</c:v>
                </c:pt>
                <c:pt idx="117">
                  <c:v>99.976387249114524</c:v>
                </c:pt>
                <c:pt idx="118">
                  <c:v>100.19677292404565</c:v>
                </c:pt>
                <c:pt idx="119">
                  <c:v>100</c:v>
                </c:pt>
                <c:pt idx="120">
                  <c:v>100.5116096025187</c:v>
                </c:pt>
                <c:pt idx="121">
                  <c:v>101.88902007083824</c:v>
                </c:pt>
                <c:pt idx="122">
                  <c:v>101.27508854781581</c:v>
                </c:pt>
                <c:pt idx="123">
                  <c:v>100.98465171192443</c:v>
                </c:pt>
                <c:pt idx="124">
                  <c:v>99.811097992916174</c:v>
                </c:pt>
                <c:pt idx="125">
                  <c:v>100.70051160960251</c:v>
                </c:pt>
                <c:pt idx="126">
                  <c:v>102.01495474222749</c:v>
                </c:pt>
                <c:pt idx="127">
                  <c:v>102.88862652499016</c:v>
                </c:pt>
                <c:pt idx="128">
                  <c:v>103.87249114521842</c:v>
                </c:pt>
                <c:pt idx="129">
                  <c:v>105.40731995277449</c:v>
                </c:pt>
                <c:pt idx="130">
                  <c:v>105.40731995277449</c:v>
                </c:pt>
                <c:pt idx="131">
                  <c:v>105.32073986619442</c:v>
                </c:pt>
                <c:pt idx="132">
                  <c:v>105.44667453758363</c:v>
                </c:pt>
                <c:pt idx="133">
                  <c:v>106.54073199527747</c:v>
                </c:pt>
                <c:pt idx="134">
                  <c:v>105.78512396694215</c:v>
                </c:pt>
                <c:pt idx="135">
                  <c:v>103.87249114521842</c:v>
                </c:pt>
                <c:pt idx="136">
                  <c:v>103.42384887839432</c:v>
                </c:pt>
                <c:pt idx="137">
                  <c:v>103.77016922471469</c:v>
                </c:pt>
                <c:pt idx="138">
                  <c:v>103.05391578118852</c:v>
                </c:pt>
                <c:pt idx="139">
                  <c:v>103.6521054702873</c:v>
                </c:pt>
                <c:pt idx="140">
                  <c:v>102.80204643841009</c:v>
                </c:pt>
                <c:pt idx="141">
                  <c:v>104.47068083431719</c:v>
                </c:pt>
                <c:pt idx="142">
                  <c:v>104.40771349862258</c:v>
                </c:pt>
                <c:pt idx="143">
                  <c:v>105.85596221959858</c:v>
                </c:pt>
                <c:pt idx="144">
                  <c:v>105.92680047225502</c:v>
                </c:pt>
                <c:pt idx="145">
                  <c:v>105.33648170011807</c:v>
                </c:pt>
                <c:pt idx="146">
                  <c:v>104.94293585202676</c:v>
                </c:pt>
                <c:pt idx="147">
                  <c:v>102.79417552144825</c:v>
                </c:pt>
                <c:pt idx="148">
                  <c:v>102.49508067689885</c:v>
                </c:pt>
                <c:pt idx="149">
                  <c:v>101.79456906729637</c:v>
                </c:pt>
                <c:pt idx="150">
                  <c:v>101.36166863439591</c:v>
                </c:pt>
                <c:pt idx="151">
                  <c:v>98.77213695395514</c:v>
                </c:pt>
                <c:pt idx="152">
                  <c:v>99.307359307359306</c:v>
                </c:pt>
                <c:pt idx="153">
                  <c:v>94.655647382920122</c:v>
                </c:pt>
                <c:pt idx="154">
                  <c:v>94.51397087760725</c:v>
                </c:pt>
                <c:pt idx="155">
                  <c:v>88.358913813459267</c:v>
                </c:pt>
                <c:pt idx="156">
                  <c:v>92.467532467532479</c:v>
                </c:pt>
                <c:pt idx="157">
                  <c:v>88.382526564344758</c:v>
                </c:pt>
                <c:pt idx="158">
                  <c:v>92.349468713105082</c:v>
                </c:pt>
                <c:pt idx="159">
                  <c:v>92.971271153089347</c:v>
                </c:pt>
                <c:pt idx="160">
                  <c:v>94.939000393545854</c:v>
                </c:pt>
                <c:pt idx="161">
                  <c:v>94.128295946477763</c:v>
                </c:pt>
                <c:pt idx="162">
                  <c:v>94.191263282172372</c:v>
                </c:pt>
                <c:pt idx="163">
                  <c:v>90.129870129870142</c:v>
                </c:pt>
                <c:pt idx="164">
                  <c:v>88.658008658008654</c:v>
                </c:pt>
                <c:pt idx="165">
                  <c:v>88.728846910665098</c:v>
                </c:pt>
                <c:pt idx="166">
                  <c:v>91.648957103502553</c:v>
                </c:pt>
                <c:pt idx="167">
                  <c:v>92.939787485242036</c:v>
                </c:pt>
                <c:pt idx="168">
                  <c:v>91.523022432113351</c:v>
                </c:pt>
                <c:pt idx="169">
                  <c:v>92.853207398661937</c:v>
                </c:pt>
                <c:pt idx="170">
                  <c:v>95.521448248720972</c:v>
                </c:pt>
                <c:pt idx="171">
                  <c:v>95.773317591499421</c:v>
                </c:pt>
                <c:pt idx="172">
                  <c:v>96.198347107438025</c:v>
                </c:pt>
                <c:pt idx="173">
                  <c:v>95.190869736324274</c:v>
                </c:pt>
                <c:pt idx="174">
                  <c:v>92.758756395120031</c:v>
                </c:pt>
                <c:pt idx="175">
                  <c:v>92.758756395120031</c:v>
                </c:pt>
                <c:pt idx="176">
                  <c:v>92.081857536402993</c:v>
                </c:pt>
                <c:pt idx="177">
                  <c:v>94.679260133805599</c:v>
                </c:pt>
                <c:pt idx="178">
                  <c:v>93.695395513577338</c:v>
                </c:pt>
                <c:pt idx="179">
                  <c:v>91.239669421487605</c:v>
                </c:pt>
                <c:pt idx="180">
                  <c:v>91.829988193624558</c:v>
                </c:pt>
                <c:pt idx="181">
                  <c:v>92.672176308539946</c:v>
                </c:pt>
                <c:pt idx="182">
                  <c:v>93.955135773317593</c:v>
                </c:pt>
                <c:pt idx="183">
                  <c:v>95.57654466745376</c:v>
                </c:pt>
                <c:pt idx="184">
                  <c:v>95.648170011806371</c:v>
                </c:pt>
                <c:pt idx="185">
                  <c:v>94.69500196772924</c:v>
                </c:pt>
                <c:pt idx="186">
                  <c:v>94.584809130263679</c:v>
                </c:pt>
                <c:pt idx="187">
                  <c:v>91.798504525777247</c:v>
                </c:pt>
                <c:pt idx="188">
                  <c:v>88.831168831168824</c:v>
                </c:pt>
                <c:pt idx="189">
                  <c:v>89.366391184573018</c:v>
                </c:pt>
                <c:pt idx="190">
                  <c:v>91.491538764266039</c:v>
                </c:pt>
                <c:pt idx="191">
                  <c:v>92.514757969303432</c:v>
                </c:pt>
                <c:pt idx="192">
                  <c:v>90.629673356946086</c:v>
                </c:pt>
                <c:pt idx="193">
                  <c:v>91.341991341991346</c:v>
                </c:pt>
                <c:pt idx="194">
                  <c:v>89.059425423061782</c:v>
                </c:pt>
                <c:pt idx="195">
                  <c:v>86.524990161353813</c:v>
                </c:pt>
                <c:pt idx="196">
                  <c:v>88.421881149153876</c:v>
                </c:pt>
                <c:pt idx="197">
                  <c:v>90.059031877213698</c:v>
                </c:pt>
                <c:pt idx="198">
                  <c:v>91.688311688311686</c:v>
                </c:pt>
                <c:pt idx="199">
                  <c:v>91.074380165289242</c:v>
                </c:pt>
                <c:pt idx="200">
                  <c:v>94.120425029515943</c:v>
                </c:pt>
                <c:pt idx="201">
                  <c:v>94.214876033057863</c:v>
                </c:pt>
                <c:pt idx="202">
                  <c:v>95.041322314049594</c:v>
                </c:pt>
                <c:pt idx="203">
                  <c:v>94.852420306965769</c:v>
                </c:pt>
                <c:pt idx="204">
                  <c:v>96.473829201101921</c:v>
                </c:pt>
                <c:pt idx="205">
                  <c:v>94.632034632034632</c:v>
                </c:pt>
                <c:pt idx="206">
                  <c:v>96.481700118063756</c:v>
                </c:pt>
                <c:pt idx="207">
                  <c:v>95.340417158598981</c:v>
                </c:pt>
                <c:pt idx="208">
                  <c:v>95.757575757575751</c:v>
                </c:pt>
                <c:pt idx="209">
                  <c:v>97.575757575757578</c:v>
                </c:pt>
                <c:pt idx="210">
                  <c:v>98.77213695395514</c:v>
                </c:pt>
                <c:pt idx="211">
                  <c:v>96.850846123573405</c:v>
                </c:pt>
                <c:pt idx="212">
                  <c:v>97.835497835497833</c:v>
                </c:pt>
                <c:pt idx="213">
                  <c:v>101.2436048799685</c:v>
                </c:pt>
                <c:pt idx="214">
                  <c:v>101.21999212908304</c:v>
                </c:pt>
                <c:pt idx="215">
                  <c:v>98.780007870916961</c:v>
                </c:pt>
                <c:pt idx="216">
                  <c:v>96.026761117670219</c:v>
                </c:pt>
                <c:pt idx="217">
                  <c:v>97.591499409681219</c:v>
                </c:pt>
                <c:pt idx="218">
                  <c:v>99.370326643053914</c:v>
                </c:pt>
                <c:pt idx="219">
                  <c:v>98.765053128689502</c:v>
                </c:pt>
                <c:pt idx="220">
                  <c:v>99.378197560015749</c:v>
                </c:pt>
                <c:pt idx="221">
                  <c:v>100.65328610783155</c:v>
                </c:pt>
                <c:pt idx="222">
                  <c:v>96.939000393545854</c:v>
                </c:pt>
                <c:pt idx="223">
                  <c:v>97.851239669421489</c:v>
                </c:pt>
                <c:pt idx="224">
                  <c:v>99.693034238488792</c:v>
                </c:pt>
                <c:pt idx="225">
                  <c:v>98.74852420306965</c:v>
                </c:pt>
                <c:pt idx="226">
                  <c:v>99.238882329791423</c:v>
                </c:pt>
                <c:pt idx="227">
                  <c:v>97.662337662337663</c:v>
                </c:pt>
                <c:pt idx="228">
                  <c:v>96.107831562377015</c:v>
                </c:pt>
                <c:pt idx="229">
                  <c:v>96.008658008658017</c:v>
                </c:pt>
                <c:pt idx="230">
                  <c:v>94.184179456906733</c:v>
                </c:pt>
                <c:pt idx="231">
                  <c:v>93.813459268004721</c:v>
                </c:pt>
                <c:pt idx="232">
                  <c:v>91.743408107044473</c:v>
                </c:pt>
                <c:pt idx="233">
                  <c:v>91.743408107044473</c:v>
                </c:pt>
                <c:pt idx="234">
                  <c:v>91.570247933884303</c:v>
                </c:pt>
                <c:pt idx="235">
                  <c:v>94.222746950019669</c:v>
                </c:pt>
                <c:pt idx="236">
                  <c:v>94.490358126721759</c:v>
                </c:pt>
                <c:pt idx="237">
                  <c:v>98.378591105863833</c:v>
                </c:pt>
                <c:pt idx="238">
                  <c:v>98.362849271940178</c:v>
                </c:pt>
                <c:pt idx="239">
                  <c:v>98.276269185360093</c:v>
                </c:pt>
                <c:pt idx="240">
                  <c:v>99.346713892168438</c:v>
                </c:pt>
                <c:pt idx="241">
                  <c:v>99.378197560015749</c:v>
                </c:pt>
                <c:pt idx="242">
                  <c:v>99.748130657221566</c:v>
                </c:pt>
                <c:pt idx="243">
                  <c:v>97.560015741833922</c:v>
                </c:pt>
                <c:pt idx="244">
                  <c:v>99.212908303817386</c:v>
                </c:pt>
                <c:pt idx="245">
                  <c:v>97.764659582841389</c:v>
                </c:pt>
                <c:pt idx="246">
                  <c:v>96.851633215269587</c:v>
                </c:pt>
                <c:pt idx="247">
                  <c:v>95.820543093270359</c:v>
                </c:pt>
                <c:pt idx="248">
                  <c:v>96.170798898071624</c:v>
                </c:pt>
                <c:pt idx="249">
                  <c:v>95.702479338842977</c:v>
                </c:pt>
                <c:pt idx="250">
                  <c:v>94.679260133805599</c:v>
                </c:pt>
                <c:pt idx="251">
                  <c:v>97.544273907910281</c:v>
                </c:pt>
                <c:pt idx="252">
                  <c:v>97.733175914994092</c:v>
                </c:pt>
                <c:pt idx="253">
                  <c:v>98.59897678079497</c:v>
                </c:pt>
                <c:pt idx="254">
                  <c:v>99.480519480519476</c:v>
                </c:pt>
                <c:pt idx="255">
                  <c:v>99.480519480519476</c:v>
                </c:pt>
                <c:pt idx="256">
                  <c:v>99.55922865013774</c:v>
                </c:pt>
                <c:pt idx="257">
                  <c:v>98.252656434474616</c:v>
                </c:pt>
                <c:pt idx="258">
                  <c:v>99.268004722550188</c:v>
                </c:pt>
                <c:pt idx="259">
                  <c:v>98.780007870916961</c:v>
                </c:pt>
                <c:pt idx="260">
                  <c:v>98.780007870916961</c:v>
                </c:pt>
                <c:pt idx="261">
                  <c:v>100.35025580480126</c:v>
                </c:pt>
                <c:pt idx="262">
                  <c:v>100.5116096025187</c:v>
                </c:pt>
                <c:pt idx="263">
                  <c:v>100.77922077922076</c:v>
                </c:pt>
                <c:pt idx="264">
                  <c:v>100.51948051948052</c:v>
                </c:pt>
                <c:pt idx="265">
                  <c:v>100.76347894529714</c:v>
                </c:pt>
                <c:pt idx="266">
                  <c:v>101.63715072805981</c:v>
                </c:pt>
                <c:pt idx="267">
                  <c:v>101.6922471467926</c:v>
                </c:pt>
                <c:pt idx="268">
                  <c:v>101.93624557260921</c:v>
                </c:pt>
                <c:pt idx="269">
                  <c:v>101.40889413616688</c:v>
                </c:pt>
                <c:pt idx="270">
                  <c:v>101.40889413616688</c:v>
                </c:pt>
                <c:pt idx="271">
                  <c:v>101.80243998425817</c:v>
                </c:pt>
                <c:pt idx="272">
                  <c:v>102.9279811097993</c:v>
                </c:pt>
                <c:pt idx="273">
                  <c:v>103.47107438016529</c:v>
                </c:pt>
                <c:pt idx="274">
                  <c:v>103.85674931129476</c:v>
                </c:pt>
                <c:pt idx="275">
                  <c:v>103.5891381345927</c:v>
                </c:pt>
                <c:pt idx="276">
                  <c:v>103.47107438016529</c:v>
                </c:pt>
                <c:pt idx="277">
                  <c:v>104.33687524596616</c:v>
                </c:pt>
                <c:pt idx="278">
                  <c:v>103.80165289256198</c:v>
                </c:pt>
                <c:pt idx="279">
                  <c:v>103.75442739079102</c:v>
                </c:pt>
                <c:pt idx="280">
                  <c:v>103.40023612750886</c:v>
                </c:pt>
                <c:pt idx="281">
                  <c:v>103.36088154269972</c:v>
                </c:pt>
                <c:pt idx="282">
                  <c:v>104.26603699330971</c:v>
                </c:pt>
                <c:pt idx="283">
                  <c:v>104.43132624950809</c:v>
                </c:pt>
                <c:pt idx="284">
                  <c:v>105.89531680440771</c:v>
                </c:pt>
                <c:pt idx="285">
                  <c:v>105.82447855175128</c:v>
                </c:pt>
                <c:pt idx="286">
                  <c:v>106.09208972845336</c:v>
                </c:pt>
                <c:pt idx="287">
                  <c:v>106.40692640692642</c:v>
                </c:pt>
                <c:pt idx="288">
                  <c:v>106.54073199527747</c:v>
                </c:pt>
                <c:pt idx="289">
                  <c:v>105.75442739079102</c:v>
                </c:pt>
                <c:pt idx="290">
                  <c:v>106.54073199527747</c:v>
                </c:pt>
                <c:pt idx="291">
                  <c:v>106.40692640692642</c:v>
                </c:pt>
                <c:pt idx="292">
                  <c:v>105.91105863833137</c:v>
                </c:pt>
                <c:pt idx="293">
                  <c:v>107.08303817394726</c:v>
                </c:pt>
                <c:pt idx="294">
                  <c:v>107.36717827626919</c:v>
                </c:pt>
                <c:pt idx="295">
                  <c:v>107.36717827626919</c:v>
                </c:pt>
                <c:pt idx="296">
                  <c:v>107.41440377804014</c:v>
                </c:pt>
                <c:pt idx="297">
                  <c:v>107.06965761511218</c:v>
                </c:pt>
                <c:pt idx="298">
                  <c:v>107.54112554112554</c:v>
                </c:pt>
                <c:pt idx="299">
                  <c:v>107.77646595828413</c:v>
                </c:pt>
                <c:pt idx="300">
                  <c:v>107.95749704840614</c:v>
                </c:pt>
                <c:pt idx="301">
                  <c:v>108.27154663518299</c:v>
                </c:pt>
                <c:pt idx="302">
                  <c:v>107.84730421094058</c:v>
                </c:pt>
                <c:pt idx="303">
                  <c:v>108.40613931523022</c:v>
                </c:pt>
                <c:pt idx="304">
                  <c:v>108.07713498622591</c:v>
                </c:pt>
                <c:pt idx="305">
                  <c:v>107.63478945297126</c:v>
                </c:pt>
                <c:pt idx="306">
                  <c:v>106.06060606060606</c:v>
                </c:pt>
                <c:pt idx="307">
                  <c:v>106.80047225501772</c:v>
                </c:pt>
                <c:pt idx="308">
                  <c:v>107.86304604486423</c:v>
                </c:pt>
                <c:pt idx="309">
                  <c:v>108.280204643841</c:v>
                </c:pt>
                <c:pt idx="310">
                  <c:v>108.28807556080284</c:v>
                </c:pt>
                <c:pt idx="311">
                  <c:v>110.24163715072808</c:v>
                </c:pt>
                <c:pt idx="312">
                  <c:v>110.12199921290831</c:v>
                </c:pt>
                <c:pt idx="313">
                  <c:v>110.75954348681623</c:v>
                </c:pt>
                <c:pt idx="314">
                  <c:v>110.42896497441954</c:v>
                </c:pt>
                <c:pt idx="315">
                  <c:v>110.86186540731995</c:v>
                </c:pt>
                <c:pt idx="316">
                  <c:v>110.53915781188508</c:v>
                </c:pt>
                <c:pt idx="317">
                  <c:v>110.35812672176309</c:v>
                </c:pt>
                <c:pt idx="318">
                  <c:v>109.56316410861864</c:v>
                </c:pt>
                <c:pt idx="319">
                  <c:v>109.91735537190084</c:v>
                </c:pt>
                <c:pt idx="320">
                  <c:v>111.46005509641874</c:v>
                </c:pt>
                <c:pt idx="321">
                  <c:v>111.11373475009839</c:v>
                </c:pt>
                <c:pt idx="322">
                  <c:v>110.56277056277057</c:v>
                </c:pt>
                <c:pt idx="323">
                  <c:v>110.37386855568674</c:v>
                </c:pt>
                <c:pt idx="324">
                  <c:v>110.83038173947266</c:v>
                </c:pt>
                <c:pt idx="325">
                  <c:v>111.64108618654073</c:v>
                </c:pt>
                <c:pt idx="326">
                  <c:v>111.18457300275482</c:v>
                </c:pt>
                <c:pt idx="327">
                  <c:v>110.08264462809917</c:v>
                </c:pt>
                <c:pt idx="328">
                  <c:v>110.02754820936637</c:v>
                </c:pt>
                <c:pt idx="329">
                  <c:v>110.02754820936637</c:v>
                </c:pt>
                <c:pt idx="330">
                  <c:v>108.79181424635971</c:v>
                </c:pt>
                <c:pt idx="331">
                  <c:v>106.96576151121606</c:v>
                </c:pt>
                <c:pt idx="332">
                  <c:v>107.83156237701692</c:v>
                </c:pt>
                <c:pt idx="333">
                  <c:v>109.24045651318379</c:v>
                </c:pt>
                <c:pt idx="334">
                  <c:v>107.94175521448248</c:v>
                </c:pt>
                <c:pt idx="335">
                  <c:v>107.87091696182607</c:v>
                </c:pt>
                <c:pt idx="336">
                  <c:v>109.47028728846911</c:v>
                </c:pt>
                <c:pt idx="337">
                  <c:v>109.09878000787091</c:v>
                </c:pt>
                <c:pt idx="338">
                  <c:v>108.3982683982684</c:v>
                </c:pt>
                <c:pt idx="339">
                  <c:v>108.5792994883904</c:v>
                </c:pt>
                <c:pt idx="340">
                  <c:v>107.66627312081857</c:v>
                </c:pt>
                <c:pt idx="341">
                  <c:v>108.07556080283354</c:v>
                </c:pt>
                <c:pt idx="342">
                  <c:v>109.55529319165682</c:v>
                </c:pt>
                <c:pt idx="343">
                  <c:v>110.31877213695395</c:v>
                </c:pt>
                <c:pt idx="344">
                  <c:v>110.49980322707596</c:v>
                </c:pt>
                <c:pt idx="345">
                  <c:v>110.090515545061</c:v>
                </c:pt>
                <c:pt idx="346">
                  <c:v>110.77528532073988</c:v>
                </c:pt>
                <c:pt idx="347">
                  <c:v>110.44864226682407</c:v>
                </c:pt>
                <c:pt idx="348">
                  <c:v>109.60251869342778</c:v>
                </c:pt>
                <c:pt idx="349">
                  <c:v>107.83156237701692</c:v>
                </c:pt>
                <c:pt idx="350">
                  <c:v>107.91027154663517</c:v>
                </c:pt>
                <c:pt idx="351">
                  <c:v>107.47737111373476</c:v>
                </c:pt>
                <c:pt idx="352">
                  <c:v>106.83982683982684</c:v>
                </c:pt>
                <c:pt idx="353">
                  <c:v>107.06021251475799</c:v>
                </c:pt>
                <c:pt idx="354">
                  <c:v>106.73750491932313</c:v>
                </c:pt>
                <c:pt idx="355">
                  <c:v>105.55686737504921</c:v>
                </c:pt>
                <c:pt idx="356">
                  <c:v>104.9508067689886</c:v>
                </c:pt>
                <c:pt idx="357">
                  <c:v>104.54860291223929</c:v>
                </c:pt>
                <c:pt idx="358">
                  <c:v>102.99881936245573</c:v>
                </c:pt>
                <c:pt idx="359">
                  <c:v>102.11727666273123</c:v>
                </c:pt>
                <c:pt idx="360">
                  <c:v>103.87249114521842</c:v>
                </c:pt>
                <c:pt idx="361">
                  <c:v>104.05352223534041</c:v>
                </c:pt>
                <c:pt idx="362">
                  <c:v>104.10861865407321</c:v>
                </c:pt>
                <c:pt idx="363">
                  <c:v>104.31326249508068</c:v>
                </c:pt>
                <c:pt idx="364">
                  <c:v>103.97481306572216</c:v>
                </c:pt>
                <c:pt idx="365">
                  <c:v>103.97481306572216</c:v>
                </c:pt>
                <c:pt idx="366">
                  <c:v>105.23415977961432</c:v>
                </c:pt>
                <c:pt idx="367">
                  <c:v>103.70720188902007</c:v>
                </c:pt>
                <c:pt idx="368">
                  <c:v>103.47894529712711</c:v>
                </c:pt>
                <c:pt idx="369">
                  <c:v>100.8736717827627</c:v>
                </c:pt>
                <c:pt idx="370">
                  <c:v>100.82644628099173</c:v>
                </c:pt>
                <c:pt idx="371">
                  <c:v>101.58992522628887</c:v>
                </c:pt>
                <c:pt idx="372">
                  <c:v>103.87249114521842</c:v>
                </c:pt>
                <c:pt idx="373">
                  <c:v>103.93545848091304</c:v>
                </c:pt>
                <c:pt idx="374">
                  <c:v>104.76190476190477</c:v>
                </c:pt>
                <c:pt idx="375">
                  <c:v>103.43565525383707</c:v>
                </c:pt>
                <c:pt idx="376">
                  <c:v>104.6202282565919</c:v>
                </c:pt>
                <c:pt idx="377">
                  <c:v>103.95120031483667</c:v>
                </c:pt>
                <c:pt idx="378">
                  <c:v>105.05312868949233</c:v>
                </c:pt>
                <c:pt idx="379">
                  <c:v>105.58048012593466</c:v>
                </c:pt>
                <c:pt idx="380">
                  <c:v>105.78512396694215</c:v>
                </c:pt>
                <c:pt idx="381">
                  <c:v>106.80834317197953</c:v>
                </c:pt>
                <c:pt idx="382">
                  <c:v>106.63518299881936</c:v>
                </c:pt>
                <c:pt idx="383">
                  <c:v>104.24242424242425</c:v>
                </c:pt>
                <c:pt idx="384">
                  <c:v>105.0452577725305</c:v>
                </c:pt>
                <c:pt idx="385">
                  <c:v>103.36088154269972</c:v>
                </c:pt>
                <c:pt idx="386">
                  <c:v>103.88036206218023</c:v>
                </c:pt>
                <c:pt idx="387">
                  <c:v>104.81936245572609</c:v>
                </c:pt>
                <c:pt idx="388">
                  <c:v>104.51790633608815</c:v>
                </c:pt>
                <c:pt idx="389">
                  <c:v>107.12711530893348</c:v>
                </c:pt>
                <c:pt idx="390">
                  <c:v>107.44588744588744</c:v>
                </c:pt>
                <c:pt idx="391">
                  <c:v>108.15584415584416</c:v>
                </c:pt>
                <c:pt idx="392">
                  <c:v>108.15584415584416</c:v>
                </c:pt>
                <c:pt idx="393">
                  <c:v>107.66627312081857</c:v>
                </c:pt>
                <c:pt idx="394">
                  <c:v>106.64305391578119</c:v>
                </c:pt>
                <c:pt idx="395">
                  <c:v>106.50924832743014</c:v>
                </c:pt>
                <c:pt idx="396">
                  <c:v>105.58048012593466</c:v>
                </c:pt>
                <c:pt idx="397">
                  <c:v>105.59622195985831</c:v>
                </c:pt>
                <c:pt idx="398">
                  <c:v>105.08461235733964</c:v>
                </c:pt>
                <c:pt idx="399">
                  <c:v>106.84769775678866</c:v>
                </c:pt>
                <c:pt idx="400">
                  <c:v>106.59582841401023</c:v>
                </c:pt>
                <c:pt idx="401">
                  <c:v>107.32782369146008</c:v>
                </c:pt>
                <c:pt idx="402">
                  <c:v>108.1227863046045</c:v>
                </c:pt>
                <c:pt idx="403">
                  <c:v>108.40613931523022</c:v>
                </c:pt>
                <c:pt idx="404">
                  <c:v>107.41440377804014</c:v>
                </c:pt>
                <c:pt idx="405">
                  <c:v>106.32821723730814</c:v>
                </c:pt>
                <c:pt idx="406">
                  <c:v>105.41125541125542</c:v>
                </c:pt>
                <c:pt idx="407">
                  <c:v>105.43880362062181</c:v>
                </c:pt>
                <c:pt idx="408">
                  <c:v>107.17827626918535</c:v>
                </c:pt>
                <c:pt idx="409">
                  <c:v>109.14994096812281</c:v>
                </c:pt>
                <c:pt idx="410">
                  <c:v>109.1538764266037</c:v>
                </c:pt>
                <c:pt idx="411">
                  <c:v>108.39039748130659</c:v>
                </c:pt>
                <c:pt idx="412">
                  <c:v>108.29594647776466</c:v>
                </c:pt>
                <c:pt idx="413">
                  <c:v>107.54820936639118</c:v>
                </c:pt>
                <c:pt idx="414">
                  <c:v>109.68044077134986</c:v>
                </c:pt>
                <c:pt idx="415">
                  <c:v>109.89374262101535</c:v>
                </c:pt>
                <c:pt idx="416">
                  <c:v>110.44470680834317</c:v>
                </c:pt>
                <c:pt idx="417">
                  <c:v>110.57851239669422</c:v>
                </c:pt>
                <c:pt idx="418">
                  <c:v>110.67296340023614</c:v>
                </c:pt>
                <c:pt idx="419">
                  <c:v>110.85399449035813</c:v>
                </c:pt>
                <c:pt idx="420">
                  <c:v>110.79889807162535</c:v>
                </c:pt>
                <c:pt idx="421">
                  <c:v>110.81463990554899</c:v>
                </c:pt>
                <c:pt idx="422">
                  <c:v>110.9405745769382</c:v>
                </c:pt>
                <c:pt idx="423">
                  <c:v>111.75914994096814</c:v>
                </c:pt>
                <c:pt idx="424">
                  <c:v>111.90869736324282</c:v>
                </c:pt>
                <c:pt idx="425">
                  <c:v>111.91656828020464</c:v>
                </c:pt>
                <c:pt idx="426">
                  <c:v>111.57811885084612</c:v>
                </c:pt>
                <c:pt idx="427">
                  <c:v>111.62534435261708</c:v>
                </c:pt>
                <c:pt idx="428">
                  <c:v>110.71625344352616</c:v>
                </c:pt>
                <c:pt idx="429">
                  <c:v>111.38134592680046</c:v>
                </c:pt>
                <c:pt idx="430">
                  <c:v>111.40495867768594</c:v>
                </c:pt>
                <c:pt idx="431">
                  <c:v>111.29476584022041</c:v>
                </c:pt>
                <c:pt idx="432">
                  <c:v>111.38134592680046</c:v>
                </c:pt>
                <c:pt idx="433">
                  <c:v>110.57851239669422</c:v>
                </c:pt>
                <c:pt idx="434">
                  <c:v>111.10586383313657</c:v>
                </c:pt>
                <c:pt idx="435">
                  <c:v>111.10586383313657</c:v>
                </c:pt>
                <c:pt idx="436">
                  <c:v>111.00354191263281</c:v>
                </c:pt>
                <c:pt idx="437">
                  <c:v>110.90909090909091</c:v>
                </c:pt>
                <c:pt idx="438">
                  <c:v>113.16017316017317</c:v>
                </c:pt>
                <c:pt idx="439">
                  <c:v>113.60094451003545</c:v>
                </c:pt>
                <c:pt idx="440">
                  <c:v>112.95552931916568</c:v>
                </c:pt>
                <c:pt idx="441">
                  <c:v>113.27036599763873</c:v>
                </c:pt>
                <c:pt idx="442">
                  <c:v>113.64817001180636</c:v>
                </c:pt>
                <c:pt idx="443">
                  <c:v>115.37977174340813</c:v>
                </c:pt>
                <c:pt idx="444">
                  <c:v>115.8913813459268</c:v>
                </c:pt>
                <c:pt idx="445">
                  <c:v>115.4978354978355</c:v>
                </c:pt>
                <c:pt idx="446">
                  <c:v>115.40338449429359</c:v>
                </c:pt>
                <c:pt idx="447">
                  <c:v>115.46635182998818</c:v>
                </c:pt>
                <c:pt idx="448">
                  <c:v>115.47422274695003</c:v>
                </c:pt>
                <c:pt idx="449">
                  <c:v>114.81306572215664</c:v>
                </c:pt>
                <c:pt idx="450">
                  <c:v>114.63597009051556</c:v>
                </c:pt>
                <c:pt idx="451">
                  <c:v>113.41991341991343</c:v>
                </c:pt>
                <c:pt idx="452">
                  <c:v>112.78630460448642</c:v>
                </c:pt>
                <c:pt idx="453">
                  <c:v>113.84494293585202</c:v>
                </c:pt>
                <c:pt idx="454">
                  <c:v>113.31759149940967</c:v>
                </c:pt>
                <c:pt idx="455">
                  <c:v>113.61275088547815</c:v>
                </c:pt>
                <c:pt idx="456">
                  <c:v>113.73475009838647</c:v>
                </c:pt>
                <c:pt idx="457">
                  <c:v>114.19913419913421</c:v>
                </c:pt>
                <c:pt idx="458">
                  <c:v>115.01377410468321</c:v>
                </c:pt>
                <c:pt idx="459">
                  <c:v>115.02558048012592</c:v>
                </c:pt>
                <c:pt idx="460">
                  <c:v>114.633608815427</c:v>
                </c:pt>
                <c:pt idx="461">
                  <c:v>113.49862258953168</c:v>
                </c:pt>
                <c:pt idx="462">
                  <c:v>112.77449822904369</c:v>
                </c:pt>
                <c:pt idx="463">
                  <c:v>112.83746556473831</c:v>
                </c:pt>
                <c:pt idx="464">
                  <c:v>112.46753246753245</c:v>
                </c:pt>
                <c:pt idx="465">
                  <c:v>113.40417158598979</c:v>
                </c:pt>
                <c:pt idx="466">
                  <c:v>114.55332546241637</c:v>
                </c:pt>
                <c:pt idx="467">
                  <c:v>115.07280598189689</c:v>
                </c:pt>
                <c:pt idx="468">
                  <c:v>114.77371113734749</c:v>
                </c:pt>
                <c:pt idx="469">
                  <c:v>112.86076347894529</c:v>
                </c:pt>
                <c:pt idx="470">
                  <c:v>112.87682014954743</c:v>
                </c:pt>
                <c:pt idx="471">
                  <c:v>111.31050767414403</c:v>
                </c:pt>
                <c:pt idx="472">
                  <c:v>110.99567099567101</c:v>
                </c:pt>
                <c:pt idx="473">
                  <c:v>111.31837859110587</c:v>
                </c:pt>
                <c:pt idx="474">
                  <c:v>111.25541125541125</c:v>
                </c:pt>
                <c:pt idx="475">
                  <c:v>111.25541125541125</c:v>
                </c:pt>
                <c:pt idx="476">
                  <c:v>111.25541125541125</c:v>
                </c:pt>
                <c:pt idx="477">
                  <c:v>111.25541125541125</c:v>
                </c:pt>
                <c:pt idx="478">
                  <c:v>112.42030696576153</c:v>
                </c:pt>
                <c:pt idx="479">
                  <c:v>111.42070051160961</c:v>
                </c:pt>
                <c:pt idx="480">
                  <c:v>111.64785517512792</c:v>
                </c:pt>
                <c:pt idx="481">
                  <c:v>112.52262888626525</c:v>
                </c:pt>
                <c:pt idx="482">
                  <c:v>109.97245179063361</c:v>
                </c:pt>
                <c:pt idx="483">
                  <c:v>108.65013774104683</c:v>
                </c:pt>
                <c:pt idx="484">
                  <c:v>108.74458874458874</c:v>
                </c:pt>
                <c:pt idx="485">
                  <c:v>108.82723337268791</c:v>
                </c:pt>
                <c:pt idx="486">
                  <c:v>108.45336481700119</c:v>
                </c:pt>
                <c:pt idx="487">
                  <c:v>106.98929555293194</c:v>
                </c:pt>
                <c:pt idx="488">
                  <c:v>106.80834317197953</c:v>
                </c:pt>
                <c:pt idx="489">
                  <c:v>107.33569460842189</c:v>
                </c:pt>
                <c:pt idx="490">
                  <c:v>109.50806768988588</c:v>
                </c:pt>
                <c:pt idx="491">
                  <c:v>109.55529319165682</c:v>
                </c:pt>
                <c:pt idx="492">
                  <c:v>109.75993703266428</c:v>
                </c:pt>
                <c:pt idx="493">
                  <c:v>109.75993703266428</c:v>
                </c:pt>
                <c:pt idx="494">
                  <c:v>111.25541125541125</c:v>
                </c:pt>
                <c:pt idx="495">
                  <c:v>111.0192837465565</c:v>
                </c:pt>
                <c:pt idx="496">
                  <c:v>110.45257772530502</c:v>
                </c:pt>
                <c:pt idx="497">
                  <c:v>111.34199134199135</c:v>
                </c:pt>
                <c:pt idx="498">
                  <c:v>111.86147186147186</c:v>
                </c:pt>
                <c:pt idx="499">
                  <c:v>111.88902007083826</c:v>
                </c:pt>
                <c:pt idx="500">
                  <c:v>111.33412042502951</c:v>
                </c:pt>
                <c:pt idx="501">
                  <c:v>111.176702085793</c:v>
                </c:pt>
                <c:pt idx="502">
                  <c:v>111.37347500983866</c:v>
                </c:pt>
                <c:pt idx="503">
                  <c:v>111.75127902400629</c:v>
                </c:pt>
                <c:pt idx="504">
                  <c:v>112.09366391184572</c:v>
                </c:pt>
                <c:pt idx="505">
                  <c:v>112.13931523022434</c:v>
                </c:pt>
                <c:pt idx="506">
                  <c:v>112.9004329004329</c:v>
                </c:pt>
                <c:pt idx="507">
                  <c:v>112.95552931916568</c:v>
                </c:pt>
                <c:pt idx="508">
                  <c:v>112.26288862652498</c:v>
                </c:pt>
                <c:pt idx="509">
                  <c:v>111.84974419519872</c:v>
                </c:pt>
                <c:pt idx="510">
                  <c:v>113.16017316017317</c:v>
                </c:pt>
                <c:pt idx="511">
                  <c:v>114.41951987406533</c:v>
                </c:pt>
                <c:pt idx="512">
                  <c:v>113.56946084218811</c:v>
                </c:pt>
                <c:pt idx="513">
                  <c:v>114.22274695001968</c:v>
                </c:pt>
                <c:pt idx="514">
                  <c:v>112.3888232979142</c:v>
                </c:pt>
                <c:pt idx="515">
                  <c:v>112.04250295159386</c:v>
                </c:pt>
                <c:pt idx="516">
                  <c:v>112.04250295159386</c:v>
                </c:pt>
                <c:pt idx="517">
                  <c:v>111.5702479338843</c:v>
                </c:pt>
                <c:pt idx="518">
                  <c:v>111.4219598583235</c:v>
                </c:pt>
                <c:pt idx="519">
                  <c:v>110.21645021645021</c:v>
                </c:pt>
                <c:pt idx="520">
                  <c:v>112.08972845336483</c:v>
                </c:pt>
                <c:pt idx="521">
                  <c:v>112.08972845336483</c:v>
                </c:pt>
                <c:pt idx="522">
                  <c:v>114.96261314443133</c:v>
                </c:pt>
                <c:pt idx="523">
                  <c:v>114.70609996064542</c:v>
                </c:pt>
                <c:pt idx="524">
                  <c:v>115.20661157024794</c:v>
                </c:pt>
                <c:pt idx="525">
                  <c:v>114.8913813459268</c:v>
                </c:pt>
                <c:pt idx="526">
                  <c:v>114.56088154269972</c:v>
                </c:pt>
                <c:pt idx="527">
                  <c:v>114.85242030696577</c:v>
                </c:pt>
                <c:pt idx="528">
                  <c:v>115.76544667453759</c:v>
                </c:pt>
                <c:pt idx="529">
                  <c:v>115.75757575757575</c:v>
                </c:pt>
                <c:pt idx="530">
                  <c:v>115.6788665879575</c:v>
                </c:pt>
                <c:pt idx="531">
                  <c:v>115.75757575757575</c:v>
                </c:pt>
                <c:pt idx="532">
                  <c:v>115.74183392365211</c:v>
                </c:pt>
                <c:pt idx="533">
                  <c:v>116.48957103502558</c:v>
                </c:pt>
                <c:pt idx="534">
                  <c:v>116.74931129476585</c:v>
                </c:pt>
                <c:pt idx="535">
                  <c:v>116.74931129476585</c:v>
                </c:pt>
                <c:pt idx="536">
                  <c:v>117.37898465171193</c:v>
                </c:pt>
                <c:pt idx="537">
                  <c:v>117.56788665879576</c:v>
                </c:pt>
                <c:pt idx="538">
                  <c:v>117.59937032664305</c:v>
                </c:pt>
                <c:pt idx="539">
                  <c:v>118.26052735143644</c:v>
                </c:pt>
                <c:pt idx="540">
                  <c:v>118.11885084612356</c:v>
                </c:pt>
                <c:pt idx="541">
                  <c:v>118.5832349468713</c:v>
                </c:pt>
                <c:pt idx="542">
                  <c:v>118.11885084612356</c:v>
                </c:pt>
                <c:pt idx="543">
                  <c:v>117.82762691853601</c:v>
                </c:pt>
                <c:pt idx="544">
                  <c:v>119.03974813065723</c:v>
                </c:pt>
                <c:pt idx="545">
                  <c:v>117.69775678866587</c:v>
                </c:pt>
                <c:pt idx="546">
                  <c:v>118.89020070838254</c:v>
                </c:pt>
                <c:pt idx="547">
                  <c:v>118.97678079496261</c:v>
                </c:pt>
                <c:pt idx="548">
                  <c:v>118.81936245572611</c:v>
                </c:pt>
                <c:pt idx="549">
                  <c:v>119.4805194805195</c:v>
                </c:pt>
                <c:pt idx="550">
                  <c:v>119.456906729634</c:v>
                </c:pt>
                <c:pt idx="551">
                  <c:v>119.65367965367966</c:v>
                </c:pt>
                <c:pt idx="552">
                  <c:v>119.75678866587958</c:v>
                </c:pt>
                <c:pt idx="553">
                  <c:v>119.86619441164896</c:v>
                </c:pt>
                <c:pt idx="554">
                  <c:v>119.72451790633609</c:v>
                </c:pt>
                <c:pt idx="555">
                  <c:v>119.72451790633609</c:v>
                </c:pt>
                <c:pt idx="556">
                  <c:v>120.62180243998426</c:v>
                </c:pt>
                <c:pt idx="557">
                  <c:v>119.11845730027548</c:v>
                </c:pt>
                <c:pt idx="558">
                  <c:v>118.39433293978747</c:v>
                </c:pt>
                <c:pt idx="559">
                  <c:v>119.55135773317591</c:v>
                </c:pt>
                <c:pt idx="560">
                  <c:v>117.27666273120818</c:v>
                </c:pt>
                <c:pt idx="561">
                  <c:v>118.07949626131445</c:v>
                </c:pt>
                <c:pt idx="562">
                  <c:v>119.56709956709956</c:v>
                </c:pt>
                <c:pt idx="563">
                  <c:v>119.33097205824478</c:v>
                </c:pt>
                <c:pt idx="564">
                  <c:v>119.72451790633609</c:v>
                </c:pt>
                <c:pt idx="565">
                  <c:v>120.362062180244</c:v>
                </c:pt>
                <c:pt idx="566">
                  <c:v>121.44037780401416</c:v>
                </c:pt>
                <c:pt idx="567">
                  <c:v>121.60566706021253</c:v>
                </c:pt>
                <c:pt idx="568">
                  <c:v>121.82290436835892</c:v>
                </c:pt>
                <c:pt idx="569">
                  <c:v>122.34553325462416</c:v>
                </c:pt>
                <c:pt idx="570">
                  <c:v>122.80991735537189</c:v>
                </c:pt>
                <c:pt idx="571">
                  <c:v>122.534435261708</c:v>
                </c:pt>
                <c:pt idx="572">
                  <c:v>122.71153089334908</c:v>
                </c:pt>
                <c:pt idx="573">
                  <c:v>123.36088154269973</c:v>
                </c:pt>
                <c:pt idx="574">
                  <c:v>122.65249901613539</c:v>
                </c:pt>
                <c:pt idx="575">
                  <c:v>121.97560015741836</c:v>
                </c:pt>
                <c:pt idx="576">
                  <c:v>121.69224714679261</c:v>
                </c:pt>
                <c:pt idx="577">
                  <c:v>122.54230617866982</c:v>
                </c:pt>
                <c:pt idx="578">
                  <c:v>121.49468713105078</c:v>
                </c:pt>
                <c:pt idx="579">
                  <c:v>122.47146792601337</c:v>
                </c:pt>
                <c:pt idx="580">
                  <c:v>121.95985832349467</c:v>
                </c:pt>
                <c:pt idx="581">
                  <c:v>122.93585202676111</c:v>
                </c:pt>
                <c:pt idx="582">
                  <c:v>122.93585202676111</c:v>
                </c:pt>
                <c:pt idx="583">
                  <c:v>123.31365604092876</c:v>
                </c:pt>
                <c:pt idx="584">
                  <c:v>123.31365604092876</c:v>
                </c:pt>
                <c:pt idx="585">
                  <c:v>122.82565918929555</c:v>
                </c:pt>
                <c:pt idx="586">
                  <c:v>123.43171979535616</c:v>
                </c:pt>
                <c:pt idx="587">
                  <c:v>122.18024399842582</c:v>
                </c:pt>
                <c:pt idx="588">
                  <c:v>122.67611176702087</c:v>
                </c:pt>
                <c:pt idx="589">
                  <c:v>122.12357339630067</c:v>
                </c:pt>
                <c:pt idx="590">
                  <c:v>122.95159386068477</c:v>
                </c:pt>
                <c:pt idx="591">
                  <c:v>123.37662337662339</c:v>
                </c:pt>
                <c:pt idx="592">
                  <c:v>124.88783943329398</c:v>
                </c:pt>
                <c:pt idx="593">
                  <c:v>125.29712711530894</c:v>
                </c:pt>
                <c:pt idx="594">
                  <c:v>124.99016135379773</c:v>
                </c:pt>
                <c:pt idx="595">
                  <c:v>122.09208972845336</c:v>
                </c:pt>
                <c:pt idx="596">
                  <c:v>123.89610389610391</c:v>
                </c:pt>
                <c:pt idx="597">
                  <c:v>122.08579299488392</c:v>
                </c:pt>
                <c:pt idx="598">
                  <c:v>121.32231404958678</c:v>
                </c:pt>
                <c:pt idx="599">
                  <c:v>122.37701692247147</c:v>
                </c:pt>
                <c:pt idx="600">
                  <c:v>122.92011019283746</c:v>
                </c:pt>
                <c:pt idx="601">
                  <c:v>124.18732782369146</c:v>
                </c:pt>
                <c:pt idx="602">
                  <c:v>124.26603699330971</c:v>
                </c:pt>
                <c:pt idx="603">
                  <c:v>124.76977567886661</c:v>
                </c:pt>
                <c:pt idx="604">
                  <c:v>124.54939000393549</c:v>
                </c:pt>
                <c:pt idx="605">
                  <c:v>125.38370720188902</c:v>
                </c:pt>
                <c:pt idx="606">
                  <c:v>125.68280204643843</c:v>
                </c:pt>
                <c:pt idx="607">
                  <c:v>124.58087367178277</c:v>
                </c:pt>
                <c:pt idx="608">
                  <c:v>125.7378984651712</c:v>
                </c:pt>
                <c:pt idx="609">
                  <c:v>127.01141282959465</c:v>
                </c:pt>
                <c:pt idx="610">
                  <c:v>127.33569460842189</c:v>
                </c:pt>
                <c:pt idx="611">
                  <c:v>127.981031090122</c:v>
                </c:pt>
                <c:pt idx="612">
                  <c:v>128.56355765446673</c:v>
                </c:pt>
                <c:pt idx="613">
                  <c:v>128.20228256591892</c:v>
                </c:pt>
                <c:pt idx="614">
                  <c:v>128.61865407319954</c:v>
                </c:pt>
                <c:pt idx="615">
                  <c:v>128.72097599370326</c:v>
                </c:pt>
                <c:pt idx="616">
                  <c:v>130.05116096025188</c:v>
                </c:pt>
                <c:pt idx="617">
                  <c:v>130.74773711137348</c:v>
                </c:pt>
                <c:pt idx="618">
                  <c:v>130.13774104683196</c:v>
                </c:pt>
                <c:pt idx="619">
                  <c:v>131.39708776072411</c:v>
                </c:pt>
                <c:pt idx="620">
                  <c:v>131.38921684376231</c:v>
                </c:pt>
                <c:pt idx="621">
                  <c:v>131.57811885084612</c:v>
                </c:pt>
                <c:pt idx="622">
                  <c:v>130.6021251475797</c:v>
                </c:pt>
                <c:pt idx="623">
                  <c:v>130.22432113341205</c:v>
                </c:pt>
                <c:pt idx="624">
                  <c:v>130.11255411255411</c:v>
                </c:pt>
                <c:pt idx="625">
                  <c:v>130.11255411255411</c:v>
                </c:pt>
                <c:pt idx="626">
                  <c:v>130.89334907516727</c:v>
                </c:pt>
                <c:pt idx="627">
                  <c:v>130.04329004329006</c:v>
                </c:pt>
                <c:pt idx="628">
                  <c:v>130.52341597796143</c:v>
                </c:pt>
                <c:pt idx="629">
                  <c:v>128.64620228256592</c:v>
                </c:pt>
                <c:pt idx="630">
                  <c:v>129.35852026761117</c:v>
                </c:pt>
                <c:pt idx="631">
                  <c:v>128.73671782762693</c:v>
                </c:pt>
                <c:pt idx="632">
                  <c:v>126.93585202676113</c:v>
                </c:pt>
                <c:pt idx="633">
                  <c:v>128.08343171979536</c:v>
                </c:pt>
                <c:pt idx="634">
                  <c:v>129.71271153089336</c:v>
                </c:pt>
                <c:pt idx="635">
                  <c:v>129.71271153089336</c:v>
                </c:pt>
                <c:pt idx="636">
                  <c:v>128.37308146399056</c:v>
                </c:pt>
                <c:pt idx="637">
                  <c:v>127.3120818575364</c:v>
                </c:pt>
                <c:pt idx="638">
                  <c:v>129.24832743014562</c:v>
                </c:pt>
                <c:pt idx="639">
                  <c:v>128.43368752459662</c:v>
                </c:pt>
                <c:pt idx="640">
                  <c:v>129.42935852026761</c:v>
                </c:pt>
                <c:pt idx="641">
                  <c:v>130.44864226682409</c:v>
                </c:pt>
                <c:pt idx="642">
                  <c:v>128.65013774104682</c:v>
                </c:pt>
                <c:pt idx="643">
                  <c:v>125.46241637150727</c:v>
                </c:pt>
                <c:pt idx="644">
                  <c:v>125.202676111767</c:v>
                </c:pt>
                <c:pt idx="645">
                  <c:v>123.62062180243998</c:v>
                </c:pt>
                <c:pt idx="646">
                  <c:v>124.81306572215662</c:v>
                </c:pt>
                <c:pt idx="647">
                  <c:v>126.04486422668239</c:v>
                </c:pt>
                <c:pt idx="648">
                  <c:v>126.78473042109405</c:v>
                </c:pt>
                <c:pt idx="649">
                  <c:v>126.26524990161354</c:v>
                </c:pt>
                <c:pt idx="650">
                  <c:v>127.0051160960252</c:v>
                </c:pt>
                <c:pt idx="651">
                  <c:v>126.88705234159781</c:v>
                </c:pt>
                <c:pt idx="652">
                  <c:v>126.94214876033058</c:v>
                </c:pt>
                <c:pt idx="653">
                  <c:v>126.94214876033058</c:v>
                </c:pt>
                <c:pt idx="654">
                  <c:v>128.31168831168833</c:v>
                </c:pt>
                <c:pt idx="655">
                  <c:v>129.03974813065722</c:v>
                </c:pt>
                <c:pt idx="656">
                  <c:v>129.97245179063361</c:v>
                </c:pt>
                <c:pt idx="657">
                  <c:v>130.02125147579693</c:v>
                </c:pt>
                <c:pt idx="658">
                  <c:v>131.79063360881543</c:v>
                </c:pt>
                <c:pt idx="659">
                  <c:v>131.8457300275482</c:v>
                </c:pt>
                <c:pt idx="660">
                  <c:v>132.35340417158599</c:v>
                </c:pt>
                <c:pt idx="661">
                  <c:v>131.85753640299097</c:v>
                </c:pt>
                <c:pt idx="662">
                  <c:v>132.19212908303817</c:v>
                </c:pt>
                <c:pt idx="663">
                  <c:v>132.91617473435656</c:v>
                </c:pt>
                <c:pt idx="664">
                  <c:v>133.15230224321132</c:v>
                </c:pt>
                <c:pt idx="665">
                  <c:v>133.41204250295161</c:v>
                </c:pt>
                <c:pt idx="666">
                  <c:v>133.12868949232586</c:v>
                </c:pt>
                <c:pt idx="667">
                  <c:v>132.64069264069263</c:v>
                </c:pt>
                <c:pt idx="668">
                  <c:v>132.96340023612751</c:v>
                </c:pt>
                <c:pt idx="669">
                  <c:v>133.1050767414404</c:v>
                </c:pt>
                <c:pt idx="670">
                  <c:v>132.69578905942544</c:v>
                </c:pt>
                <c:pt idx="671">
                  <c:v>132.69421487603304</c:v>
                </c:pt>
                <c:pt idx="672">
                  <c:v>132.79024006296734</c:v>
                </c:pt>
                <c:pt idx="673">
                  <c:v>134.32506887052341</c:v>
                </c:pt>
                <c:pt idx="674">
                  <c:v>134.55332546241635</c:v>
                </c:pt>
                <c:pt idx="675">
                  <c:v>134.35655253837072</c:v>
                </c:pt>
                <c:pt idx="676">
                  <c:v>133.5930735930736</c:v>
                </c:pt>
                <c:pt idx="677">
                  <c:v>133.16017316017317</c:v>
                </c:pt>
                <c:pt idx="678">
                  <c:v>133.64817001180637</c:v>
                </c:pt>
                <c:pt idx="679">
                  <c:v>133.2624950806769</c:v>
                </c:pt>
                <c:pt idx="680">
                  <c:v>133.10586383313657</c:v>
                </c:pt>
                <c:pt idx="681">
                  <c:v>133.49862258953169</c:v>
                </c:pt>
                <c:pt idx="682">
                  <c:v>132.81385281385283</c:v>
                </c:pt>
                <c:pt idx="683">
                  <c:v>130.95631641086186</c:v>
                </c:pt>
                <c:pt idx="684">
                  <c:v>130.52341597796143</c:v>
                </c:pt>
                <c:pt idx="685">
                  <c:v>129.68909878000787</c:v>
                </c:pt>
                <c:pt idx="686">
                  <c:v>130.3266430539158</c:v>
                </c:pt>
                <c:pt idx="687">
                  <c:v>129.52380952380952</c:v>
                </c:pt>
                <c:pt idx="688">
                  <c:v>130.70444706808345</c:v>
                </c:pt>
                <c:pt idx="689">
                  <c:v>131.1452184179457</c:v>
                </c:pt>
                <c:pt idx="690">
                  <c:v>130.65722156631247</c:v>
                </c:pt>
                <c:pt idx="691">
                  <c:v>128.55568673750491</c:v>
                </c:pt>
                <c:pt idx="692">
                  <c:v>129.01219992129083</c:v>
                </c:pt>
                <c:pt idx="693">
                  <c:v>129.21684376229828</c:v>
                </c:pt>
                <c:pt idx="694">
                  <c:v>128.80755608028335</c:v>
                </c:pt>
                <c:pt idx="695">
                  <c:v>128.80755608028335</c:v>
                </c:pt>
                <c:pt idx="696">
                  <c:v>129.39000393545848</c:v>
                </c:pt>
                <c:pt idx="697">
                  <c:v>130.46044864226681</c:v>
                </c:pt>
                <c:pt idx="698">
                  <c:v>130.62573789846519</c:v>
                </c:pt>
                <c:pt idx="699">
                  <c:v>130.68870523415978</c:v>
                </c:pt>
                <c:pt idx="700">
                  <c:v>131.94332939787486</c:v>
                </c:pt>
                <c:pt idx="701">
                  <c:v>132.91617473435656</c:v>
                </c:pt>
                <c:pt idx="702">
                  <c:v>133.33333333333334</c:v>
                </c:pt>
                <c:pt idx="703">
                  <c:v>132.97914207005115</c:v>
                </c:pt>
                <c:pt idx="704">
                  <c:v>133.27823691460057</c:v>
                </c:pt>
                <c:pt idx="705">
                  <c:v>134.04958677685951</c:v>
                </c:pt>
                <c:pt idx="706">
                  <c:v>134.64777646595829</c:v>
                </c:pt>
                <c:pt idx="707">
                  <c:v>136.20700511609601</c:v>
                </c:pt>
                <c:pt idx="708">
                  <c:v>135.9779614325069</c:v>
                </c:pt>
                <c:pt idx="709">
                  <c:v>134.37229437229436</c:v>
                </c:pt>
                <c:pt idx="710">
                  <c:v>133.75049193231013</c:v>
                </c:pt>
                <c:pt idx="711">
                  <c:v>133.43565525383707</c:v>
                </c:pt>
                <c:pt idx="712">
                  <c:v>133.0499803227076</c:v>
                </c:pt>
                <c:pt idx="713">
                  <c:v>133.56158992522629</c:v>
                </c:pt>
                <c:pt idx="714">
                  <c:v>132.94687131050767</c:v>
                </c:pt>
                <c:pt idx="715">
                  <c:v>132.23927587563949</c:v>
                </c:pt>
                <c:pt idx="716">
                  <c:v>133.28610783156239</c:v>
                </c:pt>
                <c:pt idx="717">
                  <c:v>133.16017316017317</c:v>
                </c:pt>
                <c:pt idx="718">
                  <c:v>131.93231011412828</c:v>
                </c:pt>
                <c:pt idx="719">
                  <c:v>132.9319165682802</c:v>
                </c:pt>
                <c:pt idx="720">
                  <c:v>131.78276269185361</c:v>
                </c:pt>
                <c:pt idx="721">
                  <c:v>130.24793388429751</c:v>
                </c:pt>
                <c:pt idx="722">
                  <c:v>130.34238488783942</c:v>
                </c:pt>
                <c:pt idx="723">
                  <c:v>133.15230224321132</c:v>
                </c:pt>
                <c:pt idx="724">
                  <c:v>134.01023219205038</c:v>
                </c:pt>
                <c:pt idx="725">
                  <c:v>134.54545454545453</c:v>
                </c:pt>
                <c:pt idx="726">
                  <c:v>133.56946084218811</c:v>
                </c:pt>
                <c:pt idx="727">
                  <c:v>135.4348681621409</c:v>
                </c:pt>
                <c:pt idx="728">
                  <c:v>136.34002361275088</c:v>
                </c:pt>
                <c:pt idx="729">
                  <c:v>137.25934671389217</c:v>
                </c:pt>
                <c:pt idx="730">
                  <c:v>137.26879181424636</c:v>
                </c:pt>
                <c:pt idx="731">
                  <c:v>138.06375442739079</c:v>
                </c:pt>
                <c:pt idx="732">
                  <c:v>137.40259740259739</c:v>
                </c:pt>
                <c:pt idx="733">
                  <c:v>137.85911058638331</c:v>
                </c:pt>
                <c:pt idx="734">
                  <c:v>138.48878394332939</c:v>
                </c:pt>
                <c:pt idx="735">
                  <c:v>138.70916961826052</c:v>
                </c:pt>
                <c:pt idx="736">
                  <c:v>139.44903581267215</c:v>
                </c:pt>
                <c:pt idx="737">
                  <c:v>138.75639512003147</c:v>
                </c:pt>
                <c:pt idx="738">
                  <c:v>138.36284927194018</c:v>
                </c:pt>
                <c:pt idx="739">
                  <c:v>138.69342778433688</c:v>
                </c:pt>
                <c:pt idx="740">
                  <c:v>139.1814246359701</c:v>
                </c:pt>
                <c:pt idx="741">
                  <c:v>138.74065328610786</c:v>
                </c:pt>
                <c:pt idx="742">
                  <c:v>139.44903581267215</c:v>
                </c:pt>
                <c:pt idx="743">
                  <c:v>137.68595041322317</c:v>
                </c:pt>
                <c:pt idx="744">
                  <c:v>139.54348681621408</c:v>
                </c:pt>
                <c:pt idx="745">
                  <c:v>139.56709956709958</c:v>
                </c:pt>
                <c:pt idx="746">
                  <c:v>139.28374655647383</c:v>
                </c:pt>
                <c:pt idx="747">
                  <c:v>140.40141676505314</c:v>
                </c:pt>
                <c:pt idx="748">
                  <c:v>141.10192837465564</c:v>
                </c:pt>
                <c:pt idx="749">
                  <c:v>141.71585989767809</c:v>
                </c:pt>
                <c:pt idx="750">
                  <c:v>141.21999212908304</c:v>
                </c:pt>
                <c:pt idx="751">
                  <c:v>140.91302636757183</c:v>
                </c:pt>
                <c:pt idx="752">
                  <c:v>140.47225501770956</c:v>
                </c:pt>
                <c:pt idx="753">
                  <c:v>141.60566706021251</c:v>
                </c:pt>
                <c:pt idx="754">
                  <c:v>142.31404958677686</c:v>
                </c:pt>
                <c:pt idx="755">
                  <c:v>142.172373081464</c:v>
                </c:pt>
                <c:pt idx="756">
                  <c:v>142.21172766627313</c:v>
                </c:pt>
                <c:pt idx="757">
                  <c:v>142.55804801259347</c:v>
                </c:pt>
                <c:pt idx="758">
                  <c:v>142.55804801259347</c:v>
                </c:pt>
                <c:pt idx="759">
                  <c:v>142.46359700905157</c:v>
                </c:pt>
                <c:pt idx="760">
                  <c:v>142.09366391184574</c:v>
                </c:pt>
                <c:pt idx="761">
                  <c:v>141.47973238882329</c:v>
                </c:pt>
                <c:pt idx="762">
                  <c:v>141.46399055489965</c:v>
                </c:pt>
                <c:pt idx="763">
                  <c:v>140.84218811491539</c:v>
                </c:pt>
                <c:pt idx="764">
                  <c:v>142.41637150728059</c:v>
                </c:pt>
                <c:pt idx="765">
                  <c:v>142.7784336875246</c:v>
                </c:pt>
                <c:pt idx="766">
                  <c:v>142.26682408500591</c:v>
                </c:pt>
                <c:pt idx="767">
                  <c:v>140.66902794175522</c:v>
                </c:pt>
                <c:pt idx="768">
                  <c:v>140.20464384100748</c:v>
                </c:pt>
                <c:pt idx="769">
                  <c:v>140.18890200708384</c:v>
                </c:pt>
                <c:pt idx="770">
                  <c:v>141.05942542306181</c:v>
                </c:pt>
                <c:pt idx="771">
                  <c:v>140.61393152302244</c:v>
                </c:pt>
                <c:pt idx="772">
                  <c:v>143.01456119637936</c:v>
                </c:pt>
                <c:pt idx="773">
                  <c:v>142.84927194018104</c:v>
                </c:pt>
                <c:pt idx="774">
                  <c:v>142.90436835891381</c:v>
                </c:pt>
                <c:pt idx="775">
                  <c:v>143.66784730421094</c:v>
                </c:pt>
                <c:pt idx="776">
                  <c:v>143.98268398268399</c:v>
                </c:pt>
                <c:pt idx="777">
                  <c:v>143.98268398268399</c:v>
                </c:pt>
                <c:pt idx="778">
                  <c:v>144.71074380165291</c:v>
                </c:pt>
                <c:pt idx="779">
                  <c:v>144.70287288469106</c:v>
                </c:pt>
                <c:pt idx="780">
                  <c:v>144.68319559228649</c:v>
                </c:pt>
                <c:pt idx="781">
                  <c:v>145.36796536796538</c:v>
                </c:pt>
                <c:pt idx="782">
                  <c:v>145.36796536796538</c:v>
                </c:pt>
                <c:pt idx="783">
                  <c:v>143.97481306572215</c:v>
                </c:pt>
                <c:pt idx="784">
                  <c:v>143.94726485635576</c:v>
                </c:pt>
                <c:pt idx="785">
                  <c:v>143.5340417158599</c:v>
                </c:pt>
                <c:pt idx="786">
                  <c:v>144.41558441558442</c:v>
                </c:pt>
                <c:pt idx="787">
                  <c:v>144.44706808343173</c:v>
                </c:pt>
                <c:pt idx="788">
                  <c:v>144.54151908697364</c:v>
                </c:pt>
                <c:pt idx="789">
                  <c:v>144.93506493506493</c:v>
                </c:pt>
                <c:pt idx="790">
                  <c:v>143.00275482093664</c:v>
                </c:pt>
                <c:pt idx="791">
                  <c:v>144.5651318378591</c:v>
                </c:pt>
                <c:pt idx="792">
                  <c:v>145.34435261707989</c:v>
                </c:pt>
                <c:pt idx="793">
                  <c:v>145.15545060999605</c:v>
                </c:pt>
                <c:pt idx="794">
                  <c:v>144.53758362849271</c:v>
                </c:pt>
                <c:pt idx="795">
                  <c:v>144.53758362849271</c:v>
                </c:pt>
                <c:pt idx="796">
                  <c:v>144.96654860291224</c:v>
                </c:pt>
                <c:pt idx="797">
                  <c:v>145.06099960645415</c:v>
                </c:pt>
                <c:pt idx="798">
                  <c:v>143.87249114521842</c:v>
                </c:pt>
                <c:pt idx="799">
                  <c:v>140.80283353010626</c:v>
                </c:pt>
                <c:pt idx="800">
                  <c:v>140.11019283746555</c:v>
                </c:pt>
                <c:pt idx="801">
                  <c:v>140.94451003541911</c:v>
                </c:pt>
                <c:pt idx="802">
                  <c:v>139.59071231798504</c:v>
                </c:pt>
                <c:pt idx="803">
                  <c:v>141.07044470680833</c:v>
                </c:pt>
                <c:pt idx="804">
                  <c:v>140.24399842581661</c:v>
                </c:pt>
                <c:pt idx="805">
                  <c:v>137.08776072412437</c:v>
                </c:pt>
                <c:pt idx="806">
                  <c:v>138.04407713498622</c:v>
                </c:pt>
                <c:pt idx="807">
                  <c:v>137.87485242030695</c:v>
                </c:pt>
                <c:pt idx="808">
                  <c:v>139.69303423848879</c:v>
                </c:pt>
                <c:pt idx="809">
                  <c:v>141.42463597009052</c:v>
                </c:pt>
                <c:pt idx="810">
                  <c:v>141.68437622983078</c:v>
                </c:pt>
                <c:pt idx="811">
                  <c:v>143.23494687131051</c:v>
                </c:pt>
                <c:pt idx="812">
                  <c:v>143.30578512396696</c:v>
                </c:pt>
                <c:pt idx="813">
                  <c:v>144.04565131837859</c:v>
                </c:pt>
                <c:pt idx="814">
                  <c:v>144.84061393152302</c:v>
                </c:pt>
                <c:pt idx="815">
                  <c:v>144.84061393152302</c:v>
                </c:pt>
                <c:pt idx="816">
                  <c:v>145.01377410468322</c:v>
                </c:pt>
                <c:pt idx="817">
                  <c:v>144.05352223534044</c:v>
                </c:pt>
                <c:pt idx="818">
                  <c:v>144.90358126721762</c:v>
                </c:pt>
                <c:pt idx="819">
                  <c:v>144.7382920110193</c:v>
                </c:pt>
                <c:pt idx="820">
                  <c:v>145.54112554112555</c:v>
                </c:pt>
                <c:pt idx="821">
                  <c:v>145.48602912239278</c:v>
                </c:pt>
                <c:pt idx="822">
                  <c:v>145.49390003935457</c:v>
                </c:pt>
                <c:pt idx="823">
                  <c:v>146.25737898465172</c:v>
                </c:pt>
                <c:pt idx="824">
                  <c:v>146.62731208185753</c:v>
                </c:pt>
                <c:pt idx="825">
                  <c:v>145.59622195985833</c:v>
                </c:pt>
                <c:pt idx="826">
                  <c:v>147.64266036993311</c:v>
                </c:pt>
                <c:pt idx="827">
                  <c:v>147.77646595828415</c:v>
                </c:pt>
                <c:pt idx="828">
                  <c:v>148.11491538764267</c:v>
                </c:pt>
                <c:pt idx="829">
                  <c:v>148.17788272333726</c:v>
                </c:pt>
                <c:pt idx="830">
                  <c:v>148.099173553719</c:v>
                </c:pt>
                <c:pt idx="831">
                  <c:v>147.36717827626919</c:v>
                </c:pt>
                <c:pt idx="832">
                  <c:v>147.40653286107832</c:v>
                </c:pt>
                <c:pt idx="833">
                  <c:v>145.75364029909485</c:v>
                </c:pt>
                <c:pt idx="834">
                  <c:v>145.34435261707989</c:v>
                </c:pt>
                <c:pt idx="835">
                  <c:v>146.65879574970486</c:v>
                </c:pt>
                <c:pt idx="836">
                  <c:v>147.70562770562771</c:v>
                </c:pt>
                <c:pt idx="837">
                  <c:v>146.91853600944512</c:v>
                </c:pt>
                <c:pt idx="838">
                  <c:v>147.77410468319562</c:v>
                </c:pt>
                <c:pt idx="839">
                  <c:v>146.55647382920108</c:v>
                </c:pt>
                <c:pt idx="840">
                  <c:v>145.95041322314052</c:v>
                </c:pt>
                <c:pt idx="841">
                  <c:v>146.64305391578119</c:v>
                </c:pt>
                <c:pt idx="842">
                  <c:v>145.58835104289648</c:v>
                </c:pt>
                <c:pt idx="843">
                  <c:v>145.2813852813853</c:v>
                </c:pt>
                <c:pt idx="844">
                  <c:v>145.99763872491147</c:v>
                </c:pt>
                <c:pt idx="845">
                  <c:v>147.19401810310902</c:v>
                </c:pt>
                <c:pt idx="846">
                  <c:v>148.17001180637547</c:v>
                </c:pt>
                <c:pt idx="847">
                  <c:v>148.66587957497049</c:v>
                </c:pt>
                <c:pt idx="848">
                  <c:v>148.46910665092483</c:v>
                </c:pt>
                <c:pt idx="849">
                  <c:v>146.71389216843761</c:v>
                </c:pt>
                <c:pt idx="850">
                  <c:v>145.09248327430146</c:v>
                </c:pt>
                <c:pt idx="851">
                  <c:v>145.69067296340023</c:v>
                </c:pt>
                <c:pt idx="852">
                  <c:v>147.25698543880364</c:v>
                </c:pt>
                <c:pt idx="853">
                  <c:v>144.15977961432506</c:v>
                </c:pt>
                <c:pt idx="854">
                  <c:v>142.86501377410468</c:v>
                </c:pt>
                <c:pt idx="855">
                  <c:v>143.99063360881544</c:v>
                </c:pt>
                <c:pt idx="856">
                  <c:v>144.98229043683588</c:v>
                </c:pt>
                <c:pt idx="857">
                  <c:v>146.49744195198741</c:v>
                </c:pt>
                <c:pt idx="858">
                  <c:v>146.70602125147579</c:v>
                </c:pt>
                <c:pt idx="859">
                  <c:v>146.70602125147579</c:v>
                </c:pt>
                <c:pt idx="860">
                  <c:v>147.21763085399448</c:v>
                </c:pt>
                <c:pt idx="861">
                  <c:v>147.8866587957497</c:v>
                </c:pt>
                <c:pt idx="862">
                  <c:v>147.54033844942936</c:v>
                </c:pt>
                <c:pt idx="863">
                  <c:v>147.83943329397877</c:v>
                </c:pt>
                <c:pt idx="864">
                  <c:v>146.62731208185753</c:v>
                </c:pt>
                <c:pt idx="865">
                  <c:v>147.08776072412437</c:v>
                </c:pt>
                <c:pt idx="866">
                  <c:v>147.77646595828415</c:v>
                </c:pt>
                <c:pt idx="867">
                  <c:v>148.21723730814639</c:v>
                </c:pt>
                <c:pt idx="868">
                  <c:v>148.22904368358914</c:v>
                </c:pt>
                <c:pt idx="869">
                  <c:v>148.02046438410073</c:v>
                </c:pt>
                <c:pt idx="870">
                  <c:v>148.30381739472648</c:v>
                </c:pt>
                <c:pt idx="871">
                  <c:v>147.01298701298703</c:v>
                </c:pt>
                <c:pt idx="872">
                  <c:v>147.87878787878788</c:v>
                </c:pt>
                <c:pt idx="873">
                  <c:v>147.71743408107045</c:v>
                </c:pt>
                <c:pt idx="874">
                  <c:v>147.9417552144825</c:v>
                </c:pt>
                <c:pt idx="875">
                  <c:v>149.37819756001574</c:v>
                </c:pt>
                <c:pt idx="876">
                  <c:v>149.5159386068477</c:v>
                </c:pt>
                <c:pt idx="877">
                  <c:v>148.80755608028335</c:v>
                </c:pt>
                <c:pt idx="878">
                  <c:v>147.50098386462022</c:v>
                </c:pt>
                <c:pt idx="879">
                  <c:v>148.01259346713894</c:v>
                </c:pt>
                <c:pt idx="880">
                  <c:v>148.55568673750491</c:v>
                </c:pt>
                <c:pt idx="881">
                  <c:v>147.61904761904762</c:v>
                </c:pt>
                <c:pt idx="882">
                  <c:v>148.86265249901612</c:v>
                </c:pt>
                <c:pt idx="883">
                  <c:v>149.22471467926016</c:v>
                </c:pt>
                <c:pt idx="884">
                  <c:v>149.82290436835893</c:v>
                </c:pt>
                <c:pt idx="885">
                  <c:v>149.82290436835893</c:v>
                </c:pt>
                <c:pt idx="886">
                  <c:v>150.74380165289259</c:v>
                </c:pt>
                <c:pt idx="887">
                  <c:v>150.63360881542701</c:v>
                </c:pt>
                <c:pt idx="888">
                  <c:v>151.4128295946478</c:v>
                </c:pt>
                <c:pt idx="889">
                  <c:v>151.65682802046439</c:v>
                </c:pt>
                <c:pt idx="890">
                  <c:v>151.82605273514363</c:v>
                </c:pt>
                <c:pt idx="891">
                  <c:v>151.75127902400632</c:v>
                </c:pt>
                <c:pt idx="892">
                  <c:v>152.0582447855175</c:v>
                </c:pt>
                <c:pt idx="893">
                  <c:v>153.04998032270757</c:v>
                </c:pt>
                <c:pt idx="894">
                  <c:v>153.77804014167651</c:v>
                </c:pt>
                <c:pt idx="895">
                  <c:v>153.93939393939397</c:v>
                </c:pt>
                <c:pt idx="896">
                  <c:v>153.95513577331758</c:v>
                </c:pt>
                <c:pt idx="897">
                  <c:v>153.4199134199134</c:v>
                </c:pt>
                <c:pt idx="898">
                  <c:v>152.33372687918143</c:v>
                </c:pt>
                <c:pt idx="899">
                  <c:v>152.79811097992916</c:v>
                </c:pt>
                <c:pt idx="900">
                  <c:v>152.92404565131838</c:v>
                </c:pt>
                <c:pt idx="901">
                  <c:v>153.34907516725701</c:v>
                </c:pt>
                <c:pt idx="902">
                  <c:v>154.47068083431722</c:v>
                </c:pt>
                <c:pt idx="903">
                  <c:v>154.64777646595829</c:v>
                </c:pt>
                <c:pt idx="904">
                  <c:v>154.22274695001968</c:v>
                </c:pt>
                <c:pt idx="905">
                  <c:v>154.17552144824873</c:v>
                </c:pt>
                <c:pt idx="906">
                  <c:v>153.24675324675323</c:v>
                </c:pt>
                <c:pt idx="907">
                  <c:v>153.93939393939397</c:v>
                </c:pt>
                <c:pt idx="908">
                  <c:v>153.82920110192836</c:v>
                </c:pt>
                <c:pt idx="909">
                  <c:v>154.12829594647778</c:v>
                </c:pt>
                <c:pt idx="910">
                  <c:v>154.04958677685951</c:v>
                </c:pt>
                <c:pt idx="911">
                  <c:v>155.08067689885871</c:v>
                </c:pt>
                <c:pt idx="912">
                  <c:v>155.23809523809524</c:v>
                </c:pt>
                <c:pt idx="913">
                  <c:v>156.00157418339236</c:v>
                </c:pt>
                <c:pt idx="914">
                  <c:v>156.00157418339236</c:v>
                </c:pt>
                <c:pt idx="915">
                  <c:v>155.45848091302636</c:v>
                </c:pt>
                <c:pt idx="916">
                  <c:v>154.45887445887448</c:v>
                </c:pt>
                <c:pt idx="917">
                  <c:v>155.15151515151516</c:v>
                </c:pt>
                <c:pt idx="918">
                  <c:v>154.53758362849271</c:v>
                </c:pt>
                <c:pt idx="919">
                  <c:v>154.75009838646204</c:v>
                </c:pt>
                <c:pt idx="920">
                  <c:v>155.52931916568281</c:v>
                </c:pt>
                <c:pt idx="921">
                  <c:v>155.23809523809524</c:v>
                </c:pt>
                <c:pt idx="922">
                  <c:v>155.81267217630855</c:v>
                </c:pt>
                <c:pt idx="923">
                  <c:v>154.04171585989769</c:v>
                </c:pt>
                <c:pt idx="924">
                  <c:v>155.61582054309329</c:v>
                </c:pt>
                <c:pt idx="925">
                  <c:v>155.32467532467533</c:v>
                </c:pt>
                <c:pt idx="926">
                  <c:v>156.00157418339236</c:v>
                </c:pt>
                <c:pt idx="927">
                  <c:v>156.3478945297127</c:v>
                </c:pt>
                <c:pt idx="928">
                  <c:v>156.35576544667455</c:v>
                </c:pt>
                <c:pt idx="929">
                  <c:v>155.62377016922471</c:v>
                </c:pt>
                <c:pt idx="930">
                  <c:v>155.68673750491934</c:v>
                </c:pt>
                <c:pt idx="931">
                  <c:v>155.01770956316409</c:v>
                </c:pt>
                <c:pt idx="932">
                  <c:v>155.04132231404958</c:v>
                </c:pt>
                <c:pt idx="933">
                  <c:v>151.97953561589927</c:v>
                </c:pt>
                <c:pt idx="934">
                  <c:v>151.5151515151515</c:v>
                </c:pt>
                <c:pt idx="935">
                  <c:v>152.60920897284532</c:v>
                </c:pt>
                <c:pt idx="936">
                  <c:v>151.12947658402203</c:v>
                </c:pt>
                <c:pt idx="937">
                  <c:v>151.17670208579298</c:v>
                </c:pt>
                <c:pt idx="938">
                  <c:v>150.35812672176309</c:v>
                </c:pt>
                <c:pt idx="939">
                  <c:v>152.09759937032666</c:v>
                </c:pt>
                <c:pt idx="940">
                  <c:v>152.53443526170798</c:v>
                </c:pt>
                <c:pt idx="941">
                  <c:v>152.32585596221958</c:v>
                </c:pt>
                <c:pt idx="942">
                  <c:v>153.35694608421881</c:v>
                </c:pt>
                <c:pt idx="943">
                  <c:v>154.0810704447068</c:v>
                </c:pt>
                <c:pt idx="944">
                  <c:v>154.04958677685951</c:v>
                </c:pt>
                <c:pt idx="945">
                  <c:v>155.340417158599</c:v>
                </c:pt>
                <c:pt idx="946">
                  <c:v>156.15112160566704</c:v>
                </c:pt>
                <c:pt idx="947">
                  <c:v>156.56828020464383</c:v>
                </c:pt>
                <c:pt idx="948">
                  <c:v>157.02479338842977</c:v>
                </c:pt>
                <c:pt idx="949">
                  <c:v>156.78079496261316</c:v>
                </c:pt>
                <c:pt idx="950">
                  <c:v>157.57575757575756</c:v>
                </c:pt>
                <c:pt idx="951">
                  <c:v>157.67807949626135</c:v>
                </c:pt>
                <c:pt idx="952">
                  <c:v>157.61511216056672</c:v>
                </c:pt>
                <c:pt idx="953">
                  <c:v>157.52853207398661</c:v>
                </c:pt>
                <c:pt idx="954">
                  <c:v>157.97717434081071</c:v>
                </c:pt>
                <c:pt idx="955">
                  <c:v>157.97717434081071</c:v>
                </c:pt>
                <c:pt idx="956">
                  <c:v>157.89846517119247</c:v>
                </c:pt>
                <c:pt idx="957">
                  <c:v>157.81188508461236</c:v>
                </c:pt>
                <c:pt idx="958">
                  <c:v>157.58370720188904</c:v>
                </c:pt>
                <c:pt idx="959">
                  <c:v>158.29201101928376</c:v>
                </c:pt>
                <c:pt idx="960">
                  <c:v>157.8827233372688</c:v>
                </c:pt>
                <c:pt idx="961">
                  <c:v>156.88311688311688</c:v>
                </c:pt>
                <c:pt idx="962">
                  <c:v>157.47343565525384</c:v>
                </c:pt>
                <c:pt idx="963">
                  <c:v>157.65446674537586</c:v>
                </c:pt>
                <c:pt idx="964">
                  <c:v>156.73356946084218</c:v>
                </c:pt>
                <c:pt idx="965">
                  <c:v>156.61629279811098</c:v>
                </c:pt>
                <c:pt idx="966">
                  <c:v>157.79614325068869</c:v>
                </c:pt>
                <c:pt idx="967">
                  <c:v>158.00865800865802</c:v>
                </c:pt>
                <c:pt idx="968">
                  <c:v>158.85084612357338</c:v>
                </c:pt>
                <c:pt idx="969">
                  <c:v>157.96930342384888</c:v>
                </c:pt>
                <c:pt idx="970">
                  <c:v>156.74931129476585</c:v>
                </c:pt>
                <c:pt idx="971">
                  <c:v>155.85202676111766</c:v>
                </c:pt>
                <c:pt idx="972">
                  <c:v>157.0720188902007</c:v>
                </c:pt>
                <c:pt idx="973">
                  <c:v>154.53758362849271</c:v>
                </c:pt>
                <c:pt idx="974">
                  <c:v>155.7654466745376</c:v>
                </c:pt>
                <c:pt idx="975">
                  <c:v>155.48209366391183</c:v>
                </c:pt>
                <c:pt idx="976">
                  <c:v>155.07280598189689</c:v>
                </c:pt>
                <c:pt idx="977">
                  <c:v>152.97127115308933</c:v>
                </c:pt>
                <c:pt idx="978">
                  <c:v>152.99488390397482</c:v>
                </c:pt>
                <c:pt idx="979">
                  <c:v>154.6792601338056</c:v>
                </c:pt>
                <c:pt idx="980">
                  <c:v>154.49822904368358</c:v>
                </c:pt>
                <c:pt idx="981">
                  <c:v>152.11334120425028</c:v>
                </c:pt>
                <c:pt idx="982">
                  <c:v>154.7737111373475</c:v>
                </c:pt>
                <c:pt idx="983">
                  <c:v>151.70405352223534</c:v>
                </c:pt>
                <c:pt idx="984">
                  <c:v>149.97245179063361</c:v>
                </c:pt>
                <c:pt idx="985">
                  <c:v>147.50877607241245</c:v>
                </c:pt>
                <c:pt idx="986">
                  <c:v>147.73711137347502</c:v>
                </c:pt>
                <c:pt idx="987">
                  <c:v>146.7375049193231</c:v>
                </c:pt>
                <c:pt idx="988">
                  <c:v>146.61157024793391</c:v>
                </c:pt>
                <c:pt idx="989">
                  <c:v>148.34317197953561</c:v>
                </c:pt>
                <c:pt idx="990">
                  <c:v>149.7835497835498</c:v>
                </c:pt>
                <c:pt idx="991">
                  <c:v>152.75088547815821</c:v>
                </c:pt>
                <c:pt idx="992">
                  <c:v>151.66469893742621</c:v>
                </c:pt>
                <c:pt idx="993">
                  <c:v>153.42778433687525</c:v>
                </c:pt>
                <c:pt idx="994">
                  <c:v>154.60842188114916</c:v>
                </c:pt>
                <c:pt idx="995">
                  <c:v>154.39590712317985</c:v>
                </c:pt>
                <c:pt idx="996">
                  <c:v>156.16686343959071</c:v>
                </c:pt>
                <c:pt idx="997">
                  <c:v>155.93073593073595</c:v>
                </c:pt>
                <c:pt idx="998">
                  <c:v>156.93034238488784</c:v>
                </c:pt>
                <c:pt idx="999">
                  <c:v>158.72491145218416</c:v>
                </c:pt>
                <c:pt idx="1000">
                  <c:v>158.81149153876427</c:v>
                </c:pt>
                <c:pt idx="1001">
                  <c:v>158.26052735143642</c:v>
                </c:pt>
                <c:pt idx="1002">
                  <c:v>159.26013380558837</c:v>
                </c:pt>
                <c:pt idx="1003">
                  <c:v>159.89767807949627</c:v>
                </c:pt>
                <c:pt idx="1004">
                  <c:v>160.04722550177098</c:v>
                </c:pt>
                <c:pt idx="1005">
                  <c:v>160.55096418732782</c:v>
                </c:pt>
                <c:pt idx="1006">
                  <c:v>160.70444706808345</c:v>
                </c:pt>
                <c:pt idx="1007">
                  <c:v>160.53522235340418</c:v>
                </c:pt>
                <c:pt idx="1008">
                  <c:v>160.71625344352617</c:v>
                </c:pt>
                <c:pt idx="1009">
                  <c:v>160.7556080283353</c:v>
                </c:pt>
                <c:pt idx="1010">
                  <c:v>160.85792994883906</c:v>
                </c:pt>
                <c:pt idx="1011">
                  <c:v>161.78669815033453</c:v>
                </c:pt>
                <c:pt idx="1012">
                  <c:v>161.52695789059425</c:v>
                </c:pt>
                <c:pt idx="1013">
                  <c:v>161.81031090121999</c:v>
                </c:pt>
                <c:pt idx="1014">
                  <c:v>162.67611176702087</c:v>
                </c:pt>
                <c:pt idx="1015">
                  <c:v>163.13262495080676</c:v>
                </c:pt>
                <c:pt idx="1016">
                  <c:v>163.01456119637939</c:v>
                </c:pt>
                <c:pt idx="1017">
                  <c:v>163.43171979535614</c:v>
                </c:pt>
                <c:pt idx="1018">
                  <c:v>163.43171979535614</c:v>
                </c:pt>
                <c:pt idx="1019">
                  <c:v>163.0853994490358</c:v>
                </c:pt>
                <c:pt idx="1020">
                  <c:v>161.95198740653285</c:v>
                </c:pt>
                <c:pt idx="1021">
                  <c:v>162.99488390397482</c:v>
                </c:pt>
                <c:pt idx="1022">
                  <c:v>163.62849271940181</c:v>
                </c:pt>
                <c:pt idx="1023">
                  <c:v>163.44746162927981</c:v>
                </c:pt>
                <c:pt idx="1024">
                  <c:v>163.71507280598189</c:v>
                </c:pt>
                <c:pt idx="1025">
                  <c:v>162.6210153482881</c:v>
                </c:pt>
                <c:pt idx="1026">
                  <c:v>162.51082251082252</c:v>
                </c:pt>
                <c:pt idx="1027">
                  <c:v>159.90562770562769</c:v>
                </c:pt>
                <c:pt idx="1028">
                  <c:v>160.71625344352617</c:v>
                </c:pt>
                <c:pt idx="1029">
                  <c:v>158.11885084612356</c:v>
                </c:pt>
                <c:pt idx="1030">
                  <c:v>157.03266430539159</c:v>
                </c:pt>
                <c:pt idx="1031">
                  <c:v>155.77331759149942</c:v>
                </c:pt>
                <c:pt idx="1032">
                  <c:v>158.82723337268791</c:v>
                </c:pt>
                <c:pt idx="1033">
                  <c:v>162.75482093663913</c:v>
                </c:pt>
                <c:pt idx="1034">
                  <c:v>162.55017709563165</c:v>
                </c:pt>
                <c:pt idx="1035">
                  <c:v>163.29791420700514</c:v>
                </c:pt>
                <c:pt idx="1036">
                  <c:v>163.51829988193626</c:v>
                </c:pt>
                <c:pt idx="1037">
                  <c:v>163.5340417158599</c:v>
                </c:pt>
                <c:pt idx="1038">
                  <c:v>163.5340417158599</c:v>
                </c:pt>
                <c:pt idx="1039">
                  <c:v>164.06139315230223</c:v>
                </c:pt>
                <c:pt idx="1040">
                  <c:v>164.28177882723338</c:v>
                </c:pt>
                <c:pt idx="1041">
                  <c:v>163.40023612750883</c:v>
                </c:pt>
                <c:pt idx="1042">
                  <c:v>161.77882723337268</c:v>
                </c:pt>
                <c:pt idx="1043">
                  <c:v>161.77882723337268</c:v>
                </c:pt>
                <c:pt idx="1044">
                  <c:v>161.6922471467926</c:v>
                </c:pt>
                <c:pt idx="1045">
                  <c:v>158.77213695395514</c:v>
                </c:pt>
                <c:pt idx="1046">
                  <c:v>157.27666273120821</c:v>
                </c:pt>
                <c:pt idx="1047">
                  <c:v>159.23652105470288</c:v>
                </c:pt>
                <c:pt idx="1048">
                  <c:v>162.06218024399843</c:v>
                </c:pt>
                <c:pt idx="1049">
                  <c:v>160.76347894529712</c:v>
                </c:pt>
                <c:pt idx="1050">
                  <c:v>159.50413223140495</c:v>
                </c:pt>
                <c:pt idx="1051">
                  <c:v>159.05548996458089</c:v>
                </c:pt>
                <c:pt idx="1052">
                  <c:v>158.0952380952381</c:v>
                </c:pt>
                <c:pt idx="1053">
                  <c:v>156.64691066509249</c:v>
                </c:pt>
                <c:pt idx="1054">
                  <c:v>158.7012987012987</c:v>
                </c:pt>
                <c:pt idx="1055">
                  <c:v>158.7012987012987</c:v>
                </c:pt>
                <c:pt idx="1056">
                  <c:v>159.03581267217632</c:v>
                </c:pt>
                <c:pt idx="1057">
                  <c:v>159.84258166076347</c:v>
                </c:pt>
                <c:pt idx="1058">
                  <c:v>162.21959858323493</c:v>
                </c:pt>
                <c:pt idx="1059">
                  <c:v>161.33018496654861</c:v>
                </c:pt>
                <c:pt idx="1060">
                  <c:v>161.70798898071627</c:v>
                </c:pt>
                <c:pt idx="1061">
                  <c:v>159.5749704840614</c:v>
                </c:pt>
                <c:pt idx="1062">
                  <c:v>157.52853207398661</c:v>
                </c:pt>
                <c:pt idx="1063">
                  <c:v>158.98480913026367</c:v>
                </c:pt>
                <c:pt idx="1064">
                  <c:v>156.98543880362061</c:v>
                </c:pt>
                <c:pt idx="1065">
                  <c:v>158.92955529319167</c:v>
                </c:pt>
                <c:pt idx="1066">
                  <c:v>161.22786304604486</c:v>
                </c:pt>
                <c:pt idx="1067">
                  <c:v>160.61393152302244</c:v>
                </c:pt>
                <c:pt idx="1068">
                  <c:v>162.23534041715862</c:v>
                </c:pt>
                <c:pt idx="1069">
                  <c:v>161.78669815033453</c:v>
                </c:pt>
                <c:pt idx="1070">
                  <c:v>161.06257378984651</c:v>
                </c:pt>
                <c:pt idx="1071">
                  <c:v>162.7784336875246</c:v>
                </c:pt>
                <c:pt idx="1072">
                  <c:v>162.8728846910665</c:v>
                </c:pt>
                <c:pt idx="1073">
                  <c:v>164.43919716646988</c:v>
                </c:pt>
                <c:pt idx="1074">
                  <c:v>165.11609602518692</c:v>
                </c:pt>
                <c:pt idx="1075">
                  <c:v>165.11609602518692</c:v>
                </c:pt>
                <c:pt idx="1076">
                  <c:v>165.3758362849272</c:v>
                </c:pt>
                <c:pt idx="1077">
                  <c:v>165.39157811885084</c:v>
                </c:pt>
                <c:pt idx="1078">
                  <c:v>165.27351436442345</c:v>
                </c:pt>
                <c:pt idx="1079">
                  <c:v>166.26446280991735</c:v>
                </c:pt>
                <c:pt idx="1080">
                  <c:v>166.24085005903189</c:v>
                </c:pt>
                <c:pt idx="1081">
                  <c:v>166.71389216843764</c:v>
                </c:pt>
                <c:pt idx="1082">
                  <c:v>166.57221566312475</c:v>
                </c:pt>
                <c:pt idx="1083">
                  <c:v>166.37544273907909</c:v>
                </c:pt>
                <c:pt idx="1084">
                  <c:v>165.80873671782763</c:v>
                </c:pt>
                <c:pt idx="1085">
                  <c:v>166.8555686737505</c:v>
                </c:pt>
                <c:pt idx="1086">
                  <c:v>166.17079889807164</c:v>
                </c:pt>
                <c:pt idx="1087">
                  <c:v>165.47036599763871</c:v>
                </c:pt>
                <c:pt idx="1088">
                  <c:v>165.6513183785911</c:v>
                </c:pt>
                <c:pt idx="1089">
                  <c:v>163.3215269578906</c:v>
                </c:pt>
                <c:pt idx="1090">
                  <c:v>163.99842581660764</c:v>
                </c:pt>
                <c:pt idx="1091">
                  <c:v>161.33805588351044</c:v>
                </c:pt>
                <c:pt idx="1092">
                  <c:v>160.96025186934278</c:v>
                </c:pt>
                <c:pt idx="1093">
                  <c:v>163.00669027941754</c:v>
                </c:pt>
                <c:pt idx="1094">
                  <c:v>162.00487996851635</c:v>
                </c:pt>
                <c:pt idx="1095">
                  <c:v>164.17158598976783</c:v>
                </c:pt>
                <c:pt idx="1096">
                  <c:v>163.68358913813461</c:v>
                </c:pt>
                <c:pt idx="1097">
                  <c:v>165.6513183785911</c:v>
                </c:pt>
                <c:pt idx="1098">
                  <c:v>164.8957103502558</c:v>
                </c:pt>
                <c:pt idx="1099">
                  <c:v>165.61196379378197</c:v>
                </c:pt>
                <c:pt idx="1100">
                  <c:v>165.28925619834712</c:v>
                </c:pt>
                <c:pt idx="1101">
                  <c:v>164.36048799685165</c:v>
                </c:pt>
                <c:pt idx="1102">
                  <c:v>161.95198740653285</c:v>
                </c:pt>
                <c:pt idx="1103">
                  <c:v>161.56631247540341</c:v>
                </c:pt>
                <c:pt idx="1104">
                  <c:v>161.93624557260921</c:v>
                </c:pt>
                <c:pt idx="1105">
                  <c:v>163.91184573002755</c:v>
                </c:pt>
                <c:pt idx="1106">
                  <c:v>162.47933884297521</c:v>
                </c:pt>
                <c:pt idx="1107">
                  <c:v>161.9047619047619</c:v>
                </c:pt>
                <c:pt idx="1108">
                  <c:v>162.48327430145613</c:v>
                </c:pt>
                <c:pt idx="1109">
                  <c:v>162.48327430145613</c:v>
                </c:pt>
                <c:pt idx="1110">
                  <c:v>163.58126721763085</c:v>
                </c:pt>
                <c:pt idx="1111">
                  <c:v>163.14836678473043</c:v>
                </c:pt>
                <c:pt idx="1112">
                  <c:v>163.69539551357732</c:v>
                </c:pt>
                <c:pt idx="1113">
                  <c:v>164.42345533254624</c:v>
                </c:pt>
                <c:pt idx="1114">
                  <c:v>165.3207398661944</c:v>
                </c:pt>
                <c:pt idx="1115">
                  <c:v>164.57300275482095</c:v>
                </c:pt>
                <c:pt idx="1116">
                  <c:v>164.887839433294</c:v>
                </c:pt>
                <c:pt idx="1117">
                  <c:v>165.62770562770564</c:v>
                </c:pt>
                <c:pt idx="1118">
                  <c:v>165.58048012593468</c:v>
                </c:pt>
                <c:pt idx="1119">
                  <c:v>163.67571822117276</c:v>
                </c:pt>
                <c:pt idx="1120">
                  <c:v>165.17119244391972</c:v>
                </c:pt>
                <c:pt idx="1121">
                  <c:v>164.97441951987406</c:v>
                </c:pt>
                <c:pt idx="1122">
                  <c:v>165.78512396694214</c:v>
                </c:pt>
                <c:pt idx="1123">
                  <c:v>166.20228256591895</c:v>
                </c:pt>
                <c:pt idx="1124">
                  <c:v>166.58787878787879</c:v>
                </c:pt>
                <c:pt idx="1125">
                  <c:v>165.89531680440771</c:v>
                </c:pt>
                <c:pt idx="1126">
                  <c:v>166.42266824085004</c:v>
                </c:pt>
                <c:pt idx="1127">
                  <c:v>165.73789846517118</c:v>
                </c:pt>
                <c:pt idx="1128">
                  <c:v>164.07713498622593</c:v>
                </c:pt>
                <c:pt idx="1129">
                  <c:v>165.85596221959861</c:v>
                </c:pt>
                <c:pt idx="1130">
                  <c:v>166.32821723730814</c:v>
                </c:pt>
                <c:pt idx="1131">
                  <c:v>164.42345533254624</c:v>
                </c:pt>
                <c:pt idx="1132">
                  <c:v>163.7465564738292</c:v>
                </c:pt>
                <c:pt idx="1133">
                  <c:v>164.39984258166075</c:v>
                </c:pt>
                <c:pt idx="1134">
                  <c:v>166.56434474616293</c:v>
                </c:pt>
                <c:pt idx="1135">
                  <c:v>165.7654466745376</c:v>
                </c:pt>
                <c:pt idx="1136">
                  <c:v>165.27351436442345</c:v>
                </c:pt>
                <c:pt idx="1137">
                  <c:v>165.30499803227076</c:v>
                </c:pt>
                <c:pt idx="1138">
                  <c:v>167.02872884691067</c:v>
                </c:pt>
                <c:pt idx="1139">
                  <c:v>167.20975993703266</c:v>
                </c:pt>
                <c:pt idx="1140">
                  <c:v>167.7292404565132</c:v>
                </c:pt>
                <c:pt idx="1141">
                  <c:v>167.67414403778039</c:v>
                </c:pt>
                <c:pt idx="1142">
                  <c:v>167.556080283353</c:v>
                </c:pt>
                <c:pt idx="1143">
                  <c:v>168.04407713498622</c:v>
                </c:pt>
                <c:pt idx="1144">
                  <c:v>167.64266036993311</c:v>
                </c:pt>
                <c:pt idx="1145">
                  <c:v>167.64266036993311</c:v>
                </c:pt>
                <c:pt idx="1146">
                  <c:v>165.84022038567491</c:v>
                </c:pt>
                <c:pt idx="1147">
                  <c:v>167.41440377804014</c:v>
                </c:pt>
                <c:pt idx="1148">
                  <c:v>167.22550177095633</c:v>
                </c:pt>
                <c:pt idx="1149">
                  <c:v>166.18654073199528</c:v>
                </c:pt>
                <c:pt idx="1150">
                  <c:v>166.5249901613538</c:v>
                </c:pt>
                <c:pt idx="1151">
                  <c:v>166.35970090515545</c:v>
                </c:pt>
                <c:pt idx="1152">
                  <c:v>166.8004722550177</c:v>
                </c:pt>
                <c:pt idx="1153">
                  <c:v>165.3909484454939</c:v>
                </c:pt>
                <c:pt idx="1154">
                  <c:v>165.10822510822513</c:v>
                </c:pt>
                <c:pt idx="1155">
                  <c:v>164.09287682014954</c:v>
                </c:pt>
                <c:pt idx="1156">
                  <c:v>164.06926406926405</c:v>
                </c:pt>
                <c:pt idx="1157">
                  <c:v>166.03699330972057</c:v>
                </c:pt>
                <c:pt idx="1158">
                  <c:v>166.57221566312475</c:v>
                </c:pt>
                <c:pt idx="1159">
                  <c:v>165.29712711530894</c:v>
                </c:pt>
                <c:pt idx="1160">
                  <c:v>164.58874458874459</c:v>
                </c:pt>
                <c:pt idx="1161">
                  <c:v>165.48602912239275</c:v>
                </c:pt>
                <c:pt idx="1162">
                  <c:v>165.75364029909485</c:v>
                </c:pt>
                <c:pt idx="1163">
                  <c:v>167.47737111373476</c:v>
                </c:pt>
                <c:pt idx="1164">
                  <c:v>165.92680047225502</c:v>
                </c:pt>
                <c:pt idx="1165">
                  <c:v>166.77685950413223</c:v>
                </c:pt>
                <c:pt idx="1166">
                  <c:v>166.8949232585596</c:v>
                </c:pt>
                <c:pt idx="1167">
                  <c:v>165.68280204643841</c:v>
                </c:pt>
                <c:pt idx="1168">
                  <c:v>165.17906336088154</c:v>
                </c:pt>
                <c:pt idx="1169">
                  <c:v>165.14757969303423</c:v>
                </c:pt>
                <c:pt idx="1170">
                  <c:v>161.68437622983078</c:v>
                </c:pt>
                <c:pt idx="1171">
                  <c:v>162.02282565918929</c:v>
                </c:pt>
                <c:pt idx="1172">
                  <c:v>163.3215269578906</c:v>
                </c:pt>
                <c:pt idx="1173">
                  <c:v>163.17197953561592</c:v>
                </c:pt>
                <c:pt idx="1174">
                  <c:v>163.17197953561592</c:v>
                </c:pt>
                <c:pt idx="1175">
                  <c:v>162.70759543486818</c:v>
                </c:pt>
                <c:pt idx="1176">
                  <c:v>163.73081463990556</c:v>
                </c:pt>
                <c:pt idx="1177">
                  <c:v>160.98386462022827</c:v>
                </c:pt>
                <c:pt idx="1178">
                  <c:v>161.27508854781581</c:v>
                </c:pt>
                <c:pt idx="1179">
                  <c:v>163.30578512396693</c:v>
                </c:pt>
                <c:pt idx="1180">
                  <c:v>165.10822510822513</c:v>
                </c:pt>
                <c:pt idx="1181">
                  <c:v>165.8244785517513</c:v>
                </c:pt>
                <c:pt idx="1182">
                  <c:v>165.7693821330185</c:v>
                </c:pt>
                <c:pt idx="1183">
                  <c:v>167.09956709956711</c:v>
                </c:pt>
                <c:pt idx="1184">
                  <c:v>167.24124360487997</c:v>
                </c:pt>
                <c:pt idx="1185">
                  <c:v>167.32782369146005</c:v>
                </c:pt>
                <c:pt idx="1186">
                  <c:v>166.66666666666669</c:v>
                </c:pt>
                <c:pt idx="1187">
                  <c:v>166.36757182211727</c:v>
                </c:pt>
                <c:pt idx="1188">
                  <c:v>165.43093270365998</c:v>
                </c:pt>
                <c:pt idx="1189">
                  <c:v>163.71507280598189</c:v>
                </c:pt>
                <c:pt idx="1190">
                  <c:v>162.76269185360096</c:v>
                </c:pt>
                <c:pt idx="1191">
                  <c:v>164.76190476190479</c:v>
                </c:pt>
                <c:pt idx="1192">
                  <c:v>165.89531680440771</c:v>
                </c:pt>
                <c:pt idx="1193">
                  <c:v>165.93467138921685</c:v>
                </c:pt>
                <c:pt idx="1194">
                  <c:v>165.68280204643841</c:v>
                </c:pt>
                <c:pt idx="1195">
                  <c:v>165.12396694214874</c:v>
                </c:pt>
                <c:pt idx="1196">
                  <c:v>164.80125934671389</c:v>
                </c:pt>
                <c:pt idx="1197">
                  <c:v>165.34435261707989</c:v>
                </c:pt>
                <c:pt idx="1198">
                  <c:v>163.99055489964582</c:v>
                </c:pt>
                <c:pt idx="1199">
                  <c:v>163.67571822117276</c:v>
                </c:pt>
                <c:pt idx="1200">
                  <c:v>165.73789846517118</c:v>
                </c:pt>
                <c:pt idx="1201">
                  <c:v>164.24242424242422</c:v>
                </c:pt>
                <c:pt idx="1202">
                  <c:v>164.43919716646988</c:v>
                </c:pt>
                <c:pt idx="1203">
                  <c:v>164.23455332546243</c:v>
                </c:pt>
                <c:pt idx="1204">
                  <c:v>164.8327430145612</c:v>
                </c:pt>
                <c:pt idx="1205">
                  <c:v>165.75364029909485</c:v>
                </c:pt>
                <c:pt idx="1206">
                  <c:v>165.27351436442345</c:v>
                </c:pt>
                <c:pt idx="1207">
                  <c:v>163.96694214876032</c:v>
                </c:pt>
                <c:pt idx="1208">
                  <c:v>160.543093270366</c:v>
                </c:pt>
                <c:pt idx="1209">
                  <c:v>155.71035025580483</c:v>
                </c:pt>
                <c:pt idx="1210">
                  <c:v>149.15387642660369</c:v>
                </c:pt>
                <c:pt idx="1211">
                  <c:v>147.3986619441165</c:v>
                </c:pt>
                <c:pt idx="1212">
                  <c:v>153.05785123966945</c:v>
                </c:pt>
                <c:pt idx="1213">
                  <c:v>156.84376229830775</c:v>
                </c:pt>
                <c:pt idx="1214">
                  <c:v>156.85163321526957</c:v>
                </c:pt>
                <c:pt idx="1215">
                  <c:v>155.58441558441558</c:v>
                </c:pt>
                <c:pt idx="1216">
                  <c:v>150.94057457693825</c:v>
                </c:pt>
                <c:pt idx="1217">
                  <c:v>153.8055883510429</c:v>
                </c:pt>
                <c:pt idx="1218">
                  <c:v>153.91578118850848</c:v>
                </c:pt>
                <c:pt idx="1219">
                  <c:v>151.58598976780794</c:v>
                </c:pt>
                <c:pt idx="1220">
                  <c:v>151.58598976780794</c:v>
                </c:pt>
                <c:pt idx="1221">
                  <c:v>155.39551357733177</c:v>
                </c:pt>
                <c:pt idx="1222">
                  <c:v>153.3175914994097</c:v>
                </c:pt>
                <c:pt idx="1223">
                  <c:v>154.15190869736324</c:v>
                </c:pt>
                <c:pt idx="1224">
                  <c:v>154.85242030696577</c:v>
                </c:pt>
                <c:pt idx="1225">
                  <c:v>154.27784336875246</c:v>
                </c:pt>
                <c:pt idx="1226">
                  <c:v>156.20621802439985</c:v>
                </c:pt>
                <c:pt idx="1227">
                  <c:v>157.56001574183392</c:v>
                </c:pt>
                <c:pt idx="1228">
                  <c:v>157.20582447855173</c:v>
                </c:pt>
                <c:pt idx="1229">
                  <c:v>153.83707201889018</c:v>
                </c:pt>
                <c:pt idx="1230">
                  <c:v>154.63203463203462</c:v>
                </c:pt>
                <c:pt idx="1231">
                  <c:v>152.62495080676899</c:v>
                </c:pt>
                <c:pt idx="1232">
                  <c:v>152.38095238095238</c:v>
                </c:pt>
                <c:pt idx="1233">
                  <c:v>151.82998819362456</c:v>
                </c:pt>
                <c:pt idx="1234">
                  <c:v>151.79063360881543</c:v>
                </c:pt>
                <c:pt idx="1235">
                  <c:v>147.98110979929163</c:v>
                </c:pt>
                <c:pt idx="1236">
                  <c:v>148.06768988587172</c:v>
                </c:pt>
                <c:pt idx="1237">
                  <c:v>150.83038173947264</c:v>
                </c:pt>
                <c:pt idx="1238">
                  <c:v>151.22392758756396</c:v>
                </c:pt>
                <c:pt idx="1239">
                  <c:v>153.48288075560802</c:v>
                </c:pt>
                <c:pt idx="1240">
                  <c:v>156.21408894136167</c:v>
                </c:pt>
                <c:pt idx="1241">
                  <c:v>155.67886658795749</c:v>
                </c:pt>
                <c:pt idx="1242">
                  <c:v>156.95395513577333</c:v>
                </c:pt>
                <c:pt idx="1243">
                  <c:v>158.37072018890203</c:v>
                </c:pt>
                <c:pt idx="1244">
                  <c:v>158.46517119244393</c:v>
                </c:pt>
                <c:pt idx="1245">
                  <c:v>158.61471861471864</c:v>
                </c:pt>
                <c:pt idx="1246">
                  <c:v>157.61511216056672</c:v>
                </c:pt>
                <c:pt idx="1247">
                  <c:v>156.85950413223139</c:v>
                </c:pt>
                <c:pt idx="1248">
                  <c:v>159.26800472255019</c:v>
                </c:pt>
                <c:pt idx="1249">
                  <c:v>159.99212908303818</c:v>
                </c:pt>
                <c:pt idx="1250">
                  <c:v>160.07083825265644</c:v>
                </c:pt>
                <c:pt idx="1251">
                  <c:v>159.86619441164896</c:v>
                </c:pt>
                <c:pt idx="1252">
                  <c:v>158.87445887445887</c:v>
                </c:pt>
                <c:pt idx="1253">
                  <c:v>161.55844155844156</c:v>
                </c:pt>
                <c:pt idx="1254">
                  <c:v>163.32939787485242</c:v>
                </c:pt>
                <c:pt idx="1255">
                  <c:v>162.9279811097993</c:v>
                </c:pt>
                <c:pt idx="1256">
                  <c:v>162.61314443132625</c:v>
                </c:pt>
                <c:pt idx="1257">
                  <c:v>164.46280991735534</c:v>
                </c:pt>
                <c:pt idx="1258">
                  <c:v>164.36835891381347</c:v>
                </c:pt>
                <c:pt idx="1259">
                  <c:v>163.65997638724912</c:v>
                </c:pt>
                <c:pt idx="1260">
                  <c:v>165.59622195985833</c:v>
                </c:pt>
                <c:pt idx="1261">
                  <c:v>166.07634789452973</c:v>
                </c:pt>
                <c:pt idx="1262">
                  <c:v>165.57260920897286</c:v>
                </c:pt>
                <c:pt idx="1263">
                  <c:v>165.40731995277451</c:v>
                </c:pt>
                <c:pt idx="1264">
                  <c:v>165.3207398661944</c:v>
                </c:pt>
                <c:pt idx="1265">
                  <c:v>163.77804014167651</c:v>
                </c:pt>
                <c:pt idx="1266">
                  <c:v>164.15584415584416</c:v>
                </c:pt>
                <c:pt idx="1267">
                  <c:v>163.51042896497444</c:v>
                </c:pt>
                <c:pt idx="1268">
                  <c:v>161.22786304604486</c:v>
                </c:pt>
                <c:pt idx="1269">
                  <c:v>159.41755214482487</c:v>
                </c:pt>
                <c:pt idx="1270">
                  <c:v>161.8417945690673</c:v>
                </c:pt>
                <c:pt idx="1271">
                  <c:v>161.72373081463991</c:v>
                </c:pt>
                <c:pt idx="1272">
                  <c:v>164.2896497441952</c:v>
                </c:pt>
                <c:pt idx="1273">
                  <c:v>164.14797323888234</c:v>
                </c:pt>
                <c:pt idx="1274">
                  <c:v>164.74679260133806</c:v>
                </c:pt>
                <c:pt idx="1275">
                  <c:v>164.55726092089728</c:v>
                </c:pt>
                <c:pt idx="1276">
                  <c:v>164.7776465958284</c:v>
                </c:pt>
                <c:pt idx="1277">
                  <c:v>164.75403384494294</c:v>
                </c:pt>
                <c:pt idx="1278">
                  <c:v>164.75403384494294</c:v>
                </c:pt>
                <c:pt idx="1279">
                  <c:v>164.94293585202678</c:v>
                </c:pt>
                <c:pt idx="1280">
                  <c:v>164.25816607634789</c:v>
                </c:pt>
                <c:pt idx="1281">
                  <c:v>165.8244785517513</c:v>
                </c:pt>
                <c:pt idx="1282">
                  <c:v>164.13144431326251</c:v>
                </c:pt>
                <c:pt idx="1283">
                  <c:v>161.83392365210548</c:v>
                </c:pt>
                <c:pt idx="1284">
                  <c:v>164.9901613537977</c:v>
                </c:pt>
                <c:pt idx="1285">
                  <c:v>163.99055489964582</c:v>
                </c:pt>
                <c:pt idx="1286">
                  <c:v>162.887839433294</c:v>
                </c:pt>
                <c:pt idx="1287">
                  <c:v>161.62140889413615</c:v>
                </c:pt>
                <c:pt idx="1288">
                  <c:v>162.03856749311296</c:v>
                </c:pt>
                <c:pt idx="1289">
                  <c:v>158.89807162534436</c:v>
                </c:pt>
                <c:pt idx="1290">
                  <c:v>159.70153482880755</c:v>
                </c:pt>
                <c:pt idx="1291">
                  <c:v>161.37804014167651</c:v>
                </c:pt>
                <c:pt idx="1292">
                  <c:v>163.73868555686738</c:v>
                </c:pt>
                <c:pt idx="1293">
                  <c:v>161.24360487996853</c:v>
                </c:pt>
                <c:pt idx="1294">
                  <c:v>157.43471074380167</c:v>
                </c:pt>
                <c:pt idx="1295">
                  <c:v>158.73278236914601</c:v>
                </c:pt>
                <c:pt idx="1296">
                  <c:v>160.17316017316017</c:v>
                </c:pt>
                <c:pt idx="1297">
                  <c:v>162.15663124754033</c:v>
                </c:pt>
                <c:pt idx="1298">
                  <c:v>161.88902007083826</c:v>
                </c:pt>
                <c:pt idx="1299">
                  <c:v>161.88902007083826</c:v>
                </c:pt>
                <c:pt idx="1300">
                  <c:v>161.51908697363245</c:v>
                </c:pt>
                <c:pt idx="1301">
                  <c:v>163.24281778827233</c:v>
                </c:pt>
                <c:pt idx="1302">
                  <c:v>162.08579299488392</c:v>
                </c:pt>
                <c:pt idx="1303">
                  <c:v>160.46438410074774</c:v>
                </c:pt>
                <c:pt idx="1304">
                  <c:v>160.46438410074774</c:v>
                </c:pt>
                <c:pt idx="1305">
                  <c:v>158.22054309327038</c:v>
                </c:pt>
                <c:pt idx="1306">
                  <c:v>158.48878394332942</c:v>
                </c:pt>
                <c:pt idx="1307">
                  <c:v>156.48957103502559</c:v>
                </c:pt>
                <c:pt idx="1308">
                  <c:v>152.73514364423457</c:v>
                </c:pt>
                <c:pt idx="1309">
                  <c:v>151.06099960645417</c:v>
                </c:pt>
                <c:pt idx="1310">
                  <c:v>151.20818575364032</c:v>
                </c:pt>
                <c:pt idx="1311">
                  <c:v>152.42880755608027</c:v>
                </c:pt>
                <c:pt idx="1312">
                  <c:v>148.62652499016136</c:v>
                </c:pt>
                <c:pt idx="1313">
                  <c:v>151.06650924832743</c:v>
                </c:pt>
                <c:pt idx="1314">
                  <c:v>147.8236914600551</c:v>
                </c:pt>
                <c:pt idx="1315">
                  <c:v>147.8236914600551</c:v>
                </c:pt>
                <c:pt idx="1316">
                  <c:v>148.02046438410073</c:v>
                </c:pt>
                <c:pt idx="1317">
                  <c:v>146.12357339630069</c:v>
                </c:pt>
                <c:pt idx="1318">
                  <c:v>146.94214876033058</c:v>
                </c:pt>
                <c:pt idx="1319">
                  <c:v>149.95670995670997</c:v>
                </c:pt>
                <c:pt idx="1320">
                  <c:v>147.68988587170404</c:v>
                </c:pt>
                <c:pt idx="1321">
                  <c:v>149.70484061393151</c:v>
                </c:pt>
                <c:pt idx="1322">
                  <c:v>148.07556080283354</c:v>
                </c:pt>
                <c:pt idx="1323">
                  <c:v>148.84691066509251</c:v>
                </c:pt>
                <c:pt idx="1324">
                  <c:v>152.47603305785125</c:v>
                </c:pt>
                <c:pt idx="1325">
                  <c:v>152.42030696576151</c:v>
                </c:pt>
                <c:pt idx="1326">
                  <c:v>149.67335694608423</c:v>
                </c:pt>
                <c:pt idx="1327">
                  <c:v>150.57064147973242</c:v>
                </c:pt>
                <c:pt idx="1328">
                  <c:v>150.80676898858715</c:v>
                </c:pt>
                <c:pt idx="1329">
                  <c:v>147.93388429752065</c:v>
                </c:pt>
                <c:pt idx="1330">
                  <c:v>145.94254230617867</c:v>
                </c:pt>
                <c:pt idx="1331">
                  <c:v>145.95041322314052</c:v>
                </c:pt>
                <c:pt idx="1332">
                  <c:v>145.8244785517513</c:v>
                </c:pt>
                <c:pt idx="1333">
                  <c:v>143.92758756395122</c:v>
                </c:pt>
                <c:pt idx="1334">
                  <c:v>146.89492325855963</c:v>
                </c:pt>
                <c:pt idx="1335">
                  <c:v>146.89492325855963</c:v>
                </c:pt>
                <c:pt idx="1336">
                  <c:v>149.37426210153484</c:v>
                </c:pt>
                <c:pt idx="1337">
                  <c:v>151.81424635970092</c:v>
                </c:pt>
                <c:pt idx="1338">
                  <c:v>151.19244391971665</c:v>
                </c:pt>
                <c:pt idx="1339">
                  <c:v>151.12160566706021</c:v>
                </c:pt>
                <c:pt idx="1340">
                  <c:v>153.30972058244785</c:v>
                </c:pt>
                <c:pt idx="1341">
                  <c:v>151.37347500983864</c:v>
                </c:pt>
                <c:pt idx="1342">
                  <c:v>152.06611570247935</c:v>
                </c:pt>
                <c:pt idx="1343">
                  <c:v>153.90791027154663</c:v>
                </c:pt>
                <c:pt idx="1344">
                  <c:v>153.55308933490753</c:v>
                </c:pt>
                <c:pt idx="1345">
                  <c:v>152.3494687131051</c:v>
                </c:pt>
                <c:pt idx="1346">
                  <c:v>155.93073593073595</c:v>
                </c:pt>
                <c:pt idx="1347">
                  <c:v>156.63124754033845</c:v>
                </c:pt>
                <c:pt idx="1348">
                  <c:v>157.24124360487997</c:v>
                </c:pt>
                <c:pt idx="1349">
                  <c:v>157.75678866587958</c:v>
                </c:pt>
                <c:pt idx="1350">
                  <c:v>157.8827233372688</c:v>
                </c:pt>
                <c:pt idx="1351">
                  <c:v>156.15899252262889</c:v>
                </c:pt>
                <c:pt idx="1352">
                  <c:v>156.93034238488784</c:v>
                </c:pt>
                <c:pt idx="1353">
                  <c:v>157.05627705627705</c:v>
                </c:pt>
                <c:pt idx="1354">
                  <c:v>159.59071231798504</c:v>
                </c:pt>
                <c:pt idx="1355">
                  <c:v>159.38606847697756</c:v>
                </c:pt>
                <c:pt idx="1356">
                  <c:v>159.1263282172373</c:v>
                </c:pt>
                <c:pt idx="1357">
                  <c:v>160.04722550177098</c:v>
                </c:pt>
                <c:pt idx="1358">
                  <c:v>161.06257378984651</c:v>
                </c:pt>
                <c:pt idx="1359">
                  <c:v>160.86580086580088</c:v>
                </c:pt>
                <c:pt idx="1360">
                  <c:v>161.09405745769379</c:v>
                </c:pt>
                <c:pt idx="1361">
                  <c:v>161.00747737111374</c:v>
                </c:pt>
                <c:pt idx="1362">
                  <c:v>159.94427390791029</c:v>
                </c:pt>
                <c:pt idx="1363">
                  <c:v>159.87406532861078</c:v>
                </c:pt>
                <c:pt idx="1364">
                  <c:v>159.87406532861078</c:v>
                </c:pt>
                <c:pt idx="1365">
                  <c:v>159.96851633215269</c:v>
                </c:pt>
                <c:pt idx="1366">
                  <c:v>161.44887839433295</c:v>
                </c:pt>
                <c:pt idx="1367">
                  <c:v>162.15663124754033</c:v>
                </c:pt>
                <c:pt idx="1368">
                  <c:v>161.76308539944907</c:v>
                </c:pt>
                <c:pt idx="1369">
                  <c:v>162.86501377410468</c:v>
                </c:pt>
                <c:pt idx="1370">
                  <c:v>162.33766233766232</c:v>
                </c:pt>
                <c:pt idx="1371">
                  <c:v>160.71562377016923</c:v>
                </c:pt>
                <c:pt idx="1372">
                  <c:v>162.47146792601336</c:v>
                </c:pt>
                <c:pt idx="1373">
                  <c:v>160.52735143644236</c:v>
                </c:pt>
                <c:pt idx="1374">
                  <c:v>160.95962219598584</c:v>
                </c:pt>
                <c:pt idx="1375">
                  <c:v>160.58252656434476</c:v>
                </c:pt>
                <c:pt idx="1376">
                  <c:v>162.07792207792207</c:v>
                </c:pt>
                <c:pt idx="1377">
                  <c:v>163.71570247933883</c:v>
                </c:pt>
                <c:pt idx="1378">
                  <c:v>163.72294372294371</c:v>
                </c:pt>
                <c:pt idx="1379">
                  <c:v>163.54191263282172</c:v>
                </c:pt>
                <c:pt idx="1380">
                  <c:v>164.6904368358914</c:v>
                </c:pt>
                <c:pt idx="1381">
                  <c:v>165.21054702872885</c:v>
                </c:pt>
                <c:pt idx="1382">
                  <c:v>165.36796536796535</c:v>
                </c:pt>
                <c:pt idx="1383">
                  <c:v>164.47855175127904</c:v>
                </c:pt>
                <c:pt idx="1384">
                  <c:v>164.47855175127904</c:v>
                </c:pt>
                <c:pt idx="1385">
                  <c:v>164.1951987406533</c:v>
                </c:pt>
                <c:pt idx="1386">
                  <c:v>164.43856749311294</c:v>
                </c:pt>
                <c:pt idx="1387">
                  <c:v>164.7776465958284</c:v>
                </c:pt>
                <c:pt idx="1388">
                  <c:v>163.28020464384102</c:v>
                </c:pt>
                <c:pt idx="1389">
                  <c:v>162.40125934671391</c:v>
                </c:pt>
                <c:pt idx="1390">
                  <c:v>163.69146005509643</c:v>
                </c:pt>
                <c:pt idx="1391">
                  <c:v>162.26619441164897</c:v>
                </c:pt>
                <c:pt idx="1392">
                  <c:v>161.3616686343959</c:v>
                </c:pt>
                <c:pt idx="1393">
                  <c:v>161.33018496654861</c:v>
                </c:pt>
                <c:pt idx="1394">
                  <c:v>161.92050373868557</c:v>
                </c:pt>
                <c:pt idx="1395">
                  <c:v>162.05367965367964</c:v>
                </c:pt>
                <c:pt idx="1396">
                  <c:v>164.06926406926405</c:v>
                </c:pt>
                <c:pt idx="1397">
                  <c:v>162.53443526170798</c:v>
                </c:pt>
                <c:pt idx="1398">
                  <c:v>162.58166076347896</c:v>
                </c:pt>
                <c:pt idx="1399">
                  <c:v>161.16489571035024</c:v>
                </c:pt>
                <c:pt idx="1400">
                  <c:v>162.75482093663913</c:v>
                </c:pt>
                <c:pt idx="1401">
                  <c:v>161.23636363636365</c:v>
                </c:pt>
                <c:pt idx="1402">
                  <c:v>161.28295946477763</c:v>
                </c:pt>
                <c:pt idx="1403">
                  <c:v>160.72412436048799</c:v>
                </c:pt>
                <c:pt idx="1404">
                  <c:v>161.73947264856358</c:v>
                </c:pt>
                <c:pt idx="1405">
                  <c:v>161.51908697363245</c:v>
                </c:pt>
                <c:pt idx="1406">
                  <c:v>163.61275088547816</c:v>
                </c:pt>
                <c:pt idx="1407">
                  <c:v>164.72255017709563</c:v>
                </c:pt>
                <c:pt idx="1408">
                  <c:v>164.76977567886658</c:v>
                </c:pt>
                <c:pt idx="1409">
                  <c:v>165.47815820543096</c:v>
                </c:pt>
                <c:pt idx="1410">
                  <c:v>165.47815820543096</c:v>
                </c:pt>
                <c:pt idx="1411">
                  <c:v>165.1633215269579</c:v>
                </c:pt>
                <c:pt idx="1412">
                  <c:v>165.50177095631642</c:v>
                </c:pt>
                <c:pt idx="1413">
                  <c:v>166.00550964187329</c:v>
                </c:pt>
                <c:pt idx="1414">
                  <c:v>165.50964187327824</c:v>
                </c:pt>
                <c:pt idx="1415">
                  <c:v>166.35182998819363</c:v>
                </c:pt>
                <c:pt idx="1416">
                  <c:v>166.61157024793388</c:v>
                </c:pt>
                <c:pt idx="1417">
                  <c:v>167.15466351829988</c:v>
                </c:pt>
                <c:pt idx="1418">
                  <c:v>166.92640692640694</c:v>
                </c:pt>
                <c:pt idx="1419">
                  <c:v>165.34435261707989</c:v>
                </c:pt>
                <c:pt idx="1420">
                  <c:v>164.06863439590711</c:v>
                </c:pt>
                <c:pt idx="1421">
                  <c:v>163.7465564738292</c:v>
                </c:pt>
                <c:pt idx="1422">
                  <c:v>163.51829988193626</c:v>
                </c:pt>
                <c:pt idx="1423">
                  <c:v>164.00629673356949</c:v>
                </c:pt>
                <c:pt idx="1424">
                  <c:v>162.55017709563165</c:v>
                </c:pt>
                <c:pt idx="1425">
                  <c:v>163.59700905155449</c:v>
                </c:pt>
                <c:pt idx="1426">
                  <c:v>164.06139315230223</c:v>
                </c:pt>
                <c:pt idx="1427">
                  <c:v>163.79378197560015</c:v>
                </c:pt>
                <c:pt idx="1428">
                  <c:v>165.92680047225502</c:v>
                </c:pt>
                <c:pt idx="1429">
                  <c:v>159.8819362455726</c:v>
                </c:pt>
                <c:pt idx="1430">
                  <c:v>157.10350255804801</c:v>
                </c:pt>
                <c:pt idx="1431">
                  <c:v>159.93679653679655</c:v>
                </c:pt>
                <c:pt idx="1432">
                  <c:v>162.6603699330972</c:v>
                </c:pt>
                <c:pt idx="1433">
                  <c:v>164.87603305785123</c:v>
                </c:pt>
                <c:pt idx="1434">
                  <c:v>165.22691853600946</c:v>
                </c:pt>
                <c:pt idx="1435">
                  <c:v>165.22691853600946</c:v>
                </c:pt>
                <c:pt idx="1436">
                  <c:v>164.03778040141677</c:v>
                </c:pt>
                <c:pt idx="1437">
                  <c:v>165.02164502164501</c:v>
                </c:pt>
                <c:pt idx="1438">
                  <c:v>164.91617473435656</c:v>
                </c:pt>
                <c:pt idx="1439">
                  <c:v>167.37504919323104</c:v>
                </c:pt>
                <c:pt idx="1440">
                  <c:v>167.96536796536799</c:v>
                </c:pt>
                <c:pt idx="1441">
                  <c:v>169.185360094451</c:v>
                </c:pt>
                <c:pt idx="1442">
                  <c:v>169.16174734356554</c:v>
                </c:pt>
                <c:pt idx="1443">
                  <c:v>170.10625737898465</c:v>
                </c:pt>
                <c:pt idx="1444">
                  <c:v>169.87800078709171</c:v>
                </c:pt>
                <c:pt idx="1445">
                  <c:v>170.33388429752065</c:v>
                </c:pt>
                <c:pt idx="1446">
                  <c:v>170.16135379771745</c:v>
                </c:pt>
                <c:pt idx="1447">
                  <c:v>170.86580086580088</c:v>
                </c:pt>
                <c:pt idx="1448">
                  <c:v>170.22038567493112</c:v>
                </c:pt>
                <c:pt idx="1449">
                  <c:v>170.98780007870917</c:v>
                </c:pt>
                <c:pt idx="1450">
                  <c:v>170.52341597796143</c:v>
                </c:pt>
                <c:pt idx="1451">
                  <c:v>170.6021251475797</c:v>
                </c:pt>
                <c:pt idx="1452">
                  <c:v>170.42109405745771</c:v>
                </c:pt>
                <c:pt idx="1453">
                  <c:v>170.61786698150337</c:v>
                </c:pt>
                <c:pt idx="1454">
                  <c:v>170.89334907516727</c:v>
                </c:pt>
                <c:pt idx="1455">
                  <c:v>170.75167256985441</c:v>
                </c:pt>
                <c:pt idx="1456">
                  <c:v>169.65698543880364</c:v>
                </c:pt>
                <c:pt idx="1457">
                  <c:v>170.15348288075563</c:v>
                </c:pt>
                <c:pt idx="1458">
                  <c:v>170.33427784336874</c:v>
                </c:pt>
                <c:pt idx="1459">
                  <c:v>171.72766627312083</c:v>
                </c:pt>
                <c:pt idx="1460">
                  <c:v>171.62534435261711</c:v>
                </c:pt>
                <c:pt idx="1461">
                  <c:v>171.72766627312083</c:v>
                </c:pt>
                <c:pt idx="1462">
                  <c:v>171.3026367571822</c:v>
                </c:pt>
                <c:pt idx="1463">
                  <c:v>172.09759937032663</c:v>
                </c:pt>
                <c:pt idx="1464">
                  <c:v>171.94805194805195</c:v>
                </c:pt>
                <c:pt idx="1465">
                  <c:v>172.44391971664697</c:v>
                </c:pt>
                <c:pt idx="1466">
                  <c:v>171.55450609996066</c:v>
                </c:pt>
                <c:pt idx="1467">
                  <c:v>171.87721369539554</c:v>
                </c:pt>
                <c:pt idx="1468">
                  <c:v>172.26288862652501</c:v>
                </c:pt>
                <c:pt idx="1469">
                  <c:v>172.01101928374655</c:v>
                </c:pt>
                <c:pt idx="1470">
                  <c:v>172.00314836678473</c:v>
                </c:pt>
                <c:pt idx="1471">
                  <c:v>172.34946871310507</c:v>
                </c:pt>
                <c:pt idx="1472">
                  <c:v>171.46792601338058</c:v>
                </c:pt>
                <c:pt idx="1473">
                  <c:v>171.34986225895318</c:v>
                </c:pt>
                <c:pt idx="1474">
                  <c:v>171.0271546635183</c:v>
                </c:pt>
                <c:pt idx="1475">
                  <c:v>171.86997245179066</c:v>
                </c:pt>
                <c:pt idx="1476">
                  <c:v>171.58598976780794</c:v>
                </c:pt>
                <c:pt idx="1477">
                  <c:v>171.09799291617475</c:v>
                </c:pt>
                <c:pt idx="1478">
                  <c:v>171.10586383313654</c:v>
                </c:pt>
                <c:pt idx="1479">
                  <c:v>171.87721369539554</c:v>
                </c:pt>
                <c:pt idx="1480">
                  <c:v>171.87721369539554</c:v>
                </c:pt>
                <c:pt idx="1481">
                  <c:v>172.39732388823299</c:v>
                </c:pt>
                <c:pt idx="1482">
                  <c:v>172.38095238095238</c:v>
                </c:pt>
                <c:pt idx="1483">
                  <c:v>171.98740653286106</c:v>
                </c:pt>
                <c:pt idx="1484">
                  <c:v>167.87091696182605</c:v>
                </c:pt>
                <c:pt idx="1485">
                  <c:v>170.27941755214485</c:v>
                </c:pt>
                <c:pt idx="1486">
                  <c:v>167.83156237701689</c:v>
                </c:pt>
                <c:pt idx="1487">
                  <c:v>167.76859504132233</c:v>
                </c:pt>
                <c:pt idx="1488">
                  <c:v>169.44510035419128</c:v>
                </c:pt>
                <c:pt idx="1489">
                  <c:v>167.9417552144825</c:v>
                </c:pt>
                <c:pt idx="1490">
                  <c:v>167.97323888232981</c:v>
                </c:pt>
                <c:pt idx="1491">
                  <c:v>167.98110979929163</c:v>
                </c:pt>
                <c:pt idx="1492">
                  <c:v>169.87012987012986</c:v>
                </c:pt>
                <c:pt idx="1493">
                  <c:v>170.94057457693822</c:v>
                </c:pt>
                <c:pt idx="1494">
                  <c:v>170.00393545848092</c:v>
                </c:pt>
                <c:pt idx="1495">
                  <c:v>168.62652499016139</c:v>
                </c:pt>
                <c:pt idx="1496">
                  <c:v>169.6733569460842</c:v>
                </c:pt>
                <c:pt idx="1497">
                  <c:v>170.51554506099959</c:v>
                </c:pt>
                <c:pt idx="1498">
                  <c:v>168.97284533648173</c:v>
                </c:pt>
                <c:pt idx="1499">
                  <c:v>170.24793388429754</c:v>
                </c:pt>
                <c:pt idx="1500">
                  <c:v>169.83864620228258</c:v>
                </c:pt>
                <c:pt idx="1501">
                  <c:v>168.97284533648173</c:v>
                </c:pt>
                <c:pt idx="1502">
                  <c:v>169.72058244785518</c:v>
                </c:pt>
                <c:pt idx="1503">
                  <c:v>169.83864620228258</c:v>
                </c:pt>
                <c:pt idx="1504">
                  <c:v>169.25619834710744</c:v>
                </c:pt>
                <c:pt idx="1505">
                  <c:v>170.13774104683193</c:v>
                </c:pt>
                <c:pt idx="1506">
                  <c:v>167.98898071625345</c:v>
                </c:pt>
                <c:pt idx="1507">
                  <c:v>168.20936639118457</c:v>
                </c:pt>
                <c:pt idx="1508">
                  <c:v>167.65840220385675</c:v>
                </c:pt>
                <c:pt idx="1509">
                  <c:v>167.74498229043684</c:v>
                </c:pt>
                <c:pt idx="1510">
                  <c:v>167.1625344352617</c:v>
                </c:pt>
                <c:pt idx="1511">
                  <c:v>168.20936639118457</c:v>
                </c:pt>
                <c:pt idx="1512">
                  <c:v>168.65800865800867</c:v>
                </c:pt>
                <c:pt idx="1513">
                  <c:v>168.34317197953561</c:v>
                </c:pt>
                <c:pt idx="1514">
                  <c:v>168.42188114915388</c:v>
                </c:pt>
                <c:pt idx="1515">
                  <c:v>169.13813459268005</c:v>
                </c:pt>
                <c:pt idx="1516">
                  <c:v>168.57142857142858</c:v>
                </c:pt>
                <c:pt idx="1517">
                  <c:v>168.23297914207006</c:v>
                </c:pt>
                <c:pt idx="1518">
                  <c:v>167.78433687524597</c:v>
                </c:pt>
                <c:pt idx="1519">
                  <c:v>167.28846910665092</c:v>
                </c:pt>
                <c:pt idx="1520">
                  <c:v>167.29634002361274</c:v>
                </c:pt>
                <c:pt idx="1521">
                  <c:v>166.08421881149152</c:v>
                </c:pt>
                <c:pt idx="1522">
                  <c:v>165.08461235733964</c:v>
                </c:pt>
                <c:pt idx="1523">
                  <c:v>164.32900432900433</c:v>
                </c:pt>
                <c:pt idx="1524">
                  <c:v>164.14797323888234</c:v>
                </c:pt>
                <c:pt idx="1525">
                  <c:v>167.76859504132233</c:v>
                </c:pt>
                <c:pt idx="1526">
                  <c:v>168.52420306965763</c:v>
                </c:pt>
                <c:pt idx="1527">
                  <c:v>170.31027154663519</c:v>
                </c:pt>
                <c:pt idx="1528">
                  <c:v>170.73593073593074</c:v>
                </c:pt>
                <c:pt idx="1529">
                  <c:v>170.34238488783944</c:v>
                </c:pt>
                <c:pt idx="1530">
                  <c:v>170.47619047619048</c:v>
                </c:pt>
                <c:pt idx="1531">
                  <c:v>171.8063754427391</c:v>
                </c:pt>
                <c:pt idx="1532">
                  <c:v>171.48366784730422</c:v>
                </c:pt>
                <c:pt idx="1533">
                  <c:v>172.36521054702874</c:v>
                </c:pt>
                <c:pt idx="1534">
                  <c:v>171.97953561589924</c:v>
                </c:pt>
                <c:pt idx="1535">
                  <c:v>173.27823691460057</c:v>
                </c:pt>
                <c:pt idx="1536">
                  <c:v>173.61668634395909</c:v>
                </c:pt>
                <c:pt idx="1537">
                  <c:v>173.71113734750099</c:v>
                </c:pt>
                <c:pt idx="1538">
                  <c:v>173.71113734750099</c:v>
                </c:pt>
                <c:pt idx="1539">
                  <c:v>174.35655253837072</c:v>
                </c:pt>
                <c:pt idx="1540">
                  <c:v>173.5379771743408</c:v>
                </c:pt>
                <c:pt idx="1541">
                  <c:v>173.87642660369934</c:v>
                </c:pt>
                <c:pt idx="1542">
                  <c:v>173.45926800472256</c:v>
                </c:pt>
                <c:pt idx="1543">
                  <c:v>172.82172373081463</c:v>
                </c:pt>
                <c:pt idx="1544">
                  <c:v>172.90830381739474</c:v>
                </c:pt>
                <c:pt idx="1545">
                  <c:v>173.94726485635576</c:v>
                </c:pt>
                <c:pt idx="1546">
                  <c:v>174.49822904368361</c:v>
                </c:pt>
                <c:pt idx="1547">
                  <c:v>176.78079496261313</c:v>
                </c:pt>
                <c:pt idx="1548">
                  <c:v>177.21369539551358</c:v>
                </c:pt>
                <c:pt idx="1549">
                  <c:v>178.28414010232191</c:v>
                </c:pt>
                <c:pt idx="1550">
                  <c:v>178.07949626131446</c:v>
                </c:pt>
                <c:pt idx="1551">
                  <c:v>179.26800472255019</c:v>
                </c:pt>
                <c:pt idx="1552">
                  <c:v>177.78827233372687</c:v>
                </c:pt>
                <c:pt idx="1553">
                  <c:v>178.52026761117671</c:v>
                </c:pt>
                <c:pt idx="1554">
                  <c:v>177.12711530893347</c:v>
                </c:pt>
                <c:pt idx="1555">
                  <c:v>177.51279024006297</c:v>
                </c:pt>
                <c:pt idx="1556">
                  <c:v>178.19756001574186</c:v>
                </c:pt>
                <c:pt idx="1557">
                  <c:v>177.70169224714681</c:v>
                </c:pt>
                <c:pt idx="1558">
                  <c:v>177.39472648563557</c:v>
                </c:pt>
                <c:pt idx="1559">
                  <c:v>177.65446674537583</c:v>
                </c:pt>
                <c:pt idx="1560">
                  <c:v>177.65446674537583</c:v>
                </c:pt>
                <c:pt idx="1561">
                  <c:v>178.0952380952381</c:v>
                </c:pt>
                <c:pt idx="1562">
                  <c:v>176.62337662337663</c:v>
                </c:pt>
                <c:pt idx="1563">
                  <c:v>176.5840220385675</c:v>
                </c:pt>
                <c:pt idx="1564">
                  <c:v>175.93860684769774</c:v>
                </c:pt>
                <c:pt idx="1565">
                  <c:v>175.93860684769774</c:v>
                </c:pt>
                <c:pt idx="1566">
                  <c:v>177.28453364817003</c:v>
                </c:pt>
                <c:pt idx="1567">
                  <c:v>178.33923652105472</c:v>
                </c:pt>
                <c:pt idx="1568">
                  <c:v>178.19756001574186</c:v>
                </c:pt>
                <c:pt idx="1569">
                  <c:v>178.83510428964973</c:v>
                </c:pt>
                <c:pt idx="1570">
                  <c:v>178.24478551751278</c:v>
                </c:pt>
                <c:pt idx="1571">
                  <c:v>178.24478551751278</c:v>
                </c:pt>
                <c:pt idx="1572">
                  <c:v>178.74852420306965</c:v>
                </c:pt>
                <c:pt idx="1573">
                  <c:v>178.29988193624558</c:v>
                </c:pt>
                <c:pt idx="1574">
                  <c:v>178.70916961826055</c:v>
                </c:pt>
                <c:pt idx="1575">
                  <c:v>178.70916961826055</c:v>
                </c:pt>
                <c:pt idx="1576">
                  <c:v>178.07949626131446</c:v>
                </c:pt>
                <c:pt idx="1577">
                  <c:v>178.47304210940575</c:v>
                </c:pt>
                <c:pt idx="1578">
                  <c:v>177.81188508461236</c:v>
                </c:pt>
                <c:pt idx="1579">
                  <c:v>178.46517119244393</c:v>
                </c:pt>
                <c:pt idx="1580">
                  <c:v>178.0007870916962</c:v>
                </c:pt>
                <c:pt idx="1581">
                  <c:v>179.14207005116097</c:v>
                </c:pt>
                <c:pt idx="1582">
                  <c:v>180.69264069264068</c:v>
                </c:pt>
                <c:pt idx="1583">
                  <c:v>180.5037386855569</c:v>
                </c:pt>
                <c:pt idx="1584">
                  <c:v>180.22038567493112</c:v>
                </c:pt>
                <c:pt idx="1585">
                  <c:v>179.10271546635184</c:v>
                </c:pt>
                <c:pt idx="1586">
                  <c:v>179.08697363242817</c:v>
                </c:pt>
                <c:pt idx="1587">
                  <c:v>179.15781188508461</c:v>
                </c:pt>
                <c:pt idx="1588">
                  <c:v>179.27587563951201</c:v>
                </c:pt>
                <c:pt idx="1589">
                  <c:v>180.51160960251872</c:v>
                </c:pt>
                <c:pt idx="1590">
                  <c:v>180.18890200708384</c:v>
                </c:pt>
                <c:pt idx="1591">
                  <c:v>180.19677292404566</c:v>
                </c:pt>
                <c:pt idx="1592">
                  <c:v>180.43290043290042</c:v>
                </c:pt>
                <c:pt idx="1593">
                  <c:v>181.50334513970878</c:v>
                </c:pt>
                <c:pt idx="1594">
                  <c:v>182.21959858323495</c:v>
                </c:pt>
                <c:pt idx="1595">
                  <c:v>183.21133412042505</c:v>
                </c:pt>
                <c:pt idx="1596">
                  <c:v>183.94332939787486</c:v>
                </c:pt>
                <c:pt idx="1597">
                  <c:v>184.90358126721762</c:v>
                </c:pt>
                <c:pt idx="1598">
                  <c:v>184.74616292798112</c:v>
                </c:pt>
                <c:pt idx="1599">
                  <c:v>185.03738685556868</c:v>
                </c:pt>
                <c:pt idx="1600">
                  <c:v>185.03738685556868</c:v>
                </c:pt>
                <c:pt idx="1601">
                  <c:v>186.13931523022433</c:v>
                </c:pt>
                <c:pt idx="1602">
                  <c:v>185.97402597402598</c:v>
                </c:pt>
                <c:pt idx="1603">
                  <c:v>186.09996064541519</c:v>
                </c:pt>
                <c:pt idx="1604">
                  <c:v>186.33608815426999</c:v>
                </c:pt>
                <c:pt idx="1605">
                  <c:v>186.62731208185755</c:v>
                </c:pt>
                <c:pt idx="1606">
                  <c:v>186.12357339630069</c:v>
                </c:pt>
                <c:pt idx="1607">
                  <c:v>188.72884691066508</c:v>
                </c:pt>
                <c:pt idx="1608">
                  <c:v>187.54033844942936</c:v>
                </c:pt>
                <c:pt idx="1609">
                  <c:v>187.65840220385675</c:v>
                </c:pt>
                <c:pt idx="1610">
                  <c:v>187.09956709956711</c:v>
                </c:pt>
                <c:pt idx="1611">
                  <c:v>186.54073199527744</c:v>
                </c:pt>
                <c:pt idx="1612">
                  <c:v>186.1944116489571</c:v>
                </c:pt>
                <c:pt idx="1613">
                  <c:v>186.43053915781189</c:v>
                </c:pt>
                <c:pt idx="1614">
                  <c:v>187.08382526564344</c:v>
                </c:pt>
                <c:pt idx="1615">
                  <c:v>187.17827626918537</c:v>
                </c:pt>
                <c:pt idx="1616">
                  <c:v>186.4620228256592</c:v>
                </c:pt>
                <c:pt idx="1617">
                  <c:v>188.07556080283351</c:v>
                </c:pt>
                <c:pt idx="1618">
                  <c:v>187.70562770562771</c:v>
                </c:pt>
                <c:pt idx="1619">
                  <c:v>186.56434474616293</c:v>
                </c:pt>
                <c:pt idx="1620">
                  <c:v>186.35970090515545</c:v>
                </c:pt>
                <c:pt idx="1621">
                  <c:v>183.96694214876032</c:v>
                </c:pt>
                <c:pt idx="1622">
                  <c:v>184.39984258166078</c:v>
                </c:pt>
                <c:pt idx="1623">
                  <c:v>184.20306965761512</c:v>
                </c:pt>
                <c:pt idx="1624">
                  <c:v>184.06926406926408</c:v>
                </c:pt>
                <c:pt idx="1625">
                  <c:v>183.88036206218027</c:v>
                </c:pt>
                <c:pt idx="1626">
                  <c:v>185.21841794569067</c:v>
                </c:pt>
                <c:pt idx="1627">
                  <c:v>185.39157811885084</c:v>
                </c:pt>
                <c:pt idx="1628">
                  <c:v>185.9818968909878</c:v>
                </c:pt>
                <c:pt idx="1629">
                  <c:v>185.54899645808737</c:v>
                </c:pt>
                <c:pt idx="1630">
                  <c:v>185.22628886265252</c:v>
                </c:pt>
                <c:pt idx="1631">
                  <c:v>185.34435261707989</c:v>
                </c:pt>
                <c:pt idx="1632">
                  <c:v>184.79338842975207</c:v>
                </c:pt>
                <c:pt idx="1633">
                  <c:v>185.31286894923258</c:v>
                </c:pt>
                <c:pt idx="1634">
                  <c:v>185.12396694214877</c:v>
                </c:pt>
                <c:pt idx="1635">
                  <c:v>185.23415977961432</c:v>
                </c:pt>
                <c:pt idx="1636">
                  <c:v>185.01377410468319</c:v>
                </c:pt>
                <c:pt idx="1637">
                  <c:v>184.20306965761512</c:v>
                </c:pt>
                <c:pt idx="1638">
                  <c:v>183.00669027941754</c:v>
                </c:pt>
                <c:pt idx="1639">
                  <c:v>183.00669027941754</c:v>
                </c:pt>
                <c:pt idx="1640">
                  <c:v>184.62809917355372</c:v>
                </c:pt>
                <c:pt idx="1641">
                  <c:v>184.0771349862259</c:v>
                </c:pt>
                <c:pt idx="1642">
                  <c:v>183.73868555686738</c:v>
                </c:pt>
                <c:pt idx="1643">
                  <c:v>185.23415977961432</c:v>
                </c:pt>
                <c:pt idx="1644">
                  <c:v>184.64384100747736</c:v>
                </c:pt>
                <c:pt idx="1645">
                  <c:v>186.67453758362848</c:v>
                </c:pt>
                <c:pt idx="1646">
                  <c:v>187.76072412436051</c:v>
                </c:pt>
                <c:pt idx="1647">
                  <c:v>187.64266036993311</c:v>
                </c:pt>
                <c:pt idx="1648">
                  <c:v>187.80007870916961</c:v>
                </c:pt>
                <c:pt idx="1649">
                  <c:v>187.39079102715468</c:v>
                </c:pt>
                <c:pt idx="1650">
                  <c:v>187.86304604486423</c:v>
                </c:pt>
                <c:pt idx="1651">
                  <c:v>187.93388429752068</c:v>
                </c:pt>
                <c:pt idx="1652">
                  <c:v>187.70562770562771</c:v>
                </c:pt>
                <c:pt idx="1653">
                  <c:v>187.92601338055883</c:v>
                </c:pt>
                <c:pt idx="1654">
                  <c:v>188.66587957497046</c:v>
                </c:pt>
                <c:pt idx="1655">
                  <c:v>188.63439590712318</c:v>
                </c:pt>
                <c:pt idx="1656">
                  <c:v>188.46123573396301</c:v>
                </c:pt>
                <c:pt idx="1657">
                  <c:v>188.79968516332153</c:v>
                </c:pt>
                <c:pt idx="1658">
                  <c:v>188.41401023219206</c:v>
                </c:pt>
                <c:pt idx="1659">
                  <c:v>188.09917355371903</c:v>
                </c:pt>
                <c:pt idx="1660">
                  <c:v>189.13813459268005</c:v>
                </c:pt>
                <c:pt idx="1661">
                  <c:v>188.9649744195199</c:v>
                </c:pt>
                <c:pt idx="1662">
                  <c:v>185.61196379378197</c:v>
                </c:pt>
                <c:pt idx="1663">
                  <c:v>186.35970090515545</c:v>
                </c:pt>
                <c:pt idx="1664">
                  <c:v>187.57182211727667</c:v>
                </c:pt>
                <c:pt idx="1665">
                  <c:v>188.52420306965763</c:v>
                </c:pt>
                <c:pt idx="1666">
                  <c:v>188.94136166863439</c:v>
                </c:pt>
                <c:pt idx="1667">
                  <c:v>189.38213301849666</c:v>
                </c:pt>
                <c:pt idx="1668">
                  <c:v>190.28728846910664</c:v>
                </c:pt>
                <c:pt idx="1669">
                  <c:v>190.24793388429754</c:v>
                </c:pt>
                <c:pt idx="1670">
                  <c:v>190.24793388429754</c:v>
                </c:pt>
                <c:pt idx="1671">
                  <c:v>190.08264462809919</c:v>
                </c:pt>
                <c:pt idx="1672">
                  <c:v>190.03541912632821</c:v>
                </c:pt>
                <c:pt idx="1673">
                  <c:v>191.54663518299884</c:v>
                </c:pt>
                <c:pt idx="1674">
                  <c:v>192.18417945690675</c:v>
                </c:pt>
                <c:pt idx="1675">
                  <c:v>192.04250295159386</c:v>
                </c:pt>
                <c:pt idx="1676">
                  <c:v>191.42857142857144</c:v>
                </c:pt>
                <c:pt idx="1677">
                  <c:v>191.78276269185361</c:v>
                </c:pt>
                <c:pt idx="1678">
                  <c:v>191.87721369539551</c:v>
                </c:pt>
                <c:pt idx="1679">
                  <c:v>191.58598976780794</c:v>
                </c:pt>
                <c:pt idx="1680">
                  <c:v>191.54663518299884</c:v>
                </c:pt>
                <c:pt idx="1681">
                  <c:v>192.48327430145613</c:v>
                </c:pt>
                <c:pt idx="1682">
                  <c:v>192.23927587563952</c:v>
                </c:pt>
                <c:pt idx="1683">
                  <c:v>191.86934277843369</c:v>
                </c:pt>
                <c:pt idx="1684">
                  <c:v>190.97992916174732</c:v>
                </c:pt>
                <c:pt idx="1685">
                  <c:v>192.56985438803619</c:v>
                </c:pt>
                <c:pt idx="1686">
                  <c:v>191.27115308933492</c:v>
                </c:pt>
                <c:pt idx="1687">
                  <c:v>191.22392758756394</c:v>
                </c:pt>
                <c:pt idx="1688">
                  <c:v>191.13734750098388</c:v>
                </c:pt>
                <c:pt idx="1689">
                  <c:v>191.36560409287682</c:v>
                </c:pt>
                <c:pt idx="1690">
                  <c:v>191.49153876426604</c:v>
                </c:pt>
                <c:pt idx="1691">
                  <c:v>189.94883903974815</c:v>
                </c:pt>
                <c:pt idx="1692">
                  <c:v>191.64895710350257</c:v>
                </c:pt>
                <c:pt idx="1693">
                  <c:v>189.96458087367179</c:v>
                </c:pt>
                <c:pt idx="1694">
                  <c:v>190.31877213695395</c:v>
                </c:pt>
                <c:pt idx="1695">
                  <c:v>190.64147973238883</c:v>
                </c:pt>
                <c:pt idx="1696">
                  <c:v>190.64147973238883</c:v>
                </c:pt>
                <c:pt idx="1697">
                  <c:v>191.0822510822511</c:v>
                </c:pt>
                <c:pt idx="1698">
                  <c:v>189.33490751672571</c:v>
                </c:pt>
                <c:pt idx="1699">
                  <c:v>190.56277056277057</c:v>
                </c:pt>
                <c:pt idx="1700">
                  <c:v>190.76741440377805</c:v>
                </c:pt>
                <c:pt idx="1701">
                  <c:v>190.62573789846516</c:v>
                </c:pt>
                <c:pt idx="1702">
                  <c:v>192.05824478551753</c:v>
                </c:pt>
                <c:pt idx="1703">
                  <c:v>192.38095238095238</c:v>
                </c:pt>
                <c:pt idx="1704">
                  <c:v>193.27823691460054</c:v>
                </c:pt>
                <c:pt idx="1705">
                  <c:v>193.25462416371508</c:v>
                </c:pt>
                <c:pt idx="1706">
                  <c:v>193.35694608421881</c:v>
                </c:pt>
                <c:pt idx="1707">
                  <c:v>194.40377804014167</c:v>
                </c:pt>
                <c:pt idx="1708">
                  <c:v>194.49035812672179</c:v>
                </c:pt>
                <c:pt idx="1709">
                  <c:v>194.31719795356159</c:v>
                </c:pt>
                <c:pt idx="1710">
                  <c:v>194.26997245179064</c:v>
                </c:pt>
                <c:pt idx="1711">
                  <c:v>194.74222746950019</c:v>
                </c:pt>
                <c:pt idx="1712">
                  <c:v>194.75009838646201</c:v>
                </c:pt>
                <c:pt idx="1713">
                  <c:v>194.56906729634002</c:v>
                </c:pt>
                <c:pt idx="1714">
                  <c:v>194.34081070444705</c:v>
                </c:pt>
                <c:pt idx="1715">
                  <c:v>194.23061786698153</c:v>
                </c:pt>
                <c:pt idx="1716">
                  <c:v>194.66351829988193</c:v>
                </c:pt>
                <c:pt idx="1717">
                  <c:v>194.75796930342386</c:v>
                </c:pt>
                <c:pt idx="1718">
                  <c:v>194.38016528925621</c:v>
                </c:pt>
                <c:pt idx="1719">
                  <c:v>194.73435655253837</c:v>
                </c:pt>
                <c:pt idx="1720">
                  <c:v>195.09641873278238</c:v>
                </c:pt>
                <c:pt idx="1721">
                  <c:v>194.61629279811098</c:v>
                </c:pt>
                <c:pt idx="1722">
                  <c:v>194.60842188114916</c:v>
                </c:pt>
                <c:pt idx="1723">
                  <c:v>191.86147186147187</c:v>
                </c:pt>
                <c:pt idx="1724">
                  <c:v>192.14482487209762</c:v>
                </c:pt>
                <c:pt idx="1725">
                  <c:v>194.04958677685951</c:v>
                </c:pt>
                <c:pt idx="1726">
                  <c:v>194.02597402597402</c:v>
                </c:pt>
                <c:pt idx="1727">
                  <c:v>194.36442345533257</c:v>
                </c:pt>
                <c:pt idx="1728">
                  <c:v>191.33412042502954</c:v>
                </c:pt>
                <c:pt idx="1729">
                  <c:v>191.03502558048012</c:v>
                </c:pt>
                <c:pt idx="1730">
                  <c:v>191.18457300275483</c:v>
                </c:pt>
                <c:pt idx="1731">
                  <c:v>193.18378591105864</c:v>
                </c:pt>
                <c:pt idx="1732">
                  <c:v>192.49114521841796</c:v>
                </c:pt>
                <c:pt idx="1733">
                  <c:v>192.04250295159386</c:v>
                </c:pt>
                <c:pt idx="1734">
                  <c:v>192.49114521841796</c:v>
                </c:pt>
                <c:pt idx="1735">
                  <c:v>192.49901613537978</c:v>
                </c:pt>
                <c:pt idx="1736">
                  <c:v>192.7194018103109</c:v>
                </c:pt>
                <c:pt idx="1737">
                  <c:v>193.6324281778827</c:v>
                </c:pt>
                <c:pt idx="1738">
                  <c:v>194.797323888233</c:v>
                </c:pt>
                <c:pt idx="1739">
                  <c:v>195.07280598189689</c:v>
                </c:pt>
                <c:pt idx="1740">
                  <c:v>195.07280598189689</c:v>
                </c:pt>
                <c:pt idx="1741">
                  <c:v>193.67178276269186</c:v>
                </c:pt>
                <c:pt idx="1742">
                  <c:v>194.33293978748526</c:v>
                </c:pt>
                <c:pt idx="1743">
                  <c:v>194.30932703659977</c:v>
                </c:pt>
                <c:pt idx="1744">
                  <c:v>194.08107044470682</c:v>
                </c:pt>
                <c:pt idx="1745">
                  <c:v>196.15112160566707</c:v>
                </c:pt>
                <c:pt idx="1746">
                  <c:v>196.81227863046047</c:v>
                </c:pt>
                <c:pt idx="1747">
                  <c:v>196.90672963400235</c:v>
                </c:pt>
                <c:pt idx="1748">
                  <c:v>196.84376229830775</c:v>
                </c:pt>
                <c:pt idx="1749">
                  <c:v>196.1353797717434</c:v>
                </c:pt>
                <c:pt idx="1750">
                  <c:v>196.55253837072019</c:v>
                </c:pt>
                <c:pt idx="1751">
                  <c:v>196.74931129476585</c:v>
                </c:pt>
                <c:pt idx="1752">
                  <c:v>196.82014954742229</c:v>
                </c:pt>
                <c:pt idx="1753">
                  <c:v>196.29279811097993</c:v>
                </c:pt>
                <c:pt idx="1754">
                  <c:v>196.33215269578906</c:v>
                </c:pt>
                <c:pt idx="1755">
                  <c:v>195.93073593073592</c:v>
                </c:pt>
                <c:pt idx="1756">
                  <c:v>196.04879968516335</c:v>
                </c:pt>
                <c:pt idx="1757">
                  <c:v>196.81227863046047</c:v>
                </c:pt>
                <c:pt idx="1758">
                  <c:v>197.04840613931523</c:v>
                </c:pt>
                <c:pt idx="1759">
                  <c:v>197.74104683195591</c:v>
                </c:pt>
                <c:pt idx="1760">
                  <c:v>198.59897678079497</c:v>
                </c:pt>
                <c:pt idx="1761">
                  <c:v>199.02400629673357</c:v>
                </c:pt>
                <c:pt idx="1762">
                  <c:v>199.26013380558837</c:v>
                </c:pt>
                <c:pt idx="1763">
                  <c:v>200.44077134986225</c:v>
                </c:pt>
                <c:pt idx="1764">
                  <c:v>200.21251475796933</c:v>
                </c:pt>
                <c:pt idx="1765">
                  <c:v>199.8819362455726</c:v>
                </c:pt>
                <c:pt idx="1766">
                  <c:v>200.40928768201499</c:v>
                </c:pt>
                <c:pt idx="1767">
                  <c:v>200.72412436048799</c:v>
                </c:pt>
                <c:pt idx="1768">
                  <c:v>200.4250295159386</c:v>
                </c:pt>
                <c:pt idx="1769">
                  <c:v>200.66902794175522</c:v>
                </c:pt>
                <c:pt idx="1770">
                  <c:v>200.93663911845732</c:v>
                </c:pt>
                <c:pt idx="1771">
                  <c:v>201.07831562377018</c:v>
                </c:pt>
                <c:pt idx="1772">
                  <c:v>201.27508854781584</c:v>
                </c:pt>
                <c:pt idx="1773">
                  <c:v>201.33018496654861</c:v>
                </c:pt>
                <c:pt idx="1774">
                  <c:v>202.36922471467923</c:v>
                </c:pt>
                <c:pt idx="1775">
                  <c:v>201.58213301849662</c:v>
                </c:pt>
                <c:pt idx="1776">
                  <c:v>201.93632428177884</c:v>
                </c:pt>
                <c:pt idx="1777">
                  <c:v>200.93663911845732</c:v>
                </c:pt>
                <c:pt idx="1778">
                  <c:v>201.19637937819758</c:v>
                </c:pt>
                <c:pt idx="1779">
                  <c:v>202.84140102321922</c:v>
                </c:pt>
                <c:pt idx="1780">
                  <c:v>202.08579299488392</c:v>
                </c:pt>
                <c:pt idx="1781">
                  <c:v>202.40055096418735</c:v>
                </c:pt>
                <c:pt idx="1782">
                  <c:v>202.66824085005902</c:v>
                </c:pt>
                <c:pt idx="1783">
                  <c:v>202.74702872884691</c:v>
                </c:pt>
                <c:pt idx="1784">
                  <c:v>203.42384887839432</c:v>
                </c:pt>
                <c:pt idx="1785">
                  <c:v>203.73876426603701</c:v>
                </c:pt>
                <c:pt idx="1786">
                  <c:v>203.59693034238489</c:v>
                </c:pt>
                <c:pt idx="1787">
                  <c:v>203.94340810704446</c:v>
                </c:pt>
                <c:pt idx="1788">
                  <c:v>203.20338449429357</c:v>
                </c:pt>
                <c:pt idx="1789">
                  <c:v>203.14057457693821</c:v>
                </c:pt>
                <c:pt idx="1790">
                  <c:v>203.32947658402207</c:v>
                </c:pt>
                <c:pt idx="1791">
                  <c:v>202.85714285714289</c:v>
                </c:pt>
                <c:pt idx="1792">
                  <c:v>201.8417158598977</c:v>
                </c:pt>
                <c:pt idx="1793">
                  <c:v>203.55773317591499</c:v>
                </c:pt>
                <c:pt idx="1794">
                  <c:v>202.95954348681619</c:v>
                </c:pt>
                <c:pt idx="1795">
                  <c:v>203.30578512396698</c:v>
                </c:pt>
                <c:pt idx="1796">
                  <c:v>204.63597009051554</c:v>
                </c:pt>
                <c:pt idx="1797">
                  <c:v>204.45493900039352</c:v>
                </c:pt>
                <c:pt idx="1798">
                  <c:v>204.45493900039352</c:v>
                </c:pt>
                <c:pt idx="1799">
                  <c:v>204.92727272727271</c:v>
                </c:pt>
                <c:pt idx="1800">
                  <c:v>204.82487209759941</c:v>
                </c:pt>
                <c:pt idx="1801">
                  <c:v>206.90287288469108</c:v>
                </c:pt>
                <c:pt idx="1802">
                  <c:v>206.7768595041322</c:v>
                </c:pt>
                <c:pt idx="1803">
                  <c:v>208.58717040535223</c:v>
                </c:pt>
                <c:pt idx="1804">
                  <c:v>208.15426997245177</c:v>
                </c:pt>
                <c:pt idx="1805">
                  <c:v>207.90232192050377</c:v>
                </c:pt>
                <c:pt idx="1806">
                  <c:v>207.15458480913028</c:v>
                </c:pt>
                <c:pt idx="1807">
                  <c:v>207.19401810310902</c:v>
                </c:pt>
                <c:pt idx="1808">
                  <c:v>207.84738292011022</c:v>
                </c:pt>
                <c:pt idx="1809">
                  <c:v>208.98071625344352</c:v>
                </c:pt>
                <c:pt idx="1810">
                  <c:v>209.6104683195592</c:v>
                </c:pt>
                <c:pt idx="1811">
                  <c:v>209.98032270759541</c:v>
                </c:pt>
                <c:pt idx="1812">
                  <c:v>209.95670995670994</c:v>
                </c:pt>
                <c:pt idx="1813">
                  <c:v>209.09870129870129</c:v>
                </c:pt>
                <c:pt idx="1814">
                  <c:v>209.76780794962613</c:v>
                </c:pt>
                <c:pt idx="1815">
                  <c:v>211.09799291617475</c:v>
                </c:pt>
                <c:pt idx="1816">
                  <c:v>210.28720975993704</c:v>
                </c:pt>
                <c:pt idx="1817">
                  <c:v>210.17709563164107</c:v>
                </c:pt>
                <c:pt idx="1818">
                  <c:v>210.61007477371115</c:v>
                </c:pt>
                <c:pt idx="1819">
                  <c:v>210.55489964580875</c:v>
                </c:pt>
                <c:pt idx="1820">
                  <c:v>210.55489964580875</c:v>
                </c:pt>
                <c:pt idx="1821">
                  <c:v>210.30295159386071</c:v>
                </c:pt>
                <c:pt idx="1822">
                  <c:v>210.40543093270369</c:v>
                </c:pt>
                <c:pt idx="1823">
                  <c:v>210.83833136560409</c:v>
                </c:pt>
                <c:pt idx="1824">
                  <c:v>210.04336875245966</c:v>
                </c:pt>
                <c:pt idx="1825">
                  <c:v>210.04336875245966</c:v>
                </c:pt>
                <c:pt idx="1826">
                  <c:v>211.54663518299878</c:v>
                </c:pt>
                <c:pt idx="1827">
                  <c:v>212.88469106650928</c:v>
                </c:pt>
                <c:pt idx="1828">
                  <c:v>213.78205430932704</c:v>
                </c:pt>
                <c:pt idx="1829">
                  <c:v>215.2065328610783</c:v>
                </c:pt>
                <c:pt idx="1830">
                  <c:v>215.60007870916959</c:v>
                </c:pt>
                <c:pt idx="1831">
                  <c:v>216.08815426997245</c:v>
                </c:pt>
                <c:pt idx="1832">
                  <c:v>215.75765446674535</c:v>
                </c:pt>
                <c:pt idx="1833">
                  <c:v>217.33183785911058</c:v>
                </c:pt>
                <c:pt idx="1834">
                  <c:v>218.74844549390002</c:v>
                </c:pt>
                <c:pt idx="1835">
                  <c:v>218.74844549390002</c:v>
                </c:pt>
                <c:pt idx="1836">
                  <c:v>218.0007870916962</c:v>
                </c:pt>
                <c:pt idx="1837">
                  <c:v>220.07878787878789</c:v>
                </c:pt>
                <c:pt idx="1838">
                  <c:v>219.70869736324281</c:v>
                </c:pt>
                <c:pt idx="1839">
                  <c:v>220.70830381739475</c:v>
                </c:pt>
                <c:pt idx="1840">
                  <c:v>222.50287288469107</c:v>
                </c:pt>
                <c:pt idx="1841">
                  <c:v>222.97520661157026</c:v>
                </c:pt>
                <c:pt idx="1842">
                  <c:v>222.88854781582054</c:v>
                </c:pt>
                <c:pt idx="1843">
                  <c:v>222.98307752853211</c:v>
                </c:pt>
                <c:pt idx="1844">
                  <c:v>225.56481700118067</c:v>
                </c:pt>
                <c:pt idx="1845">
                  <c:v>224.06918536009445</c:v>
                </c:pt>
                <c:pt idx="1846">
                  <c:v>221.77095631641083</c:v>
                </c:pt>
                <c:pt idx="1847">
                  <c:v>221.88107044470681</c:v>
                </c:pt>
                <c:pt idx="1848">
                  <c:v>221.62935852026763</c:v>
                </c:pt>
                <c:pt idx="1849">
                  <c:v>216.80440771349859</c:v>
                </c:pt>
                <c:pt idx="1850">
                  <c:v>207.73703266430536</c:v>
                </c:pt>
                <c:pt idx="1851">
                  <c:v>211.82990948445496</c:v>
                </c:pt>
                <c:pt idx="1852">
                  <c:v>210.68075560802833</c:v>
                </c:pt>
                <c:pt idx="1853">
                  <c:v>202.77835497835503</c:v>
                </c:pt>
                <c:pt idx="1854">
                  <c:v>205.8244785517513</c:v>
                </c:pt>
                <c:pt idx="1855">
                  <c:v>208.84698937426211</c:v>
                </c:pt>
                <c:pt idx="1856">
                  <c:v>209.36639118457299</c:v>
                </c:pt>
                <c:pt idx="1857">
                  <c:v>212.1921290830382</c:v>
                </c:pt>
                <c:pt idx="1858">
                  <c:v>214.89964580873669</c:v>
                </c:pt>
                <c:pt idx="1859">
                  <c:v>214.96269185360094</c:v>
                </c:pt>
                <c:pt idx="1860">
                  <c:v>214.96269185360094</c:v>
                </c:pt>
                <c:pt idx="1861">
                  <c:v>213.61660763478943</c:v>
                </c:pt>
                <c:pt idx="1862">
                  <c:v>212.55411255411255</c:v>
                </c:pt>
                <c:pt idx="1863">
                  <c:v>212.82951593860685</c:v>
                </c:pt>
                <c:pt idx="1864">
                  <c:v>216.22195985832349</c:v>
                </c:pt>
                <c:pt idx="1865">
                  <c:v>218.73270365997638</c:v>
                </c:pt>
                <c:pt idx="1866">
                  <c:v>216.00149547422274</c:v>
                </c:pt>
                <c:pt idx="1867">
                  <c:v>213.81338055883509</c:v>
                </c:pt>
                <c:pt idx="1868">
                  <c:v>210.70444706808345</c:v>
                </c:pt>
                <c:pt idx="1869">
                  <c:v>211.79071231798505</c:v>
                </c:pt>
                <c:pt idx="1870">
                  <c:v>214.23841007477375</c:v>
                </c:pt>
                <c:pt idx="1871">
                  <c:v>214.78150334513973</c:v>
                </c:pt>
                <c:pt idx="1872">
                  <c:v>214.70287288469106</c:v>
                </c:pt>
                <c:pt idx="1873">
                  <c:v>215.74191263282171</c:v>
                </c:pt>
                <c:pt idx="1874">
                  <c:v>219.49634002361273</c:v>
                </c:pt>
                <c:pt idx="1875">
                  <c:v>219.22077922077921</c:v>
                </c:pt>
                <c:pt idx="1876">
                  <c:v>217.80401416765054</c:v>
                </c:pt>
                <c:pt idx="1877">
                  <c:v>216.68634395907125</c:v>
                </c:pt>
                <c:pt idx="1878">
                  <c:v>216.45021645021646</c:v>
                </c:pt>
                <c:pt idx="1879">
                  <c:v>215.82054309327035</c:v>
                </c:pt>
                <c:pt idx="1880">
                  <c:v>212.90043290043292</c:v>
                </c:pt>
                <c:pt idx="1881">
                  <c:v>213.26249508067687</c:v>
                </c:pt>
                <c:pt idx="1882">
                  <c:v>212.85312868949231</c:v>
                </c:pt>
                <c:pt idx="1883">
                  <c:v>207.53238882329791</c:v>
                </c:pt>
                <c:pt idx="1884">
                  <c:v>203.10901219992132</c:v>
                </c:pt>
                <c:pt idx="1885">
                  <c:v>208.66595828414009</c:v>
                </c:pt>
                <c:pt idx="1886">
                  <c:v>205.11617473435658</c:v>
                </c:pt>
                <c:pt idx="1887">
                  <c:v>204.51011412829598</c:v>
                </c:pt>
                <c:pt idx="1888">
                  <c:v>207.12310114128297</c:v>
                </c:pt>
                <c:pt idx="1889">
                  <c:v>207.12310114128297</c:v>
                </c:pt>
                <c:pt idx="1890">
                  <c:v>202.65249901613541</c:v>
                </c:pt>
                <c:pt idx="1891">
                  <c:v>205.24990161353799</c:v>
                </c:pt>
                <c:pt idx="1892">
                  <c:v>207.44596615505705</c:v>
                </c:pt>
                <c:pt idx="1893">
                  <c:v>209.08295946477767</c:v>
                </c:pt>
                <c:pt idx="1894">
                  <c:v>204.42345533254627</c:v>
                </c:pt>
                <c:pt idx="1895">
                  <c:v>205.43093270366001</c:v>
                </c:pt>
                <c:pt idx="1896">
                  <c:v>208.6972845336482</c:v>
                </c:pt>
                <c:pt idx="1897">
                  <c:v>207.60330578512395</c:v>
                </c:pt>
                <c:pt idx="1898">
                  <c:v>209.31121605667059</c:v>
                </c:pt>
                <c:pt idx="1899">
                  <c:v>208.6972845336482</c:v>
                </c:pt>
                <c:pt idx="1900">
                  <c:v>210.41330184966549</c:v>
                </c:pt>
                <c:pt idx="1901">
                  <c:v>212.66422668240855</c:v>
                </c:pt>
                <c:pt idx="1902">
                  <c:v>212.82164502164505</c:v>
                </c:pt>
                <c:pt idx="1903">
                  <c:v>211.64100747737115</c:v>
                </c:pt>
                <c:pt idx="1904">
                  <c:v>209.846595828414</c:v>
                </c:pt>
                <c:pt idx="1905">
                  <c:v>209.81511216056674</c:v>
                </c:pt>
                <c:pt idx="1906">
                  <c:v>206.98937426210153</c:v>
                </c:pt>
                <c:pt idx="1907">
                  <c:v>207.5009051554506</c:v>
                </c:pt>
                <c:pt idx="1908">
                  <c:v>209.6104683195592</c:v>
                </c:pt>
                <c:pt idx="1909">
                  <c:v>209.80724124360486</c:v>
                </c:pt>
                <c:pt idx="1910">
                  <c:v>208.1936245572609</c:v>
                </c:pt>
                <c:pt idx="1911">
                  <c:v>208.56355765446673</c:v>
                </c:pt>
                <c:pt idx="1912">
                  <c:v>207.1625344352617</c:v>
                </c:pt>
                <c:pt idx="1913">
                  <c:v>206.70609996064542</c:v>
                </c:pt>
                <c:pt idx="1914">
                  <c:v>209.38213301849666</c:v>
                </c:pt>
                <c:pt idx="1915">
                  <c:v>210.09043683589138</c:v>
                </c:pt>
                <c:pt idx="1916">
                  <c:v>210.09043683589138</c:v>
                </c:pt>
                <c:pt idx="1917">
                  <c:v>212.12121212121212</c:v>
                </c:pt>
                <c:pt idx="1918">
                  <c:v>214.10468319559226</c:v>
                </c:pt>
                <c:pt idx="1919">
                  <c:v>214.75804801259346</c:v>
                </c:pt>
                <c:pt idx="1920">
                  <c:v>214.86029122392759</c:v>
                </c:pt>
                <c:pt idx="1921">
                  <c:v>213.3806375442739</c:v>
                </c:pt>
                <c:pt idx="1922">
                  <c:v>214.27784336875249</c:v>
                </c:pt>
                <c:pt idx="1923">
                  <c:v>214.09681227863047</c:v>
                </c:pt>
                <c:pt idx="1924">
                  <c:v>213.56166863439591</c:v>
                </c:pt>
                <c:pt idx="1925">
                  <c:v>215.1673356946084</c:v>
                </c:pt>
                <c:pt idx="1926">
                  <c:v>214.56914600550965</c:v>
                </c:pt>
                <c:pt idx="1927">
                  <c:v>215.1594647776466</c:v>
                </c:pt>
                <c:pt idx="1928">
                  <c:v>214.71861471861473</c:v>
                </c:pt>
                <c:pt idx="1929">
                  <c:v>214.20692640692641</c:v>
                </c:pt>
                <c:pt idx="1930">
                  <c:v>214.20692640692641</c:v>
                </c:pt>
                <c:pt idx="1931">
                  <c:v>211.74340810704444</c:v>
                </c:pt>
                <c:pt idx="1932">
                  <c:v>214.56914600550965</c:v>
                </c:pt>
                <c:pt idx="1933">
                  <c:v>213.25454545454551</c:v>
                </c:pt>
                <c:pt idx="1934">
                  <c:v>215.34836678473042</c:v>
                </c:pt>
                <c:pt idx="1935">
                  <c:v>216.37142857142857</c:v>
                </c:pt>
                <c:pt idx="1936">
                  <c:v>216.52900432900432</c:v>
                </c:pt>
                <c:pt idx="1937">
                  <c:v>218.33915781188509</c:v>
                </c:pt>
                <c:pt idx="1938">
                  <c:v>218.31570247933882</c:v>
                </c:pt>
                <c:pt idx="1939">
                  <c:v>218.96096025186935</c:v>
                </c:pt>
                <c:pt idx="1940">
                  <c:v>219.25234159779615</c:v>
                </c:pt>
                <c:pt idx="1941">
                  <c:v>219.53553719008264</c:v>
                </c:pt>
                <c:pt idx="1942">
                  <c:v>218.83510428964973</c:v>
                </c:pt>
                <c:pt idx="1943">
                  <c:v>219.38606847697758</c:v>
                </c:pt>
                <c:pt idx="1944">
                  <c:v>218.12664305391581</c:v>
                </c:pt>
                <c:pt idx="1945">
                  <c:v>217.67815820543092</c:v>
                </c:pt>
                <c:pt idx="1946">
                  <c:v>216.84376229830775</c:v>
                </c:pt>
                <c:pt idx="1947">
                  <c:v>217.21369539551358</c:v>
                </c:pt>
                <c:pt idx="1948">
                  <c:v>215.85202676111771</c:v>
                </c:pt>
                <c:pt idx="1949">
                  <c:v>216.24557260920901</c:v>
                </c:pt>
                <c:pt idx="1950">
                  <c:v>213.30184966548603</c:v>
                </c:pt>
                <c:pt idx="1951">
                  <c:v>213.77418339236522</c:v>
                </c:pt>
                <c:pt idx="1952">
                  <c:v>212.00322707595433</c:v>
                </c:pt>
                <c:pt idx="1953">
                  <c:v>213.21519086973635</c:v>
                </c:pt>
                <c:pt idx="1954">
                  <c:v>213.52223534041715</c:v>
                </c:pt>
                <c:pt idx="1955">
                  <c:v>213.9788272333727</c:v>
                </c:pt>
                <c:pt idx="1956">
                  <c:v>213.22306178669814</c:v>
                </c:pt>
                <c:pt idx="1957">
                  <c:v>213.22306178669814</c:v>
                </c:pt>
                <c:pt idx="1958">
                  <c:v>214.96269185360094</c:v>
                </c:pt>
                <c:pt idx="1959">
                  <c:v>216.7807162534435</c:v>
                </c:pt>
                <c:pt idx="1960">
                  <c:v>218.73270365997638</c:v>
                </c:pt>
                <c:pt idx="1961">
                  <c:v>219.51979535615899</c:v>
                </c:pt>
                <c:pt idx="1962">
                  <c:v>217.91428571428574</c:v>
                </c:pt>
                <c:pt idx="1963">
                  <c:v>219.88988587170405</c:v>
                </c:pt>
                <c:pt idx="1964">
                  <c:v>220.06304604486422</c:v>
                </c:pt>
                <c:pt idx="1965">
                  <c:v>219.86627312081856</c:v>
                </c:pt>
                <c:pt idx="1966">
                  <c:v>220.7556080283353</c:v>
                </c:pt>
                <c:pt idx="1967">
                  <c:v>221.22007083825267</c:v>
                </c:pt>
                <c:pt idx="1968">
                  <c:v>220.38567493112947</c:v>
                </c:pt>
                <c:pt idx="1969">
                  <c:v>220.13372687918144</c:v>
                </c:pt>
                <c:pt idx="1970">
                  <c:v>220.543093270366</c:v>
                </c:pt>
                <c:pt idx="1971">
                  <c:v>221.65297127115306</c:v>
                </c:pt>
                <c:pt idx="1972">
                  <c:v>223.54191263282169</c:v>
                </c:pt>
                <c:pt idx="1973">
                  <c:v>223.01463990554899</c:v>
                </c:pt>
                <c:pt idx="1974">
                  <c:v>221.50326643053916</c:v>
                </c:pt>
                <c:pt idx="1975">
                  <c:v>220.34632034632034</c:v>
                </c:pt>
                <c:pt idx="1976">
                  <c:v>221.432585596222</c:v>
                </c:pt>
                <c:pt idx="1977">
                  <c:v>221.06265249901611</c:v>
                </c:pt>
                <c:pt idx="1978">
                  <c:v>222.26674537583628</c:v>
                </c:pt>
                <c:pt idx="1979">
                  <c:v>223.21928374655647</c:v>
                </c:pt>
                <c:pt idx="1980">
                  <c:v>224.03770169224714</c:v>
                </c:pt>
                <c:pt idx="1981">
                  <c:v>224.77772530499806</c:v>
                </c:pt>
                <c:pt idx="1982">
                  <c:v>224.68319559228652</c:v>
                </c:pt>
                <c:pt idx="1983">
                  <c:v>224.37630853994492</c:v>
                </c:pt>
                <c:pt idx="1984">
                  <c:v>222.87280598189687</c:v>
                </c:pt>
                <c:pt idx="1985">
                  <c:v>222.03864620228256</c:v>
                </c:pt>
                <c:pt idx="1986">
                  <c:v>223.45525383707204</c:v>
                </c:pt>
                <c:pt idx="1987">
                  <c:v>221.78669815033453</c:v>
                </c:pt>
                <c:pt idx="1988">
                  <c:v>223.58134592680048</c:v>
                </c:pt>
                <c:pt idx="1989">
                  <c:v>224.36843762298309</c:v>
                </c:pt>
                <c:pt idx="1990">
                  <c:v>224.84840613931522</c:v>
                </c:pt>
                <c:pt idx="1991">
                  <c:v>225.3759149940968</c:v>
                </c:pt>
                <c:pt idx="1992">
                  <c:v>225.24195198740654</c:v>
                </c:pt>
                <c:pt idx="1993">
                  <c:v>224.94293585202678</c:v>
                </c:pt>
                <c:pt idx="1994">
                  <c:v>226.29673356946083</c:v>
                </c:pt>
                <c:pt idx="1995">
                  <c:v>228.08343171979533</c:v>
                </c:pt>
                <c:pt idx="1996">
                  <c:v>228.1935458480913</c:v>
                </c:pt>
                <c:pt idx="1997">
                  <c:v>229.42148760330579</c:v>
                </c:pt>
                <c:pt idx="1998">
                  <c:v>228.49271940181032</c:v>
                </c:pt>
                <c:pt idx="1999">
                  <c:v>228.50066902794174</c:v>
                </c:pt>
                <c:pt idx="2000">
                  <c:v>228.50066902794174</c:v>
                </c:pt>
                <c:pt idx="2001">
                  <c:v>228.10712317985042</c:v>
                </c:pt>
                <c:pt idx="2002">
                  <c:v>227.49311294765837</c:v>
                </c:pt>
                <c:pt idx="2003">
                  <c:v>226.80826446280992</c:v>
                </c:pt>
                <c:pt idx="2004">
                  <c:v>226.36765053128693</c:v>
                </c:pt>
                <c:pt idx="2005">
                  <c:v>226.76119637937822</c:v>
                </c:pt>
                <c:pt idx="2006">
                  <c:v>227.50885478158204</c:v>
                </c:pt>
                <c:pt idx="2007">
                  <c:v>227.56402990948445</c:v>
                </c:pt>
                <c:pt idx="2008">
                  <c:v>228.9099567099567</c:v>
                </c:pt>
                <c:pt idx="2009">
                  <c:v>228.94915387642661</c:v>
                </c:pt>
                <c:pt idx="2010">
                  <c:v>227.73719008264464</c:v>
                </c:pt>
                <c:pt idx="2011">
                  <c:v>228.97276662731207</c:v>
                </c:pt>
                <c:pt idx="2012">
                  <c:v>229.21684376229834</c:v>
                </c:pt>
                <c:pt idx="2013">
                  <c:v>231.07445887445888</c:v>
                </c:pt>
                <c:pt idx="2014">
                  <c:v>229.82290436835893</c:v>
                </c:pt>
                <c:pt idx="2015">
                  <c:v>229.05942542306178</c:v>
                </c:pt>
                <c:pt idx="2016">
                  <c:v>228.84691066509251</c:v>
                </c:pt>
                <c:pt idx="2017">
                  <c:v>228.16206218024405</c:v>
                </c:pt>
                <c:pt idx="2018">
                  <c:v>228.79960645415193</c:v>
                </c:pt>
                <c:pt idx="2019">
                  <c:v>228.82329791420705</c:v>
                </c:pt>
                <c:pt idx="2020">
                  <c:v>229.61826052735142</c:v>
                </c:pt>
                <c:pt idx="2021">
                  <c:v>229.48453364816999</c:v>
                </c:pt>
                <c:pt idx="2022">
                  <c:v>229.61038961038963</c:v>
                </c:pt>
                <c:pt idx="2023">
                  <c:v>227.81574183392368</c:v>
                </c:pt>
                <c:pt idx="2024">
                  <c:v>226.5408107044471</c:v>
                </c:pt>
                <c:pt idx="2025">
                  <c:v>226.5408107044471</c:v>
                </c:pt>
                <c:pt idx="2026">
                  <c:v>226.21007477371114</c:v>
                </c:pt>
                <c:pt idx="2027">
                  <c:v>219.04761904761907</c:v>
                </c:pt>
                <c:pt idx="2028">
                  <c:v>214.22266824085003</c:v>
                </c:pt>
                <c:pt idx="2029">
                  <c:v>217.19795356158991</c:v>
                </c:pt>
                <c:pt idx="2030">
                  <c:v>215.97788272333727</c:v>
                </c:pt>
                <c:pt idx="2031">
                  <c:v>220.7004329004329</c:v>
                </c:pt>
                <c:pt idx="2032">
                  <c:v>220.73986619441163</c:v>
                </c:pt>
                <c:pt idx="2033">
                  <c:v>217.55206611570247</c:v>
                </c:pt>
                <c:pt idx="2034">
                  <c:v>217.43408107044471</c:v>
                </c:pt>
                <c:pt idx="2035">
                  <c:v>216.45808736717828</c:v>
                </c:pt>
                <c:pt idx="2036">
                  <c:v>215.35623770169227</c:v>
                </c:pt>
                <c:pt idx="2037">
                  <c:v>208.8312475403385</c:v>
                </c:pt>
                <c:pt idx="2038">
                  <c:v>212.57780401416767</c:v>
                </c:pt>
                <c:pt idx="2039">
                  <c:v>208.83911845730029</c:v>
                </c:pt>
                <c:pt idx="2040">
                  <c:v>207.68209366391184</c:v>
                </c:pt>
                <c:pt idx="2041">
                  <c:v>210.75954348681623</c:v>
                </c:pt>
                <c:pt idx="2042">
                  <c:v>213.01054702872887</c:v>
                </c:pt>
                <c:pt idx="2043">
                  <c:v>215.27744982290437</c:v>
                </c:pt>
                <c:pt idx="2044">
                  <c:v>214.00228256591896</c:v>
                </c:pt>
                <c:pt idx="2045">
                  <c:v>215.18292011019287</c:v>
                </c:pt>
                <c:pt idx="2046">
                  <c:v>216.54474616292796</c:v>
                </c:pt>
                <c:pt idx="2047">
                  <c:v>221.18063754427388</c:v>
                </c:pt>
                <c:pt idx="2048">
                  <c:v>220.77922077922079</c:v>
                </c:pt>
                <c:pt idx="2049">
                  <c:v>218.62258953168046</c:v>
                </c:pt>
                <c:pt idx="2050">
                  <c:v>214.53766233766237</c:v>
                </c:pt>
                <c:pt idx="2051">
                  <c:v>214.1362455726092</c:v>
                </c:pt>
                <c:pt idx="2052">
                  <c:v>212.67217630853997</c:v>
                </c:pt>
                <c:pt idx="2053">
                  <c:v>214.89177489177487</c:v>
                </c:pt>
                <c:pt idx="2054">
                  <c:v>215.45060999606454</c:v>
                </c:pt>
                <c:pt idx="2055">
                  <c:v>211.8064541519087</c:v>
                </c:pt>
                <c:pt idx="2056">
                  <c:v>207.88673750491932</c:v>
                </c:pt>
                <c:pt idx="2057">
                  <c:v>208.59504132231405</c:v>
                </c:pt>
                <c:pt idx="2058">
                  <c:v>208.59504132231405</c:v>
                </c:pt>
                <c:pt idx="2059">
                  <c:v>207.20188902007087</c:v>
                </c:pt>
                <c:pt idx="2060">
                  <c:v>210.5470287288469</c:v>
                </c:pt>
                <c:pt idx="2061">
                  <c:v>211.25533254624162</c:v>
                </c:pt>
                <c:pt idx="2062">
                  <c:v>216.11971664698939</c:v>
                </c:pt>
                <c:pt idx="2063">
                  <c:v>215.6473829201102</c:v>
                </c:pt>
                <c:pt idx="2064">
                  <c:v>216.96174734356552</c:v>
                </c:pt>
                <c:pt idx="2065">
                  <c:v>219.83471074380168</c:v>
                </c:pt>
                <c:pt idx="2066">
                  <c:v>212.71153089334908</c:v>
                </c:pt>
                <c:pt idx="2067">
                  <c:v>212.71153089334908</c:v>
                </c:pt>
                <c:pt idx="2068">
                  <c:v>212.38890200708386</c:v>
                </c:pt>
                <c:pt idx="2069">
                  <c:v>207.45383707201893</c:v>
                </c:pt>
                <c:pt idx="2070">
                  <c:v>207.84738292011022</c:v>
                </c:pt>
                <c:pt idx="2071">
                  <c:v>207.89445100354192</c:v>
                </c:pt>
                <c:pt idx="2072">
                  <c:v>208.94136166863439</c:v>
                </c:pt>
                <c:pt idx="2073">
                  <c:v>208.8706021251476</c:v>
                </c:pt>
                <c:pt idx="2074">
                  <c:v>205.01377410468322</c:v>
                </c:pt>
                <c:pt idx="2075">
                  <c:v>200.9917355371901</c:v>
                </c:pt>
                <c:pt idx="2076">
                  <c:v>200.77134986225897</c:v>
                </c:pt>
                <c:pt idx="2077">
                  <c:v>197.7646595828414</c:v>
                </c:pt>
                <c:pt idx="2078">
                  <c:v>194.54545454545453</c:v>
                </c:pt>
                <c:pt idx="2079">
                  <c:v>189.45297127115307</c:v>
                </c:pt>
                <c:pt idx="2080">
                  <c:v>184.44706808343173</c:v>
                </c:pt>
                <c:pt idx="2081">
                  <c:v>184.44706808343173</c:v>
                </c:pt>
                <c:pt idx="2082">
                  <c:v>193.7662337662338</c:v>
                </c:pt>
                <c:pt idx="2083">
                  <c:v>195.25383707201888</c:v>
                </c:pt>
                <c:pt idx="2084">
                  <c:v>195.00196772924045</c:v>
                </c:pt>
                <c:pt idx="2085">
                  <c:v>196.70995670995671</c:v>
                </c:pt>
                <c:pt idx="2086">
                  <c:v>196.70995670995671</c:v>
                </c:pt>
                <c:pt idx="2087">
                  <c:v>196.9146005509642</c:v>
                </c:pt>
                <c:pt idx="2088">
                  <c:v>192.21566312475403</c:v>
                </c:pt>
                <c:pt idx="2089">
                  <c:v>198.65407319952774</c:v>
                </c:pt>
                <c:pt idx="2090">
                  <c:v>200.22038567493112</c:v>
                </c:pt>
                <c:pt idx="2091">
                  <c:v>202.10153482880756</c:v>
                </c:pt>
                <c:pt idx="2092">
                  <c:v>203.0460448642267</c:v>
                </c:pt>
                <c:pt idx="2093">
                  <c:v>203.76221959858327</c:v>
                </c:pt>
                <c:pt idx="2094">
                  <c:v>203.84100747737114</c:v>
                </c:pt>
                <c:pt idx="2095">
                  <c:v>202.59732388823301</c:v>
                </c:pt>
                <c:pt idx="2096">
                  <c:v>204.91940181031092</c:v>
                </c:pt>
                <c:pt idx="2097">
                  <c:v>205.41519086973636</c:v>
                </c:pt>
                <c:pt idx="2098">
                  <c:v>206.97363242817786</c:v>
                </c:pt>
                <c:pt idx="2099">
                  <c:v>209.72845336481697</c:v>
                </c:pt>
                <c:pt idx="2100">
                  <c:v>209.72845336481697</c:v>
                </c:pt>
                <c:pt idx="2101">
                  <c:v>206.89500196772923</c:v>
                </c:pt>
                <c:pt idx="2102">
                  <c:v>207.32774498229043</c:v>
                </c:pt>
                <c:pt idx="2103">
                  <c:v>207.43801652892563</c:v>
                </c:pt>
                <c:pt idx="2104">
                  <c:v>209.19323101141282</c:v>
                </c:pt>
                <c:pt idx="2105">
                  <c:v>207.60330578512395</c:v>
                </c:pt>
                <c:pt idx="2106">
                  <c:v>207.32774498229043</c:v>
                </c:pt>
                <c:pt idx="2107">
                  <c:v>210.61007477371115</c:v>
                </c:pt>
                <c:pt idx="2108">
                  <c:v>212.45958284140102</c:v>
                </c:pt>
                <c:pt idx="2109">
                  <c:v>212.56206218024397</c:v>
                </c:pt>
                <c:pt idx="2110">
                  <c:v>214.05745769382131</c:v>
                </c:pt>
                <c:pt idx="2111">
                  <c:v>214.95482093663912</c:v>
                </c:pt>
                <c:pt idx="2112">
                  <c:v>214.67138921684378</c:v>
                </c:pt>
                <c:pt idx="2113">
                  <c:v>212.62487209759939</c:v>
                </c:pt>
                <c:pt idx="2114">
                  <c:v>212.88469106650928</c:v>
                </c:pt>
                <c:pt idx="2115">
                  <c:v>213.00283353010622</c:v>
                </c:pt>
                <c:pt idx="2116">
                  <c:v>215.74191263282171</c:v>
                </c:pt>
                <c:pt idx="2117">
                  <c:v>216.44234553325467</c:v>
                </c:pt>
                <c:pt idx="2118">
                  <c:v>215.96214088941363</c:v>
                </c:pt>
                <c:pt idx="2119">
                  <c:v>218.31570247933882</c:v>
                </c:pt>
                <c:pt idx="2120">
                  <c:v>218.31570247933882</c:v>
                </c:pt>
                <c:pt idx="2121">
                  <c:v>218.6935064935065</c:v>
                </c:pt>
                <c:pt idx="2122">
                  <c:v>219.13412042502952</c:v>
                </c:pt>
                <c:pt idx="2123">
                  <c:v>218.35489964580873</c:v>
                </c:pt>
                <c:pt idx="2124">
                  <c:v>219.70869736324281</c:v>
                </c:pt>
                <c:pt idx="2125">
                  <c:v>220.00787091696182</c:v>
                </c:pt>
                <c:pt idx="2126">
                  <c:v>219.85053128689492</c:v>
                </c:pt>
                <c:pt idx="2127">
                  <c:v>219.75600157418339</c:v>
                </c:pt>
                <c:pt idx="2128">
                  <c:v>219.34663518299882</c:v>
                </c:pt>
                <c:pt idx="2129">
                  <c:v>220.71617473435654</c:v>
                </c:pt>
                <c:pt idx="2130">
                  <c:v>219.91334120425029</c:v>
                </c:pt>
                <c:pt idx="2131">
                  <c:v>219.6143250688705</c:v>
                </c:pt>
                <c:pt idx="2132">
                  <c:v>218.28421881149157</c:v>
                </c:pt>
                <c:pt idx="2133">
                  <c:v>216.45808736717828</c:v>
                </c:pt>
                <c:pt idx="2134">
                  <c:v>216.02518693427783</c:v>
                </c:pt>
                <c:pt idx="2135">
                  <c:v>219.15773317591501</c:v>
                </c:pt>
                <c:pt idx="2136">
                  <c:v>219.98425816607633</c:v>
                </c:pt>
                <c:pt idx="2137">
                  <c:v>221.44045651318379</c:v>
                </c:pt>
                <c:pt idx="2138">
                  <c:v>221.2986225895317</c:v>
                </c:pt>
                <c:pt idx="2139">
                  <c:v>221.4168437622983</c:v>
                </c:pt>
                <c:pt idx="2140">
                  <c:v>222.21967729240458</c:v>
                </c:pt>
                <c:pt idx="2141">
                  <c:v>222.27461629279813</c:v>
                </c:pt>
                <c:pt idx="2142">
                  <c:v>221.60566706021254</c:v>
                </c:pt>
                <c:pt idx="2143">
                  <c:v>224.10861865407324</c:v>
                </c:pt>
                <c:pt idx="2144">
                  <c:v>219.79535615899252</c:v>
                </c:pt>
                <c:pt idx="2145">
                  <c:v>219.6300669027942</c:v>
                </c:pt>
                <c:pt idx="2146">
                  <c:v>221.26729634002359</c:v>
                </c:pt>
                <c:pt idx="2147">
                  <c:v>220.11011412829595</c:v>
                </c:pt>
                <c:pt idx="2148">
                  <c:v>220.94451003541911</c:v>
                </c:pt>
                <c:pt idx="2149">
                  <c:v>222.33766233766238</c:v>
                </c:pt>
                <c:pt idx="2150">
                  <c:v>224.97449822904372</c:v>
                </c:pt>
                <c:pt idx="2151">
                  <c:v>225.08461235733967</c:v>
                </c:pt>
                <c:pt idx="2152">
                  <c:v>225.43872491145217</c:v>
                </c:pt>
                <c:pt idx="2153">
                  <c:v>226.03691460055094</c:v>
                </c:pt>
                <c:pt idx="2154">
                  <c:v>227.13112947658405</c:v>
                </c:pt>
                <c:pt idx="2155">
                  <c:v>227.30421094057459</c:v>
                </c:pt>
                <c:pt idx="2156">
                  <c:v>226.1393939393939</c:v>
                </c:pt>
                <c:pt idx="2157">
                  <c:v>226.9106650924833</c:v>
                </c:pt>
                <c:pt idx="2158">
                  <c:v>226.84769775678865</c:v>
                </c:pt>
                <c:pt idx="2159">
                  <c:v>228.38244785517512</c:v>
                </c:pt>
                <c:pt idx="2160">
                  <c:v>228.23297914207009</c:v>
                </c:pt>
                <c:pt idx="2161">
                  <c:v>228.38244785517512</c:v>
                </c:pt>
                <c:pt idx="2162">
                  <c:v>227.8236914600551</c:v>
                </c:pt>
                <c:pt idx="2163">
                  <c:v>228.2723337268792</c:v>
                </c:pt>
                <c:pt idx="2164">
                  <c:v>228.2723337268792</c:v>
                </c:pt>
                <c:pt idx="2165">
                  <c:v>228.46910665092483</c:v>
                </c:pt>
                <c:pt idx="2166">
                  <c:v>230.52333726879181</c:v>
                </c:pt>
                <c:pt idx="2167">
                  <c:v>230.01180637544275</c:v>
                </c:pt>
                <c:pt idx="2168">
                  <c:v>229.87012987012986</c:v>
                </c:pt>
                <c:pt idx="2169">
                  <c:v>230.94049586776859</c:v>
                </c:pt>
                <c:pt idx="2170">
                  <c:v>231.30271546635183</c:v>
                </c:pt>
                <c:pt idx="2171">
                  <c:v>231.42070051160962</c:v>
                </c:pt>
                <c:pt idx="2172">
                  <c:v>229.68130657221565</c:v>
                </c:pt>
                <c:pt idx="2173">
                  <c:v>229.18528138528137</c:v>
                </c:pt>
                <c:pt idx="2174">
                  <c:v>231.42857142857142</c:v>
                </c:pt>
                <c:pt idx="2175">
                  <c:v>230.47626918536014</c:v>
                </c:pt>
                <c:pt idx="2176">
                  <c:v>226.6272333726879</c:v>
                </c:pt>
                <c:pt idx="2177">
                  <c:v>226.31247540338447</c:v>
                </c:pt>
                <c:pt idx="2178">
                  <c:v>225.62762691853601</c:v>
                </c:pt>
                <c:pt idx="2179">
                  <c:v>226.76119637937822</c:v>
                </c:pt>
                <c:pt idx="2180">
                  <c:v>221.06265249901611</c:v>
                </c:pt>
                <c:pt idx="2181">
                  <c:v>223.06170798898074</c:v>
                </c:pt>
                <c:pt idx="2182">
                  <c:v>224.36843762298309</c:v>
                </c:pt>
                <c:pt idx="2183">
                  <c:v>226.44628099173553</c:v>
                </c:pt>
                <c:pt idx="2184">
                  <c:v>224.98236914600551</c:v>
                </c:pt>
                <c:pt idx="2185">
                  <c:v>223.49468713105077</c:v>
                </c:pt>
                <c:pt idx="2186">
                  <c:v>225.50964187327821</c:v>
                </c:pt>
                <c:pt idx="2187">
                  <c:v>224.81692247146796</c:v>
                </c:pt>
                <c:pt idx="2188">
                  <c:v>222.06997245179062</c:v>
                </c:pt>
                <c:pt idx="2189">
                  <c:v>222.57378984651712</c:v>
                </c:pt>
                <c:pt idx="2190">
                  <c:v>222.57378984651712</c:v>
                </c:pt>
                <c:pt idx="2191">
                  <c:v>220.50365997638727</c:v>
                </c:pt>
                <c:pt idx="2192">
                  <c:v>219.02400629673355</c:v>
                </c:pt>
                <c:pt idx="2193">
                  <c:v>219.62219598583235</c:v>
                </c:pt>
                <c:pt idx="2194">
                  <c:v>216.66273120818573</c:v>
                </c:pt>
                <c:pt idx="2195">
                  <c:v>216.11184573002754</c:v>
                </c:pt>
                <c:pt idx="2196">
                  <c:v>220.80283353010626</c:v>
                </c:pt>
                <c:pt idx="2197">
                  <c:v>222.71546635183</c:v>
                </c:pt>
                <c:pt idx="2198">
                  <c:v>224.16371507280601</c:v>
                </c:pt>
                <c:pt idx="2199">
                  <c:v>226.4068476977568</c:v>
                </c:pt>
                <c:pt idx="2200">
                  <c:v>227.44588744588748</c:v>
                </c:pt>
                <c:pt idx="2201">
                  <c:v>227.39071231798508</c:v>
                </c:pt>
                <c:pt idx="2202">
                  <c:v>226.98929555293194</c:v>
                </c:pt>
                <c:pt idx="2203">
                  <c:v>227.92609208972846</c:v>
                </c:pt>
                <c:pt idx="2204">
                  <c:v>227.67414403778039</c:v>
                </c:pt>
                <c:pt idx="2205">
                  <c:v>227.76080283353011</c:v>
                </c:pt>
                <c:pt idx="2206">
                  <c:v>230.14553325462418</c:v>
                </c:pt>
                <c:pt idx="2207">
                  <c:v>230.66517119244389</c:v>
                </c:pt>
                <c:pt idx="2208">
                  <c:v>232.86902794175521</c:v>
                </c:pt>
                <c:pt idx="2209">
                  <c:v>231.40495867768593</c:v>
                </c:pt>
                <c:pt idx="2210">
                  <c:v>231.12152695789061</c:v>
                </c:pt>
                <c:pt idx="2211">
                  <c:v>228.8547815820543</c:v>
                </c:pt>
                <c:pt idx="2212">
                  <c:v>228.62652499016139</c:v>
                </c:pt>
                <c:pt idx="2213">
                  <c:v>229.43722943722946</c:v>
                </c:pt>
                <c:pt idx="2214">
                  <c:v>230.61786698150337</c:v>
                </c:pt>
                <c:pt idx="2215">
                  <c:v>232.71145218417945</c:v>
                </c:pt>
                <c:pt idx="2216">
                  <c:v>233.31751279024004</c:v>
                </c:pt>
                <c:pt idx="2217">
                  <c:v>235.18299881936247</c:v>
                </c:pt>
                <c:pt idx="2218">
                  <c:v>235.18299881936247</c:v>
                </c:pt>
                <c:pt idx="2219">
                  <c:v>234.91538764266036</c:v>
                </c:pt>
                <c:pt idx="2220">
                  <c:v>233.62463597009057</c:v>
                </c:pt>
                <c:pt idx="2221">
                  <c:v>233.91570247933888</c:v>
                </c:pt>
                <c:pt idx="2222">
                  <c:v>235.03353010625739</c:v>
                </c:pt>
                <c:pt idx="2223">
                  <c:v>235.58449429358518</c:v>
                </c:pt>
                <c:pt idx="2224">
                  <c:v>236.63903974813064</c:v>
                </c:pt>
                <c:pt idx="2225">
                  <c:v>236.71782762691853</c:v>
                </c:pt>
                <c:pt idx="2226">
                  <c:v>235.89925226288861</c:v>
                </c:pt>
                <c:pt idx="2227">
                  <c:v>234.34868162140893</c:v>
                </c:pt>
                <c:pt idx="2228">
                  <c:v>235.20669027941756</c:v>
                </c:pt>
                <c:pt idx="2229">
                  <c:v>233.89996064541521</c:v>
                </c:pt>
                <c:pt idx="2230">
                  <c:v>234.47453758362849</c:v>
                </c:pt>
                <c:pt idx="2231">
                  <c:v>236.15112160566704</c:v>
                </c:pt>
                <c:pt idx="2232">
                  <c:v>237.26084218811491</c:v>
                </c:pt>
                <c:pt idx="2233">
                  <c:v>236.12750885478158</c:v>
                </c:pt>
                <c:pt idx="2234">
                  <c:v>237.70956316410863</c:v>
                </c:pt>
                <c:pt idx="2235">
                  <c:v>237.27666273120818</c:v>
                </c:pt>
                <c:pt idx="2236">
                  <c:v>236.6942148760331</c:v>
                </c:pt>
                <c:pt idx="2237">
                  <c:v>234.10460448642266</c:v>
                </c:pt>
                <c:pt idx="2238">
                  <c:v>232.06619441164898</c:v>
                </c:pt>
                <c:pt idx="2239">
                  <c:v>230.31885084612358</c:v>
                </c:pt>
                <c:pt idx="2240">
                  <c:v>223.39244391971667</c:v>
                </c:pt>
                <c:pt idx="2241">
                  <c:v>226.5249901613538</c:v>
                </c:pt>
                <c:pt idx="2242">
                  <c:v>226.65879574970486</c:v>
                </c:pt>
                <c:pt idx="2243">
                  <c:v>231.1059425423062</c:v>
                </c:pt>
                <c:pt idx="2244">
                  <c:v>229.53175914994097</c:v>
                </c:pt>
                <c:pt idx="2245">
                  <c:v>226.73758362849276</c:v>
                </c:pt>
                <c:pt idx="2246">
                  <c:v>230.26367571822118</c:v>
                </c:pt>
                <c:pt idx="2247">
                  <c:v>223.45525383707204</c:v>
                </c:pt>
                <c:pt idx="2248">
                  <c:v>224.04557260920899</c:v>
                </c:pt>
                <c:pt idx="2249">
                  <c:v>227.35151515151517</c:v>
                </c:pt>
                <c:pt idx="2250">
                  <c:v>230.09059425423061</c:v>
                </c:pt>
                <c:pt idx="2251">
                  <c:v>228.3275088547816</c:v>
                </c:pt>
                <c:pt idx="2252">
                  <c:v>230.18496654860292</c:v>
                </c:pt>
                <c:pt idx="2253">
                  <c:v>230.1142070051161</c:v>
                </c:pt>
                <c:pt idx="2254">
                  <c:v>224.20314836678475</c:v>
                </c:pt>
                <c:pt idx="2255">
                  <c:v>226.68240850059033</c:v>
                </c:pt>
                <c:pt idx="2256">
                  <c:v>225.79307359307359</c:v>
                </c:pt>
                <c:pt idx="2257">
                  <c:v>227.38284140102323</c:v>
                </c:pt>
                <c:pt idx="2258">
                  <c:v>230.28736717827627</c:v>
                </c:pt>
                <c:pt idx="2259">
                  <c:v>230.18496654860292</c:v>
                </c:pt>
                <c:pt idx="2260">
                  <c:v>230.18496654860292</c:v>
                </c:pt>
                <c:pt idx="2261">
                  <c:v>228.83903974813066</c:v>
                </c:pt>
                <c:pt idx="2262">
                  <c:v>231.43644234553329</c:v>
                </c:pt>
                <c:pt idx="2263">
                  <c:v>234.41172766627315</c:v>
                </c:pt>
                <c:pt idx="2264">
                  <c:v>234.59268004722551</c:v>
                </c:pt>
                <c:pt idx="2265">
                  <c:v>234.71074380165291</c:v>
                </c:pt>
                <c:pt idx="2266">
                  <c:v>234.65556867375051</c:v>
                </c:pt>
                <c:pt idx="2267">
                  <c:v>236.32428177882724</c:v>
                </c:pt>
                <c:pt idx="2268">
                  <c:v>237.14285714285714</c:v>
                </c:pt>
                <c:pt idx="2269">
                  <c:v>236.98551751279027</c:v>
                </c:pt>
                <c:pt idx="2270">
                  <c:v>236.2533648170012</c:v>
                </c:pt>
                <c:pt idx="2271">
                  <c:v>236.85155450609994</c:v>
                </c:pt>
                <c:pt idx="2272">
                  <c:v>236.99338842975206</c:v>
                </c:pt>
                <c:pt idx="2273">
                  <c:v>236.97764659582842</c:v>
                </c:pt>
                <c:pt idx="2274">
                  <c:v>234.77371113734748</c:v>
                </c:pt>
                <c:pt idx="2275">
                  <c:v>234.7186147186147</c:v>
                </c:pt>
                <c:pt idx="2276">
                  <c:v>232.876898858717</c:v>
                </c:pt>
                <c:pt idx="2277">
                  <c:v>234.25430932703657</c:v>
                </c:pt>
                <c:pt idx="2278">
                  <c:v>233.76623376623377</c:v>
                </c:pt>
                <c:pt idx="2279">
                  <c:v>232.50680834317197</c:v>
                </c:pt>
                <c:pt idx="2280">
                  <c:v>233.58520267611175</c:v>
                </c:pt>
                <c:pt idx="2281">
                  <c:v>230.80676898858718</c:v>
                </c:pt>
                <c:pt idx="2282">
                  <c:v>226.72971271153085</c:v>
                </c:pt>
                <c:pt idx="2283">
                  <c:v>228.5870916961826</c:v>
                </c:pt>
                <c:pt idx="2284">
                  <c:v>231.68051948051948</c:v>
                </c:pt>
                <c:pt idx="2285">
                  <c:v>230.68091302636756</c:v>
                </c:pt>
                <c:pt idx="2286">
                  <c:v>227.09956709956708</c:v>
                </c:pt>
                <c:pt idx="2287">
                  <c:v>229.25619834710744</c:v>
                </c:pt>
                <c:pt idx="2288">
                  <c:v>230.80676898858718</c:v>
                </c:pt>
                <c:pt idx="2289">
                  <c:v>233.19952774498228</c:v>
                </c:pt>
                <c:pt idx="2290">
                  <c:v>232.93978748524205</c:v>
                </c:pt>
                <c:pt idx="2291">
                  <c:v>235.24588744588746</c:v>
                </c:pt>
                <c:pt idx="2292">
                  <c:v>234.86808343171978</c:v>
                </c:pt>
                <c:pt idx="2293">
                  <c:v>235.56080283353009</c:v>
                </c:pt>
                <c:pt idx="2294">
                  <c:v>234.52971271153095</c:v>
                </c:pt>
                <c:pt idx="2295">
                  <c:v>236.11963793781979</c:v>
                </c:pt>
                <c:pt idx="2296">
                  <c:v>235.34828807556082</c:v>
                </c:pt>
                <c:pt idx="2297">
                  <c:v>236.03297914207008</c:v>
                </c:pt>
                <c:pt idx="2298">
                  <c:v>236.41881149153875</c:v>
                </c:pt>
                <c:pt idx="2299">
                  <c:v>237.38693427784335</c:v>
                </c:pt>
                <c:pt idx="2300">
                  <c:v>238.72491145218419</c:v>
                </c:pt>
                <c:pt idx="2301">
                  <c:v>238.65407319952774</c:v>
                </c:pt>
                <c:pt idx="2302">
                  <c:v>239.38598976780798</c:v>
                </c:pt>
                <c:pt idx="2303">
                  <c:v>238.74860291223931</c:v>
                </c:pt>
                <c:pt idx="2304">
                  <c:v>240.96017316017318</c:v>
                </c:pt>
                <c:pt idx="2305">
                  <c:v>241.92845336481699</c:v>
                </c:pt>
                <c:pt idx="2306">
                  <c:v>241.66076347894528</c:v>
                </c:pt>
                <c:pt idx="2307">
                  <c:v>241.71593860684771</c:v>
                </c:pt>
                <c:pt idx="2308">
                  <c:v>242.56584022038567</c:v>
                </c:pt>
                <c:pt idx="2309">
                  <c:v>243.16402990948447</c:v>
                </c:pt>
                <c:pt idx="2310">
                  <c:v>242.69980322707596</c:v>
                </c:pt>
                <c:pt idx="2311">
                  <c:v>243.21133412042505</c:v>
                </c:pt>
                <c:pt idx="2312">
                  <c:v>243.29012199921291</c:v>
                </c:pt>
                <c:pt idx="2313">
                  <c:v>243.64423455332548</c:v>
                </c:pt>
                <c:pt idx="2314">
                  <c:v>245.40731995277451</c:v>
                </c:pt>
                <c:pt idx="2315">
                  <c:v>245.58835104289648</c:v>
                </c:pt>
                <c:pt idx="2316">
                  <c:v>245.51743408107046</c:v>
                </c:pt>
                <c:pt idx="2317">
                  <c:v>244.60448642266823</c:v>
                </c:pt>
                <c:pt idx="2318">
                  <c:v>244.21094057457694</c:v>
                </c:pt>
                <c:pt idx="2319">
                  <c:v>244.75403384494294</c:v>
                </c:pt>
                <c:pt idx="2320">
                  <c:v>246.65100354191262</c:v>
                </c:pt>
                <c:pt idx="2321">
                  <c:v>247.20983864620231</c:v>
                </c:pt>
                <c:pt idx="2322">
                  <c:v>248.31168831168836</c:v>
                </c:pt>
                <c:pt idx="2323">
                  <c:v>248.31168831168836</c:v>
                </c:pt>
                <c:pt idx="2324">
                  <c:v>247.39086973632425</c:v>
                </c:pt>
                <c:pt idx="2325">
                  <c:v>245.28917748917749</c:v>
                </c:pt>
                <c:pt idx="2326">
                  <c:v>243.64423455332548</c:v>
                </c:pt>
                <c:pt idx="2327">
                  <c:v>245.14757969303423</c:v>
                </c:pt>
                <c:pt idx="2328">
                  <c:v>245.58835104289648</c:v>
                </c:pt>
                <c:pt idx="2329">
                  <c:v>247.83164108618655</c:v>
                </c:pt>
                <c:pt idx="2330">
                  <c:v>247.05226288862656</c:v>
                </c:pt>
                <c:pt idx="2331">
                  <c:v>246.7768595041322</c:v>
                </c:pt>
                <c:pt idx="2332">
                  <c:v>247.47729240456513</c:v>
                </c:pt>
                <c:pt idx="2333">
                  <c:v>249.61031090122003</c:v>
                </c:pt>
                <c:pt idx="2334">
                  <c:v>249.76001574183394</c:v>
                </c:pt>
                <c:pt idx="2335">
                  <c:v>251.4757969303424</c:v>
                </c:pt>
                <c:pt idx="2336">
                  <c:v>251.53097205824483</c:v>
                </c:pt>
                <c:pt idx="2337">
                  <c:v>251.54671389216844</c:v>
                </c:pt>
                <c:pt idx="2338">
                  <c:v>252.57764659582844</c:v>
                </c:pt>
                <c:pt idx="2339">
                  <c:v>252.443919716647</c:v>
                </c:pt>
                <c:pt idx="2340">
                  <c:v>252.8295946477765</c:v>
                </c:pt>
                <c:pt idx="2341">
                  <c:v>252.8374655647383</c:v>
                </c:pt>
                <c:pt idx="2342">
                  <c:v>252.8374655647383</c:v>
                </c:pt>
                <c:pt idx="2343">
                  <c:v>254.18331365604098</c:v>
                </c:pt>
                <c:pt idx="2344">
                  <c:v>254.12050373868556</c:v>
                </c:pt>
                <c:pt idx="2345">
                  <c:v>252.71948051948053</c:v>
                </c:pt>
                <c:pt idx="2346">
                  <c:v>253.33341204250294</c:v>
                </c:pt>
                <c:pt idx="2347">
                  <c:v>253.33341204250294</c:v>
                </c:pt>
                <c:pt idx="2348">
                  <c:v>255.70255804801258</c:v>
                </c:pt>
                <c:pt idx="2349">
                  <c:v>253.76615505706414</c:v>
                </c:pt>
                <c:pt idx="2350">
                  <c:v>254.73427784336877</c:v>
                </c:pt>
                <c:pt idx="2351">
                  <c:v>254.0181031090122</c:v>
                </c:pt>
                <c:pt idx="2352">
                  <c:v>255.37190082644631</c:v>
                </c:pt>
                <c:pt idx="2353">
                  <c:v>257.10342384887838</c:v>
                </c:pt>
                <c:pt idx="2354">
                  <c:v>256.36363636363637</c:v>
                </c:pt>
                <c:pt idx="2355">
                  <c:v>258.12672176308536</c:v>
                </c:pt>
                <c:pt idx="2356">
                  <c:v>257.73317591499409</c:v>
                </c:pt>
                <c:pt idx="2357">
                  <c:v>258.31554506099963</c:v>
                </c:pt>
                <c:pt idx="2358">
                  <c:v>260.46430539157808</c:v>
                </c:pt>
                <c:pt idx="2359">
                  <c:v>261.27508854781581</c:v>
                </c:pt>
                <c:pt idx="2360">
                  <c:v>261.27508854781581</c:v>
                </c:pt>
                <c:pt idx="2361">
                  <c:v>260.76347894529715</c:v>
                </c:pt>
                <c:pt idx="2362">
                  <c:v>260.79504132231409</c:v>
                </c:pt>
                <c:pt idx="2363">
                  <c:v>261.09405745769385</c:v>
                </c:pt>
                <c:pt idx="2364">
                  <c:v>258.77213695395511</c:v>
                </c:pt>
                <c:pt idx="2365">
                  <c:v>254.6241637150728</c:v>
                </c:pt>
                <c:pt idx="2366">
                  <c:v>257.29232585596225</c:v>
                </c:pt>
                <c:pt idx="2367">
                  <c:v>257.07996851633214</c:v>
                </c:pt>
                <c:pt idx="2368">
                  <c:v>257.91412829594645</c:v>
                </c:pt>
                <c:pt idx="2369">
                  <c:v>253.23101141282959</c:v>
                </c:pt>
                <c:pt idx="2370">
                  <c:v>255.1122392758756</c:v>
                </c:pt>
                <c:pt idx="2371">
                  <c:v>259.00047225501771</c:v>
                </c:pt>
                <c:pt idx="2372">
                  <c:v>261.99142070051164</c:v>
                </c:pt>
                <c:pt idx="2373">
                  <c:v>262.87288469106653</c:v>
                </c:pt>
                <c:pt idx="2374">
                  <c:v>261.47186147186147</c:v>
                </c:pt>
                <c:pt idx="2375">
                  <c:v>263.42377016922472</c:v>
                </c:pt>
                <c:pt idx="2376">
                  <c:v>263.88036206218027</c:v>
                </c:pt>
                <c:pt idx="2377">
                  <c:v>265.58040141676503</c:v>
                </c:pt>
                <c:pt idx="2378">
                  <c:v>265.29720582447857</c:v>
                </c:pt>
                <c:pt idx="2379">
                  <c:v>265.72223534041717</c:v>
                </c:pt>
                <c:pt idx="2380">
                  <c:v>265.72223534041717</c:v>
                </c:pt>
                <c:pt idx="2381">
                  <c:v>265.03738685556868</c:v>
                </c:pt>
                <c:pt idx="2382">
                  <c:v>266.3046831955923</c:v>
                </c:pt>
                <c:pt idx="2383">
                  <c:v>265.21054702872885</c:v>
                </c:pt>
                <c:pt idx="2384">
                  <c:v>262.47933884297521</c:v>
                </c:pt>
                <c:pt idx="2385">
                  <c:v>253.77402597402599</c:v>
                </c:pt>
                <c:pt idx="2386">
                  <c:v>246.08414010232192</c:v>
                </c:pt>
                <c:pt idx="2387">
                  <c:v>245.17906336088154</c:v>
                </c:pt>
                <c:pt idx="2388">
                  <c:v>234.16765053128691</c:v>
                </c:pt>
                <c:pt idx="2389">
                  <c:v>233.18378591105864</c:v>
                </c:pt>
                <c:pt idx="2390">
                  <c:v>243.28225108225107</c:v>
                </c:pt>
                <c:pt idx="2391">
                  <c:v>236.31641086186542</c:v>
                </c:pt>
                <c:pt idx="2392">
                  <c:v>246.24958677685947</c:v>
                </c:pt>
                <c:pt idx="2393">
                  <c:v>238.06375442739079</c:v>
                </c:pt>
                <c:pt idx="2394">
                  <c:v>234.12829594647775</c:v>
                </c:pt>
                <c:pt idx="2395">
                  <c:v>215.84415584415586</c:v>
                </c:pt>
                <c:pt idx="2396">
                  <c:v>227.0129083038174</c:v>
                </c:pt>
                <c:pt idx="2397">
                  <c:v>215.94655647382922</c:v>
                </c:pt>
                <c:pt idx="2398">
                  <c:v>195.28532073986622</c:v>
                </c:pt>
                <c:pt idx="2399">
                  <c:v>211.97961432506892</c:v>
                </c:pt>
                <c:pt idx="2400">
                  <c:v>188.78394332939789</c:v>
                </c:pt>
                <c:pt idx="2401">
                  <c:v>198.97678079496262</c:v>
                </c:pt>
                <c:pt idx="2402">
                  <c:v>188.90200708382528</c:v>
                </c:pt>
                <c:pt idx="2403">
                  <c:v>189.3034238488784</c:v>
                </c:pt>
                <c:pt idx="2404">
                  <c:v>180.08658008658008</c:v>
                </c:pt>
                <c:pt idx="2405">
                  <c:v>175.48209366391183</c:v>
                </c:pt>
                <c:pt idx="2406">
                  <c:v>191.38134592680046</c:v>
                </c:pt>
                <c:pt idx="2407">
                  <c:v>194.24635970090515</c:v>
                </c:pt>
                <c:pt idx="2408">
                  <c:v>205.58835104289651</c:v>
                </c:pt>
                <c:pt idx="2409">
                  <c:v>199.46477764659582</c:v>
                </c:pt>
                <c:pt idx="2410">
                  <c:v>205.94246359700907</c:v>
                </c:pt>
                <c:pt idx="2411">
                  <c:v>202.87288469106653</c:v>
                </c:pt>
                <c:pt idx="2412">
                  <c:v>193.74262101534831</c:v>
                </c:pt>
                <c:pt idx="2413">
                  <c:v>198.2133018496655</c:v>
                </c:pt>
                <c:pt idx="2414">
                  <c:v>195.34828807556082</c:v>
                </c:pt>
                <c:pt idx="2415">
                  <c:v>208.46918536009446</c:v>
                </c:pt>
                <c:pt idx="2416">
                  <c:v>208.68154269972453</c:v>
                </c:pt>
                <c:pt idx="2417">
                  <c:v>215.68673750491931</c:v>
                </c:pt>
                <c:pt idx="2418">
                  <c:v>218.96890987800077</c:v>
                </c:pt>
                <c:pt idx="2419">
                  <c:v>218.96890987800077</c:v>
                </c:pt>
                <c:pt idx="2420">
                  <c:v>216.96961826052737</c:v>
                </c:pt>
                <c:pt idx="2421">
                  <c:v>223.36875245966158</c:v>
                </c:pt>
                <c:pt idx="2422">
                  <c:v>218.62258953168046</c:v>
                </c:pt>
                <c:pt idx="2423">
                  <c:v>219.67737111373475</c:v>
                </c:pt>
                <c:pt idx="2424">
                  <c:v>225.61188508461237</c:v>
                </c:pt>
                <c:pt idx="2425">
                  <c:v>221.63722943722942</c:v>
                </c:pt>
                <c:pt idx="2426">
                  <c:v>214.90751672569854</c:v>
                </c:pt>
                <c:pt idx="2427">
                  <c:v>219.67737111373475</c:v>
                </c:pt>
                <c:pt idx="2428">
                  <c:v>219.66162927981111</c:v>
                </c:pt>
                <c:pt idx="2429">
                  <c:v>222.72333726879182</c:v>
                </c:pt>
                <c:pt idx="2430">
                  <c:v>225.93467138921687</c:v>
                </c:pt>
                <c:pt idx="2431">
                  <c:v>224.89571035025585</c:v>
                </c:pt>
                <c:pt idx="2432">
                  <c:v>230.78315623770166</c:v>
                </c:pt>
                <c:pt idx="2433">
                  <c:v>228.63439590712318</c:v>
                </c:pt>
                <c:pt idx="2434">
                  <c:v>222.58166076347896</c:v>
                </c:pt>
                <c:pt idx="2435">
                  <c:v>223.19567099567101</c:v>
                </c:pt>
                <c:pt idx="2436">
                  <c:v>225.25769382133021</c:v>
                </c:pt>
                <c:pt idx="2437">
                  <c:v>223.73081463990556</c:v>
                </c:pt>
                <c:pt idx="2438">
                  <c:v>226.43046044864224</c:v>
                </c:pt>
                <c:pt idx="2439">
                  <c:v>230.17701692247149</c:v>
                </c:pt>
                <c:pt idx="2440">
                  <c:v>230.22432113341208</c:v>
                </c:pt>
                <c:pt idx="2441">
                  <c:v>225.63549783549783</c:v>
                </c:pt>
                <c:pt idx="2442">
                  <c:v>221.64510035419127</c:v>
                </c:pt>
                <c:pt idx="2443">
                  <c:v>224.29752066115705</c:v>
                </c:pt>
                <c:pt idx="2444">
                  <c:v>225.32861078315619</c:v>
                </c:pt>
                <c:pt idx="2445">
                  <c:v>232.19205037386854</c:v>
                </c:pt>
                <c:pt idx="2446">
                  <c:v>229.80716253443529</c:v>
                </c:pt>
                <c:pt idx="2447">
                  <c:v>233.71105863833134</c:v>
                </c:pt>
                <c:pt idx="2448">
                  <c:v>232.09752066115703</c:v>
                </c:pt>
                <c:pt idx="2449">
                  <c:v>232.53829201101931</c:v>
                </c:pt>
                <c:pt idx="2450">
                  <c:v>232.53829201101931</c:v>
                </c:pt>
                <c:pt idx="2451">
                  <c:v>235.40346320346322</c:v>
                </c:pt>
                <c:pt idx="2452">
                  <c:v>238.90594254230618</c:v>
                </c:pt>
                <c:pt idx="2453">
                  <c:v>238.46517119244393</c:v>
                </c:pt>
                <c:pt idx="2454">
                  <c:v>239.52782369146007</c:v>
                </c:pt>
                <c:pt idx="2455">
                  <c:v>240.49586776859508</c:v>
                </c:pt>
                <c:pt idx="2456">
                  <c:v>242.48728846910669</c:v>
                </c:pt>
                <c:pt idx="2457">
                  <c:v>245.71420700511609</c:v>
                </c:pt>
                <c:pt idx="2458">
                  <c:v>245.06894923258557</c:v>
                </c:pt>
                <c:pt idx="2459">
                  <c:v>251.34994096812281</c:v>
                </c:pt>
                <c:pt idx="2460">
                  <c:v>254.38803620621803</c:v>
                </c:pt>
                <c:pt idx="2461">
                  <c:v>252.49114521841798</c:v>
                </c:pt>
                <c:pt idx="2462">
                  <c:v>251.0822510822511</c:v>
                </c:pt>
                <c:pt idx="2463">
                  <c:v>236.60771349862259</c:v>
                </c:pt>
                <c:pt idx="2464">
                  <c:v>239.44116489571036</c:v>
                </c:pt>
                <c:pt idx="2465">
                  <c:v>241.67650531286898</c:v>
                </c:pt>
                <c:pt idx="2466">
                  <c:v>246.32821723730817</c:v>
                </c:pt>
                <c:pt idx="2467">
                  <c:v>245.30491932310113</c:v>
                </c:pt>
                <c:pt idx="2468">
                  <c:v>245.39944903581267</c:v>
                </c:pt>
                <c:pt idx="2469">
                  <c:v>242.92790240062968</c:v>
                </c:pt>
                <c:pt idx="2470">
                  <c:v>244.48650137741046</c:v>
                </c:pt>
                <c:pt idx="2471">
                  <c:v>245.611963793782</c:v>
                </c:pt>
                <c:pt idx="2472">
                  <c:v>239.34679260133808</c:v>
                </c:pt>
                <c:pt idx="2473">
                  <c:v>241.91271153089335</c:v>
                </c:pt>
                <c:pt idx="2474">
                  <c:v>236.16686343959071</c:v>
                </c:pt>
                <c:pt idx="2475">
                  <c:v>239.63793781975599</c:v>
                </c:pt>
                <c:pt idx="2476">
                  <c:v>242.70767414403775</c:v>
                </c:pt>
                <c:pt idx="2477">
                  <c:v>244.40771349862257</c:v>
                </c:pt>
                <c:pt idx="2478">
                  <c:v>245.75364029909488</c:v>
                </c:pt>
                <c:pt idx="2479">
                  <c:v>245.75364029909488</c:v>
                </c:pt>
                <c:pt idx="2480">
                  <c:v>249.54742227469501</c:v>
                </c:pt>
                <c:pt idx="2481">
                  <c:v>246.97363242817784</c:v>
                </c:pt>
                <c:pt idx="2482">
                  <c:v>248.86257378984649</c:v>
                </c:pt>
                <c:pt idx="2483">
                  <c:v>247.44580873671788</c:v>
                </c:pt>
                <c:pt idx="2484">
                  <c:v>249.97253049980324</c:v>
                </c:pt>
                <c:pt idx="2485">
                  <c:v>247.80802833530106</c:v>
                </c:pt>
                <c:pt idx="2486">
                  <c:v>251.01920503738685</c:v>
                </c:pt>
                <c:pt idx="2487">
                  <c:v>253.32554112554112</c:v>
                </c:pt>
                <c:pt idx="2488">
                  <c:v>252.49114521841798</c:v>
                </c:pt>
                <c:pt idx="2489">
                  <c:v>253.2231404958678</c:v>
                </c:pt>
                <c:pt idx="2490">
                  <c:v>255.26965761511221</c:v>
                </c:pt>
                <c:pt idx="2491">
                  <c:v>255.81267217630855</c:v>
                </c:pt>
                <c:pt idx="2492">
                  <c:v>257.26887052341596</c:v>
                </c:pt>
                <c:pt idx="2493">
                  <c:v>254.19913419913419</c:v>
                </c:pt>
                <c:pt idx="2494">
                  <c:v>252.56190476190477</c:v>
                </c:pt>
                <c:pt idx="2495">
                  <c:v>254.4037780401417</c:v>
                </c:pt>
                <c:pt idx="2496">
                  <c:v>252.79016135379771</c:v>
                </c:pt>
                <c:pt idx="2497">
                  <c:v>255.89933097205821</c:v>
                </c:pt>
                <c:pt idx="2498">
                  <c:v>254.98622589531678</c:v>
                </c:pt>
                <c:pt idx="2499">
                  <c:v>257.00118063754422</c:v>
                </c:pt>
                <c:pt idx="2500">
                  <c:v>258.78787878787881</c:v>
                </c:pt>
                <c:pt idx="2501">
                  <c:v>259.7875639512003</c:v>
                </c:pt>
                <c:pt idx="2502">
                  <c:v>261.40110192837466</c:v>
                </c:pt>
                <c:pt idx="2503">
                  <c:v>263.14844549390006</c:v>
                </c:pt>
                <c:pt idx="2504">
                  <c:v>263.33734750098387</c:v>
                </c:pt>
                <c:pt idx="2505">
                  <c:v>264.12443919716651</c:v>
                </c:pt>
                <c:pt idx="2506">
                  <c:v>261.94411648957106</c:v>
                </c:pt>
                <c:pt idx="2507">
                  <c:v>265.59614325068873</c:v>
                </c:pt>
                <c:pt idx="2508">
                  <c:v>265.1161747343566</c:v>
                </c:pt>
                <c:pt idx="2509">
                  <c:v>265.1240456513184</c:v>
                </c:pt>
                <c:pt idx="2510">
                  <c:v>265.9660763478945</c:v>
                </c:pt>
                <c:pt idx="2511">
                  <c:v>266.54065328610784</c:v>
                </c:pt>
                <c:pt idx="2512">
                  <c:v>265.43093270366001</c:v>
                </c:pt>
                <c:pt idx="2513">
                  <c:v>266.25737898465172</c:v>
                </c:pt>
                <c:pt idx="2514">
                  <c:v>267.20188902007089</c:v>
                </c:pt>
                <c:pt idx="2515">
                  <c:v>269.90940574576939</c:v>
                </c:pt>
                <c:pt idx="2516">
                  <c:v>270.85407319952776</c:v>
                </c:pt>
                <c:pt idx="2517">
                  <c:v>273.56953955135776</c:v>
                </c:pt>
                <c:pt idx="2518">
                  <c:v>274.16772924045654</c:v>
                </c:pt>
                <c:pt idx="2519">
                  <c:v>275.93868555686737</c:v>
                </c:pt>
                <c:pt idx="2520">
                  <c:v>274.93907910271543</c:v>
                </c:pt>
                <c:pt idx="2521">
                  <c:v>277.52861078315624</c:v>
                </c:pt>
                <c:pt idx="2522">
                  <c:v>281.54269972451789</c:v>
                </c:pt>
                <c:pt idx="2523">
                  <c:v>271.85352223534045</c:v>
                </c:pt>
                <c:pt idx="2524">
                  <c:v>269.63408107044472</c:v>
                </c:pt>
                <c:pt idx="2525">
                  <c:v>269.63408107044472</c:v>
                </c:pt>
                <c:pt idx="2526">
                  <c:v>262.26682408500591</c:v>
                </c:pt>
                <c:pt idx="2527">
                  <c:v>267.44588744588748</c:v>
                </c:pt>
                <c:pt idx="2528">
                  <c:v>262.80196772924052</c:v>
                </c:pt>
                <c:pt idx="2529">
                  <c:v>262.93593073593075</c:v>
                </c:pt>
                <c:pt idx="2530">
                  <c:v>266.39905548996461</c:v>
                </c:pt>
                <c:pt idx="2531">
                  <c:v>267.74490358126724</c:v>
                </c:pt>
                <c:pt idx="2532">
                  <c:v>266.68248720975998</c:v>
                </c:pt>
                <c:pt idx="2533">
                  <c:v>264.33695395513575</c:v>
                </c:pt>
                <c:pt idx="2534">
                  <c:v>260.25179063360883</c:v>
                </c:pt>
                <c:pt idx="2535">
                  <c:v>257.35537190082647</c:v>
                </c:pt>
                <c:pt idx="2536">
                  <c:v>259.97638724911451</c:v>
                </c:pt>
                <c:pt idx="2537">
                  <c:v>253.94718614718616</c:v>
                </c:pt>
                <c:pt idx="2538">
                  <c:v>254.6241637150728</c:v>
                </c:pt>
                <c:pt idx="2539">
                  <c:v>258.74065328610783</c:v>
                </c:pt>
                <c:pt idx="2540">
                  <c:v>263.03809523809525</c:v>
                </c:pt>
                <c:pt idx="2541">
                  <c:v>261.60574576938211</c:v>
                </c:pt>
                <c:pt idx="2542">
                  <c:v>263.58905942542305</c:v>
                </c:pt>
                <c:pt idx="2543">
                  <c:v>265.28138528138527</c:v>
                </c:pt>
                <c:pt idx="2544">
                  <c:v>262.76277056277053</c:v>
                </c:pt>
                <c:pt idx="2545">
                  <c:v>267.42227469500193</c:v>
                </c:pt>
                <c:pt idx="2546">
                  <c:v>263.62054309327038</c:v>
                </c:pt>
                <c:pt idx="2547">
                  <c:v>268.20936639118457</c:v>
                </c:pt>
                <c:pt idx="2548">
                  <c:v>270.58638331365603</c:v>
                </c:pt>
                <c:pt idx="2549">
                  <c:v>273.00283353010627</c:v>
                </c:pt>
                <c:pt idx="2550">
                  <c:v>277.39464777646594</c:v>
                </c:pt>
                <c:pt idx="2551">
                  <c:v>275.58433687524598</c:v>
                </c:pt>
                <c:pt idx="2552">
                  <c:v>273.85273514364422</c:v>
                </c:pt>
                <c:pt idx="2553">
                  <c:v>273.51436442345533</c:v>
                </c:pt>
                <c:pt idx="2554">
                  <c:v>273.34907516725701</c:v>
                </c:pt>
                <c:pt idx="2555">
                  <c:v>269.19323101141282</c:v>
                </c:pt>
                <c:pt idx="2556">
                  <c:v>270.27146792601343</c:v>
                </c:pt>
                <c:pt idx="2557">
                  <c:v>269.75993703266437</c:v>
                </c:pt>
                <c:pt idx="2558">
                  <c:v>271.23974813065723</c:v>
                </c:pt>
                <c:pt idx="2559">
                  <c:v>272.1605667060212</c:v>
                </c:pt>
                <c:pt idx="2560">
                  <c:v>267.13097205824477</c:v>
                </c:pt>
                <c:pt idx="2561">
                  <c:v>266.2101534828808</c:v>
                </c:pt>
                <c:pt idx="2562">
                  <c:v>257.11129476584023</c:v>
                </c:pt>
                <c:pt idx="2563">
                  <c:v>259.72451790633613</c:v>
                </c:pt>
                <c:pt idx="2564">
                  <c:v>257.01692247146798</c:v>
                </c:pt>
                <c:pt idx="2565">
                  <c:v>259.89767807949625</c:v>
                </c:pt>
                <c:pt idx="2566">
                  <c:v>264.48642266824083</c:v>
                </c:pt>
                <c:pt idx="2567">
                  <c:v>270.39748130657222</c:v>
                </c:pt>
                <c:pt idx="2568">
                  <c:v>275.67099567099569</c:v>
                </c:pt>
                <c:pt idx="2569">
                  <c:v>275.60794962613147</c:v>
                </c:pt>
                <c:pt idx="2570">
                  <c:v>279.07131050767413</c:v>
                </c:pt>
                <c:pt idx="2571">
                  <c:v>278.66194411648962</c:v>
                </c:pt>
                <c:pt idx="2572">
                  <c:v>280.73191656828016</c:v>
                </c:pt>
                <c:pt idx="2573">
                  <c:v>278.00865800865802</c:v>
                </c:pt>
                <c:pt idx="2574">
                  <c:v>281.85761511216054</c:v>
                </c:pt>
                <c:pt idx="2575">
                  <c:v>285.37591499409683</c:v>
                </c:pt>
                <c:pt idx="2576">
                  <c:v>283.84108618654074</c:v>
                </c:pt>
                <c:pt idx="2577">
                  <c:v>280.4250295159386</c:v>
                </c:pt>
                <c:pt idx="2578">
                  <c:v>281.60566706021251</c:v>
                </c:pt>
                <c:pt idx="2579">
                  <c:v>279.67737111373475</c:v>
                </c:pt>
                <c:pt idx="2580">
                  <c:v>281.35379771743408</c:v>
                </c:pt>
                <c:pt idx="2581">
                  <c:v>285.88744588744589</c:v>
                </c:pt>
                <c:pt idx="2582">
                  <c:v>285.44659582841405</c:v>
                </c:pt>
                <c:pt idx="2583">
                  <c:v>285.44659582841405</c:v>
                </c:pt>
                <c:pt idx="2584">
                  <c:v>286.24155844155842</c:v>
                </c:pt>
                <c:pt idx="2585">
                  <c:v>284.97449822904366</c:v>
                </c:pt>
                <c:pt idx="2586">
                  <c:v>288.09130263675718</c:v>
                </c:pt>
                <c:pt idx="2587">
                  <c:v>288.6973632428178</c:v>
                </c:pt>
                <c:pt idx="2588">
                  <c:v>288.61857536402994</c:v>
                </c:pt>
                <c:pt idx="2589">
                  <c:v>291.1059425423062</c:v>
                </c:pt>
                <c:pt idx="2590">
                  <c:v>290.50775285320742</c:v>
                </c:pt>
                <c:pt idx="2591">
                  <c:v>291.35765446674537</c:v>
                </c:pt>
                <c:pt idx="2592">
                  <c:v>288.74466745375838</c:v>
                </c:pt>
                <c:pt idx="2593">
                  <c:v>288.65013774104688</c:v>
                </c:pt>
                <c:pt idx="2594">
                  <c:v>288.31168831168833</c:v>
                </c:pt>
                <c:pt idx="2595">
                  <c:v>287.02077922077922</c:v>
                </c:pt>
                <c:pt idx="2596">
                  <c:v>290.90129870129869</c:v>
                </c:pt>
                <c:pt idx="2597">
                  <c:v>291.35765446674537</c:v>
                </c:pt>
                <c:pt idx="2598">
                  <c:v>292.98701298701297</c:v>
                </c:pt>
                <c:pt idx="2599">
                  <c:v>290.57843368752458</c:v>
                </c:pt>
                <c:pt idx="2600">
                  <c:v>289.53963006690276</c:v>
                </c:pt>
                <c:pt idx="2601">
                  <c:v>289.05155450609993</c:v>
                </c:pt>
                <c:pt idx="2602">
                  <c:v>289.31137347500987</c:v>
                </c:pt>
                <c:pt idx="2603">
                  <c:v>290.43683589138135</c:v>
                </c:pt>
                <c:pt idx="2604">
                  <c:v>290.43683589138135</c:v>
                </c:pt>
                <c:pt idx="2605">
                  <c:v>292.9318378591106</c:v>
                </c:pt>
                <c:pt idx="2606">
                  <c:v>292.3730814639905</c:v>
                </c:pt>
                <c:pt idx="2607">
                  <c:v>292.79024006296737</c:v>
                </c:pt>
                <c:pt idx="2608">
                  <c:v>294.27776465958289</c:v>
                </c:pt>
                <c:pt idx="2609">
                  <c:v>294.27776465958289</c:v>
                </c:pt>
                <c:pt idx="2610">
                  <c:v>290.27154663518303</c:v>
                </c:pt>
                <c:pt idx="2611">
                  <c:v>292.27083825265646</c:v>
                </c:pt>
                <c:pt idx="2612">
                  <c:v>294.0181031090122</c:v>
                </c:pt>
                <c:pt idx="2613">
                  <c:v>298.38654073199524</c:v>
                </c:pt>
                <c:pt idx="2614">
                  <c:v>300.08658008658011</c:v>
                </c:pt>
                <c:pt idx="2615">
                  <c:v>298.06367571822119</c:v>
                </c:pt>
                <c:pt idx="2616">
                  <c:v>298.12672176308541</c:v>
                </c:pt>
                <c:pt idx="2617">
                  <c:v>298.9295552931917</c:v>
                </c:pt>
                <c:pt idx="2618">
                  <c:v>297.88272333726877</c:v>
                </c:pt>
                <c:pt idx="2619">
                  <c:v>295.71035025580483</c:v>
                </c:pt>
                <c:pt idx="2620">
                  <c:v>295.71035025580483</c:v>
                </c:pt>
                <c:pt idx="2621">
                  <c:v>298.03219205037385</c:v>
                </c:pt>
                <c:pt idx="2622">
                  <c:v>302.15655253837076</c:v>
                </c:pt>
                <c:pt idx="2623">
                  <c:v>302.43211334120429</c:v>
                </c:pt>
                <c:pt idx="2624">
                  <c:v>301.36158992522633</c:v>
                </c:pt>
                <c:pt idx="2625">
                  <c:v>302.55009838646203</c:v>
                </c:pt>
                <c:pt idx="2626">
                  <c:v>302.0779220779221</c:v>
                </c:pt>
                <c:pt idx="2627">
                  <c:v>294.69492325855964</c:v>
                </c:pt>
                <c:pt idx="2628">
                  <c:v>297.22935852026762</c:v>
                </c:pt>
                <c:pt idx="2629">
                  <c:v>291.27910271546637</c:v>
                </c:pt>
                <c:pt idx="2630">
                  <c:v>296.12750885478158</c:v>
                </c:pt>
                <c:pt idx="2631">
                  <c:v>300.31483667847306</c:v>
                </c:pt>
                <c:pt idx="2632">
                  <c:v>300.55104289649745</c:v>
                </c:pt>
                <c:pt idx="2633">
                  <c:v>303.96686343959072</c:v>
                </c:pt>
                <c:pt idx="2634">
                  <c:v>305.16332152695787</c:v>
                </c:pt>
                <c:pt idx="2635">
                  <c:v>307.36717827626921</c:v>
                </c:pt>
                <c:pt idx="2636">
                  <c:v>307.1625344352617</c:v>
                </c:pt>
                <c:pt idx="2637">
                  <c:v>307.02880755608032</c:v>
                </c:pt>
                <c:pt idx="2638">
                  <c:v>307.52459661550569</c:v>
                </c:pt>
                <c:pt idx="2639">
                  <c:v>309.04360487996854</c:v>
                </c:pt>
                <c:pt idx="2640">
                  <c:v>309.04360487996854</c:v>
                </c:pt>
                <c:pt idx="2641">
                  <c:v>308.77607241243606</c:v>
                </c:pt>
                <c:pt idx="2642">
                  <c:v>308.84683195592288</c:v>
                </c:pt>
                <c:pt idx="2643">
                  <c:v>307.53246753246754</c:v>
                </c:pt>
                <c:pt idx="2644">
                  <c:v>306.98937426210153</c:v>
                </c:pt>
                <c:pt idx="2645">
                  <c:v>304.62809917355372</c:v>
                </c:pt>
                <c:pt idx="2646">
                  <c:v>304.99803227075955</c:v>
                </c:pt>
                <c:pt idx="2647">
                  <c:v>308.35891381345925</c:v>
                </c:pt>
                <c:pt idx="2648">
                  <c:v>300.92884691066513</c:v>
                </c:pt>
                <c:pt idx="2649">
                  <c:v>299.37827626918533</c:v>
                </c:pt>
                <c:pt idx="2650">
                  <c:v>306.635261707989</c:v>
                </c:pt>
                <c:pt idx="2651">
                  <c:v>304.24242424242425</c:v>
                </c:pt>
                <c:pt idx="2652">
                  <c:v>300.21243604879965</c:v>
                </c:pt>
                <c:pt idx="2653">
                  <c:v>296.49744195198741</c:v>
                </c:pt>
                <c:pt idx="2654">
                  <c:v>301.95190869736325</c:v>
                </c:pt>
                <c:pt idx="2655">
                  <c:v>300.44864226682415</c:v>
                </c:pt>
                <c:pt idx="2656">
                  <c:v>304.73821330184967</c:v>
                </c:pt>
                <c:pt idx="2657">
                  <c:v>306.635261707989</c:v>
                </c:pt>
                <c:pt idx="2658">
                  <c:v>309.74419519874067</c:v>
                </c:pt>
                <c:pt idx="2659">
                  <c:v>310.16143250688708</c:v>
                </c:pt>
                <c:pt idx="2660">
                  <c:v>312.01094057457692</c:v>
                </c:pt>
                <c:pt idx="2661">
                  <c:v>311.6173947264856</c:v>
                </c:pt>
                <c:pt idx="2662">
                  <c:v>312.68004722550177</c:v>
                </c:pt>
                <c:pt idx="2663">
                  <c:v>308.13065722156637</c:v>
                </c:pt>
                <c:pt idx="2664">
                  <c:v>306.55647382920114</c:v>
                </c:pt>
                <c:pt idx="2665">
                  <c:v>309.00440771349861</c:v>
                </c:pt>
                <c:pt idx="2666">
                  <c:v>306.57221566312478</c:v>
                </c:pt>
                <c:pt idx="2667">
                  <c:v>305.01377410468319</c:v>
                </c:pt>
                <c:pt idx="2668">
                  <c:v>306.72963400236125</c:v>
                </c:pt>
                <c:pt idx="2669">
                  <c:v>311.67256985438809</c:v>
                </c:pt>
                <c:pt idx="2670">
                  <c:v>311.5151515151515</c:v>
                </c:pt>
                <c:pt idx="2671">
                  <c:v>310.68870523415978</c:v>
                </c:pt>
                <c:pt idx="2672">
                  <c:v>311.94813065722161</c:v>
                </c:pt>
                <c:pt idx="2673">
                  <c:v>315.3168831168831</c:v>
                </c:pt>
                <c:pt idx="2674">
                  <c:v>315.3168831168831</c:v>
                </c:pt>
                <c:pt idx="2675">
                  <c:v>319.84266036993307</c:v>
                </c:pt>
                <c:pt idx="2676">
                  <c:v>319.65375836284926</c:v>
                </c:pt>
                <c:pt idx="2677">
                  <c:v>320.02369146005509</c:v>
                </c:pt>
                <c:pt idx="2678">
                  <c:v>321.54269972451789</c:v>
                </c:pt>
                <c:pt idx="2679">
                  <c:v>323.88036206218027</c:v>
                </c:pt>
                <c:pt idx="2680">
                  <c:v>323.99834710743806</c:v>
                </c:pt>
                <c:pt idx="2681">
                  <c:v>324.95875639512002</c:v>
                </c:pt>
                <c:pt idx="2682">
                  <c:v>323.84887839433293</c:v>
                </c:pt>
                <c:pt idx="2683">
                  <c:v>327.32790240062968</c:v>
                </c:pt>
                <c:pt idx="2684">
                  <c:v>328.42188114915388</c:v>
                </c:pt>
                <c:pt idx="2685">
                  <c:v>326.80834317197952</c:v>
                </c:pt>
                <c:pt idx="2686">
                  <c:v>324.41550570641476</c:v>
                </c:pt>
                <c:pt idx="2687">
                  <c:v>327.48532073986621</c:v>
                </c:pt>
                <c:pt idx="2688">
                  <c:v>324.49429358520263</c:v>
                </c:pt>
                <c:pt idx="2689">
                  <c:v>328.01259346713897</c:v>
                </c:pt>
                <c:pt idx="2690">
                  <c:v>328.6974419519874</c:v>
                </c:pt>
                <c:pt idx="2691">
                  <c:v>328.62652499016133</c:v>
                </c:pt>
                <c:pt idx="2692">
                  <c:v>328.53199527744982</c:v>
                </c:pt>
                <c:pt idx="2693">
                  <c:v>330.62581660763482</c:v>
                </c:pt>
                <c:pt idx="2694">
                  <c:v>328.45336481700122</c:v>
                </c:pt>
                <c:pt idx="2695">
                  <c:v>329.16174734356554</c:v>
                </c:pt>
                <c:pt idx="2696">
                  <c:v>327.13112947658402</c:v>
                </c:pt>
                <c:pt idx="2697">
                  <c:v>327.23337268791812</c:v>
                </c:pt>
                <c:pt idx="2698">
                  <c:v>329.84659582841402</c:v>
                </c:pt>
                <c:pt idx="2699">
                  <c:v>332.24722550177097</c:v>
                </c:pt>
                <c:pt idx="2700">
                  <c:v>328.95702479338843</c:v>
                </c:pt>
                <c:pt idx="2701">
                  <c:v>326.02125147579693</c:v>
                </c:pt>
                <c:pt idx="2702">
                  <c:v>319.09476584022036</c:v>
                </c:pt>
                <c:pt idx="2703">
                  <c:v>322.9279811097993</c:v>
                </c:pt>
                <c:pt idx="2704">
                  <c:v>327.88673750491932</c:v>
                </c:pt>
                <c:pt idx="2705">
                  <c:v>327.0523415977961</c:v>
                </c:pt>
                <c:pt idx="2706">
                  <c:v>324.23447461629286</c:v>
                </c:pt>
                <c:pt idx="2707">
                  <c:v>323.38457300275485</c:v>
                </c:pt>
                <c:pt idx="2708">
                  <c:v>326.86343959071229</c:v>
                </c:pt>
                <c:pt idx="2709">
                  <c:v>326.59574970484061</c:v>
                </c:pt>
                <c:pt idx="2710">
                  <c:v>329.92514757969303</c:v>
                </c:pt>
                <c:pt idx="2711">
                  <c:v>329.19323101141282</c:v>
                </c:pt>
                <c:pt idx="2712">
                  <c:v>329.84659582841402</c:v>
                </c:pt>
                <c:pt idx="2713">
                  <c:v>330.01967729240459</c:v>
                </c:pt>
                <c:pt idx="2714">
                  <c:v>330.60999606454152</c:v>
                </c:pt>
                <c:pt idx="2715">
                  <c:v>330.60999606454152</c:v>
                </c:pt>
                <c:pt idx="2716">
                  <c:v>330.31869342778435</c:v>
                </c:pt>
                <c:pt idx="2717">
                  <c:v>330.83833136560412</c:v>
                </c:pt>
                <c:pt idx="2718">
                  <c:v>329.61038961038957</c:v>
                </c:pt>
                <c:pt idx="2719">
                  <c:v>332.62502951593859</c:v>
                </c:pt>
                <c:pt idx="2720">
                  <c:v>332.30216450216454</c:v>
                </c:pt>
                <c:pt idx="2721">
                  <c:v>332.37308146399056</c:v>
                </c:pt>
                <c:pt idx="2722">
                  <c:v>331.87713498622588</c:v>
                </c:pt>
                <c:pt idx="2723">
                  <c:v>333.41999212908303</c:v>
                </c:pt>
                <c:pt idx="2724">
                  <c:v>333.97095631641088</c:v>
                </c:pt>
                <c:pt idx="2725">
                  <c:v>334.71861471861473</c:v>
                </c:pt>
                <c:pt idx="2726">
                  <c:v>334.10468319559232</c:v>
                </c:pt>
                <c:pt idx="2727">
                  <c:v>332.23935458480912</c:v>
                </c:pt>
                <c:pt idx="2728">
                  <c:v>332.12908303817397</c:v>
                </c:pt>
                <c:pt idx="2729">
                  <c:v>326.58000787091692</c:v>
                </c:pt>
                <c:pt idx="2730">
                  <c:v>331.25548996458087</c:v>
                </c:pt>
                <c:pt idx="2731">
                  <c:v>333.02644628099171</c:v>
                </c:pt>
                <c:pt idx="2732">
                  <c:v>332.62502951593859</c:v>
                </c:pt>
                <c:pt idx="2733">
                  <c:v>334.59275875639514</c:v>
                </c:pt>
                <c:pt idx="2734">
                  <c:v>335.78126721763084</c:v>
                </c:pt>
                <c:pt idx="2735">
                  <c:v>336.45808736717828</c:v>
                </c:pt>
                <c:pt idx="2736">
                  <c:v>336.6391184573003</c:v>
                </c:pt>
                <c:pt idx="2737">
                  <c:v>336.92255017709562</c:v>
                </c:pt>
                <c:pt idx="2738">
                  <c:v>338.78780007870915</c:v>
                </c:pt>
                <c:pt idx="2739">
                  <c:v>341.37741046831962</c:v>
                </c:pt>
                <c:pt idx="2740">
                  <c:v>341.37741046831962</c:v>
                </c:pt>
                <c:pt idx="2741">
                  <c:v>340.75552931916565</c:v>
                </c:pt>
                <c:pt idx="2742">
                  <c:v>341.95985832349464</c:v>
                </c:pt>
                <c:pt idx="2743">
                  <c:v>339.17347500983863</c:v>
                </c:pt>
                <c:pt idx="2744">
                  <c:v>342.79417552144827</c:v>
                </c:pt>
                <c:pt idx="2745">
                  <c:v>344.02211727666275</c:v>
                </c:pt>
                <c:pt idx="2746">
                  <c:v>342.8493506493507</c:v>
                </c:pt>
                <c:pt idx="2747">
                  <c:v>343.36088154269976</c:v>
                </c:pt>
                <c:pt idx="2748">
                  <c:v>342.18811491538764</c:v>
                </c:pt>
                <c:pt idx="2749">
                  <c:v>339.50421094057458</c:v>
                </c:pt>
                <c:pt idx="2750">
                  <c:v>334.49035812672179</c:v>
                </c:pt>
                <c:pt idx="2751">
                  <c:v>339.28382526564343</c:v>
                </c:pt>
                <c:pt idx="2752">
                  <c:v>342.03069657615112</c:v>
                </c:pt>
                <c:pt idx="2753">
                  <c:v>342.74695001967729</c:v>
                </c:pt>
                <c:pt idx="2754">
                  <c:v>346.27304210940576</c:v>
                </c:pt>
                <c:pt idx="2755">
                  <c:v>347.12317985045257</c:v>
                </c:pt>
                <c:pt idx="2756">
                  <c:v>345.54112554112555</c:v>
                </c:pt>
                <c:pt idx="2757">
                  <c:v>345.39952774498232</c:v>
                </c:pt>
                <c:pt idx="2758">
                  <c:v>346.83187721369541</c:v>
                </c:pt>
                <c:pt idx="2759">
                  <c:v>345.14757969303423</c:v>
                </c:pt>
                <c:pt idx="2760">
                  <c:v>344.42353404171587</c:v>
                </c:pt>
                <c:pt idx="2761">
                  <c:v>347.22542306178667</c:v>
                </c:pt>
                <c:pt idx="2762">
                  <c:v>345.51751279024006</c:v>
                </c:pt>
                <c:pt idx="2763">
                  <c:v>347.70562770562771</c:v>
                </c:pt>
                <c:pt idx="2764">
                  <c:v>348.28020464384105</c:v>
                </c:pt>
                <c:pt idx="2765">
                  <c:v>347.99677292404567</c:v>
                </c:pt>
                <c:pt idx="2766">
                  <c:v>348.42967335694607</c:v>
                </c:pt>
                <c:pt idx="2767">
                  <c:v>349.29555293191657</c:v>
                </c:pt>
                <c:pt idx="2768">
                  <c:v>350.34246359700904</c:v>
                </c:pt>
                <c:pt idx="2769">
                  <c:v>350.97985045257769</c:v>
                </c:pt>
                <c:pt idx="2770">
                  <c:v>351.80637544273907</c:v>
                </c:pt>
                <c:pt idx="2771">
                  <c:v>349.50019677292403</c:v>
                </c:pt>
                <c:pt idx="2772">
                  <c:v>345.67485242030693</c:v>
                </c:pt>
                <c:pt idx="2773">
                  <c:v>346.2102321920504</c:v>
                </c:pt>
                <c:pt idx="2774">
                  <c:v>348.96505312868953</c:v>
                </c:pt>
                <c:pt idx="2775">
                  <c:v>352.03463203463207</c:v>
                </c:pt>
                <c:pt idx="2776">
                  <c:v>352.59346713892171</c:v>
                </c:pt>
                <c:pt idx="2777">
                  <c:v>353.33325462416371</c:v>
                </c:pt>
                <c:pt idx="2778">
                  <c:v>351.24754033844943</c:v>
                </c:pt>
                <c:pt idx="2779">
                  <c:v>354.38803620621803</c:v>
                </c:pt>
                <c:pt idx="2780">
                  <c:v>355.94647776465962</c:v>
                </c:pt>
                <c:pt idx="2781">
                  <c:v>355.41920503738686</c:v>
                </c:pt>
                <c:pt idx="2782">
                  <c:v>355.60802833530107</c:v>
                </c:pt>
                <c:pt idx="2783">
                  <c:v>356.70200708382526</c:v>
                </c:pt>
                <c:pt idx="2784">
                  <c:v>356.61558441558446</c:v>
                </c:pt>
                <c:pt idx="2785">
                  <c:v>356.61558441558446</c:v>
                </c:pt>
                <c:pt idx="2786">
                  <c:v>355.340417158599</c:v>
                </c:pt>
                <c:pt idx="2787">
                  <c:v>354.90743801652889</c:v>
                </c:pt>
                <c:pt idx="2788">
                  <c:v>353.38842975206614</c:v>
                </c:pt>
                <c:pt idx="2789">
                  <c:v>350.60204643841007</c:v>
                </c:pt>
                <c:pt idx="2790">
                  <c:v>351.49948839039752</c:v>
                </c:pt>
                <c:pt idx="2791">
                  <c:v>349.60243998425813</c:v>
                </c:pt>
                <c:pt idx="2792">
                  <c:v>352.52255017709564</c:v>
                </c:pt>
                <c:pt idx="2793">
                  <c:v>351.963715072806</c:v>
                </c:pt>
                <c:pt idx="2794">
                  <c:v>347.42219598583233</c:v>
                </c:pt>
                <c:pt idx="2795">
                  <c:v>341.62927981109806</c:v>
                </c:pt>
                <c:pt idx="2796">
                  <c:v>341.3064935064935</c:v>
                </c:pt>
                <c:pt idx="2797">
                  <c:v>344.63604879968517</c:v>
                </c:pt>
                <c:pt idx="2798">
                  <c:v>348.82321920503739</c:v>
                </c:pt>
                <c:pt idx="2799">
                  <c:v>349.39779614325073</c:v>
                </c:pt>
                <c:pt idx="2800">
                  <c:v>348.39818968909879</c:v>
                </c:pt>
                <c:pt idx="2801">
                  <c:v>341.37741046831962</c:v>
                </c:pt>
                <c:pt idx="2802">
                  <c:v>341.95198740653285</c:v>
                </c:pt>
                <c:pt idx="2803">
                  <c:v>337.77245179063362</c:v>
                </c:pt>
                <c:pt idx="2804">
                  <c:v>341.78669815033453</c:v>
                </c:pt>
                <c:pt idx="2805">
                  <c:v>337.3789059425423</c:v>
                </c:pt>
                <c:pt idx="2806">
                  <c:v>340.88949232585594</c:v>
                </c:pt>
                <c:pt idx="2807">
                  <c:v>342.30609996064538</c:v>
                </c:pt>
                <c:pt idx="2808">
                  <c:v>345.26556473829203</c:v>
                </c:pt>
                <c:pt idx="2809">
                  <c:v>344.63604879968517</c:v>
                </c:pt>
                <c:pt idx="2810">
                  <c:v>342.14081070444712</c:v>
                </c:pt>
                <c:pt idx="2811">
                  <c:v>341.2987800078709</c:v>
                </c:pt>
                <c:pt idx="2812">
                  <c:v>342.52648563557653</c:v>
                </c:pt>
                <c:pt idx="2813">
                  <c:v>348.28807556080284</c:v>
                </c:pt>
                <c:pt idx="2814">
                  <c:v>350.94065328610782</c:v>
                </c:pt>
                <c:pt idx="2815">
                  <c:v>351.97945690672964</c:v>
                </c:pt>
                <c:pt idx="2816">
                  <c:v>354.69492325855964</c:v>
                </c:pt>
                <c:pt idx="2817">
                  <c:v>356.08807556080279</c:v>
                </c:pt>
                <c:pt idx="2818">
                  <c:v>357.01700118063752</c:v>
                </c:pt>
                <c:pt idx="2819">
                  <c:v>356.64706808343169</c:v>
                </c:pt>
                <c:pt idx="2820">
                  <c:v>358.55962219598581</c:v>
                </c:pt>
                <c:pt idx="2821">
                  <c:v>358.88232979142066</c:v>
                </c:pt>
                <c:pt idx="2822">
                  <c:v>357.29232585596225</c:v>
                </c:pt>
                <c:pt idx="2823">
                  <c:v>360.73994490358132</c:v>
                </c:pt>
                <c:pt idx="2824">
                  <c:v>361.47186147186147</c:v>
                </c:pt>
                <c:pt idx="2825">
                  <c:v>362.09366391184574</c:v>
                </c:pt>
                <c:pt idx="2826">
                  <c:v>363.55757575757576</c:v>
                </c:pt>
                <c:pt idx="2827">
                  <c:v>365.77725304998035</c:v>
                </c:pt>
                <c:pt idx="2828">
                  <c:v>367.5009051554506</c:v>
                </c:pt>
                <c:pt idx="2829">
                  <c:v>368.77607241243606</c:v>
                </c:pt>
                <c:pt idx="2830">
                  <c:v>369.09083038173947</c:v>
                </c:pt>
                <c:pt idx="2831">
                  <c:v>367.87083825265643</c:v>
                </c:pt>
                <c:pt idx="2832">
                  <c:v>364.91153089334904</c:v>
                </c:pt>
                <c:pt idx="2833">
                  <c:v>365.02951593860689</c:v>
                </c:pt>
                <c:pt idx="2834">
                  <c:v>367.78433687524597</c:v>
                </c:pt>
                <c:pt idx="2835">
                  <c:v>367.91019283746556</c:v>
                </c:pt>
                <c:pt idx="2836">
                  <c:v>369.36639118457299</c:v>
                </c:pt>
                <c:pt idx="2837">
                  <c:v>368.46902794175526</c:v>
                </c:pt>
                <c:pt idx="2838">
                  <c:v>369.72058244785518</c:v>
                </c:pt>
                <c:pt idx="2839">
                  <c:v>369.05934671389218</c:v>
                </c:pt>
                <c:pt idx="2840">
                  <c:v>368.02054309327042</c:v>
                </c:pt>
                <c:pt idx="2841">
                  <c:v>368.50838252656439</c:v>
                </c:pt>
                <c:pt idx="2842">
                  <c:v>369.49224714679258</c:v>
                </c:pt>
                <c:pt idx="2843">
                  <c:v>369.49224714679258</c:v>
                </c:pt>
                <c:pt idx="2844">
                  <c:v>361.25147579693038</c:v>
                </c:pt>
                <c:pt idx="2845">
                  <c:v>365.68288075560804</c:v>
                </c:pt>
                <c:pt idx="2846">
                  <c:v>358.56757182211726</c:v>
                </c:pt>
                <c:pt idx="2847">
                  <c:v>354.58480913026369</c:v>
                </c:pt>
                <c:pt idx="2848">
                  <c:v>360.01566312475404</c:v>
                </c:pt>
                <c:pt idx="2849">
                  <c:v>356.88303817394728</c:v>
                </c:pt>
                <c:pt idx="2850">
                  <c:v>361.10979929161749</c:v>
                </c:pt>
                <c:pt idx="2851">
                  <c:v>368.5792994883904</c:v>
                </c:pt>
                <c:pt idx="2852">
                  <c:v>369.5552931916568</c:v>
                </c:pt>
                <c:pt idx="2853">
                  <c:v>367.06029122392761</c:v>
                </c:pt>
                <c:pt idx="2854">
                  <c:v>370.51554506099961</c:v>
                </c:pt>
                <c:pt idx="2855">
                  <c:v>367.23345139708783</c:v>
                </c:pt>
                <c:pt idx="2856">
                  <c:v>364.70688705234159</c:v>
                </c:pt>
                <c:pt idx="2857">
                  <c:v>370.40543093270367</c:v>
                </c:pt>
                <c:pt idx="2858">
                  <c:v>367.13892168437621</c:v>
                </c:pt>
                <c:pt idx="2859">
                  <c:v>361.9599370326643</c:v>
                </c:pt>
                <c:pt idx="2860">
                  <c:v>358.11097992916177</c:v>
                </c:pt>
                <c:pt idx="2861">
                  <c:v>364.47075954348679</c:v>
                </c:pt>
                <c:pt idx="2862">
                  <c:v>368.11483667847307</c:v>
                </c:pt>
                <c:pt idx="2863">
                  <c:v>370.40543093270367</c:v>
                </c:pt>
                <c:pt idx="2864">
                  <c:v>370.40543093270367</c:v>
                </c:pt>
                <c:pt idx="2865">
                  <c:v>375.64738292011015</c:v>
                </c:pt>
                <c:pt idx="2866">
                  <c:v>375.3404958677686</c:v>
                </c:pt>
                <c:pt idx="2867">
                  <c:v>375.82054309327037</c:v>
                </c:pt>
                <c:pt idx="2868">
                  <c:v>374.78150334513975</c:v>
                </c:pt>
                <c:pt idx="2869">
                  <c:v>373.83707201889018</c:v>
                </c:pt>
                <c:pt idx="2870">
                  <c:v>376.00157418339239</c:v>
                </c:pt>
                <c:pt idx="2871">
                  <c:v>375.8756395120032</c:v>
                </c:pt>
                <c:pt idx="2872">
                  <c:v>368.65792994883907</c:v>
                </c:pt>
                <c:pt idx="2873">
                  <c:v>368.31160960251873</c:v>
                </c:pt>
                <c:pt idx="2874">
                  <c:v>366.85564738292015</c:v>
                </c:pt>
                <c:pt idx="2875">
                  <c:v>366.39905548996461</c:v>
                </c:pt>
                <c:pt idx="2876">
                  <c:v>369.73632428177882</c:v>
                </c:pt>
                <c:pt idx="2877">
                  <c:v>370.73593073593071</c:v>
                </c:pt>
                <c:pt idx="2878">
                  <c:v>365.62770562770561</c:v>
                </c:pt>
                <c:pt idx="2879">
                  <c:v>365.77725304998035</c:v>
                </c:pt>
                <c:pt idx="2880">
                  <c:v>365.77725304998035</c:v>
                </c:pt>
                <c:pt idx="2881">
                  <c:v>359.29948839039747</c:v>
                </c:pt>
                <c:pt idx="2882">
                  <c:v>355.56867375049194</c:v>
                </c:pt>
                <c:pt idx="2883">
                  <c:v>351.6332152695789</c:v>
                </c:pt>
                <c:pt idx="2884">
                  <c:v>344.73042109405748</c:v>
                </c:pt>
                <c:pt idx="2885">
                  <c:v>346.19449035812676</c:v>
                </c:pt>
                <c:pt idx="2886">
                  <c:v>341.96772924045655</c:v>
                </c:pt>
                <c:pt idx="2887">
                  <c:v>341.10972058244784</c:v>
                </c:pt>
                <c:pt idx="2888">
                  <c:v>339.42542306178672</c:v>
                </c:pt>
                <c:pt idx="2889">
                  <c:v>347.85517512790238</c:v>
                </c:pt>
                <c:pt idx="2890">
                  <c:v>354.1203463203463</c:v>
                </c:pt>
                <c:pt idx="2891">
                  <c:v>356.51318378591105</c:v>
                </c:pt>
                <c:pt idx="2892">
                  <c:v>359.97646595828417</c:v>
                </c:pt>
                <c:pt idx="2893">
                  <c:v>351.51523022432116</c:v>
                </c:pt>
                <c:pt idx="2894">
                  <c:v>353.16804407713499</c:v>
                </c:pt>
                <c:pt idx="2895">
                  <c:v>352.03463203463207</c:v>
                </c:pt>
                <c:pt idx="2896">
                  <c:v>354.93105076741443</c:v>
                </c:pt>
                <c:pt idx="2897">
                  <c:v>360.12593467138925</c:v>
                </c:pt>
                <c:pt idx="2898">
                  <c:v>353.65611963793782</c:v>
                </c:pt>
                <c:pt idx="2899">
                  <c:v>346.68240850059033</c:v>
                </c:pt>
                <c:pt idx="2900">
                  <c:v>345.54899645808734</c:v>
                </c:pt>
                <c:pt idx="2901">
                  <c:v>351.12168437622984</c:v>
                </c:pt>
                <c:pt idx="2902">
                  <c:v>351.51523022432116</c:v>
                </c:pt>
                <c:pt idx="2903">
                  <c:v>344.00637544273906</c:v>
                </c:pt>
                <c:pt idx="2904">
                  <c:v>341.77882723337268</c:v>
                </c:pt>
                <c:pt idx="2905">
                  <c:v>341.77882723337268</c:v>
                </c:pt>
                <c:pt idx="2906">
                  <c:v>338.11105863833137</c:v>
                </c:pt>
                <c:pt idx="2907">
                  <c:v>332.11334120425028</c:v>
                </c:pt>
                <c:pt idx="2908">
                  <c:v>337.11137347500983</c:v>
                </c:pt>
                <c:pt idx="2909">
                  <c:v>344.54939000393546</c:v>
                </c:pt>
                <c:pt idx="2910">
                  <c:v>343.66776859504131</c:v>
                </c:pt>
                <c:pt idx="2911">
                  <c:v>338.43368752459662</c:v>
                </c:pt>
                <c:pt idx="2912">
                  <c:v>344.6595041322314</c:v>
                </c:pt>
                <c:pt idx="2913">
                  <c:v>342.94372294372295</c:v>
                </c:pt>
                <c:pt idx="2914">
                  <c:v>340.15733963006693</c:v>
                </c:pt>
                <c:pt idx="2915">
                  <c:v>330.12979142070049</c:v>
                </c:pt>
                <c:pt idx="2916">
                  <c:v>327.62691853600944</c:v>
                </c:pt>
                <c:pt idx="2917">
                  <c:v>336.4107831562377</c:v>
                </c:pt>
                <c:pt idx="2918">
                  <c:v>334.89177489177496</c:v>
                </c:pt>
                <c:pt idx="2919">
                  <c:v>330.63368752459661</c:v>
                </c:pt>
                <c:pt idx="2920">
                  <c:v>328.21723730814642</c:v>
                </c:pt>
                <c:pt idx="2921">
                  <c:v>335.43478945297124</c:v>
                </c:pt>
                <c:pt idx="2922">
                  <c:v>342.87296340023607</c:v>
                </c:pt>
                <c:pt idx="2923">
                  <c:v>347.16261314443136</c:v>
                </c:pt>
                <c:pt idx="2924">
                  <c:v>349.87800078709171</c:v>
                </c:pt>
                <c:pt idx="2925">
                  <c:v>349.77560015741835</c:v>
                </c:pt>
                <c:pt idx="2926">
                  <c:v>353.86863439590712</c:v>
                </c:pt>
                <c:pt idx="2927">
                  <c:v>349.31129476584022</c:v>
                </c:pt>
                <c:pt idx="2928">
                  <c:v>354.57693821330184</c:v>
                </c:pt>
                <c:pt idx="2929">
                  <c:v>356.308461235734</c:v>
                </c:pt>
                <c:pt idx="2930">
                  <c:v>358.84289649744193</c:v>
                </c:pt>
                <c:pt idx="2931">
                  <c:v>363.28217237308149</c:v>
                </c:pt>
                <c:pt idx="2932">
                  <c:v>361.03896103896102</c:v>
                </c:pt>
                <c:pt idx="2933">
                  <c:v>355.48201495474223</c:v>
                </c:pt>
                <c:pt idx="2934">
                  <c:v>356.48949232585596</c:v>
                </c:pt>
                <c:pt idx="2935">
                  <c:v>359.54348681621411</c:v>
                </c:pt>
                <c:pt idx="2936">
                  <c:v>355.00196772924045</c:v>
                </c:pt>
                <c:pt idx="2937">
                  <c:v>351.45218417945688</c:v>
                </c:pt>
                <c:pt idx="2938">
                  <c:v>353.22314049586777</c:v>
                </c:pt>
                <c:pt idx="2939">
                  <c:v>352.27870916961825</c:v>
                </c:pt>
                <c:pt idx="2940">
                  <c:v>346.25730027548207</c:v>
                </c:pt>
                <c:pt idx="2941">
                  <c:v>344.97441951987412</c:v>
                </c:pt>
                <c:pt idx="2942">
                  <c:v>348.92569854388034</c:v>
                </c:pt>
                <c:pt idx="2943">
                  <c:v>344.5808736717828</c:v>
                </c:pt>
                <c:pt idx="2944">
                  <c:v>344.5808736717828</c:v>
                </c:pt>
                <c:pt idx="2945">
                  <c:v>344.72255017709568</c:v>
                </c:pt>
                <c:pt idx="2946">
                  <c:v>350.28728846910667</c:v>
                </c:pt>
                <c:pt idx="2947">
                  <c:v>350.02754820936639</c:v>
                </c:pt>
                <c:pt idx="2948">
                  <c:v>344.7934671389217</c:v>
                </c:pt>
                <c:pt idx="2949">
                  <c:v>335.33254624163715</c:v>
                </c:pt>
                <c:pt idx="2950">
                  <c:v>337.27666273120815</c:v>
                </c:pt>
                <c:pt idx="2951">
                  <c:v>327.5089334907517</c:v>
                </c:pt>
                <c:pt idx="2952">
                  <c:v>328.42975206611567</c:v>
                </c:pt>
                <c:pt idx="2953">
                  <c:v>336.72577725304996</c:v>
                </c:pt>
                <c:pt idx="2954">
                  <c:v>324.28177882723338</c:v>
                </c:pt>
                <c:pt idx="2955">
                  <c:v>326.23376623376623</c:v>
                </c:pt>
                <c:pt idx="2956">
                  <c:v>327.7291617473436</c:v>
                </c:pt>
                <c:pt idx="2957">
                  <c:v>337.7096418732782</c:v>
                </c:pt>
                <c:pt idx="2958">
                  <c:v>325.70649350649347</c:v>
                </c:pt>
                <c:pt idx="2959">
                  <c:v>323.76237701692247</c:v>
                </c:pt>
                <c:pt idx="2960">
                  <c:v>313.39622195985834</c:v>
                </c:pt>
                <c:pt idx="2961">
                  <c:v>314.12050373868556</c:v>
                </c:pt>
                <c:pt idx="2962">
                  <c:v>309.13026367571825</c:v>
                </c:pt>
                <c:pt idx="2963">
                  <c:v>308.80763478945295</c:v>
                </c:pt>
                <c:pt idx="2964">
                  <c:v>316.1904761904762</c:v>
                </c:pt>
                <c:pt idx="2965">
                  <c:v>314.9075954348682</c:v>
                </c:pt>
                <c:pt idx="2966">
                  <c:v>321.38536009445102</c:v>
                </c:pt>
                <c:pt idx="2967">
                  <c:v>308.42983077528532</c:v>
                </c:pt>
                <c:pt idx="2968">
                  <c:v>306.54073199527744</c:v>
                </c:pt>
                <c:pt idx="2969">
                  <c:v>306.67445887445888</c:v>
                </c:pt>
                <c:pt idx="2970">
                  <c:v>312.41235733963009</c:v>
                </c:pt>
                <c:pt idx="2971">
                  <c:v>310.02746950019679</c:v>
                </c:pt>
                <c:pt idx="2972">
                  <c:v>312.76670602125148</c:v>
                </c:pt>
                <c:pt idx="2973">
                  <c:v>319.01621408894135</c:v>
                </c:pt>
                <c:pt idx="2974">
                  <c:v>326.8476977567887</c:v>
                </c:pt>
                <c:pt idx="2975">
                  <c:v>326.8476977567887</c:v>
                </c:pt>
                <c:pt idx="2976">
                  <c:v>325.01369539551359</c:v>
                </c:pt>
                <c:pt idx="2977">
                  <c:v>322.38496654860296</c:v>
                </c:pt>
                <c:pt idx="2978">
                  <c:v>328.52412436048803</c:v>
                </c:pt>
                <c:pt idx="2979">
                  <c:v>323.13262495080681</c:v>
                </c:pt>
                <c:pt idx="2980">
                  <c:v>324.116489571035</c:v>
                </c:pt>
                <c:pt idx="2981">
                  <c:v>327.22550177095633</c:v>
                </c:pt>
                <c:pt idx="2982">
                  <c:v>323.66784730421097</c:v>
                </c:pt>
                <c:pt idx="2983">
                  <c:v>315.97001180637545</c:v>
                </c:pt>
                <c:pt idx="2984">
                  <c:v>306.80834317197957</c:v>
                </c:pt>
                <c:pt idx="2985">
                  <c:v>295.15938606847698</c:v>
                </c:pt>
                <c:pt idx="2986">
                  <c:v>294.27005116096024</c:v>
                </c:pt>
                <c:pt idx="2987">
                  <c:v>298.46517119244396</c:v>
                </c:pt>
                <c:pt idx="2988">
                  <c:v>288.5870916961826</c:v>
                </c:pt>
                <c:pt idx="2989">
                  <c:v>287.96544667453759</c:v>
                </c:pt>
                <c:pt idx="2990">
                  <c:v>287.96544667453759</c:v>
                </c:pt>
                <c:pt idx="2991">
                  <c:v>295.21456119637941</c:v>
                </c:pt>
                <c:pt idx="2992">
                  <c:v>294.679181424636</c:v>
                </c:pt>
                <c:pt idx="2993">
                  <c:v>297.56796536796537</c:v>
                </c:pt>
                <c:pt idx="2994">
                  <c:v>307.02880755608032</c:v>
                </c:pt>
                <c:pt idx="2995">
                  <c:v>305.85604092876821</c:v>
                </c:pt>
                <c:pt idx="2996">
                  <c:v>299.60637544273908</c:v>
                </c:pt>
                <c:pt idx="2997">
                  <c:v>299.36253443526175</c:v>
                </c:pt>
                <c:pt idx="2998">
                  <c:v>296.93034238488781</c:v>
                </c:pt>
                <c:pt idx="2999">
                  <c:v>300.07083825265647</c:v>
                </c:pt>
                <c:pt idx="3000">
                  <c:v>300.07083825265647</c:v>
                </c:pt>
                <c:pt idx="3001">
                  <c:v>300.63754427390791</c:v>
                </c:pt>
                <c:pt idx="3002">
                  <c:v>301.65289256198349</c:v>
                </c:pt>
                <c:pt idx="3003">
                  <c:v>306.17079889807167</c:v>
                </c:pt>
                <c:pt idx="3004">
                  <c:v>305.91885084612358</c:v>
                </c:pt>
                <c:pt idx="3005">
                  <c:v>302.42424242424244</c:v>
                </c:pt>
                <c:pt idx="3006">
                  <c:v>299.74820936639117</c:v>
                </c:pt>
                <c:pt idx="3007">
                  <c:v>298.17402597402599</c:v>
                </c:pt>
                <c:pt idx="3008">
                  <c:v>297.44974419519872</c:v>
                </c:pt>
                <c:pt idx="3009">
                  <c:v>303.13254624163716</c:v>
                </c:pt>
                <c:pt idx="3010">
                  <c:v>300.62967335694611</c:v>
                </c:pt>
                <c:pt idx="3011">
                  <c:v>308.75245966155057</c:v>
                </c:pt>
                <c:pt idx="3012">
                  <c:v>310.72018890200707</c:v>
                </c:pt>
                <c:pt idx="3013">
                  <c:v>313.88429752066116</c:v>
                </c:pt>
                <c:pt idx="3014">
                  <c:v>310.97213695395516</c:v>
                </c:pt>
                <c:pt idx="3015">
                  <c:v>311.34994096812278</c:v>
                </c:pt>
                <c:pt idx="3016">
                  <c:v>307.66619441164897</c:v>
                </c:pt>
                <c:pt idx="3017">
                  <c:v>315.65525383707205</c:v>
                </c:pt>
                <c:pt idx="3018">
                  <c:v>319.61440377804018</c:v>
                </c:pt>
                <c:pt idx="3019">
                  <c:v>324.27390791027159</c:v>
                </c:pt>
                <c:pt idx="3020">
                  <c:v>323.31365604092872</c:v>
                </c:pt>
                <c:pt idx="3021">
                  <c:v>321.18071625344351</c:v>
                </c:pt>
                <c:pt idx="3022">
                  <c:v>326.21015348288074</c:v>
                </c:pt>
                <c:pt idx="3023">
                  <c:v>325.98968909877999</c:v>
                </c:pt>
                <c:pt idx="3024">
                  <c:v>325.43880362062185</c:v>
                </c:pt>
                <c:pt idx="3025">
                  <c:v>325.06099960645417</c:v>
                </c:pt>
                <c:pt idx="3026">
                  <c:v>323.77024793388432</c:v>
                </c:pt>
                <c:pt idx="3027">
                  <c:v>330.57064147973239</c:v>
                </c:pt>
                <c:pt idx="3028">
                  <c:v>330.57064147973239</c:v>
                </c:pt>
                <c:pt idx="3029">
                  <c:v>336.16694214876037</c:v>
                </c:pt>
                <c:pt idx="3030">
                  <c:v>337.55222353404173</c:v>
                </c:pt>
                <c:pt idx="3031">
                  <c:v>338.21330184966547</c:v>
                </c:pt>
                <c:pt idx="3032">
                  <c:v>335.81259346713892</c:v>
                </c:pt>
                <c:pt idx="3033">
                  <c:v>336.78858717040538</c:v>
                </c:pt>
                <c:pt idx="3034">
                  <c:v>332.26280991735536</c:v>
                </c:pt>
                <c:pt idx="3035">
                  <c:v>325.34443132624949</c:v>
                </c:pt>
                <c:pt idx="3036">
                  <c:v>324.55733963006691</c:v>
                </c:pt>
                <c:pt idx="3037">
                  <c:v>325.59614325068867</c:v>
                </c:pt>
                <c:pt idx="3038">
                  <c:v>330.19283746556476</c:v>
                </c:pt>
                <c:pt idx="3039">
                  <c:v>319.01621408894135</c:v>
                </c:pt>
                <c:pt idx="3040">
                  <c:v>316.90665092483272</c:v>
                </c:pt>
                <c:pt idx="3041">
                  <c:v>313.42778433687522</c:v>
                </c:pt>
                <c:pt idx="3042">
                  <c:v>311.04281778827232</c:v>
                </c:pt>
                <c:pt idx="3043">
                  <c:v>312.01881149153877</c:v>
                </c:pt>
                <c:pt idx="3044">
                  <c:v>308.72884691066508</c:v>
                </c:pt>
                <c:pt idx="3045">
                  <c:v>308.72884691066508</c:v>
                </c:pt>
                <c:pt idx="3046">
                  <c:v>307.56395120031488</c:v>
                </c:pt>
                <c:pt idx="3047">
                  <c:v>313.08933490751667</c:v>
                </c:pt>
                <c:pt idx="3048">
                  <c:v>315.13569460842194</c:v>
                </c:pt>
                <c:pt idx="3049">
                  <c:v>320.03156237701688</c:v>
                </c:pt>
                <c:pt idx="3050">
                  <c:v>323.47107438016536</c:v>
                </c:pt>
                <c:pt idx="3051">
                  <c:v>309.40582447855178</c:v>
                </c:pt>
                <c:pt idx="3052">
                  <c:v>310.58646202282569</c:v>
                </c:pt>
                <c:pt idx="3053">
                  <c:v>307.06029122392755</c:v>
                </c:pt>
                <c:pt idx="3054">
                  <c:v>303.4711530893349</c:v>
                </c:pt>
                <c:pt idx="3055">
                  <c:v>305.82447855175133</c:v>
                </c:pt>
                <c:pt idx="3056">
                  <c:v>302.31412829594649</c:v>
                </c:pt>
                <c:pt idx="3057">
                  <c:v>297.04045651318381</c:v>
                </c:pt>
                <c:pt idx="3058">
                  <c:v>294.54545454545456</c:v>
                </c:pt>
                <c:pt idx="3059">
                  <c:v>289.61038961038963</c:v>
                </c:pt>
                <c:pt idx="3060">
                  <c:v>286.74545454545455</c:v>
                </c:pt>
                <c:pt idx="3061">
                  <c:v>286.01330184966554</c:v>
                </c:pt>
                <c:pt idx="3062">
                  <c:v>291.64108618654069</c:v>
                </c:pt>
                <c:pt idx="3063">
                  <c:v>285.5489964580874</c:v>
                </c:pt>
                <c:pt idx="3064">
                  <c:v>281.13333333333333</c:v>
                </c:pt>
                <c:pt idx="3065">
                  <c:v>288.55576544667451</c:v>
                </c:pt>
                <c:pt idx="3066">
                  <c:v>297.49704840613936</c:v>
                </c:pt>
                <c:pt idx="3067">
                  <c:v>296.80448642266828</c:v>
                </c:pt>
                <c:pt idx="3068">
                  <c:v>293.74262101534828</c:v>
                </c:pt>
                <c:pt idx="3069">
                  <c:v>285.5489964580874</c:v>
                </c:pt>
                <c:pt idx="3070">
                  <c:v>283.36875245966155</c:v>
                </c:pt>
                <c:pt idx="3071">
                  <c:v>281.57418339236523</c:v>
                </c:pt>
                <c:pt idx="3072">
                  <c:v>280.64549390003936</c:v>
                </c:pt>
                <c:pt idx="3073">
                  <c:v>288.05194805194805</c:v>
                </c:pt>
                <c:pt idx="3074">
                  <c:v>281.48752459661551</c:v>
                </c:pt>
                <c:pt idx="3075">
                  <c:v>288.72105470287289</c:v>
                </c:pt>
                <c:pt idx="3076">
                  <c:v>292.11326249508073</c:v>
                </c:pt>
                <c:pt idx="3077">
                  <c:v>290.04329004329009</c:v>
                </c:pt>
                <c:pt idx="3078">
                  <c:v>287.61109799291614</c:v>
                </c:pt>
                <c:pt idx="3079">
                  <c:v>294.60055096418733</c:v>
                </c:pt>
                <c:pt idx="3080">
                  <c:v>298.20550964187328</c:v>
                </c:pt>
                <c:pt idx="3081">
                  <c:v>302.96725698543878</c:v>
                </c:pt>
                <c:pt idx="3082">
                  <c:v>300.68476977567883</c:v>
                </c:pt>
                <c:pt idx="3083">
                  <c:v>299.07910271546638</c:v>
                </c:pt>
                <c:pt idx="3084">
                  <c:v>306.1944116489571</c:v>
                </c:pt>
                <c:pt idx="3085">
                  <c:v>303.98268398268397</c:v>
                </c:pt>
                <c:pt idx="3086">
                  <c:v>302.65249901613538</c:v>
                </c:pt>
                <c:pt idx="3087">
                  <c:v>295.05714285714288</c:v>
                </c:pt>
                <c:pt idx="3088">
                  <c:v>292.01889020070837</c:v>
                </c:pt>
                <c:pt idx="3089">
                  <c:v>296.22203856749309</c:v>
                </c:pt>
                <c:pt idx="3090">
                  <c:v>299.05548996458089</c:v>
                </c:pt>
                <c:pt idx="3091">
                  <c:v>300.66902794175519</c:v>
                </c:pt>
                <c:pt idx="3092">
                  <c:v>294.47453758362855</c:v>
                </c:pt>
                <c:pt idx="3093">
                  <c:v>310.6571428571429</c:v>
                </c:pt>
                <c:pt idx="3094">
                  <c:v>313.66391184573001</c:v>
                </c:pt>
                <c:pt idx="3095">
                  <c:v>310.99574970484059</c:v>
                </c:pt>
                <c:pt idx="3096">
                  <c:v>313.64817001180637</c:v>
                </c:pt>
                <c:pt idx="3097">
                  <c:v>311.25541125541127</c:v>
                </c:pt>
                <c:pt idx="3098">
                  <c:v>310.30303030303031</c:v>
                </c:pt>
                <c:pt idx="3099">
                  <c:v>311.71192443919711</c:v>
                </c:pt>
                <c:pt idx="3100">
                  <c:v>310.57859110586384</c:v>
                </c:pt>
                <c:pt idx="3101">
                  <c:v>314.75789059425426</c:v>
                </c:pt>
                <c:pt idx="3102">
                  <c:v>316.7413616686344</c:v>
                </c:pt>
                <c:pt idx="3103">
                  <c:v>316.7413616686344</c:v>
                </c:pt>
                <c:pt idx="3104">
                  <c:v>316.67068083431718</c:v>
                </c:pt>
                <c:pt idx="3105">
                  <c:v>311.6173947264856</c:v>
                </c:pt>
                <c:pt idx="3106">
                  <c:v>311.0822510822511</c:v>
                </c:pt>
                <c:pt idx="3107">
                  <c:v>320.88146399055489</c:v>
                </c:pt>
                <c:pt idx="3108">
                  <c:v>320.64533648170016</c:v>
                </c:pt>
                <c:pt idx="3109">
                  <c:v>320.27540338449427</c:v>
                </c:pt>
                <c:pt idx="3110">
                  <c:v>314.51404958677688</c:v>
                </c:pt>
                <c:pt idx="3111">
                  <c:v>309.98040141676506</c:v>
                </c:pt>
                <c:pt idx="3112">
                  <c:v>309.4528925619835</c:v>
                </c:pt>
                <c:pt idx="3113">
                  <c:v>311.87721369539554</c:v>
                </c:pt>
                <c:pt idx="3114">
                  <c:v>309.54742227469501</c:v>
                </c:pt>
                <c:pt idx="3115">
                  <c:v>314.01023219205035</c:v>
                </c:pt>
                <c:pt idx="3116">
                  <c:v>316.38724911452186</c:v>
                </c:pt>
                <c:pt idx="3117">
                  <c:v>314.36434474616294</c:v>
                </c:pt>
                <c:pt idx="3118">
                  <c:v>306.67445887445888</c:v>
                </c:pt>
                <c:pt idx="3119">
                  <c:v>301.66863439590708</c:v>
                </c:pt>
                <c:pt idx="3120">
                  <c:v>299.11058638331366</c:v>
                </c:pt>
                <c:pt idx="3121">
                  <c:v>299.51987406532862</c:v>
                </c:pt>
                <c:pt idx="3122">
                  <c:v>303.99842581660766</c:v>
                </c:pt>
                <c:pt idx="3123">
                  <c:v>299.66155057064151</c:v>
                </c:pt>
                <c:pt idx="3124">
                  <c:v>301.38520267611176</c:v>
                </c:pt>
                <c:pt idx="3125">
                  <c:v>301.38520267611176</c:v>
                </c:pt>
                <c:pt idx="3126">
                  <c:v>300.196694214876</c:v>
                </c:pt>
                <c:pt idx="3127">
                  <c:v>296.46587957497047</c:v>
                </c:pt>
                <c:pt idx="3128">
                  <c:v>301.80236127508857</c:v>
                </c:pt>
                <c:pt idx="3129">
                  <c:v>301.00739866194408</c:v>
                </c:pt>
                <c:pt idx="3130">
                  <c:v>301.00739866194408</c:v>
                </c:pt>
                <c:pt idx="3131">
                  <c:v>299.74033844942937</c:v>
                </c:pt>
                <c:pt idx="3132">
                  <c:v>302.05430932703661</c:v>
                </c:pt>
                <c:pt idx="3133">
                  <c:v>298.60676898858719</c:v>
                </c:pt>
                <c:pt idx="3134">
                  <c:v>305.4546241637151</c:v>
                </c:pt>
                <c:pt idx="3135">
                  <c:v>305.28146399055493</c:v>
                </c:pt>
                <c:pt idx="3136">
                  <c:v>307.42235340417159</c:v>
                </c:pt>
                <c:pt idx="3137">
                  <c:v>311.31050767414405</c:v>
                </c:pt>
                <c:pt idx="3138">
                  <c:v>312.44391971664697</c:v>
                </c:pt>
                <c:pt idx="3139">
                  <c:v>313.65604092876822</c:v>
                </c:pt>
                <c:pt idx="3140">
                  <c:v>313.65604092876822</c:v>
                </c:pt>
                <c:pt idx="3141">
                  <c:v>313.08146399055488</c:v>
                </c:pt>
                <c:pt idx="3142">
                  <c:v>308.13852813852816</c:v>
                </c:pt>
                <c:pt idx="3143">
                  <c:v>305.89523809523814</c:v>
                </c:pt>
                <c:pt idx="3144">
                  <c:v>311.59378197560017</c:v>
                </c:pt>
                <c:pt idx="3145">
                  <c:v>315.3324675324676</c:v>
                </c:pt>
                <c:pt idx="3146">
                  <c:v>314.99409681227866</c:v>
                </c:pt>
                <c:pt idx="3147">
                  <c:v>315.11223927587565</c:v>
                </c:pt>
                <c:pt idx="3148">
                  <c:v>318.57536402990951</c:v>
                </c:pt>
                <c:pt idx="3149">
                  <c:v>319.30728059818966</c:v>
                </c:pt>
                <c:pt idx="3150">
                  <c:v>315.30114128295946</c:v>
                </c:pt>
                <c:pt idx="3151">
                  <c:v>319.93703266430538</c:v>
                </c:pt>
                <c:pt idx="3152">
                  <c:v>323.33726879181427</c:v>
                </c:pt>
                <c:pt idx="3153">
                  <c:v>328.0440771349862</c:v>
                </c:pt>
                <c:pt idx="3154">
                  <c:v>324.55733963006691</c:v>
                </c:pt>
                <c:pt idx="3155">
                  <c:v>322.57386855568677</c:v>
                </c:pt>
                <c:pt idx="3156">
                  <c:v>326.79252262888627</c:v>
                </c:pt>
                <c:pt idx="3157">
                  <c:v>323.21912632821721</c:v>
                </c:pt>
                <c:pt idx="3158">
                  <c:v>320.41723730814641</c:v>
                </c:pt>
                <c:pt idx="3159">
                  <c:v>321.16489571035032</c:v>
                </c:pt>
                <c:pt idx="3160">
                  <c:v>324.93514364423459</c:v>
                </c:pt>
                <c:pt idx="3161">
                  <c:v>324.78543880362065</c:v>
                </c:pt>
                <c:pt idx="3162">
                  <c:v>325.84022038567497</c:v>
                </c:pt>
                <c:pt idx="3163">
                  <c:v>321.35379771743408</c:v>
                </c:pt>
                <c:pt idx="3164">
                  <c:v>320.55096418732785</c:v>
                </c:pt>
                <c:pt idx="3165">
                  <c:v>320.55096418732785</c:v>
                </c:pt>
                <c:pt idx="3166">
                  <c:v>314.12050373868556</c:v>
                </c:pt>
                <c:pt idx="3167">
                  <c:v>313.6875245966155</c:v>
                </c:pt>
                <c:pt idx="3168">
                  <c:v>315.35608028335298</c:v>
                </c:pt>
                <c:pt idx="3169">
                  <c:v>311.98732782369149</c:v>
                </c:pt>
                <c:pt idx="3170">
                  <c:v>313.04998032270765</c:v>
                </c:pt>
                <c:pt idx="3171">
                  <c:v>311.89295552931912</c:v>
                </c:pt>
                <c:pt idx="3172">
                  <c:v>310.69657615112163</c:v>
                </c:pt>
                <c:pt idx="3173">
                  <c:v>313.11302636757176</c:v>
                </c:pt>
                <c:pt idx="3174">
                  <c:v>318.13451397087766</c:v>
                </c:pt>
                <c:pt idx="3175">
                  <c:v>318.35497835497841</c:v>
                </c:pt>
                <c:pt idx="3176">
                  <c:v>313.4750098386462</c:v>
                </c:pt>
                <c:pt idx="3177">
                  <c:v>313.98654073199526</c:v>
                </c:pt>
                <c:pt idx="3178">
                  <c:v>308.19370326643053</c:v>
                </c:pt>
                <c:pt idx="3179">
                  <c:v>303.74647776465957</c:v>
                </c:pt>
                <c:pt idx="3180">
                  <c:v>303.31373475009838</c:v>
                </c:pt>
                <c:pt idx="3181">
                  <c:v>308.32743014561197</c:v>
                </c:pt>
                <c:pt idx="3182">
                  <c:v>306.39905548996455</c:v>
                </c:pt>
                <c:pt idx="3183">
                  <c:v>311.77497048406138</c:v>
                </c:pt>
                <c:pt idx="3184">
                  <c:v>306.9578905942542</c:v>
                </c:pt>
                <c:pt idx="3185">
                  <c:v>309.90948445493899</c:v>
                </c:pt>
                <c:pt idx="3186">
                  <c:v>313.97866981503341</c:v>
                </c:pt>
                <c:pt idx="3187">
                  <c:v>308.62660369933093</c:v>
                </c:pt>
                <c:pt idx="3188">
                  <c:v>309.4607634789453</c:v>
                </c:pt>
                <c:pt idx="3189">
                  <c:v>311.49153876426607</c:v>
                </c:pt>
                <c:pt idx="3190">
                  <c:v>312.07398661944114</c:v>
                </c:pt>
                <c:pt idx="3191">
                  <c:v>311.37355371900827</c:v>
                </c:pt>
                <c:pt idx="3192">
                  <c:v>315.89933097205829</c:v>
                </c:pt>
                <c:pt idx="3193">
                  <c:v>317.74891774891773</c:v>
                </c:pt>
                <c:pt idx="3194">
                  <c:v>322.22739079102718</c:v>
                </c:pt>
                <c:pt idx="3195">
                  <c:v>323.45533254624161</c:v>
                </c:pt>
                <c:pt idx="3196">
                  <c:v>321.66068476977568</c:v>
                </c:pt>
                <c:pt idx="3197">
                  <c:v>320.81865407319953</c:v>
                </c:pt>
                <c:pt idx="3198">
                  <c:v>322.0699724517907</c:v>
                </c:pt>
                <c:pt idx="3199">
                  <c:v>322.0699724517907</c:v>
                </c:pt>
                <c:pt idx="3200">
                  <c:v>322.40070838252655</c:v>
                </c:pt>
                <c:pt idx="3201">
                  <c:v>322.48720975993706</c:v>
                </c:pt>
                <c:pt idx="3202">
                  <c:v>321.17276662731211</c:v>
                </c:pt>
                <c:pt idx="3203">
                  <c:v>325.43880362062185</c:v>
                </c:pt>
                <c:pt idx="3204">
                  <c:v>324.64384100747736</c:v>
                </c:pt>
                <c:pt idx="3205">
                  <c:v>325.80865800865803</c:v>
                </c:pt>
                <c:pt idx="3206">
                  <c:v>326.02125147579693</c:v>
                </c:pt>
                <c:pt idx="3207">
                  <c:v>325.96607634789456</c:v>
                </c:pt>
                <c:pt idx="3208">
                  <c:v>324.18724911452188</c:v>
                </c:pt>
                <c:pt idx="3209">
                  <c:v>324.43919716646985</c:v>
                </c:pt>
                <c:pt idx="3210">
                  <c:v>324.7775678866588</c:v>
                </c:pt>
                <c:pt idx="3211">
                  <c:v>319.62227469500198</c:v>
                </c:pt>
                <c:pt idx="3212">
                  <c:v>318.2684769775679</c:v>
                </c:pt>
                <c:pt idx="3213">
                  <c:v>324.60440771349863</c:v>
                </c:pt>
                <c:pt idx="3214">
                  <c:v>327.37497048406141</c:v>
                </c:pt>
                <c:pt idx="3215">
                  <c:v>327.04447068083431</c:v>
                </c:pt>
                <c:pt idx="3216">
                  <c:v>323.36883116883121</c:v>
                </c:pt>
                <c:pt idx="3217">
                  <c:v>321.14915387642662</c:v>
                </c:pt>
                <c:pt idx="3218">
                  <c:v>318.87438016528927</c:v>
                </c:pt>
                <c:pt idx="3219">
                  <c:v>324.7775678866588</c:v>
                </c:pt>
                <c:pt idx="3220">
                  <c:v>324.86422668240851</c:v>
                </c:pt>
                <c:pt idx="3221">
                  <c:v>323.43951200314837</c:v>
                </c:pt>
                <c:pt idx="3222">
                  <c:v>324.95088547815823</c:v>
                </c:pt>
                <c:pt idx="3223">
                  <c:v>324.38402203856754</c:v>
                </c:pt>
                <c:pt idx="3224">
                  <c:v>323.95914994096813</c:v>
                </c:pt>
                <c:pt idx="3225">
                  <c:v>325.07674144037782</c:v>
                </c:pt>
                <c:pt idx="3226">
                  <c:v>322.90436835891381</c:v>
                </c:pt>
                <c:pt idx="3227">
                  <c:v>326.82408500590321</c:v>
                </c:pt>
                <c:pt idx="3228">
                  <c:v>329.97245179063361</c:v>
                </c:pt>
                <c:pt idx="3229">
                  <c:v>329.49240456513184</c:v>
                </c:pt>
                <c:pt idx="3230">
                  <c:v>329.62613144431327</c:v>
                </c:pt>
                <c:pt idx="3231">
                  <c:v>325.92687918142468</c:v>
                </c:pt>
                <c:pt idx="3232">
                  <c:v>323.56560409287687</c:v>
                </c:pt>
                <c:pt idx="3233">
                  <c:v>326.36749311294767</c:v>
                </c:pt>
                <c:pt idx="3234">
                  <c:v>330.59425423061788</c:v>
                </c:pt>
                <c:pt idx="3235">
                  <c:v>330.59425423061788</c:v>
                </c:pt>
                <c:pt idx="3236">
                  <c:v>330.72011019283747</c:v>
                </c:pt>
                <c:pt idx="3237">
                  <c:v>328.88634395907121</c:v>
                </c:pt>
                <c:pt idx="3238">
                  <c:v>332.01109799291618</c:v>
                </c:pt>
                <c:pt idx="3239">
                  <c:v>336.81219992129081</c:v>
                </c:pt>
                <c:pt idx="3240">
                  <c:v>336.16694214876037</c:v>
                </c:pt>
                <c:pt idx="3241">
                  <c:v>336.89885871704053</c:v>
                </c:pt>
                <c:pt idx="3242">
                  <c:v>335.73396300669032</c:v>
                </c:pt>
                <c:pt idx="3243">
                  <c:v>337.76458087367183</c:v>
                </c:pt>
                <c:pt idx="3244">
                  <c:v>338.3706414797324</c:v>
                </c:pt>
                <c:pt idx="3245">
                  <c:v>341.44037780401419</c:v>
                </c:pt>
                <c:pt idx="3246">
                  <c:v>343.6913813459268</c:v>
                </c:pt>
                <c:pt idx="3247">
                  <c:v>344.10066902794176</c:v>
                </c:pt>
                <c:pt idx="3248">
                  <c:v>348.3668634395907</c:v>
                </c:pt>
                <c:pt idx="3249">
                  <c:v>345.89531680440768</c:v>
                </c:pt>
                <c:pt idx="3250">
                  <c:v>345.89531680440768</c:v>
                </c:pt>
                <c:pt idx="3251">
                  <c:v>344.10066902794176</c:v>
                </c:pt>
                <c:pt idx="3252">
                  <c:v>342.33758362849278</c:v>
                </c:pt>
                <c:pt idx="3253">
                  <c:v>343.57339630066906</c:v>
                </c:pt>
                <c:pt idx="3254">
                  <c:v>340.9759937032664</c:v>
                </c:pt>
                <c:pt idx="3255">
                  <c:v>339.58276269185365</c:v>
                </c:pt>
                <c:pt idx="3256">
                  <c:v>343.30570641479733</c:v>
                </c:pt>
                <c:pt idx="3257">
                  <c:v>343.4788665879575</c:v>
                </c:pt>
                <c:pt idx="3258">
                  <c:v>344.83282172373083</c:v>
                </c:pt>
                <c:pt idx="3259">
                  <c:v>348.90200708382525</c:v>
                </c:pt>
                <c:pt idx="3260">
                  <c:v>349.30342384887842</c:v>
                </c:pt>
                <c:pt idx="3261">
                  <c:v>349.30342384887842</c:v>
                </c:pt>
                <c:pt idx="3262">
                  <c:v>348.78386462022826</c:v>
                </c:pt>
                <c:pt idx="3263">
                  <c:v>346.05265643447461</c:v>
                </c:pt>
                <c:pt idx="3264">
                  <c:v>345.17906336088157</c:v>
                </c:pt>
                <c:pt idx="3265">
                  <c:v>346.05265643447461</c:v>
                </c:pt>
                <c:pt idx="3266">
                  <c:v>348.2565918929555</c:v>
                </c:pt>
                <c:pt idx="3267">
                  <c:v>351.05863833136561</c:v>
                </c:pt>
                <c:pt idx="3268">
                  <c:v>353.84502164502163</c:v>
                </c:pt>
                <c:pt idx="3269">
                  <c:v>353.62455726092088</c:v>
                </c:pt>
                <c:pt idx="3270">
                  <c:v>354.85249901613537</c:v>
                </c:pt>
                <c:pt idx="3271">
                  <c:v>357.48909878000791</c:v>
                </c:pt>
                <c:pt idx="3272">
                  <c:v>358.28414010232194</c:v>
                </c:pt>
                <c:pt idx="3273">
                  <c:v>355.90704447068083</c:v>
                </c:pt>
                <c:pt idx="3274">
                  <c:v>355.90704447068083</c:v>
                </c:pt>
                <c:pt idx="3275">
                  <c:v>357.4970484061393</c:v>
                </c:pt>
                <c:pt idx="3276">
                  <c:v>358.47296340023615</c:v>
                </c:pt>
                <c:pt idx="3277">
                  <c:v>358.52813852813853</c:v>
                </c:pt>
                <c:pt idx="3278">
                  <c:v>356.15112160566707</c:v>
                </c:pt>
                <c:pt idx="3279">
                  <c:v>359.63785911058636</c:v>
                </c:pt>
                <c:pt idx="3280">
                  <c:v>360.32270759543491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1F-496E-A07E-43480A610DE1}"/>
            </c:ext>
          </c:extLst>
        </c:ser>
        <c:ser>
          <c:idx val="1"/>
          <c:order val="1"/>
          <c:tx>
            <c:strRef>
              <c:f>'[미국과 미국외.xlsx]Sheet4'!$J$1</c:f>
              <c:strCache>
                <c:ptCount val="1"/>
                <c:pt idx="0">
                  <c:v> 이머징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'[미국과 미국외.xlsx]Sheet4'!$H$2:$H$6153</c:f>
              <c:numCache>
                <c:formatCode>m/d/yyyy</c:formatCode>
                <c:ptCount val="6152"/>
                <c:pt idx="0">
                  <c:v>40546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  <c:pt idx="260">
                  <c:v>40910</c:v>
                </c:pt>
                <c:pt idx="261">
                  <c:v>40911</c:v>
                </c:pt>
                <c:pt idx="262">
                  <c:v>40912</c:v>
                </c:pt>
                <c:pt idx="263">
                  <c:v>40913</c:v>
                </c:pt>
                <c:pt idx="264">
                  <c:v>40914</c:v>
                </c:pt>
                <c:pt idx="265">
                  <c:v>40917</c:v>
                </c:pt>
                <c:pt idx="266">
                  <c:v>40918</c:v>
                </c:pt>
                <c:pt idx="267">
                  <c:v>40919</c:v>
                </c:pt>
                <c:pt idx="268">
                  <c:v>40920</c:v>
                </c:pt>
                <c:pt idx="269">
                  <c:v>40921</c:v>
                </c:pt>
                <c:pt idx="270">
                  <c:v>40924</c:v>
                </c:pt>
                <c:pt idx="271">
                  <c:v>40925</c:v>
                </c:pt>
                <c:pt idx="272">
                  <c:v>40926</c:v>
                </c:pt>
                <c:pt idx="273">
                  <c:v>40927</c:v>
                </c:pt>
                <c:pt idx="274">
                  <c:v>40928</c:v>
                </c:pt>
                <c:pt idx="275">
                  <c:v>40931</c:v>
                </c:pt>
                <c:pt idx="276">
                  <c:v>40932</c:v>
                </c:pt>
                <c:pt idx="277">
                  <c:v>40933</c:v>
                </c:pt>
                <c:pt idx="278">
                  <c:v>40934</c:v>
                </c:pt>
                <c:pt idx="279">
                  <c:v>40935</c:v>
                </c:pt>
                <c:pt idx="280">
                  <c:v>40938</c:v>
                </c:pt>
                <c:pt idx="281">
                  <c:v>40939</c:v>
                </c:pt>
                <c:pt idx="282">
                  <c:v>40940</c:v>
                </c:pt>
                <c:pt idx="283">
                  <c:v>40941</c:v>
                </c:pt>
                <c:pt idx="284">
                  <c:v>40942</c:v>
                </c:pt>
                <c:pt idx="285">
                  <c:v>40945</c:v>
                </c:pt>
                <c:pt idx="286">
                  <c:v>40946</c:v>
                </c:pt>
                <c:pt idx="287">
                  <c:v>40947</c:v>
                </c:pt>
                <c:pt idx="288">
                  <c:v>40948</c:v>
                </c:pt>
                <c:pt idx="289">
                  <c:v>40949</c:v>
                </c:pt>
                <c:pt idx="290">
                  <c:v>40952</c:v>
                </c:pt>
                <c:pt idx="291">
                  <c:v>40953</c:v>
                </c:pt>
                <c:pt idx="292">
                  <c:v>40954</c:v>
                </c:pt>
                <c:pt idx="293">
                  <c:v>40955</c:v>
                </c:pt>
                <c:pt idx="294">
                  <c:v>40956</c:v>
                </c:pt>
                <c:pt idx="295">
                  <c:v>40959</c:v>
                </c:pt>
                <c:pt idx="296">
                  <c:v>40960</c:v>
                </c:pt>
                <c:pt idx="297">
                  <c:v>40961</c:v>
                </c:pt>
                <c:pt idx="298">
                  <c:v>40962</c:v>
                </c:pt>
                <c:pt idx="299">
                  <c:v>40963</c:v>
                </c:pt>
                <c:pt idx="300">
                  <c:v>40966</c:v>
                </c:pt>
                <c:pt idx="301">
                  <c:v>40967</c:v>
                </c:pt>
                <c:pt idx="302">
                  <c:v>40968</c:v>
                </c:pt>
                <c:pt idx="303">
                  <c:v>40969</c:v>
                </c:pt>
                <c:pt idx="304">
                  <c:v>40970</c:v>
                </c:pt>
                <c:pt idx="305">
                  <c:v>40973</c:v>
                </c:pt>
                <c:pt idx="306">
                  <c:v>40974</c:v>
                </c:pt>
                <c:pt idx="307">
                  <c:v>40975</c:v>
                </c:pt>
                <c:pt idx="308">
                  <c:v>40976</c:v>
                </c:pt>
                <c:pt idx="309">
                  <c:v>40977</c:v>
                </c:pt>
                <c:pt idx="310">
                  <c:v>40980</c:v>
                </c:pt>
                <c:pt idx="311">
                  <c:v>40981</c:v>
                </c:pt>
                <c:pt idx="312">
                  <c:v>40982</c:v>
                </c:pt>
                <c:pt idx="313">
                  <c:v>40983</c:v>
                </c:pt>
                <c:pt idx="314">
                  <c:v>40984</c:v>
                </c:pt>
                <c:pt idx="315">
                  <c:v>40987</c:v>
                </c:pt>
                <c:pt idx="316">
                  <c:v>40988</c:v>
                </c:pt>
                <c:pt idx="317">
                  <c:v>40989</c:v>
                </c:pt>
                <c:pt idx="318">
                  <c:v>40990</c:v>
                </c:pt>
                <c:pt idx="319">
                  <c:v>40991</c:v>
                </c:pt>
                <c:pt idx="320">
                  <c:v>40994</c:v>
                </c:pt>
                <c:pt idx="321">
                  <c:v>40995</c:v>
                </c:pt>
                <c:pt idx="322">
                  <c:v>40996</c:v>
                </c:pt>
                <c:pt idx="323">
                  <c:v>40997</c:v>
                </c:pt>
                <c:pt idx="324">
                  <c:v>40998</c:v>
                </c:pt>
                <c:pt idx="325">
                  <c:v>41001</c:v>
                </c:pt>
                <c:pt idx="326">
                  <c:v>41002</c:v>
                </c:pt>
                <c:pt idx="327">
                  <c:v>41003</c:v>
                </c:pt>
                <c:pt idx="328">
                  <c:v>41004</c:v>
                </c:pt>
                <c:pt idx="329">
                  <c:v>41005</c:v>
                </c:pt>
                <c:pt idx="330">
                  <c:v>41008</c:v>
                </c:pt>
                <c:pt idx="331">
                  <c:v>41009</c:v>
                </c:pt>
                <c:pt idx="332">
                  <c:v>41010</c:v>
                </c:pt>
                <c:pt idx="333">
                  <c:v>41011</c:v>
                </c:pt>
                <c:pt idx="334">
                  <c:v>41012</c:v>
                </c:pt>
                <c:pt idx="335">
                  <c:v>41015</c:v>
                </c:pt>
                <c:pt idx="336">
                  <c:v>41016</c:v>
                </c:pt>
                <c:pt idx="337">
                  <c:v>41017</c:v>
                </c:pt>
                <c:pt idx="338">
                  <c:v>41018</c:v>
                </c:pt>
                <c:pt idx="339">
                  <c:v>41019</c:v>
                </c:pt>
                <c:pt idx="340">
                  <c:v>41022</c:v>
                </c:pt>
                <c:pt idx="341">
                  <c:v>41023</c:v>
                </c:pt>
                <c:pt idx="342">
                  <c:v>41024</c:v>
                </c:pt>
                <c:pt idx="343">
                  <c:v>41025</c:v>
                </c:pt>
                <c:pt idx="344">
                  <c:v>41026</c:v>
                </c:pt>
                <c:pt idx="345">
                  <c:v>41029</c:v>
                </c:pt>
                <c:pt idx="346">
                  <c:v>41030</c:v>
                </c:pt>
                <c:pt idx="347">
                  <c:v>41031</c:v>
                </c:pt>
                <c:pt idx="348">
                  <c:v>41032</c:v>
                </c:pt>
                <c:pt idx="349">
                  <c:v>41033</c:v>
                </c:pt>
                <c:pt idx="350">
                  <c:v>41036</c:v>
                </c:pt>
                <c:pt idx="351">
                  <c:v>41037</c:v>
                </c:pt>
                <c:pt idx="352">
                  <c:v>41038</c:v>
                </c:pt>
                <c:pt idx="353">
                  <c:v>41039</c:v>
                </c:pt>
                <c:pt idx="354">
                  <c:v>41040</c:v>
                </c:pt>
                <c:pt idx="355">
                  <c:v>41043</c:v>
                </c:pt>
                <c:pt idx="356">
                  <c:v>41044</c:v>
                </c:pt>
                <c:pt idx="357">
                  <c:v>41045</c:v>
                </c:pt>
                <c:pt idx="358">
                  <c:v>41046</c:v>
                </c:pt>
                <c:pt idx="359">
                  <c:v>41047</c:v>
                </c:pt>
                <c:pt idx="360">
                  <c:v>41050</c:v>
                </c:pt>
                <c:pt idx="361">
                  <c:v>41051</c:v>
                </c:pt>
                <c:pt idx="362">
                  <c:v>41052</c:v>
                </c:pt>
                <c:pt idx="363">
                  <c:v>41053</c:v>
                </c:pt>
                <c:pt idx="364">
                  <c:v>41054</c:v>
                </c:pt>
                <c:pt idx="365">
                  <c:v>41057</c:v>
                </c:pt>
                <c:pt idx="366">
                  <c:v>41058</c:v>
                </c:pt>
                <c:pt idx="367">
                  <c:v>41059</c:v>
                </c:pt>
                <c:pt idx="368">
                  <c:v>41060</c:v>
                </c:pt>
                <c:pt idx="369">
                  <c:v>41061</c:v>
                </c:pt>
                <c:pt idx="370">
                  <c:v>41064</c:v>
                </c:pt>
                <c:pt idx="371">
                  <c:v>41065</c:v>
                </c:pt>
                <c:pt idx="372">
                  <c:v>41066</c:v>
                </c:pt>
                <c:pt idx="373">
                  <c:v>41067</c:v>
                </c:pt>
                <c:pt idx="374">
                  <c:v>41068</c:v>
                </c:pt>
                <c:pt idx="375">
                  <c:v>41071</c:v>
                </c:pt>
                <c:pt idx="376">
                  <c:v>41072</c:v>
                </c:pt>
                <c:pt idx="377">
                  <c:v>41073</c:v>
                </c:pt>
                <c:pt idx="378">
                  <c:v>41074</c:v>
                </c:pt>
                <c:pt idx="379">
                  <c:v>41075</c:v>
                </c:pt>
                <c:pt idx="380">
                  <c:v>41078</c:v>
                </c:pt>
                <c:pt idx="381">
                  <c:v>41079</c:v>
                </c:pt>
                <c:pt idx="382">
                  <c:v>41080</c:v>
                </c:pt>
                <c:pt idx="383">
                  <c:v>41081</c:v>
                </c:pt>
                <c:pt idx="384">
                  <c:v>41082</c:v>
                </c:pt>
                <c:pt idx="385">
                  <c:v>41085</c:v>
                </c:pt>
                <c:pt idx="386">
                  <c:v>41086</c:v>
                </c:pt>
                <c:pt idx="387">
                  <c:v>41087</c:v>
                </c:pt>
                <c:pt idx="388">
                  <c:v>41088</c:v>
                </c:pt>
                <c:pt idx="389">
                  <c:v>41089</c:v>
                </c:pt>
                <c:pt idx="390">
                  <c:v>41092</c:v>
                </c:pt>
                <c:pt idx="391">
                  <c:v>41093</c:v>
                </c:pt>
                <c:pt idx="392">
                  <c:v>41094</c:v>
                </c:pt>
                <c:pt idx="393">
                  <c:v>41095</c:v>
                </c:pt>
                <c:pt idx="394">
                  <c:v>41096</c:v>
                </c:pt>
                <c:pt idx="395">
                  <c:v>41099</c:v>
                </c:pt>
                <c:pt idx="396">
                  <c:v>41100</c:v>
                </c:pt>
                <c:pt idx="397">
                  <c:v>41101</c:v>
                </c:pt>
                <c:pt idx="398">
                  <c:v>41102</c:v>
                </c:pt>
                <c:pt idx="399">
                  <c:v>41103</c:v>
                </c:pt>
                <c:pt idx="400">
                  <c:v>41106</c:v>
                </c:pt>
                <c:pt idx="401">
                  <c:v>41107</c:v>
                </c:pt>
                <c:pt idx="402">
                  <c:v>41108</c:v>
                </c:pt>
                <c:pt idx="403">
                  <c:v>41109</c:v>
                </c:pt>
                <c:pt idx="404">
                  <c:v>41110</c:v>
                </c:pt>
                <c:pt idx="405">
                  <c:v>41113</c:v>
                </c:pt>
                <c:pt idx="406">
                  <c:v>41114</c:v>
                </c:pt>
                <c:pt idx="407">
                  <c:v>41115</c:v>
                </c:pt>
                <c:pt idx="408">
                  <c:v>41116</c:v>
                </c:pt>
                <c:pt idx="409">
                  <c:v>41117</c:v>
                </c:pt>
                <c:pt idx="410">
                  <c:v>41120</c:v>
                </c:pt>
                <c:pt idx="411">
                  <c:v>41121</c:v>
                </c:pt>
                <c:pt idx="412">
                  <c:v>41122</c:v>
                </c:pt>
                <c:pt idx="413">
                  <c:v>41123</c:v>
                </c:pt>
                <c:pt idx="414">
                  <c:v>41124</c:v>
                </c:pt>
                <c:pt idx="415">
                  <c:v>41127</c:v>
                </c:pt>
                <c:pt idx="416">
                  <c:v>41128</c:v>
                </c:pt>
                <c:pt idx="417">
                  <c:v>41129</c:v>
                </c:pt>
                <c:pt idx="418">
                  <c:v>41130</c:v>
                </c:pt>
                <c:pt idx="419">
                  <c:v>41131</c:v>
                </c:pt>
                <c:pt idx="420">
                  <c:v>41134</c:v>
                </c:pt>
                <c:pt idx="421">
                  <c:v>41135</c:v>
                </c:pt>
                <c:pt idx="422">
                  <c:v>41136</c:v>
                </c:pt>
                <c:pt idx="423">
                  <c:v>41137</c:v>
                </c:pt>
                <c:pt idx="424">
                  <c:v>41138</c:v>
                </c:pt>
                <c:pt idx="425">
                  <c:v>41141</c:v>
                </c:pt>
                <c:pt idx="426">
                  <c:v>41142</c:v>
                </c:pt>
                <c:pt idx="427">
                  <c:v>41143</c:v>
                </c:pt>
                <c:pt idx="428">
                  <c:v>41144</c:v>
                </c:pt>
                <c:pt idx="429">
                  <c:v>41145</c:v>
                </c:pt>
                <c:pt idx="430">
                  <c:v>41148</c:v>
                </c:pt>
                <c:pt idx="431">
                  <c:v>41149</c:v>
                </c:pt>
                <c:pt idx="432">
                  <c:v>41150</c:v>
                </c:pt>
                <c:pt idx="433">
                  <c:v>41151</c:v>
                </c:pt>
                <c:pt idx="434">
                  <c:v>41152</c:v>
                </c:pt>
                <c:pt idx="435">
                  <c:v>41155</c:v>
                </c:pt>
                <c:pt idx="436">
                  <c:v>41156</c:v>
                </c:pt>
                <c:pt idx="437">
                  <c:v>41157</c:v>
                </c:pt>
                <c:pt idx="438">
                  <c:v>41158</c:v>
                </c:pt>
                <c:pt idx="439">
                  <c:v>41159</c:v>
                </c:pt>
                <c:pt idx="440">
                  <c:v>41162</c:v>
                </c:pt>
                <c:pt idx="441">
                  <c:v>41163</c:v>
                </c:pt>
                <c:pt idx="442">
                  <c:v>41164</c:v>
                </c:pt>
                <c:pt idx="443">
                  <c:v>41165</c:v>
                </c:pt>
                <c:pt idx="444">
                  <c:v>41166</c:v>
                </c:pt>
                <c:pt idx="445">
                  <c:v>41169</c:v>
                </c:pt>
                <c:pt idx="446">
                  <c:v>41170</c:v>
                </c:pt>
                <c:pt idx="447">
                  <c:v>41171</c:v>
                </c:pt>
                <c:pt idx="448">
                  <c:v>41172</c:v>
                </c:pt>
                <c:pt idx="449">
                  <c:v>41173</c:v>
                </c:pt>
                <c:pt idx="450">
                  <c:v>41176</c:v>
                </c:pt>
                <c:pt idx="451">
                  <c:v>41177</c:v>
                </c:pt>
                <c:pt idx="452">
                  <c:v>41178</c:v>
                </c:pt>
                <c:pt idx="453">
                  <c:v>41179</c:v>
                </c:pt>
                <c:pt idx="454">
                  <c:v>41180</c:v>
                </c:pt>
                <c:pt idx="455">
                  <c:v>41183</c:v>
                </c:pt>
                <c:pt idx="456">
                  <c:v>41184</c:v>
                </c:pt>
                <c:pt idx="457">
                  <c:v>41185</c:v>
                </c:pt>
                <c:pt idx="458">
                  <c:v>41186</c:v>
                </c:pt>
                <c:pt idx="459">
                  <c:v>41187</c:v>
                </c:pt>
                <c:pt idx="460">
                  <c:v>41190</c:v>
                </c:pt>
                <c:pt idx="461">
                  <c:v>41191</c:v>
                </c:pt>
                <c:pt idx="462">
                  <c:v>41192</c:v>
                </c:pt>
                <c:pt idx="463">
                  <c:v>41193</c:v>
                </c:pt>
                <c:pt idx="464">
                  <c:v>41194</c:v>
                </c:pt>
                <c:pt idx="465">
                  <c:v>41197</c:v>
                </c:pt>
                <c:pt idx="466">
                  <c:v>41198</c:v>
                </c:pt>
                <c:pt idx="467">
                  <c:v>41199</c:v>
                </c:pt>
                <c:pt idx="468">
                  <c:v>41200</c:v>
                </c:pt>
                <c:pt idx="469">
                  <c:v>41201</c:v>
                </c:pt>
                <c:pt idx="470">
                  <c:v>41204</c:v>
                </c:pt>
                <c:pt idx="471">
                  <c:v>41205</c:v>
                </c:pt>
                <c:pt idx="472">
                  <c:v>41206</c:v>
                </c:pt>
                <c:pt idx="473">
                  <c:v>41207</c:v>
                </c:pt>
                <c:pt idx="474">
                  <c:v>41208</c:v>
                </c:pt>
                <c:pt idx="475">
                  <c:v>41211</c:v>
                </c:pt>
                <c:pt idx="476">
                  <c:v>41212</c:v>
                </c:pt>
                <c:pt idx="477">
                  <c:v>41213</c:v>
                </c:pt>
                <c:pt idx="478">
                  <c:v>41214</c:v>
                </c:pt>
                <c:pt idx="479">
                  <c:v>41215</c:v>
                </c:pt>
                <c:pt idx="480">
                  <c:v>41218</c:v>
                </c:pt>
                <c:pt idx="481">
                  <c:v>41219</c:v>
                </c:pt>
                <c:pt idx="482">
                  <c:v>41220</c:v>
                </c:pt>
                <c:pt idx="483">
                  <c:v>41221</c:v>
                </c:pt>
                <c:pt idx="484">
                  <c:v>41222</c:v>
                </c:pt>
                <c:pt idx="485">
                  <c:v>41225</c:v>
                </c:pt>
                <c:pt idx="486">
                  <c:v>41226</c:v>
                </c:pt>
                <c:pt idx="487">
                  <c:v>41227</c:v>
                </c:pt>
                <c:pt idx="488">
                  <c:v>41228</c:v>
                </c:pt>
                <c:pt idx="489">
                  <c:v>41229</c:v>
                </c:pt>
                <c:pt idx="490">
                  <c:v>41232</c:v>
                </c:pt>
                <c:pt idx="491">
                  <c:v>41233</c:v>
                </c:pt>
                <c:pt idx="492">
                  <c:v>41234</c:v>
                </c:pt>
                <c:pt idx="493">
                  <c:v>41235</c:v>
                </c:pt>
                <c:pt idx="494">
                  <c:v>41236</c:v>
                </c:pt>
                <c:pt idx="495">
                  <c:v>41239</c:v>
                </c:pt>
                <c:pt idx="496">
                  <c:v>41240</c:v>
                </c:pt>
                <c:pt idx="497">
                  <c:v>41241</c:v>
                </c:pt>
                <c:pt idx="498">
                  <c:v>41242</c:v>
                </c:pt>
                <c:pt idx="499">
                  <c:v>41243</c:v>
                </c:pt>
                <c:pt idx="500">
                  <c:v>41246</c:v>
                </c:pt>
                <c:pt idx="501">
                  <c:v>41247</c:v>
                </c:pt>
                <c:pt idx="502">
                  <c:v>41248</c:v>
                </c:pt>
                <c:pt idx="503">
                  <c:v>41249</c:v>
                </c:pt>
                <c:pt idx="504">
                  <c:v>41250</c:v>
                </c:pt>
                <c:pt idx="505">
                  <c:v>41253</c:v>
                </c:pt>
                <c:pt idx="506">
                  <c:v>41254</c:v>
                </c:pt>
                <c:pt idx="507">
                  <c:v>41255</c:v>
                </c:pt>
                <c:pt idx="508">
                  <c:v>41256</c:v>
                </c:pt>
                <c:pt idx="509">
                  <c:v>41257</c:v>
                </c:pt>
                <c:pt idx="510">
                  <c:v>41260</c:v>
                </c:pt>
                <c:pt idx="511">
                  <c:v>41261</c:v>
                </c:pt>
                <c:pt idx="512">
                  <c:v>41262</c:v>
                </c:pt>
                <c:pt idx="513">
                  <c:v>41263</c:v>
                </c:pt>
                <c:pt idx="514">
                  <c:v>41264</c:v>
                </c:pt>
                <c:pt idx="515">
                  <c:v>41267</c:v>
                </c:pt>
                <c:pt idx="516">
                  <c:v>41268</c:v>
                </c:pt>
                <c:pt idx="517">
                  <c:v>41269</c:v>
                </c:pt>
                <c:pt idx="518">
                  <c:v>41270</c:v>
                </c:pt>
                <c:pt idx="519">
                  <c:v>41271</c:v>
                </c:pt>
                <c:pt idx="520">
                  <c:v>41274</c:v>
                </c:pt>
                <c:pt idx="521">
                  <c:v>41275</c:v>
                </c:pt>
                <c:pt idx="522">
                  <c:v>41276</c:v>
                </c:pt>
                <c:pt idx="523">
                  <c:v>41277</c:v>
                </c:pt>
                <c:pt idx="524">
                  <c:v>41278</c:v>
                </c:pt>
                <c:pt idx="525">
                  <c:v>41281</c:v>
                </c:pt>
                <c:pt idx="526">
                  <c:v>41282</c:v>
                </c:pt>
                <c:pt idx="527">
                  <c:v>41283</c:v>
                </c:pt>
                <c:pt idx="528">
                  <c:v>41284</c:v>
                </c:pt>
                <c:pt idx="529">
                  <c:v>41285</c:v>
                </c:pt>
                <c:pt idx="530">
                  <c:v>41288</c:v>
                </c:pt>
                <c:pt idx="531">
                  <c:v>41289</c:v>
                </c:pt>
                <c:pt idx="532">
                  <c:v>41290</c:v>
                </c:pt>
                <c:pt idx="533">
                  <c:v>41291</c:v>
                </c:pt>
                <c:pt idx="534">
                  <c:v>41292</c:v>
                </c:pt>
                <c:pt idx="535">
                  <c:v>41295</c:v>
                </c:pt>
                <c:pt idx="536">
                  <c:v>41296</c:v>
                </c:pt>
                <c:pt idx="537">
                  <c:v>41297</c:v>
                </c:pt>
                <c:pt idx="538">
                  <c:v>41298</c:v>
                </c:pt>
                <c:pt idx="539">
                  <c:v>41299</c:v>
                </c:pt>
                <c:pt idx="540">
                  <c:v>41302</c:v>
                </c:pt>
                <c:pt idx="541">
                  <c:v>41303</c:v>
                </c:pt>
                <c:pt idx="542">
                  <c:v>41304</c:v>
                </c:pt>
                <c:pt idx="543">
                  <c:v>41305</c:v>
                </c:pt>
                <c:pt idx="544">
                  <c:v>41306</c:v>
                </c:pt>
                <c:pt idx="545">
                  <c:v>41309</c:v>
                </c:pt>
                <c:pt idx="546">
                  <c:v>41310</c:v>
                </c:pt>
                <c:pt idx="547">
                  <c:v>41311</c:v>
                </c:pt>
                <c:pt idx="548">
                  <c:v>41312</c:v>
                </c:pt>
                <c:pt idx="549">
                  <c:v>41313</c:v>
                </c:pt>
                <c:pt idx="550">
                  <c:v>41316</c:v>
                </c:pt>
                <c:pt idx="551">
                  <c:v>41317</c:v>
                </c:pt>
                <c:pt idx="552">
                  <c:v>41318</c:v>
                </c:pt>
                <c:pt idx="553">
                  <c:v>41319</c:v>
                </c:pt>
                <c:pt idx="554">
                  <c:v>41320</c:v>
                </c:pt>
                <c:pt idx="555">
                  <c:v>41323</c:v>
                </c:pt>
                <c:pt idx="556">
                  <c:v>41324</c:v>
                </c:pt>
                <c:pt idx="557">
                  <c:v>41325</c:v>
                </c:pt>
                <c:pt idx="558">
                  <c:v>41326</c:v>
                </c:pt>
                <c:pt idx="559">
                  <c:v>41327</c:v>
                </c:pt>
                <c:pt idx="560">
                  <c:v>41330</c:v>
                </c:pt>
                <c:pt idx="561">
                  <c:v>41331</c:v>
                </c:pt>
                <c:pt idx="562">
                  <c:v>41332</c:v>
                </c:pt>
                <c:pt idx="563">
                  <c:v>41333</c:v>
                </c:pt>
                <c:pt idx="564">
                  <c:v>41334</c:v>
                </c:pt>
                <c:pt idx="565">
                  <c:v>41337</c:v>
                </c:pt>
                <c:pt idx="566">
                  <c:v>41338</c:v>
                </c:pt>
                <c:pt idx="567">
                  <c:v>41339</c:v>
                </c:pt>
                <c:pt idx="568">
                  <c:v>41340</c:v>
                </c:pt>
                <c:pt idx="569">
                  <c:v>41341</c:v>
                </c:pt>
                <c:pt idx="570">
                  <c:v>41344</c:v>
                </c:pt>
                <c:pt idx="571">
                  <c:v>41345</c:v>
                </c:pt>
                <c:pt idx="572">
                  <c:v>41346</c:v>
                </c:pt>
                <c:pt idx="573">
                  <c:v>41347</c:v>
                </c:pt>
                <c:pt idx="574">
                  <c:v>41348</c:v>
                </c:pt>
                <c:pt idx="575">
                  <c:v>41351</c:v>
                </c:pt>
                <c:pt idx="576">
                  <c:v>41352</c:v>
                </c:pt>
                <c:pt idx="577">
                  <c:v>41353</c:v>
                </c:pt>
                <c:pt idx="578">
                  <c:v>41354</c:v>
                </c:pt>
                <c:pt idx="579">
                  <c:v>41355</c:v>
                </c:pt>
                <c:pt idx="580">
                  <c:v>41358</c:v>
                </c:pt>
                <c:pt idx="581">
                  <c:v>41359</c:v>
                </c:pt>
                <c:pt idx="582">
                  <c:v>41360</c:v>
                </c:pt>
                <c:pt idx="583">
                  <c:v>41361</c:v>
                </c:pt>
                <c:pt idx="584">
                  <c:v>41362</c:v>
                </c:pt>
                <c:pt idx="585">
                  <c:v>41365</c:v>
                </c:pt>
                <c:pt idx="586">
                  <c:v>41366</c:v>
                </c:pt>
                <c:pt idx="587">
                  <c:v>41367</c:v>
                </c:pt>
                <c:pt idx="588">
                  <c:v>41368</c:v>
                </c:pt>
                <c:pt idx="589">
                  <c:v>41369</c:v>
                </c:pt>
                <c:pt idx="590">
                  <c:v>41372</c:v>
                </c:pt>
                <c:pt idx="591">
                  <c:v>41373</c:v>
                </c:pt>
                <c:pt idx="592">
                  <c:v>41374</c:v>
                </c:pt>
                <c:pt idx="593">
                  <c:v>41375</c:v>
                </c:pt>
                <c:pt idx="594">
                  <c:v>41376</c:v>
                </c:pt>
                <c:pt idx="595">
                  <c:v>41379</c:v>
                </c:pt>
                <c:pt idx="596">
                  <c:v>41380</c:v>
                </c:pt>
                <c:pt idx="597">
                  <c:v>41381</c:v>
                </c:pt>
                <c:pt idx="598">
                  <c:v>41382</c:v>
                </c:pt>
                <c:pt idx="599">
                  <c:v>41383</c:v>
                </c:pt>
                <c:pt idx="600">
                  <c:v>41386</c:v>
                </c:pt>
                <c:pt idx="601">
                  <c:v>41387</c:v>
                </c:pt>
                <c:pt idx="602">
                  <c:v>41388</c:v>
                </c:pt>
                <c:pt idx="603">
                  <c:v>41389</c:v>
                </c:pt>
                <c:pt idx="604">
                  <c:v>41390</c:v>
                </c:pt>
                <c:pt idx="605">
                  <c:v>41393</c:v>
                </c:pt>
                <c:pt idx="606">
                  <c:v>41394</c:v>
                </c:pt>
                <c:pt idx="607">
                  <c:v>41395</c:v>
                </c:pt>
                <c:pt idx="608">
                  <c:v>41396</c:v>
                </c:pt>
                <c:pt idx="609">
                  <c:v>41397</c:v>
                </c:pt>
                <c:pt idx="610">
                  <c:v>41400</c:v>
                </c:pt>
                <c:pt idx="611">
                  <c:v>41401</c:v>
                </c:pt>
                <c:pt idx="612">
                  <c:v>41402</c:v>
                </c:pt>
                <c:pt idx="613">
                  <c:v>41403</c:v>
                </c:pt>
                <c:pt idx="614">
                  <c:v>41404</c:v>
                </c:pt>
                <c:pt idx="615">
                  <c:v>41407</c:v>
                </c:pt>
                <c:pt idx="616">
                  <c:v>41408</c:v>
                </c:pt>
                <c:pt idx="617">
                  <c:v>41409</c:v>
                </c:pt>
                <c:pt idx="618">
                  <c:v>41410</c:v>
                </c:pt>
                <c:pt idx="619">
                  <c:v>41411</c:v>
                </c:pt>
                <c:pt idx="620">
                  <c:v>41414</c:v>
                </c:pt>
                <c:pt idx="621">
                  <c:v>41415</c:v>
                </c:pt>
                <c:pt idx="622">
                  <c:v>41416</c:v>
                </c:pt>
                <c:pt idx="623">
                  <c:v>41417</c:v>
                </c:pt>
                <c:pt idx="624">
                  <c:v>41418</c:v>
                </c:pt>
                <c:pt idx="625">
                  <c:v>41421</c:v>
                </c:pt>
                <c:pt idx="626">
                  <c:v>41422</c:v>
                </c:pt>
                <c:pt idx="627">
                  <c:v>41423</c:v>
                </c:pt>
                <c:pt idx="628">
                  <c:v>41424</c:v>
                </c:pt>
                <c:pt idx="629">
                  <c:v>41425</c:v>
                </c:pt>
                <c:pt idx="630">
                  <c:v>41428</c:v>
                </c:pt>
                <c:pt idx="631">
                  <c:v>41429</c:v>
                </c:pt>
                <c:pt idx="632">
                  <c:v>41430</c:v>
                </c:pt>
                <c:pt idx="633">
                  <c:v>41431</c:v>
                </c:pt>
                <c:pt idx="634">
                  <c:v>41432</c:v>
                </c:pt>
                <c:pt idx="635">
                  <c:v>41435</c:v>
                </c:pt>
                <c:pt idx="636">
                  <c:v>41436</c:v>
                </c:pt>
                <c:pt idx="637">
                  <c:v>41437</c:v>
                </c:pt>
                <c:pt idx="638">
                  <c:v>41438</c:v>
                </c:pt>
                <c:pt idx="639">
                  <c:v>41439</c:v>
                </c:pt>
                <c:pt idx="640">
                  <c:v>41442</c:v>
                </c:pt>
                <c:pt idx="641">
                  <c:v>41443</c:v>
                </c:pt>
                <c:pt idx="642">
                  <c:v>41444</c:v>
                </c:pt>
                <c:pt idx="643">
                  <c:v>41445</c:v>
                </c:pt>
                <c:pt idx="644">
                  <c:v>41446</c:v>
                </c:pt>
                <c:pt idx="645">
                  <c:v>41449</c:v>
                </c:pt>
                <c:pt idx="646">
                  <c:v>41450</c:v>
                </c:pt>
                <c:pt idx="647">
                  <c:v>41451</c:v>
                </c:pt>
                <c:pt idx="648">
                  <c:v>41452</c:v>
                </c:pt>
                <c:pt idx="649">
                  <c:v>41453</c:v>
                </c:pt>
                <c:pt idx="650">
                  <c:v>41456</c:v>
                </c:pt>
                <c:pt idx="651">
                  <c:v>41457</c:v>
                </c:pt>
                <c:pt idx="652">
                  <c:v>41458</c:v>
                </c:pt>
                <c:pt idx="653">
                  <c:v>41459</c:v>
                </c:pt>
                <c:pt idx="654">
                  <c:v>41460</c:v>
                </c:pt>
                <c:pt idx="655">
                  <c:v>41463</c:v>
                </c:pt>
                <c:pt idx="656">
                  <c:v>41464</c:v>
                </c:pt>
                <c:pt idx="657">
                  <c:v>41465</c:v>
                </c:pt>
                <c:pt idx="658">
                  <c:v>41466</c:v>
                </c:pt>
                <c:pt idx="659">
                  <c:v>41467</c:v>
                </c:pt>
                <c:pt idx="660">
                  <c:v>41470</c:v>
                </c:pt>
                <c:pt idx="661">
                  <c:v>41471</c:v>
                </c:pt>
                <c:pt idx="662">
                  <c:v>41472</c:v>
                </c:pt>
                <c:pt idx="663">
                  <c:v>41473</c:v>
                </c:pt>
                <c:pt idx="664">
                  <c:v>41474</c:v>
                </c:pt>
                <c:pt idx="665">
                  <c:v>41477</c:v>
                </c:pt>
                <c:pt idx="666">
                  <c:v>41478</c:v>
                </c:pt>
                <c:pt idx="667">
                  <c:v>41479</c:v>
                </c:pt>
                <c:pt idx="668">
                  <c:v>41480</c:v>
                </c:pt>
                <c:pt idx="669">
                  <c:v>41481</c:v>
                </c:pt>
                <c:pt idx="670">
                  <c:v>41484</c:v>
                </c:pt>
                <c:pt idx="671">
                  <c:v>41485</c:v>
                </c:pt>
                <c:pt idx="672">
                  <c:v>41486</c:v>
                </c:pt>
                <c:pt idx="673">
                  <c:v>41487</c:v>
                </c:pt>
                <c:pt idx="674">
                  <c:v>41488</c:v>
                </c:pt>
                <c:pt idx="675">
                  <c:v>41491</c:v>
                </c:pt>
                <c:pt idx="676">
                  <c:v>41492</c:v>
                </c:pt>
                <c:pt idx="677">
                  <c:v>41493</c:v>
                </c:pt>
                <c:pt idx="678">
                  <c:v>41494</c:v>
                </c:pt>
                <c:pt idx="679">
                  <c:v>41495</c:v>
                </c:pt>
                <c:pt idx="680">
                  <c:v>41498</c:v>
                </c:pt>
                <c:pt idx="681">
                  <c:v>41499</c:v>
                </c:pt>
                <c:pt idx="682">
                  <c:v>41500</c:v>
                </c:pt>
                <c:pt idx="683">
                  <c:v>41501</c:v>
                </c:pt>
                <c:pt idx="684">
                  <c:v>41502</c:v>
                </c:pt>
                <c:pt idx="685">
                  <c:v>41505</c:v>
                </c:pt>
                <c:pt idx="686">
                  <c:v>41506</c:v>
                </c:pt>
                <c:pt idx="687">
                  <c:v>41507</c:v>
                </c:pt>
                <c:pt idx="688">
                  <c:v>41508</c:v>
                </c:pt>
                <c:pt idx="689">
                  <c:v>41509</c:v>
                </c:pt>
                <c:pt idx="690">
                  <c:v>41512</c:v>
                </c:pt>
                <c:pt idx="691">
                  <c:v>41513</c:v>
                </c:pt>
                <c:pt idx="692">
                  <c:v>41514</c:v>
                </c:pt>
                <c:pt idx="693">
                  <c:v>41515</c:v>
                </c:pt>
                <c:pt idx="694">
                  <c:v>41516</c:v>
                </c:pt>
                <c:pt idx="695">
                  <c:v>41519</c:v>
                </c:pt>
                <c:pt idx="696">
                  <c:v>41520</c:v>
                </c:pt>
                <c:pt idx="697">
                  <c:v>41521</c:v>
                </c:pt>
                <c:pt idx="698">
                  <c:v>41522</c:v>
                </c:pt>
                <c:pt idx="699">
                  <c:v>41523</c:v>
                </c:pt>
                <c:pt idx="700">
                  <c:v>41526</c:v>
                </c:pt>
                <c:pt idx="701">
                  <c:v>41527</c:v>
                </c:pt>
                <c:pt idx="702">
                  <c:v>41528</c:v>
                </c:pt>
                <c:pt idx="703">
                  <c:v>41529</c:v>
                </c:pt>
                <c:pt idx="704">
                  <c:v>41530</c:v>
                </c:pt>
                <c:pt idx="705">
                  <c:v>41533</c:v>
                </c:pt>
                <c:pt idx="706">
                  <c:v>41534</c:v>
                </c:pt>
                <c:pt idx="707">
                  <c:v>41535</c:v>
                </c:pt>
                <c:pt idx="708">
                  <c:v>41536</c:v>
                </c:pt>
                <c:pt idx="709">
                  <c:v>41537</c:v>
                </c:pt>
                <c:pt idx="710">
                  <c:v>41540</c:v>
                </c:pt>
                <c:pt idx="711">
                  <c:v>41541</c:v>
                </c:pt>
                <c:pt idx="712">
                  <c:v>41542</c:v>
                </c:pt>
                <c:pt idx="713">
                  <c:v>41543</c:v>
                </c:pt>
                <c:pt idx="714">
                  <c:v>41544</c:v>
                </c:pt>
                <c:pt idx="715">
                  <c:v>41547</c:v>
                </c:pt>
                <c:pt idx="716">
                  <c:v>41548</c:v>
                </c:pt>
                <c:pt idx="717">
                  <c:v>41549</c:v>
                </c:pt>
                <c:pt idx="718">
                  <c:v>41550</c:v>
                </c:pt>
                <c:pt idx="719">
                  <c:v>41551</c:v>
                </c:pt>
                <c:pt idx="720">
                  <c:v>41554</c:v>
                </c:pt>
                <c:pt idx="721">
                  <c:v>41555</c:v>
                </c:pt>
                <c:pt idx="722">
                  <c:v>41556</c:v>
                </c:pt>
                <c:pt idx="723">
                  <c:v>41557</c:v>
                </c:pt>
                <c:pt idx="724">
                  <c:v>41558</c:v>
                </c:pt>
                <c:pt idx="725">
                  <c:v>41561</c:v>
                </c:pt>
                <c:pt idx="726">
                  <c:v>41562</c:v>
                </c:pt>
                <c:pt idx="727">
                  <c:v>41563</c:v>
                </c:pt>
                <c:pt idx="728">
                  <c:v>41564</c:v>
                </c:pt>
                <c:pt idx="729">
                  <c:v>41565</c:v>
                </c:pt>
                <c:pt idx="730">
                  <c:v>41568</c:v>
                </c:pt>
                <c:pt idx="731">
                  <c:v>41569</c:v>
                </c:pt>
                <c:pt idx="732">
                  <c:v>41570</c:v>
                </c:pt>
                <c:pt idx="733">
                  <c:v>41571</c:v>
                </c:pt>
                <c:pt idx="734">
                  <c:v>41572</c:v>
                </c:pt>
                <c:pt idx="735">
                  <c:v>41575</c:v>
                </c:pt>
                <c:pt idx="736">
                  <c:v>41576</c:v>
                </c:pt>
                <c:pt idx="737">
                  <c:v>41577</c:v>
                </c:pt>
                <c:pt idx="738">
                  <c:v>41578</c:v>
                </c:pt>
                <c:pt idx="739">
                  <c:v>41579</c:v>
                </c:pt>
                <c:pt idx="740">
                  <c:v>41582</c:v>
                </c:pt>
                <c:pt idx="741">
                  <c:v>41583</c:v>
                </c:pt>
                <c:pt idx="742">
                  <c:v>41584</c:v>
                </c:pt>
                <c:pt idx="743">
                  <c:v>41585</c:v>
                </c:pt>
                <c:pt idx="744">
                  <c:v>41586</c:v>
                </c:pt>
                <c:pt idx="745">
                  <c:v>41589</c:v>
                </c:pt>
                <c:pt idx="746">
                  <c:v>41590</c:v>
                </c:pt>
                <c:pt idx="747">
                  <c:v>41591</c:v>
                </c:pt>
                <c:pt idx="748">
                  <c:v>41592</c:v>
                </c:pt>
                <c:pt idx="749">
                  <c:v>41593</c:v>
                </c:pt>
                <c:pt idx="750">
                  <c:v>41596</c:v>
                </c:pt>
                <c:pt idx="751">
                  <c:v>41597</c:v>
                </c:pt>
                <c:pt idx="752">
                  <c:v>41598</c:v>
                </c:pt>
                <c:pt idx="753">
                  <c:v>41599</c:v>
                </c:pt>
                <c:pt idx="754">
                  <c:v>41600</c:v>
                </c:pt>
                <c:pt idx="755">
                  <c:v>41603</c:v>
                </c:pt>
                <c:pt idx="756">
                  <c:v>41604</c:v>
                </c:pt>
                <c:pt idx="757">
                  <c:v>41605</c:v>
                </c:pt>
                <c:pt idx="758">
                  <c:v>41606</c:v>
                </c:pt>
                <c:pt idx="759">
                  <c:v>41607</c:v>
                </c:pt>
                <c:pt idx="760">
                  <c:v>41610</c:v>
                </c:pt>
                <c:pt idx="761">
                  <c:v>41611</c:v>
                </c:pt>
                <c:pt idx="762">
                  <c:v>41612</c:v>
                </c:pt>
                <c:pt idx="763">
                  <c:v>41613</c:v>
                </c:pt>
                <c:pt idx="764">
                  <c:v>41614</c:v>
                </c:pt>
                <c:pt idx="765">
                  <c:v>41617</c:v>
                </c:pt>
                <c:pt idx="766">
                  <c:v>41618</c:v>
                </c:pt>
                <c:pt idx="767">
                  <c:v>41619</c:v>
                </c:pt>
                <c:pt idx="768">
                  <c:v>41620</c:v>
                </c:pt>
                <c:pt idx="769">
                  <c:v>41621</c:v>
                </c:pt>
                <c:pt idx="770">
                  <c:v>41624</c:v>
                </c:pt>
                <c:pt idx="771">
                  <c:v>41625</c:v>
                </c:pt>
                <c:pt idx="772">
                  <c:v>41626</c:v>
                </c:pt>
                <c:pt idx="773">
                  <c:v>41627</c:v>
                </c:pt>
                <c:pt idx="774">
                  <c:v>41628</c:v>
                </c:pt>
                <c:pt idx="775">
                  <c:v>41631</c:v>
                </c:pt>
                <c:pt idx="776">
                  <c:v>41632</c:v>
                </c:pt>
                <c:pt idx="777">
                  <c:v>41633</c:v>
                </c:pt>
                <c:pt idx="778">
                  <c:v>41634</c:v>
                </c:pt>
                <c:pt idx="779">
                  <c:v>41635</c:v>
                </c:pt>
                <c:pt idx="780">
                  <c:v>41638</c:v>
                </c:pt>
                <c:pt idx="781">
                  <c:v>41639</c:v>
                </c:pt>
                <c:pt idx="782">
                  <c:v>41640</c:v>
                </c:pt>
                <c:pt idx="783">
                  <c:v>41641</c:v>
                </c:pt>
                <c:pt idx="784">
                  <c:v>41642</c:v>
                </c:pt>
                <c:pt idx="785">
                  <c:v>41645</c:v>
                </c:pt>
                <c:pt idx="786">
                  <c:v>41646</c:v>
                </c:pt>
                <c:pt idx="787">
                  <c:v>41647</c:v>
                </c:pt>
                <c:pt idx="788">
                  <c:v>41648</c:v>
                </c:pt>
                <c:pt idx="789">
                  <c:v>41649</c:v>
                </c:pt>
                <c:pt idx="790">
                  <c:v>41652</c:v>
                </c:pt>
                <c:pt idx="791">
                  <c:v>41653</c:v>
                </c:pt>
                <c:pt idx="792">
                  <c:v>41654</c:v>
                </c:pt>
                <c:pt idx="793">
                  <c:v>41655</c:v>
                </c:pt>
                <c:pt idx="794">
                  <c:v>41656</c:v>
                </c:pt>
                <c:pt idx="795">
                  <c:v>41659</c:v>
                </c:pt>
                <c:pt idx="796">
                  <c:v>41660</c:v>
                </c:pt>
                <c:pt idx="797">
                  <c:v>41661</c:v>
                </c:pt>
                <c:pt idx="798">
                  <c:v>41662</c:v>
                </c:pt>
                <c:pt idx="799">
                  <c:v>41663</c:v>
                </c:pt>
                <c:pt idx="800">
                  <c:v>41666</c:v>
                </c:pt>
                <c:pt idx="801">
                  <c:v>41667</c:v>
                </c:pt>
                <c:pt idx="802">
                  <c:v>41668</c:v>
                </c:pt>
                <c:pt idx="803">
                  <c:v>41669</c:v>
                </c:pt>
                <c:pt idx="804">
                  <c:v>41670</c:v>
                </c:pt>
                <c:pt idx="805">
                  <c:v>41673</c:v>
                </c:pt>
                <c:pt idx="806">
                  <c:v>41674</c:v>
                </c:pt>
                <c:pt idx="807">
                  <c:v>41675</c:v>
                </c:pt>
                <c:pt idx="808">
                  <c:v>41676</c:v>
                </c:pt>
                <c:pt idx="809">
                  <c:v>41677</c:v>
                </c:pt>
                <c:pt idx="810">
                  <c:v>41680</c:v>
                </c:pt>
                <c:pt idx="811">
                  <c:v>41681</c:v>
                </c:pt>
                <c:pt idx="812">
                  <c:v>41682</c:v>
                </c:pt>
                <c:pt idx="813">
                  <c:v>41683</c:v>
                </c:pt>
                <c:pt idx="814">
                  <c:v>41684</c:v>
                </c:pt>
                <c:pt idx="815">
                  <c:v>41687</c:v>
                </c:pt>
                <c:pt idx="816">
                  <c:v>41688</c:v>
                </c:pt>
                <c:pt idx="817">
                  <c:v>41689</c:v>
                </c:pt>
                <c:pt idx="818">
                  <c:v>41690</c:v>
                </c:pt>
                <c:pt idx="819">
                  <c:v>41691</c:v>
                </c:pt>
                <c:pt idx="820">
                  <c:v>41694</c:v>
                </c:pt>
                <c:pt idx="821">
                  <c:v>41695</c:v>
                </c:pt>
                <c:pt idx="822">
                  <c:v>41696</c:v>
                </c:pt>
                <c:pt idx="823">
                  <c:v>41697</c:v>
                </c:pt>
                <c:pt idx="824">
                  <c:v>41698</c:v>
                </c:pt>
                <c:pt idx="825">
                  <c:v>41701</c:v>
                </c:pt>
                <c:pt idx="826">
                  <c:v>41702</c:v>
                </c:pt>
                <c:pt idx="827">
                  <c:v>41703</c:v>
                </c:pt>
                <c:pt idx="828">
                  <c:v>41704</c:v>
                </c:pt>
                <c:pt idx="829">
                  <c:v>41705</c:v>
                </c:pt>
                <c:pt idx="830">
                  <c:v>41708</c:v>
                </c:pt>
                <c:pt idx="831">
                  <c:v>41709</c:v>
                </c:pt>
                <c:pt idx="832">
                  <c:v>41710</c:v>
                </c:pt>
                <c:pt idx="833">
                  <c:v>41711</c:v>
                </c:pt>
                <c:pt idx="834">
                  <c:v>41712</c:v>
                </c:pt>
                <c:pt idx="835">
                  <c:v>41715</c:v>
                </c:pt>
                <c:pt idx="836">
                  <c:v>41716</c:v>
                </c:pt>
                <c:pt idx="837">
                  <c:v>41717</c:v>
                </c:pt>
                <c:pt idx="838">
                  <c:v>41718</c:v>
                </c:pt>
                <c:pt idx="839">
                  <c:v>41719</c:v>
                </c:pt>
                <c:pt idx="840">
                  <c:v>41722</c:v>
                </c:pt>
                <c:pt idx="841">
                  <c:v>41723</c:v>
                </c:pt>
                <c:pt idx="842">
                  <c:v>41724</c:v>
                </c:pt>
                <c:pt idx="843">
                  <c:v>41725</c:v>
                </c:pt>
                <c:pt idx="844">
                  <c:v>41726</c:v>
                </c:pt>
                <c:pt idx="845">
                  <c:v>41729</c:v>
                </c:pt>
                <c:pt idx="846">
                  <c:v>41730</c:v>
                </c:pt>
                <c:pt idx="847">
                  <c:v>41731</c:v>
                </c:pt>
                <c:pt idx="848">
                  <c:v>41732</c:v>
                </c:pt>
                <c:pt idx="849">
                  <c:v>41733</c:v>
                </c:pt>
                <c:pt idx="850">
                  <c:v>41736</c:v>
                </c:pt>
                <c:pt idx="851">
                  <c:v>41737</c:v>
                </c:pt>
                <c:pt idx="852">
                  <c:v>41738</c:v>
                </c:pt>
                <c:pt idx="853">
                  <c:v>41739</c:v>
                </c:pt>
                <c:pt idx="854">
                  <c:v>41740</c:v>
                </c:pt>
                <c:pt idx="855">
                  <c:v>41743</c:v>
                </c:pt>
                <c:pt idx="856">
                  <c:v>41744</c:v>
                </c:pt>
                <c:pt idx="857">
                  <c:v>41745</c:v>
                </c:pt>
                <c:pt idx="858">
                  <c:v>41746</c:v>
                </c:pt>
                <c:pt idx="859">
                  <c:v>41747</c:v>
                </c:pt>
                <c:pt idx="860">
                  <c:v>41750</c:v>
                </c:pt>
                <c:pt idx="861">
                  <c:v>41751</c:v>
                </c:pt>
                <c:pt idx="862">
                  <c:v>41752</c:v>
                </c:pt>
                <c:pt idx="863">
                  <c:v>41753</c:v>
                </c:pt>
                <c:pt idx="864">
                  <c:v>41754</c:v>
                </c:pt>
                <c:pt idx="865">
                  <c:v>41757</c:v>
                </c:pt>
                <c:pt idx="866">
                  <c:v>41758</c:v>
                </c:pt>
                <c:pt idx="867">
                  <c:v>41759</c:v>
                </c:pt>
                <c:pt idx="868">
                  <c:v>41760</c:v>
                </c:pt>
                <c:pt idx="869">
                  <c:v>41761</c:v>
                </c:pt>
                <c:pt idx="870">
                  <c:v>41764</c:v>
                </c:pt>
                <c:pt idx="871">
                  <c:v>41765</c:v>
                </c:pt>
                <c:pt idx="872">
                  <c:v>41766</c:v>
                </c:pt>
                <c:pt idx="873">
                  <c:v>41767</c:v>
                </c:pt>
                <c:pt idx="874">
                  <c:v>41768</c:v>
                </c:pt>
                <c:pt idx="875">
                  <c:v>41771</c:v>
                </c:pt>
                <c:pt idx="876">
                  <c:v>41772</c:v>
                </c:pt>
                <c:pt idx="877">
                  <c:v>41773</c:v>
                </c:pt>
                <c:pt idx="878">
                  <c:v>41774</c:v>
                </c:pt>
                <c:pt idx="879">
                  <c:v>41775</c:v>
                </c:pt>
                <c:pt idx="880">
                  <c:v>41778</c:v>
                </c:pt>
                <c:pt idx="881">
                  <c:v>41779</c:v>
                </c:pt>
                <c:pt idx="882">
                  <c:v>41780</c:v>
                </c:pt>
                <c:pt idx="883">
                  <c:v>41781</c:v>
                </c:pt>
                <c:pt idx="884">
                  <c:v>41782</c:v>
                </c:pt>
                <c:pt idx="885">
                  <c:v>41785</c:v>
                </c:pt>
                <c:pt idx="886">
                  <c:v>41786</c:v>
                </c:pt>
                <c:pt idx="887">
                  <c:v>41787</c:v>
                </c:pt>
                <c:pt idx="888">
                  <c:v>41788</c:v>
                </c:pt>
                <c:pt idx="889">
                  <c:v>41789</c:v>
                </c:pt>
                <c:pt idx="890">
                  <c:v>41792</c:v>
                </c:pt>
                <c:pt idx="891">
                  <c:v>41793</c:v>
                </c:pt>
                <c:pt idx="892">
                  <c:v>41794</c:v>
                </c:pt>
                <c:pt idx="893">
                  <c:v>41795</c:v>
                </c:pt>
                <c:pt idx="894">
                  <c:v>41796</c:v>
                </c:pt>
                <c:pt idx="895">
                  <c:v>41799</c:v>
                </c:pt>
                <c:pt idx="896">
                  <c:v>41800</c:v>
                </c:pt>
                <c:pt idx="897">
                  <c:v>41801</c:v>
                </c:pt>
                <c:pt idx="898">
                  <c:v>41802</c:v>
                </c:pt>
                <c:pt idx="899">
                  <c:v>41803</c:v>
                </c:pt>
                <c:pt idx="900">
                  <c:v>41806</c:v>
                </c:pt>
                <c:pt idx="901">
                  <c:v>41807</c:v>
                </c:pt>
                <c:pt idx="902">
                  <c:v>41808</c:v>
                </c:pt>
                <c:pt idx="903">
                  <c:v>41809</c:v>
                </c:pt>
                <c:pt idx="904">
                  <c:v>41810</c:v>
                </c:pt>
                <c:pt idx="905">
                  <c:v>41813</c:v>
                </c:pt>
                <c:pt idx="906">
                  <c:v>41814</c:v>
                </c:pt>
                <c:pt idx="907">
                  <c:v>41815</c:v>
                </c:pt>
                <c:pt idx="908">
                  <c:v>41816</c:v>
                </c:pt>
                <c:pt idx="909">
                  <c:v>41817</c:v>
                </c:pt>
                <c:pt idx="910">
                  <c:v>41820</c:v>
                </c:pt>
                <c:pt idx="911">
                  <c:v>41821</c:v>
                </c:pt>
                <c:pt idx="912">
                  <c:v>41822</c:v>
                </c:pt>
                <c:pt idx="913">
                  <c:v>41823</c:v>
                </c:pt>
                <c:pt idx="914">
                  <c:v>41824</c:v>
                </c:pt>
                <c:pt idx="915">
                  <c:v>41827</c:v>
                </c:pt>
                <c:pt idx="916">
                  <c:v>41828</c:v>
                </c:pt>
                <c:pt idx="917">
                  <c:v>41829</c:v>
                </c:pt>
                <c:pt idx="918">
                  <c:v>41830</c:v>
                </c:pt>
                <c:pt idx="919">
                  <c:v>41831</c:v>
                </c:pt>
                <c:pt idx="920">
                  <c:v>41834</c:v>
                </c:pt>
                <c:pt idx="921">
                  <c:v>41835</c:v>
                </c:pt>
                <c:pt idx="922">
                  <c:v>41836</c:v>
                </c:pt>
                <c:pt idx="923">
                  <c:v>41837</c:v>
                </c:pt>
                <c:pt idx="924">
                  <c:v>41838</c:v>
                </c:pt>
                <c:pt idx="925">
                  <c:v>41841</c:v>
                </c:pt>
                <c:pt idx="926">
                  <c:v>41842</c:v>
                </c:pt>
                <c:pt idx="927">
                  <c:v>41843</c:v>
                </c:pt>
                <c:pt idx="928">
                  <c:v>41844</c:v>
                </c:pt>
                <c:pt idx="929">
                  <c:v>41845</c:v>
                </c:pt>
                <c:pt idx="930">
                  <c:v>41848</c:v>
                </c:pt>
                <c:pt idx="931">
                  <c:v>41849</c:v>
                </c:pt>
                <c:pt idx="932">
                  <c:v>41850</c:v>
                </c:pt>
                <c:pt idx="933">
                  <c:v>41851</c:v>
                </c:pt>
                <c:pt idx="934">
                  <c:v>41852</c:v>
                </c:pt>
                <c:pt idx="935">
                  <c:v>41855</c:v>
                </c:pt>
                <c:pt idx="936">
                  <c:v>41856</c:v>
                </c:pt>
                <c:pt idx="937">
                  <c:v>41857</c:v>
                </c:pt>
                <c:pt idx="938">
                  <c:v>41858</c:v>
                </c:pt>
                <c:pt idx="939">
                  <c:v>41859</c:v>
                </c:pt>
                <c:pt idx="940">
                  <c:v>41862</c:v>
                </c:pt>
                <c:pt idx="941">
                  <c:v>41863</c:v>
                </c:pt>
                <c:pt idx="942">
                  <c:v>41864</c:v>
                </c:pt>
                <c:pt idx="943">
                  <c:v>41865</c:v>
                </c:pt>
                <c:pt idx="944">
                  <c:v>41866</c:v>
                </c:pt>
                <c:pt idx="945">
                  <c:v>41869</c:v>
                </c:pt>
                <c:pt idx="946">
                  <c:v>41870</c:v>
                </c:pt>
                <c:pt idx="947">
                  <c:v>41871</c:v>
                </c:pt>
                <c:pt idx="948">
                  <c:v>41872</c:v>
                </c:pt>
                <c:pt idx="949">
                  <c:v>41873</c:v>
                </c:pt>
                <c:pt idx="950">
                  <c:v>41876</c:v>
                </c:pt>
                <c:pt idx="951">
                  <c:v>41877</c:v>
                </c:pt>
                <c:pt idx="952">
                  <c:v>41878</c:v>
                </c:pt>
                <c:pt idx="953">
                  <c:v>41879</c:v>
                </c:pt>
                <c:pt idx="954">
                  <c:v>41880</c:v>
                </c:pt>
                <c:pt idx="955">
                  <c:v>41883</c:v>
                </c:pt>
                <c:pt idx="956">
                  <c:v>41884</c:v>
                </c:pt>
                <c:pt idx="957">
                  <c:v>41885</c:v>
                </c:pt>
                <c:pt idx="958">
                  <c:v>41886</c:v>
                </c:pt>
                <c:pt idx="959">
                  <c:v>41887</c:v>
                </c:pt>
                <c:pt idx="960">
                  <c:v>41890</c:v>
                </c:pt>
                <c:pt idx="961">
                  <c:v>41891</c:v>
                </c:pt>
                <c:pt idx="962">
                  <c:v>41892</c:v>
                </c:pt>
                <c:pt idx="963">
                  <c:v>41893</c:v>
                </c:pt>
                <c:pt idx="964">
                  <c:v>41894</c:v>
                </c:pt>
                <c:pt idx="965">
                  <c:v>41897</c:v>
                </c:pt>
                <c:pt idx="966">
                  <c:v>41898</c:v>
                </c:pt>
                <c:pt idx="967">
                  <c:v>41899</c:v>
                </c:pt>
                <c:pt idx="968">
                  <c:v>41900</c:v>
                </c:pt>
                <c:pt idx="969">
                  <c:v>41901</c:v>
                </c:pt>
                <c:pt idx="970">
                  <c:v>41904</c:v>
                </c:pt>
                <c:pt idx="971">
                  <c:v>41905</c:v>
                </c:pt>
                <c:pt idx="972">
                  <c:v>41906</c:v>
                </c:pt>
                <c:pt idx="973">
                  <c:v>41907</c:v>
                </c:pt>
                <c:pt idx="974">
                  <c:v>41908</c:v>
                </c:pt>
                <c:pt idx="975">
                  <c:v>41911</c:v>
                </c:pt>
                <c:pt idx="976">
                  <c:v>41912</c:v>
                </c:pt>
                <c:pt idx="977">
                  <c:v>41913</c:v>
                </c:pt>
                <c:pt idx="978">
                  <c:v>41914</c:v>
                </c:pt>
                <c:pt idx="979">
                  <c:v>41915</c:v>
                </c:pt>
                <c:pt idx="980">
                  <c:v>41918</c:v>
                </c:pt>
                <c:pt idx="981">
                  <c:v>41919</c:v>
                </c:pt>
                <c:pt idx="982">
                  <c:v>41920</c:v>
                </c:pt>
                <c:pt idx="983">
                  <c:v>41921</c:v>
                </c:pt>
                <c:pt idx="984">
                  <c:v>41922</c:v>
                </c:pt>
                <c:pt idx="985">
                  <c:v>41925</c:v>
                </c:pt>
                <c:pt idx="986">
                  <c:v>41926</c:v>
                </c:pt>
                <c:pt idx="987">
                  <c:v>41927</c:v>
                </c:pt>
                <c:pt idx="988">
                  <c:v>41928</c:v>
                </c:pt>
                <c:pt idx="989">
                  <c:v>41929</c:v>
                </c:pt>
                <c:pt idx="990">
                  <c:v>41932</c:v>
                </c:pt>
                <c:pt idx="991">
                  <c:v>41933</c:v>
                </c:pt>
                <c:pt idx="992">
                  <c:v>41934</c:v>
                </c:pt>
                <c:pt idx="993">
                  <c:v>41935</c:v>
                </c:pt>
                <c:pt idx="994">
                  <c:v>41936</c:v>
                </c:pt>
                <c:pt idx="995">
                  <c:v>41939</c:v>
                </c:pt>
                <c:pt idx="996">
                  <c:v>41940</c:v>
                </c:pt>
                <c:pt idx="997">
                  <c:v>41941</c:v>
                </c:pt>
                <c:pt idx="998">
                  <c:v>41942</c:v>
                </c:pt>
                <c:pt idx="999">
                  <c:v>41943</c:v>
                </c:pt>
                <c:pt idx="1000">
                  <c:v>41946</c:v>
                </c:pt>
                <c:pt idx="1001">
                  <c:v>41947</c:v>
                </c:pt>
                <c:pt idx="1002">
                  <c:v>41948</c:v>
                </c:pt>
                <c:pt idx="1003">
                  <c:v>41949</c:v>
                </c:pt>
                <c:pt idx="1004">
                  <c:v>41950</c:v>
                </c:pt>
                <c:pt idx="1005">
                  <c:v>41953</c:v>
                </c:pt>
                <c:pt idx="1006">
                  <c:v>41954</c:v>
                </c:pt>
                <c:pt idx="1007">
                  <c:v>41955</c:v>
                </c:pt>
                <c:pt idx="1008">
                  <c:v>41956</c:v>
                </c:pt>
                <c:pt idx="1009">
                  <c:v>41957</c:v>
                </c:pt>
                <c:pt idx="1010">
                  <c:v>41960</c:v>
                </c:pt>
                <c:pt idx="1011">
                  <c:v>41961</c:v>
                </c:pt>
                <c:pt idx="1012">
                  <c:v>41962</c:v>
                </c:pt>
                <c:pt idx="1013">
                  <c:v>41963</c:v>
                </c:pt>
                <c:pt idx="1014">
                  <c:v>41964</c:v>
                </c:pt>
                <c:pt idx="1015">
                  <c:v>41967</c:v>
                </c:pt>
                <c:pt idx="1016">
                  <c:v>41968</c:v>
                </c:pt>
                <c:pt idx="1017">
                  <c:v>41969</c:v>
                </c:pt>
                <c:pt idx="1018">
                  <c:v>41970</c:v>
                </c:pt>
                <c:pt idx="1019">
                  <c:v>41971</c:v>
                </c:pt>
                <c:pt idx="1020">
                  <c:v>41974</c:v>
                </c:pt>
                <c:pt idx="1021">
                  <c:v>41975</c:v>
                </c:pt>
                <c:pt idx="1022">
                  <c:v>41976</c:v>
                </c:pt>
                <c:pt idx="1023">
                  <c:v>41977</c:v>
                </c:pt>
                <c:pt idx="1024">
                  <c:v>41978</c:v>
                </c:pt>
                <c:pt idx="1025">
                  <c:v>41981</c:v>
                </c:pt>
                <c:pt idx="1026">
                  <c:v>41982</c:v>
                </c:pt>
                <c:pt idx="1027">
                  <c:v>41983</c:v>
                </c:pt>
                <c:pt idx="1028">
                  <c:v>41984</c:v>
                </c:pt>
                <c:pt idx="1029">
                  <c:v>41985</c:v>
                </c:pt>
                <c:pt idx="1030">
                  <c:v>41988</c:v>
                </c:pt>
                <c:pt idx="1031">
                  <c:v>41989</c:v>
                </c:pt>
                <c:pt idx="1032">
                  <c:v>41990</c:v>
                </c:pt>
                <c:pt idx="1033">
                  <c:v>41991</c:v>
                </c:pt>
                <c:pt idx="1034">
                  <c:v>41992</c:v>
                </c:pt>
                <c:pt idx="1035">
                  <c:v>41995</c:v>
                </c:pt>
                <c:pt idx="1036">
                  <c:v>41996</c:v>
                </c:pt>
                <c:pt idx="1037">
                  <c:v>41997</c:v>
                </c:pt>
                <c:pt idx="1038">
                  <c:v>41998</c:v>
                </c:pt>
                <c:pt idx="1039">
                  <c:v>41999</c:v>
                </c:pt>
                <c:pt idx="1040">
                  <c:v>42002</c:v>
                </c:pt>
                <c:pt idx="1041">
                  <c:v>42003</c:v>
                </c:pt>
                <c:pt idx="1042">
                  <c:v>42004</c:v>
                </c:pt>
                <c:pt idx="1043">
                  <c:v>42005</c:v>
                </c:pt>
                <c:pt idx="1044">
                  <c:v>42006</c:v>
                </c:pt>
                <c:pt idx="1045">
                  <c:v>42009</c:v>
                </c:pt>
                <c:pt idx="1046">
                  <c:v>42010</c:v>
                </c:pt>
                <c:pt idx="1047">
                  <c:v>42011</c:v>
                </c:pt>
                <c:pt idx="1048">
                  <c:v>42012</c:v>
                </c:pt>
                <c:pt idx="1049">
                  <c:v>42013</c:v>
                </c:pt>
                <c:pt idx="1050">
                  <c:v>42016</c:v>
                </c:pt>
                <c:pt idx="1051">
                  <c:v>42017</c:v>
                </c:pt>
                <c:pt idx="1052">
                  <c:v>42018</c:v>
                </c:pt>
                <c:pt idx="1053">
                  <c:v>42019</c:v>
                </c:pt>
                <c:pt idx="1054">
                  <c:v>42020</c:v>
                </c:pt>
                <c:pt idx="1055">
                  <c:v>42023</c:v>
                </c:pt>
                <c:pt idx="1056">
                  <c:v>42024</c:v>
                </c:pt>
                <c:pt idx="1057">
                  <c:v>42025</c:v>
                </c:pt>
                <c:pt idx="1058">
                  <c:v>42026</c:v>
                </c:pt>
                <c:pt idx="1059">
                  <c:v>42027</c:v>
                </c:pt>
                <c:pt idx="1060">
                  <c:v>42030</c:v>
                </c:pt>
                <c:pt idx="1061">
                  <c:v>42031</c:v>
                </c:pt>
                <c:pt idx="1062">
                  <c:v>42032</c:v>
                </c:pt>
                <c:pt idx="1063">
                  <c:v>42033</c:v>
                </c:pt>
                <c:pt idx="1064">
                  <c:v>42034</c:v>
                </c:pt>
                <c:pt idx="1065">
                  <c:v>42037</c:v>
                </c:pt>
                <c:pt idx="1066">
                  <c:v>42038</c:v>
                </c:pt>
                <c:pt idx="1067">
                  <c:v>42039</c:v>
                </c:pt>
                <c:pt idx="1068">
                  <c:v>42040</c:v>
                </c:pt>
                <c:pt idx="1069">
                  <c:v>42041</c:v>
                </c:pt>
                <c:pt idx="1070">
                  <c:v>42044</c:v>
                </c:pt>
                <c:pt idx="1071">
                  <c:v>42045</c:v>
                </c:pt>
                <c:pt idx="1072">
                  <c:v>42046</c:v>
                </c:pt>
                <c:pt idx="1073">
                  <c:v>42047</c:v>
                </c:pt>
                <c:pt idx="1074">
                  <c:v>42048</c:v>
                </c:pt>
                <c:pt idx="1075">
                  <c:v>42051</c:v>
                </c:pt>
                <c:pt idx="1076">
                  <c:v>42052</c:v>
                </c:pt>
                <c:pt idx="1077">
                  <c:v>42053</c:v>
                </c:pt>
                <c:pt idx="1078">
                  <c:v>42054</c:v>
                </c:pt>
                <c:pt idx="1079">
                  <c:v>42055</c:v>
                </c:pt>
                <c:pt idx="1080">
                  <c:v>42058</c:v>
                </c:pt>
                <c:pt idx="1081">
                  <c:v>42059</c:v>
                </c:pt>
                <c:pt idx="1082">
                  <c:v>42060</c:v>
                </c:pt>
                <c:pt idx="1083">
                  <c:v>42061</c:v>
                </c:pt>
                <c:pt idx="1084">
                  <c:v>42062</c:v>
                </c:pt>
                <c:pt idx="1085">
                  <c:v>42065</c:v>
                </c:pt>
                <c:pt idx="1086">
                  <c:v>42066</c:v>
                </c:pt>
                <c:pt idx="1087">
                  <c:v>42067</c:v>
                </c:pt>
                <c:pt idx="1088">
                  <c:v>42068</c:v>
                </c:pt>
                <c:pt idx="1089">
                  <c:v>42069</c:v>
                </c:pt>
                <c:pt idx="1090">
                  <c:v>42072</c:v>
                </c:pt>
                <c:pt idx="1091">
                  <c:v>42073</c:v>
                </c:pt>
                <c:pt idx="1092">
                  <c:v>42074</c:v>
                </c:pt>
                <c:pt idx="1093">
                  <c:v>42075</c:v>
                </c:pt>
                <c:pt idx="1094">
                  <c:v>42076</c:v>
                </c:pt>
                <c:pt idx="1095">
                  <c:v>42079</c:v>
                </c:pt>
                <c:pt idx="1096">
                  <c:v>42080</c:v>
                </c:pt>
                <c:pt idx="1097">
                  <c:v>42081</c:v>
                </c:pt>
                <c:pt idx="1098">
                  <c:v>42082</c:v>
                </c:pt>
                <c:pt idx="1099">
                  <c:v>42083</c:v>
                </c:pt>
                <c:pt idx="1100">
                  <c:v>42086</c:v>
                </c:pt>
                <c:pt idx="1101">
                  <c:v>42087</c:v>
                </c:pt>
                <c:pt idx="1102">
                  <c:v>42088</c:v>
                </c:pt>
                <c:pt idx="1103">
                  <c:v>42089</c:v>
                </c:pt>
                <c:pt idx="1104">
                  <c:v>42090</c:v>
                </c:pt>
                <c:pt idx="1105">
                  <c:v>42093</c:v>
                </c:pt>
                <c:pt idx="1106">
                  <c:v>42094</c:v>
                </c:pt>
                <c:pt idx="1107">
                  <c:v>42095</c:v>
                </c:pt>
                <c:pt idx="1108">
                  <c:v>42096</c:v>
                </c:pt>
                <c:pt idx="1109">
                  <c:v>42097</c:v>
                </c:pt>
                <c:pt idx="1110">
                  <c:v>42100</c:v>
                </c:pt>
                <c:pt idx="1111">
                  <c:v>42101</c:v>
                </c:pt>
                <c:pt idx="1112">
                  <c:v>42102</c:v>
                </c:pt>
                <c:pt idx="1113">
                  <c:v>42103</c:v>
                </c:pt>
                <c:pt idx="1114">
                  <c:v>42104</c:v>
                </c:pt>
                <c:pt idx="1115">
                  <c:v>42107</c:v>
                </c:pt>
                <c:pt idx="1116">
                  <c:v>42108</c:v>
                </c:pt>
                <c:pt idx="1117">
                  <c:v>42109</c:v>
                </c:pt>
                <c:pt idx="1118">
                  <c:v>42110</c:v>
                </c:pt>
                <c:pt idx="1119">
                  <c:v>42111</c:v>
                </c:pt>
                <c:pt idx="1120">
                  <c:v>42114</c:v>
                </c:pt>
                <c:pt idx="1121">
                  <c:v>42115</c:v>
                </c:pt>
                <c:pt idx="1122">
                  <c:v>42116</c:v>
                </c:pt>
                <c:pt idx="1123">
                  <c:v>42117</c:v>
                </c:pt>
                <c:pt idx="1124">
                  <c:v>42118</c:v>
                </c:pt>
                <c:pt idx="1125">
                  <c:v>42121</c:v>
                </c:pt>
                <c:pt idx="1126">
                  <c:v>42122</c:v>
                </c:pt>
                <c:pt idx="1127">
                  <c:v>42123</c:v>
                </c:pt>
                <c:pt idx="1128">
                  <c:v>42124</c:v>
                </c:pt>
                <c:pt idx="1129">
                  <c:v>42125</c:v>
                </c:pt>
                <c:pt idx="1130">
                  <c:v>42128</c:v>
                </c:pt>
                <c:pt idx="1131">
                  <c:v>42129</c:v>
                </c:pt>
                <c:pt idx="1132">
                  <c:v>42130</c:v>
                </c:pt>
                <c:pt idx="1133">
                  <c:v>42131</c:v>
                </c:pt>
                <c:pt idx="1134">
                  <c:v>42132</c:v>
                </c:pt>
                <c:pt idx="1135">
                  <c:v>42135</c:v>
                </c:pt>
                <c:pt idx="1136">
                  <c:v>42136</c:v>
                </c:pt>
                <c:pt idx="1137">
                  <c:v>42137</c:v>
                </c:pt>
                <c:pt idx="1138">
                  <c:v>42138</c:v>
                </c:pt>
                <c:pt idx="1139">
                  <c:v>42139</c:v>
                </c:pt>
                <c:pt idx="1140">
                  <c:v>42142</c:v>
                </c:pt>
                <c:pt idx="1141">
                  <c:v>42143</c:v>
                </c:pt>
                <c:pt idx="1142">
                  <c:v>42144</c:v>
                </c:pt>
                <c:pt idx="1143">
                  <c:v>42145</c:v>
                </c:pt>
                <c:pt idx="1144">
                  <c:v>42146</c:v>
                </c:pt>
                <c:pt idx="1145">
                  <c:v>42149</c:v>
                </c:pt>
                <c:pt idx="1146">
                  <c:v>42150</c:v>
                </c:pt>
                <c:pt idx="1147">
                  <c:v>42151</c:v>
                </c:pt>
                <c:pt idx="1148">
                  <c:v>42152</c:v>
                </c:pt>
                <c:pt idx="1149">
                  <c:v>42153</c:v>
                </c:pt>
                <c:pt idx="1150">
                  <c:v>42156</c:v>
                </c:pt>
                <c:pt idx="1151">
                  <c:v>42157</c:v>
                </c:pt>
                <c:pt idx="1152">
                  <c:v>42158</c:v>
                </c:pt>
                <c:pt idx="1153">
                  <c:v>42159</c:v>
                </c:pt>
                <c:pt idx="1154">
                  <c:v>42160</c:v>
                </c:pt>
                <c:pt idx="1155">
                  <c:v>42163</c:v>
                </c:pt>
                <c:pt idx="1156">
                  <c:v>42164</c:v>
                </c:pt>
                <c:pt idx="1157">
                  <c:v>42165</c:v>
                </c:pt>
                <c:pt idx="1158">
                  <c:v>42166</c:v>
                </c:pt>
                <c:pt idx="1159">
                  <c:v>42167</c:v>
                </c:pt>
                <c:pt idx="1160">
                  <c:v>42170</c:v>
                </c:pt>
                <c:pt idx="1161">
                  <c:v>42171</c:v>
                </c:pt>
                <c:pt idx="1162">
                  <c:v>42172</c:v>
                </c:pt>
                <c:pt idx="1163">
                  <c:v>42173</c:v>
                </c:pt>
                <c:pt idx="1164">
                  <c:v>42174</c:v>
                </c:pt>
                <c:pt idx="1165">
                  <c:v>42177</c:v>
                </c:pt>
                <c:pt idx="1166">
                  <c:v>42178</c:v>
                </c:pt>
                <c:pt idx="1167">
                  <c:v>42179</c:v>
                </c:pt>
                <c:pt idx="1168">
                  <c:v>42180</c:v>
                </c:pt>
                <c:pt idx="1169">
                  <c:v>42181</c:v>
                </c:pt>
                <c:pt idx="1170">
                  <c:v>42184</c:v>
                </c:pt>
                <c:pt idx="1171">
                  <c:v>42185</c:v>
                </c:pt>
                <c:pt idx="1172">
                  <c:v>42186</c:v>
                </c:pt>
                <c:pt idx="1173">
                  <c:v>42187</c:v>
                </c:pt>
                <c:pt idx="1174">
                  <c:v>42188</c:v>
                </c:pt>
                <c:pt idx="1175">
                  <c:v>42191</c:v>
                </c:pt>
                <c:pt idx="1176">
                  <c:v>42192</c:v>
                </c:pt>
                <c:pt idx="1177">
                  <c:v>42193</c:v>
                </c:pt>
                <c:pt idx="1178">
                  <c:v>42194</c:v>
                </c:pt>
                <c:pt idx="1179">
                  <c:v>42195</c:v>
                </c:pt>
                <c:pt idx="1180">
                  <c:v>42198</c:v>
                </c:pt>
                <c:pt idx="1181">
                  <c:v>42199</c:v>
                </c:pt>
                <c:pt idx="1182">
                  <c:v>42200</c:v>
                </c:pt>
                <c:pt idx="1183">
                  <c:v>42201</c:v>
                </c:pt>
                <c:pt idx="1184">
                  <c:v>42202</c:v>
                </c:pt>
                <c:pt idx="1185">
                  <c:v>42205</c:v>
                </c:pt>
                <c:pt idx="1186">
                  <c:v>42206</c:v>
                </c:pt>
                <c:pt idx="1187">
                  <c:v>42207</c:v>
                </c:pt>
                <c:pt idx="1188">
                  <c:v>42208</c:v>
                </c:pt>
                <c:pt idx="1189">
                  <c:v>42209</c:v>
                </c:pt>
                <c:pt idx="1190">
                  <c:v>42212</c:v>
                </c:pt>
                <c:pt idx="1191">
                  <c:v>42213</c:v>
                </c:pt>
                <c:pt idx="1192">
                  <c:v>42214</c:v>
                </c:pt>
                <c:pt idx="1193">
                  <c:v>42215</c:v>
                </c:pt>
                <c:pt idx="1194">
                  <c:v>42216</c:v>
                </c:pt>
                <c:pt idx="1195">
                  <c:v>42219</c:v>
                </c:pt>
                <c:pt idx="1196">
                  <c:v>42220</c:v>
                </c:pt>
                <c:pt idx="1197">
                  <c:v>42221</c:v>
                </c:pt>
                <c:pt idx="1198">
                  <c:v>42222</c:v>
                </c:pt>
                <c:pt idx="1199">
                  <c:v>42223</c:v>
                </c:pt>
                <c:pt idx="1200">
                  <c:v>42226</c:v>
                </c:pt>
                <c:pt idx="1201">
                  <c:v>42227</c:v>
                </c:pt>
                <c:pt idx="1202">
                  <c:v>42228</c:v>
                </c:pt>
                <c:pt idx="1203">
                  <c:v>42229</c:v>
                </c:pt>
                <c:pt idx="1204">
                  <c:v>42230</c:v>
                </c:pt>
                <c:pt idx="1205">
                  <c:v>42233</c:v>
                </c:pt>
                <c:pt idx="1206">
                  <c:v>42234</c:v>
                </c:pt>
                <c:pt idx="1207">
                  <c:v>42235</c:v>
                </c:pt>
                <c:pt idx="1208">
                  <c:v>42236</c:v>
                </c:pt>
                <c:pt idx="1209">
                  <c:v>42237</c:v>
                </c:pt>
                <c:pt idx="1210">
                  <c:v>42240</c:v>
                </c:pt>
                <c:pt idx="1211">
                  <c:v>42241</c:v>
                </c:pt>
                <c:pt idx="1212">
                  <c:v>42242</c:v>
                </c:pt>
                <c:pt idx="1213">
                  <c:v>42243</c:v>
                </c:pt>
                <c:pt idx="1214">
                  <c:v>42244</c:v>
                </c:pt>
                <c:pt idx="1215">
                  <c:v>42247</c:v>
                </c:pt>
                <c:pt idx="1216">
                  <c:v>42248</c:v>
                </c:pt>
                <c:pt idx="1217">
                  <c:v>42249</c:v>
                </c:pt>
                <c:pt idx="1218">
                  <c:v>42250</c:v>
                </c:pt>
                <c:pt idx="1219">
                  <c:v>42251</c:v>
                </c:pt>
                <c:pt idx="1220">
                  <c:v>42254</c:v>
                </c:pt>
                <c:pt idx="1221">
                  <c:v>42255</c:v>
                </c:pt>
                <c:pt idx="1222">
                  <c:v>42256</c:v>
                </c:pt>
                <c:pt idx="1223">
                  <c:v>42257</c:v>
                </c:pt>
                <c:pt idx="1224">
                  <c:v>42258</c:v>
                </c:pt>
                <c:pt idx="1225">
                  <c:v>42261</c:v>
                </c:pt>
                <c:pt idx="1226">
                  <c:v>42262</c:v>
                </c:pt>
                <c:pt idx="1227">
                  <c:v>42263</c:v>
                </c:pt>
                <c:pt idx="1228">
                  <c:v>42264</c:v>
                </c:pt>
                <c:pt idx="1229">
                  <c:v>42265</c:v>
                </c:pt>
                <c:pt idx="1230">
                  <c:v>42268</c:v>
                </c:pt>
                <c:pt idx="1231">
                  <c:v>42269</c:v>
                </c:pt>
                <c:pt idx="1232">
                  <c:v>42270</c:v>
                </c:pt>
                <c:pt idx="1233">
                  <c:v>42271</c:v>
                </c:pt>
                <c:pt idx="1234">
                  <c:v>42272</c:v>
                </c:pt>
                <c:pt idx="1235">
                  <c:v>42275</c:v>
                </c:pt>
                <c:pt idx="1236">
                  <c:v>42276</c:v>
                </c:pt>
                <c:pt idx="1237">
                  <c:v>42277</c:v>
                </c:pt>
                <c:pt idx="1238">
                  <c:v>42278</c:v>
                </c:pt>
                <c:pt idx="1239">
                  <c:v>42279</c:v>
                </c:pt>
                <c:pt idx="1240">
                  <c:v>42282</c:v>
                </c:pt>
                <c:pt idx="1241">
                  <c:v>42283</c:v>
                </c:pt>
                <c:pt idx="1242">
                  <c:v>42284</c:v>
                </c:pt>
                <c:pt idx="1243">
                  <c:v>42285</c:v>
                </c:pt>
                <c:pt idx="1244">
                  <c:v>42286</c:v>
                </c:pt>
                <c:pt idx="1245">
                  <c:v>42289</c:v>
                </c:pt>
                <c:pt idx="1246">
                  <c:v>42290</c:v>
                </c:pt>
                <c:pt idx="1247">
                  <c:v>42291</c:v>
                </c:pt>
                <c:pt idx="1248">
                  <c:v>42292</c:v>
                </c:pt>
                <c:pt idx="1249">
                  <c:v>42293</c:v>
                </c:pt>
                <c:pt idx="1250">
                  <c:v>42296</c:v>
                </c:pt>
                <c:pt idx="1251">
                  <c:v>42297</c:v>
                </c:pt>
                <c:pt idx="1252">
                  <c:v>42298</c:v>
                </c:pt>
                <c:pt idx="1253">
                  <c:v>42299</c:v>
                </c:pt>
                <c:pt idx="1254">
                  <c:v>42300</c:v>
                </c:pt>
                <c:pt idx="1255">
                  <c:v>42303</c:v>
                </c:pt>
                <c:pt idx="1256">
                  <c:v>42304</c:v>
                </c:pt>
                <c:pt idx="1257">
                  <c:v>42305</c:v>
                </c:pt>
                <c:pt idx="1258">
                  <c:v>42306</c:v>
                </c:pt>
                <c:pt idx="1259">
                  <c:v>42307</c:v>
                </c:pt>
                <c:pt idx="1260">
                  <c:v>42310</c:v>
                </c:pt>
                <c:pt idx="1261">
                  <c:v>42311</c:v>
                </c:pt>
                <c:pt idx="1262">
                  <c:v>42312</c:v>
                </c:pt>
                <c:pt idx="1263">
                  <c:v>42313</c:v>
                </c:pt>
                <c:pt idx="1264">
                  <c:v>42314</c:v>
                </c:pt>
                <c:pt idx="1265">
                  <c:v>42317</c:v>
                </c:pt>
                <c:pt idx="1266">
                  <c:v>42318</c:v>
                </c:pt>
                <c:pt idx="1267">
                  <c:v>42319</c:v>
                </c:pt>
                <c:pt idx="1268">
                  <c:v>42320</c:v>
                </c:pt>
                <c:pt idx="1269">
                  <c:v>42321</c:v>
                </c:pt>
                <c:pt idx="1270">
                  <c:v>42324</c:v>
                </c:pt>
                <c:pt idx="1271">
                  <c:v>42325</c:v>
                </c:pt>
                <c:pt idx="1272">
                  <c:v>42326</c:v>
                </c:pt>
                <c:pt idx="1273">
                  <c:v>42327</c:v>
                </c:pt>
                <c:pt idx="1274">
                  <c:v>42328</c:v>
                </c:pt>
                <c:pt idx="1275">
                  <c:v>42331</c:v>
                </c:pt>
                <c:pt idx="1276">
                  <c:v>42332</c:v>
                </c:pt>
                <c:pt idx="1277">
                  <c:v>42333</c:v>
                </c:pt>
                <c:pt idx="1278">
                  <c:v>42334</c:v>
                </c:pt>
                <c:pt idx="1279">
                  <c:v>42335</c:v>
                </c:pt>
                <c:pt idx="1280">
                  <c:v>42338</c:v>
                </c:pt>
                <c:pt idx="1281">
                  <c:v>42339</c:v>
                </c:pt>
                <c:pt idx="1282">
                  <c:v>42340</c:v>
                </c:pt>
                <c:pt idx="1283">
                  <c:v>42341</c:v>
                </c:pt>
                <c:pt idx="1284">
                  <c:v>42342</c:v>
                </c:pt>
                <c:pt idx="1285">
                  <c:v>42345</c:v>
                </c:pt>
                <c:pt idx="1286">
                  <c:v>42346</c:v>
                </c:pt>
                <c:pt idx="1287">
                  <c:v>42347</c:v>
                </c:pt>
                <c:pt idx="1288">
                  <c:v>42348</c:v>
                </c:pt>
                <c:pt idx="1289">
                  <c:v>42349</c:v>
                </c:pt>
                <c:pt idx="1290">
                  <c:v>42352</c:v>
                </c:pt>
                <c:pt idx="1291">
                  <c:v>42353</c:v>
                </c:pt>
                <c:pt idx="1292">
                  <c:v>42354</c:v>
                </c:pt>
                <c:pt idx="1293">
                  <c:v>42355</c:v>
                </c:pt>
                <c:pt idx="1294">
                  <c:v>42356</c:v>
                </c:pt>
                <c:pt idx="1295">
                  <c:v>42359</c:v>
                </c:pt>
                <c:pt idx="1296">
                  <c:v>42360</c:v>
                </c:pt>
                <c:pt idx="1297">
                  <c:v>42361</c:v>
                </c:pt>
                <c:pt idx="1298">
                  <c:v>42362</c:v>
                </c:pt>
                <c:pt idx="1299">
                  <c:v>42363</c:v>
                </c:pt>
                <c:pt idx="1300">
                  <c:v>42366</c:v>
                </c:pt>
                <c:pt idx="1301">
                  <c:v>42367</c:v>
                </c:pt>
                <c:pt idx="1302">
                  <c:v>42368</c:v>
                </c:pt>
                <c:pt idx="1303">
                  <c:v>42369</c:v>
                </c:pt>
                <c:pt idx="1304">
                  <c:v>42370</c:v>
                </c:pt>
                <c:pt idx="1305">
                  <c:v>42373</c:v>
                </c:pt>
                <c:pt idx="1306">
                  <c:v>42374</c:v>
                </c:pt>
                <c:pt idx="1307">
                  <c:v>42375</c:v>
                </c:pt>
                <c:pt idx="1308">
                  <c:v>42376</c:v>
                </c:pt>
                <c:pt idx="1309">
                  <c:v>42377</c:v>
                </c:pt>
                <c:pt idx="1310">
                  <c:v>42380</c:v>
                </c:pt>
                <c:pt idx="1311">
                  <c:v>42381</c:v>
                </c:pt>
                <c:pt idx="1312">
                  <c:v>42382</c:v>
                </c:pt>
                <c:pt idx="1313">
                  <c:v>42383</c:v>
                </c:pt>
                <c:pt idx="1314">
                  <c:v>42384</c:v>
                </c:pt>
                <c:pt idx="1315">
                  <c:v>42387</c:v>
                </c:pt>
                <c:pt idx="1316">
                  <c:v>42388</c:v>
                </c:pt>
                <c:pt idx="1317">
                  <c:v>42389</c:v>
                </c:pt>
                <c:pt idx="1318">
                  <c:v>42390</c:v>
                </c:pt>
                <c:pt idx="1319">
                  <c:v>42391</c:v>
                </c:pt>
                <c:pt idx="1320">
                  <c:v>42394</c:v>
                </c:pt>
                <c:pt idx="1321">
                  <c:v>42395</c:v>
                </c:pt>
                <c:pt idx="1322">
                  <c:v>42396</c:v>
                </c:pt>
                <c:pt idx="1323">
                  <c:v>42397</c:v>
                </c:pt>
                <c:pt idx="1324">
                  <c:v>42398</c:v>
                </c:pt>
                <c:pt idx="1325">
                  <c:v>42401</c:v>
                </c:pt>
                <c:pt idx="1326">
                  <c:v>42402</c:v>
                </c:pt>
                <c:pt idx="1327">
                  <c:v>42403</c:v>
                </c:pt>
                <c:pt idx="1328">
                  <c:v>42404</c:v>
                </c:pt>
                <c:pt idx="1329">
                  <c:v>42405</c:v>
                </c:pt>
                <c:pt idx="1330">
                  <c:v>42408</c:v>
                </c:pt>
                <c:pt idx="1331">
                  <c:v>42409</c:v>
                </c:pt>
                <c:pt idx="1332">
                  <c:v>42410</c:v>
                </c:pt>
                <c:pt idx="1333">
                  <c:v>42411</c:v>
                </c:pt>
                <c:pt idx="1334">
                  <c:v>42412</c:v>
                </c:pt>
                <c:pt idx="1335">
                  <c:v>42415</c:v>
                </c:pt>
                <c:pt idx="1336">
                  <c:v>42416</c:v>
                </c:pt>
                <c:pt idx="1337">
                  <c:v>42417</c:v>
                </c:pt>
                <c:pt idx="1338">
                  <c:v>42418</c:v>
                </c:pt>
                <c:pt idx="1339">
                  <c:v>42419</c:v>
                </c:pt>
                <c:pt idx="1340">
                  <c:v>42422</c:v>
                </c:pt>
                <c:pt idx="1341">
                  <c:v>42423</c:v>
                </c:pt>
                <c:pt idx="1342">
                  <c:v>42424</c:v>
                </c:pt>
                <c:pt idx="1343">
                  <c:v>42425</c:v>
                </c:pt>
                <c:pt idx="1344">
                  <c:v>42426</c:v>
                </c:pt>
                <c:pt idx="1345">
                  <c:v>42429</c:v>
                </c:pt>
                <c:pt idx="1346">
                  <c:v>42430</c:v>
                </c:pt>
                <c:pt idx="1347">
                  <c:v>42431</c:v>
                </c:pt>
                <c:pt idx="1348">
                  <c:v>42432</c:v>
                </c:pt>
                <c:pt idx="1349">
                  <c:v>42433</c:v>
                </c:pt>
                <c:pt idx="1350">
                  <c:v>42436</c:v>
                </c:pt>
                <c:pt idx="1351">
                  <c:v>42437</c:v>
                </c:pt>
                <c:pt idx="1352">
                  <c:v>42438</c:v>
                </c:pt>
                <c:pt idx="1353">
                  <c:v>42439</c:v>
                </c:pt>
                <c:pt idx="1354">
                  <c:v>42440</c:v>
                </c:pt>
                <c:pt idx="1355">
                  <c:v>42443</c:v>
                </c:pt>
                <c:pt idx="1356">
                  <c:v>42444</c:v>
                </c:pt>
                <c:pt idx="1357">
                  <c:v>42445</c:v>
                </c:pt>
                <c:pt idx="1358">
                  <c:v>42446</c:v>
                </c:pt>
                <c:pt idx="1359">
                  <c:v>42447</c:v>
                </c:pt>
                <c:pt idx="1360">
                  <c:v>42450</c:v>
                </c:pt>
                <c:pt idx="1361">
                  <c:v>42451</c:v>
                </c:pt>
                <c:pt idx="1362">
                  <c:v>42452</c:v>
                </c:pt>
                <c:pt idx="1363">
                  <c:v>42453</c:v>
                </c:pt>
                <c:pt idx="1364">
                  <c:v>42454</c:v>
                </c:pt>
                <c:pt idx="1365">
                  <c:v>42457</c:v>
                </c:pt>
                <c:pt idx="1366">
                  <c:v>42458</c:v>
                </c:pt>
                <c:pt idx="1367">
                  <c:v>42459</c:v>
                </c:pt>
                <c:pt idx="1368">
                  <c:v>42460</c:v>
                </c:pt>
                <c:pt idx="1369">
                  <c:v>42461</c:v>
                </c:pt>
                <c:pt idx="1370">
                  <c:v>42464</c:v>
                </c:pt>
                <c:pt idx="1371">
                  <c:v>42465</c:v>
                </c:pt>
                <c:pt idx="1372">
                  <c:v>42466</c:v>
                </c:pt>
                <c:pt idx="1373">
                  <c:v>42467</c:v>
                </c:pt>
                <c:pt idx="1374">
                  <c:v>42468</c:v>
                </c:pt>
                <c:pt idx="1375">
                  <c:v>42471</c:v>
                </c:pt>
                <c:pt idx="1376">
                  <c:v>42472</c:v>
                </c:pt>
                <c:pt idx="1377">
                  <c:v>42473</c:v>
                </c:pt>
                <c:pt idx="1378">
                  <c:v>42474</c:v>
                </c:pt>
                <c:pt idx="1379">
                  <c:v>42475</c:v>
                </c:pt>
                <c:pt idx="1380">
                  <c:v>42478</c:v>
                </c:pt>
                <c:pt idx="1381">
                  <c:v>42479</c:v>
                </c:pt>
                <c:pt idx="1382">
                  <c:v>42480</c:v>
                </c:pt>
                <c:pt idx="1383">
                  <c:v>42481</c:v>
                </c:pt>
                <c:pt idx="1384">
                  <c:v>42482</c:v>
                </c:pt>
                <c:pt idx="1385">
                  <c:v>42485</c:v>
                </c:pt>
                <c:pt idx="1386">
                  <c:v>42486</c:v>
                </c:pt>
                <c:pt idx="1387">
                  <c:v>42487</c:v>
                </c:pt>
                <c:pt idx="1388">
                  <c:v>42488</c:v>
                </c:pt>
                <c:pt idx="1389">
                  <c:v>42489</c:v>
                </c:pt>
                <c:pt idx="1390">
                  <c:v>42492</c:v>
                </c:pt>
                <c:pt idx="1391">
                  <c:v>42493</c:v>
                </c:pt>
                <c:pt idx="1392">
                  <c:v>42494</c:v>
                </c:pt>
                <c:pt idx="1393">
                  <c:v>42495</c:v>
                </c:pt>
                <c:pt idx="1394">
                  <c:v>42496</c:v>
                </c:pt>
                <c:pt idx="1395">
                  <c:v>42499</c:v>
                </c:pt>
                <c:pt idx="1396">
                  <c:v>42500</c:v>
                </c:pt>
                <c:pt idx="1397">
                  <c:v>42501</c:v>
                </c:pt>
                <c:pt idx="1398">
                  <c:v>42502</c:v>
                </c:pt>
                <c:pt idx="1399">
                  <c:v>42503</c:v>
                </c:pt>
                <c:pt idx="1400">
                  <c:v>42506</c:v>
                </c:pt>
                <c:pt idx="1401">
                  <c:v>42507</c:v>
                </c:pt>
                <c:pt idx="1402">
                  <c:v>42508</c:v>
                </c:pt>
                <c:pt idx="1403">
                  <c:v>42509</c:v>
                </c:pt>
                <c:pt idx="1404">
                  <c:v>42510</c:v>
                </c:pt>
                <c:pt idx="1405">
                  <c:v>42513</c:v>
                </c:pt>
                <c:pt idx="1406">
                  <c:v>42514</c:v>
                </c:pt>
                <c:pt idx="1407">
                  <c:v>42515</c:v>
                </c:pt>
                <c:pt idx="1408">
                  <c:v>42516</c:v>
                </c:pt>
                <c:pt idx="1409">
                  <c:v>42517</c:v>
                </c:pt>
                <c:pt idx="1410">
                  <c:v>42520</c:v>
                </c:pt>
                <c:pt idx="1411">
                  <c:v>42521</c:v>
                </c:pt>
                <c:pt idx="1412">
                  <c:v>42522</c:v>
                </c:pt>
                <c:pt idx="1413">
                  <c:v>42523</c:v>
                </c:pt>
                <c:pt idx="1414">
                  <c:v>42524</c:v>
                </c:pt>
                <c:pt idx="1415">
                  <c:v>42527</c:v>
                </c:pt>
                <c:pt idx="1416">
                  <c:v>42528</c:v>
                </c:pt>
                <c:pt idx="1417">
                  <c:v>42529</c:v>
                </c:pt>
                <c:pt idx="1418">
                  <c:v>42530</c:v>
                </c:pt>
                <c:pt idx="1419">
                  <c:v>42531</c:v>
                </c:pt>
                <c:pt idx="1420">
                  <c:v>42534</c:v>
                </c:pt>
                <c:pt idx="1421">
                  <c:v>42535</c:v>
                </c:pt>
                <c:pt idx="1422">
                  <c:v>42536</c:v>
                </c:pt>
                <c:pt idx="1423">
                  <c:v>42537</c:v>
                </c:pt>
                <c:pt idx="1424">
                  <c:v>42538</c:v>
                </c:pt>
                <c:pt idx="1425">
                  <c:v>42541</c:v>
                </c:pt>
                <c:pt idx="1426">
                  <c:v>42542</c:v>
                </c:pt>
                <c:pt idx="1427">
                  <c:v>42543</c:v>
                </c:pt>
                <c:pt idx="1428">
                  <c:v>42544</c:v>
                </c:pt>
                <c:pt idx="1429">
                  <c:v>42545</c:v>
                </c:pt>
                <c:pt idx="1430">
                  <c:v>42548</c:v>
                </c:pt>
                <c:pt idx="1431">
                  <c:v>42549</c:v>
                </c:pt>
                <c:pt idx="1432">
                  <c:v>42550</c:v>
                </c:pt>
                <c:pt idx="1433">
                  <c:v>42551</c:v>
                </c:pt>
                <c:pt idx="1434">
                  <c:v>42552</c:v>
                </c:pt>
                <c:pt idx="1435">
                  <c:v>42555</c:v>
                </c:pt>
                <c:pt idx="1436">
                  <c:v>42556</c:v>
                </c:pt>
                <c:pt idx="1437">
                  <c:v>42557</c:v>
                </c:pt>
                <c:pt idx="1438">
                  <c:v>42558</c:v>
                </c:pt>
                <c:pt idx="1439">
                  <c:v>42559</c:v>
                </c:pt>
                <c:pt idx="1440">
                  <c:v>42562</c:v>
                </c:pt>
                <c:pt idx="1441">
                  <c:v>42563</c:v>
                </c:pt>
                <c:pt idx="1442">
                  <c:v>42564</c:v>
                </c:pt>
                <c:pt idx="1443">
                  <c:v>42565</c:v>
                </c:pt>
                <c:pt idx="1444">
                  <c:v>42566</c:v>
                </c:pt>
                <c:pt idx="1445">
                  <c:v>42569</c:v>
                </c:pt>
                <c:pt idx="1446">
                  <c:v>42570</c:v>
                </c:pt>
                <c:pt idx="1447">
                  <c:v>42571</c:v>
                </c:pt>
                <c:pt idx="1448">
                  <c:v>42572</c:v>
                </c:pt>
                <c:pt idx="1449">
                  <c:v>42573</c:v>
                </c:pt>
                <c:pt idx="1450">
                  <c:v>42576</c:v>
                </c:pt>
                <c:pt idx="1451">
                  <c:v>42577</c:v>
                </c:pt>
                <c:pt idx="1452">
                  <c:v>42578</c:v>
                </c:pt>
                <c:pt idx="1453">
                  <c:v>42579</c:v>
                </c:pt>
                <c:pt idx="1454">
                  <c:v>42580</c:v>
                </c:pt>
                <c:pt idx="1455">
                  <c:v>42583</c:v>
                </c:pt>
                <c:pt idx="1456">
                  <c:v>42584</c:v>
                </c:pt>
                <c:pt idx="1457">
                  <c:v>42585</c:v>
                </c:pt>
                <c:pt idx="1458">
                  <c:v>42586</c:v>
                </c:pt>
                <c:pt idx="1459">
                  <c:v>42587</c:v>
                </c:pt>
                <c:pt idx="1460">
                  <c:v>42590</c:v>
                </c:pt>
                <c:pt idx="1461">
                  <c:v>42591</c:v>
                </c:pt>
                <c:pt idx="1462">
                  <c:v>42592</c:v>
                </c:pt>
                <c:pt idx="1463">
                  <c:v>42593</c:v>
                </c:pt>
                <c:pt idx="1464">
                  <c:v>42594</c:v>
                </c:pt>
                <c:pt idx="1465">
                  <c:v>42597</c:v>
                </c:pt>
                <c:pt idx="1466">
                  <c:v>42598</c:v>
                </c:pt>
                <c:pt idx="1467">
                  <c:v>42599</c:v>
                </c:pt>
                <c:pt idx="1468">
                  <c:v>42600</c:v>
                </c:pt>
                <c:pt idx="1469">
                  <c:v>42601</c:v>
                </c:pt>
                <c:pt idx="1470">
                  <c:v>42604</c:v>
                </c:pt>
                <c:pt idx="1471">
                  <c:v>42605</c:v>
                </c:pt>
                <c:pt idx="1472">
                  <c:v>42606</c:v>
                </c:pt>
                <c:pt idx="1473">
                  <c:v>42607</c:v>
                </c:pt>
                <c:pt idx="1474">
                  <c:v>42608</c:v>
                </c:pt>
                <c:pt idx="1475">
                  <c:v>42611</c:v>
                </c:pt>
                <c:pt idx="1476">
                  <c:v>42612</c:v>
                </c:pt>
                <c:pt idx="1477">
                  <c:v>42613</c:v>
                </c:pt>
                <c:pt idx="1478">
                  <c:v>42614</c:v>
                </c:pt>
                <c:pt idx="1479">
                  <c:v>42615</c:v>
                </c:pt>
                <c:pt idx="1480">
                  <c:v>42618</c:v>
                </c:pt>
                <c:pt idx="1481">
                  <c:v>42619</c:v>
                </c:pt>
                <c:pt idx="1482">
                  <c:v>42620</c:v>
                </c:pt>
                <c:pt idx="1483">
                  <c:v>42621</c:v>
                </c:pt>
                <c:pt idx="1484">
                  <c:v>42622</c:v>
                </c:pt>
                <c:pt idx="1485">
                  <c:v>42625</c:v>
                </c:pt>
                <c:pt idx="1486">
                  <c:v>42626</c:v>
                </c:pt>
                <c:pt idx="1487">
                  <c:v>42627</c:v>
                </c:pt>
                <c:pt idx="1488">
                  <c:v>42628</c:v>
                </c:pt>
                <c:pt idx="1489">
                  <c:v>42629</c:v>
                </c:pt>
                <c:pt idx="1490">
                  <c:v>42632</c:v>
                </c:pt>
                <c:pt idx="1491">
                  <c:v>42633</c:v>
                </c:pt>
                <c:pt idx="1492">
                  <c:v>42634</c:v>
                </c:pt>
                <c:pt idx="1493">
                  <c:v>42635</c:v>
                </c:pt>
                <c:pt idx="1494">
                  <c:v>42636</c:v>
                </c:pt>
                <c:pt idx="1495">
                  <c:v>42639</c:v>
                </c:pt>
                <c:pt idx="1496">
                  <c:v>42640</c:v>
                </c:pt>
                <c:pt idx="1497">
                  <c:v>42641</c:v>
                </c:pt>
                <c:pt idx="1498">
                  <c:v>42642</c:v>
                </c:pt>
                <c:pt idx="1499">
                  <c:v>42643</c:v>
                </c:pt>
                <c:pt idx="1500">
                  <c:v>42646</c:v>
                </c:pt>
                <c:pt idx="1501">
                  <c:v>42647</c:v>
                </c:pt>
                <c:pt idx="1502">
                  <c:v>42648</c:v>
                </c:pt>
                <c:pt idx="1503">
                  <c:v>42649</c:v>
                </c:pt>
                <c:pt idx="1504">
                  <c:v>42650</c:v>
                </c:pt>
                <c:pt idx="1505">
                  <c:v>42653</c:v>
                </c:pt>
                <c:pt idx="1506">
                  <c:v>42654</c:v>
                </c:pt>
                <c:pt idx="1507">
                  <c:v>42655</c:v>
                </c:pt>
                <c:pt idx="1508">
                  <c:v>42656</c:v>
                </c:pt>
                <c:pt idx="1509">
                  <c:v>42657</c:v>
                </c:pt>
                <c:pt idx="1510">
                  <c:v>42660</c:v>
                </c:pt>
                <c:pt idx="1511">
                  <c:v>42661</c:v>
                </c:pt>
                <c:pt idx="1512">
                  <c:v>42662</c:v>
                </c:pt>
                <c:pt idx="1513">
                  <c:v>42663</c:v>
                </c:pt>
                <c:pt idx="1514">
                  <c:v>42664</c:v>
                </c:pt>
                <c:pt idx="1515">
                  <c:v>42667</c:v>
                </c:pt>
                <c:pt idx="1516">
                  <c:v>42668</c:v>
                </c:pt>
                <c:pt idx="1517">
                  <c:v>42669</c:v>
                </c:pt>
                <c:pt idx="1518">
                  <c:v>42670</c:v>
                </c:pt>
                <c:pt idx="1519">
                  <c:v>42671</c:v>
                </c:pt>
                <c:pt idx="1520">
                  <c:v>42674</c:v>
                </c:pt>
                <c:pt idx="1521">
                  <c:v>42675</c:v>
                </c:pt>
                <c:pt idx="1522">
                  <c:v>42676</c:v>
                </c:pt>
                <c:pt idx="1523">
                  <c:v>42677</c:v>
                </c:pt>
                <c:pt idx="1524">
                  <c:v>42678</c:v>
                </c:pt>
                <c:pt idx="1525">
                  <c:v>42681</c:v>
                </c:pt>
                <c:pt idx="1526">
                  <c:v>42682</c:v>
                </c:pt>
                <c:pt idx="1527">
                  <c:v>42683</c:v>
                </c:pt>
                <c:pt idx="1528">
                  <c:v>42684</c:v>
                </c:pt>
                <c:pt idx="1529">
                  <c:v>42685</c:v>
                </c:pt>
                <c:pt idx="1530">
                  <c:v>42688</c:v>
                </c:pt>
                <c:pt idx="1531">
                  <c:v>42689</c:v>
                </c:pt>
                <c:pt idx="1532">
                  <c:v>42690</c:v>
                </c:pt>
                <c:pt idx="1533">
                  <c:v>42691</c:v>
                </c:pt>
                <c:pt idx="1534">
                  <c:v>42692</c:v>
                </c:pt>
                <c:pt idx="1535">
                  <c:v>42695</c:v>
                </c:pt>
                <c:pt idx="1536">
                  <c:v>42696</c:v>
                </c:pt>
                <c:pt idx="1537">
                  <c:v>42697</c:v>
                </c:pt>
                <c:pt idx="1538">
                  <c:v>42698</c:v>
                </c:pt>
                <c:pt idx="1539">
                  <c:v>42699</c:v>
                </c:pt>
                <c:pt idx="1540">
                  <c:v>42702</c:v>
                </c:pt>
                <c:pt idx="1541">
                  <c:v>42703</c:v>
                </c:pt>
                <c:pt idx="1542">
                  <c:v>42704</c:v>
                </c:pt>
                <c:pt idx="1543">
                  <c:v>42705</c:v>
                </c:pt>
                <c:pt idx="1544">
                  <c:v>42706</c:v>
                </c:pt>
                <c:pt idx="1545">
                  <c:v>42709</c:v>
                </c:pt>
                <c:pt idx="1546">
                  <c:v>42710</c:v>
                </c:pt>
                <c:pt idx="1547">
                  <c:v>42711</c:v>
                </c:pt>
                <c:pt idx="1548">
                  <c:v>42712</c:v>
                </c:pt>
                <c:pt idx="1549">
                  <c:v>42713</c:v>
                </c:pt>
                <c:pt idx="1550">
                  <c:v>42716</c:v>
                </c:pt>
                <c:pt idx="1551">
                  <c:v>42717</c:v>
                </c:pt>
                <c:pt idx="1552">
                  <c:v>42718</c:v>
                </c:pt>
                <c:pt idx="1553">
                  <c:v>42719</c:v>
                </c:pt>
                <c:pt idx="1554">
                  <c:v>42720</c:v>
                </c:pt>
                <c:pt idx="1555">
                  <c:v>42723</c:v>
                </c:pt>
                <c:pt idx="1556">
                  <c:v>42724</c:v>
                </c:pt>
                <c:pt idx="1557">
                  <c:v>42725</c:v>
                </c:pt>
                <c:pt idx="1558">
                  <c:v>42726</c:v>
                </c:pt>
                <c:pt idx="1559">
                  <c:v>42727</c:v>
                </c:pt>
                <c:pt idx="1560">
                  <c:v>42730</c:v>
                </c:pt>
                <c:pt idx="1561">
                  <c:v>42731</c:v>
                </c:pt>
                <c:pt idx="1562">
                  <c:v>42732</c:v>
                </c:pt>
                <c:pt idx="1563">
                  <c:v>42733</c:v>
                </c:pt>
                <c:pt idx="1564">
                  <c:v>42734</c:v>
                </c:pt>
                <c:pt idx="1565">
                  <c:v>42737</c:v>
                </c:pt>
                <c:pt idx="1566">
                  <c:v>42738</c:v>
                </c:pt>
                <c:pt idx="1567">
                  <c:v>42739</c:v>
                </c:pt>
                <c:pt idx="1568">
                  <c:v>42740</c:v>
                </c:pt>
                <c:pt idx="1569">
                  <c:v>42741</c:v>
                </c:pt>
                <c:pt idx="1570">
                  <c:v>42744</c:v>
                </c:pt>
                <c:pt idx="1571">
                  <c:v>42745</c:v>
                </c:pt>
                <c:pt idx="1572">
                  <c:v>42746</c:v>
                </c:pt>
                <c:pt idx="1573">
                  <c:v>42747</c:v>
                </c:pt>
                <c:pt idx="1574">
                  <c:v>42748</c:v>
                </c:pt>
                <c:pt idx="1575">
                  <c:v>42751</c:v>
                </c:pt>
                <c:pt idx="1576">
                  <c:v>42752</c:v>
                </c:pt>
                <c:pt idx="1577">
                  <c:v>42753</c:v>
                </c:pt>
                <c:pt idx="1578">
                  <c:v>42754</c:v>
                </c:pt>
                <c:pt idx="1579">
                  <c:v>42755</c:v>
                </c:pt>
                <c:pt idx="1580">
                  <c:v>42758</c:v>
                </c:pt>
                <c:pt idx="1581">
                  <c:v>42759</c:v>
                </c:pt>
                <c:pt idx="1582">
                  <c:v>42760</c:v>
                </c:pt>
                <c:pt idx="1583">
                  <c:v>42761</c:v>
                </c:pt>
                <c:pt idx="1584">
                  <c:v>42762</c:v>
                </c:pt>
                <c:pt idx="1585">
                  <c:v>42765</c:v>
                </c:pt>
                <c:pt idx="1586">
                  <c:v>42766</c:v>
                </c:pt>
                <c:pt idx="1587">
                  <c:v>42767</c:v>
                </c:pt>
                <c:pt idx="1588">
                  <c:v>42768</c:v>
                </c:pt>
                <c:pt idx="1589">
                  <c:v>42769</c:v>
                </c:pt>
                <c:pt idx="1590">
                  <c:v>42772</c:v>
                </c:pt>
                <c:pt idx="1591">
                  <c:v>42773</c:v>
                </c:pt>
                <c:pt idx="1592">
                  <c:v>42774</c:v>
                </c:pt>
                <c:pt idx="1593">
                  <c:v>42775</c:v>
                </c:pt>
                <c:pt idx="1594">
                  <c:v>42776</c:v>
                </c:pt>
                <c:pt idx="1595">
                  <c:v>42779</c:v>
                </c:pt>
                <c:pt idx="1596">
                  <c:v>42780</c:v>
                </c:pt>
                <c:pt idx="1597">
                  <c:v>42781</c:v>
                </c:pt>
                <c:pt idx="1598">
                  <c:v>42782</c:v>
                </c:pt>
                <c:pt idx="1599">
                  <c:v>42783</c:v>
                </c:pt>
                <c:pt idx="1600">
                  <c:v>42786</c:v>
                </c:pt>
                <c:pt idx="1601">
                  <c:v>42787</c:v>
                </c:pt>
                <c:pt idx="1602">
                  <c:v>42788</c:v>
                </c:pt>
                <c:pt idx="1603">
                  <c:v>42789</c:v>
                </c:pt>
                <c:pt idx="1604">
                  <c:v>42790</c:v>
                </c:pt>
                <c:pt idx="1605">
                  <c:v>42793</c:v>
                </c:pt>
                <c:pt idx="1606">
                  <c:v>42794</c:v>
                </c:pt>
                <c:pt idx="1607">
                  <c:v>42795</c:v>
                </c:pt>
                <c:pt idx="1608">
                  <c:v>42796</c:v>
                </c:pt>
                <c:pt idx="1609">
                  <c:v>42797</c:v>
                </c:pt>
                <c:pt idx="1610">
                  <c:v>42800</c:v>
                </c:pt>
                <c:pt idx="1611">
                  <c:v>42801</c:v>
                </c:pt>
                <c:pt idx="1612">
                  <c:v>42802</c:v>
                </c:pt>
                <c:pt idx="1613">
                  <c:v>42803</c:v>
                </c:pt>
                <c:pt idx="1614">
                  <c:v>42804</c:v>
                </c:pt>
                <c:pt idx="1615">
                  <c:v>42807</c:v>
                </c:pt>
                <c:pt idx="1616">
                  <c:v>42808</c:v>
                </c:pt>
                <c:pt idx="1617">
                  <c:v>42809</c:v>
                </c:pt>
                <c:pt idx="1618">
                  <c:v>42810</c:v>
                </c:pt>
                <c:pt idx="1619">
                  <c:v>42811</c:v>
                </c:pt>
                <c:pt idx="1620">
                  <c:v>42814</c:v>
                </c:pt>
                <c:pt idx="1621">
                  <c:v>42815</c:v>
                </c:pt>
                <c:pt idx="1622">
                  <c:v>42816</c:v>
                </c:pt>
                <c:pt idx="1623">
                  <c:v>42817</c:v>
                </c:pt>
                <c:pt idx="1624">
                  <c:v>42818</c:v>
                </c:pt>
                <c:pt idx="1625">
                  <c:v>42821</c:v>
                </c:pt>
                <c:pt idx="1626">
                  <c:v>42822</c:v>
                </c:pt>
                <c:pt idx="1627">
                  <c:v>42823</c:v>
                </c:pt>
                <c:pt idx="1628">
                  <c:v>42824</c:v>
                </c:pt>
                <c:pt idx="1629">
                  <c:v>42825</c:v>
                </c:pt>
                <c:pt idx="1630">
                  <c:v>42828</c:v>
                </c:pt>
                <c:pt idx="1631">
                  <c:v>42829</c:v>
                </c:pt>
                <c:pt idx="1632">
                  <c:v>42830</c:v>
                </c:pt>
                <c:pt idx="1633">
                  <c:v>42831</c:v>
                </c:pt>
                <c:pt idx="1634">
                  <c:v>42832</c:v>
                </c:pt>
                <c:pt idx="1635">
                  <c:v>42835</c:v>
                </c:pt>
                <c:pt idx="1636">
                  <c:v>42836</c:v>
                </c:pt>
                <c:pt idx="1637">
                  <c:v>42837</c:v>
                </c:pt>
                <c:pt idx="1638">
                  <c:v>42838</c:v>
                </c:pt>
                <c:pt idx="1639">
                  <c:v>42839</c:v>
                </c:pt>
                <c:pt idx="1640">
                  <c:v>42842</c:v>
                </c:pt>
                <c:pt idx="1641">
                  <c:v>42843</c:v>
                </c:pt>
                <c:pt idx="1642">
                  <c:v>42844</c:v>
                </c:pt>
                <c:pt idx="1643">
                  <c:v>42845</c:v>
                </c:pt>
                <c:pt idx="1644">
                  <c:v>42846</c:v>
                </c:pt>
                <c:pt idx="1645">
                  <c:v>42849</c:v>
                </c:pt>
                <c:pt idx="1646">
                  <c:v>42850</c:v>
                </c:pt>
                <c:pt idx="1647">
                  <c:v>42851</c:v>
                </c:pt>
                <c:pt idx="1648">
                  <c:v>42852</c:v>
                </c:pt>
                <c:pt idx="1649">
                  <c:v>42853</c:v>
                </c:pt>
                <c:pt idx="1650">
                  <c:v>42856</c:v>
                </c:pt>
                <c:pt idx="1651">
                  <c:v>42857</c:v>
                </c:pt>
                <c:pt idx="1652">
                  <c:v>42858</c:v>
                </c:pt>
                <c:pt idx="1653">
                  <c:v>42859</c:v>
                </c:pt>
                <c:pt idx="1654">
                  <c:v>42860</c:v>
                </c:pt>
                <c:pt idx="1655">
                  <c:v>42863</c:v>
                </c:pt>
                <c:pt idx="1656">
                  <c:v>42864</c:v>
                </c:pt>
                <c:pt idx="1657">
                  <c:v>42865</c:v>
                </c:pt>
                <c:pt idx="1658">
                  <c:v>42866</c:v>
                </c:pt>
                <c:pt idx="1659">
                  <c:v>42867</c:v>
                </c:pt>
                <c:pt idx="1660">
                  <c:v>42870</c:v>
                </c:pt>
                <c:pt idx="1661">
                  <c:v>42871</c:v>
                </c:pt>
                <c:pt idx="1662">
                  <c:v>42872</c:v>
                </c:pt>
                <c:pt idx="1663">
                  <c:v>42873</c:v>
                </c:pt>
                <c:pt idx="1664">
                  <c:v>42874</c:v>
                </c:pt>
                <c:pt idx="1665">
                  <c:v>42877</c:v>
                </c:pt>
                <c:pt idx="1666">
                  <c:v>42878</c:v>
                </c:pt>
                <c:pt idx="1667">
                  <c:v>42879</c:v>
                </c:pt>
                <c:pt idx="1668">
                  <c:v>42880</c:v>
                </c:pt>
                <c:pt idx="1669">
                  <c:v>42881</c:v>
                </c:pt>
                <c:pt idx="1670">
                  <c:v>42884</c:v>
                </c:pt>
                <c:pt idx="1671">
                  <c:v>42885</c:v>
                </c:pt>
                <c:pt idx="1672">
                  <c:v>42886</c:v>
                </c:pt>
                <c:pt idx="1673">
                  <c:v>42887</c:v>
                </c:pt>
                <c:pt idx="1674">
                  <c:v>42888</c:v>
                </c:pt>
                <c:pt idx="1675">
                  <c:v>42891</c:v>
                </c:pt>
                <c:pt idx="1676">
                  <c:v>42892</c:v>
                </c:pt>
                <c:pt idx="1677">
                  <c:v>42893</c:v>
                </c:pt>
                <c:pt idx="1678">
                  <c:v>42894</c:v>
                </c:pt>
                <c:pt idx="1679">
                  <c:v>42895</c:v>
                </c:pt>
                <c:pt idx="1680">
                  <c:v>42898</c:v>
                </c:pt>
                <c:pt idx="1681">
                  <c:v>42899</c:v>
                </c:pt>
                <c:pt idx="1682">
                  <c:v>42900</c:v>
                </c:pt>
                <c:pt idx="1683">
                  <c:v>42901</c:v>
                </c:pt>
                <c:pt idx="1684">
                  <c:v>42902</c:v>
                </c:pt>
                <c:pt idx="1685">
                  <c:v>42905</c:v>
                </c:pt>
                <c:pt idx="1686">
                  <c:v>42906</c:v>
                </c:pt>
                <c:pt idx="1687">
                  <c:v>42907</c:v>
                </c:pt>
                <c:pt idx="1688">
                  <c:v>42908</c:v>
                </c:pt>
                <c:pt idx="1689">
                  <c:v>42909</c:v>
                </c:pt>
                <c:pt idx="1690">
                  <c:v>42912</c:v>
                </c:pt>
                <c:pt idx="1691">
                  <c:v>42913</c:v>
                </c:pt>
                <c:pt idx="1692">
                  <c:v>42914</c:v>
                </c:pt>
                <c:pt idx="1693">
                  <c:v>42915</c:v>
                </c:pt>
                <c:pt idx="1694">
                  <c:v>42916</c:v>
                </c:pt>
                <c:pt idx="1695">
                  <c:v>42919</c:v>
                </c:pt>
                <c:pt idx="1696">
                  <c:v>42920</c:v>
                </c:pt>
                <c:pt idx="1697">
                  <c:v>42921</c:v>
                </c:pt>
                <c:pt idx="1698">
                  <c:v>42922</c:v>
                </c:pt>
                <c:pt idx="1699">
                  <c:v>42923</c:v>
                </c:pt>
                <c:pt idx="1700">
                  <c:v>42926</c:v>
                </c:pt>
                <c:pt idx="1701">
                  <c:v>42927</c:v>
                </c:pt>
                <c:pt idx="1702">
                  <c:v>42928</c:v>
                </c:pt>
                <c:pt idx="1703">
                  <c:v>42929</c:v>
                </c:pt>
                <c:pt idx="1704">
                  <c:v>42930</c:v>
                </c:pt>
                <c:pt idx="1705">
                  <c:v>42933</c:v>
                </c:pt>
                <c:pt idx="1706">
                  <c:v>42934</c:v>
                </c:pt>
                <c:pt idx="1707">
                  <c:v>42935</c:v>
                </c:pt>
                <c:pt idx="1708">
                  <c:v>42936</c:v>
                </c:pt>
                <c:pt idx="1709">
                  <c:v>42937</c:v>
                </c:pt>
                <c:pt idx="1710">
                  <c:v>42940</c:v>
                </c:pt>
                <c:pt idx="1711">
                  <c:v>42941</c:v>
                </c:pt>
                <c:pt idx="1712">
                  <c:v>42942</c:v>
                </c:pt>
                <c:pt idx="1713">
                  <c:v>42943</c:v>
                </c:pt>
                <c:pt idx="1714">
                  <c:v>42944</c:v>
                </c:pt>
                <c:pt idx="1715">
                  <c:v>42947</c:v>
                </c:pt>
                <c:pt idx="1716">
                  <c:v>42948</c:v>
                </c:pt>
                <c:pt idx="1717">
                  <c:v>42949</c:v>
                </c:pt>
                <c:pt idx="1718">
                  <c:v>42950</c:v>
                </c:pt>
                <c:pt idx="1719">
                  <c:v>42951</c:v>
                </c:pt>
                <c:pt idx="1720">
                  <c:v>42954</c:v>
                </c:pt>
                <c:pt idx="1721">
                  <c:v>42955</c:v>
                </c:pt>
                <c:pt idx="1722">
                  <c:v>42956</c:v>
                </c:pt>
                <c:pt idx="1723">
                  <c:v>42957</c:v>
                </c:pt>
                <c:pt idx="1724">
                  <c:v>42958</c:v>
                </c:pt>
                <c:pt idx="1725">
                  <c:v>42961</c:v>
                </c:pt>
                <c:pt idx="1726">
                  <c:v>42962</c:v>
                </c:pt>
                <c:pt idx="1727">
                  <c:v>42963</c:v>
                </c:pt>
                <c:pt idx="1728">
                  <c:v>42964</c:v>
                </c:pt>
                <c:pt idx="1729">
                  <c:v>42965</c:v>
                </c:pt>
                <c:pt idx="1730">
                  <c:v>42968</c:v>
                </c:pt>
                <c:pt idx="1731">
                  <c:v>42969</c:v>
                </c:pt>
                <c:pt idx="1732">
                  <c:v>42970</c:v>
                </c:pt>
                <c:pt idx="1733">
                  <c:v>42971</c:v>
                </c:pt>
                <c:pt idx="1734">
                  <c:v>42972</c:v>
                </c:pt>
                <c:pt idx="1735">
                  <c:v>42975</c:v>
                </c:pt>
                <c:pt idx="1736">
                  <c:v>42976</c:v>
                </c:pt>
                <c:pt idx="1737">
                  <c:v>42977</c:v>
                </c:pt>
                <c:pt idx="1738">
                  <c:v>42978</c:v>
                </c:pt>
                <c:pt idx="1739">
                  <c:v>42979</c:v>
                </c:pt>
                <c:pt idx="1740">
                  <c:v>42982</c:v>
                </c:pt>
                <c:pt idx="1741">
                  <c:v>42983</c:v>
                </c:pt>
                <c:pt idx="1742">
                  <c:v>42984</c:v>
                </c:pt>
                <c:pt idx="1743">
                  <c:v>42985</c:v>
                </c:pt>
                <c:pt idx="1744">
                  <c:v>42986</c:v>
                </c:pt>
                <c:pt idx="1745">
                  <c:v>42989</c:v>
                </c:pt>
                <c:pt idx="1746">
                  <c:v>42990</c:v>
                </c:pt>
                <c:pt idx="1747">
                  <c:v>42991</c:v>
                </c:pt>
                <c:pt idx="1748">
                  <c:v>42992</c:v>
                </c:pt>
                <c:pt idx="1749">
                  <c:v>42993</c:v>
                </c:pt>
                <c:pt idx="1750">
                  <c:v>42996</c:v>
                </c:pt>
                <c:pt idx="1751">
                  <c:v>42997</c:v>
                </c:pt>
                <c:pt idx="1752">
                  <c:v>42998</c:v>
                </c:pt>
                <c:pt idx="1753">
                  <c:v>42999</c:v>
                </c:pt>
                <c:pt idx="1754">
                  <c:v>43000</c:v>
                </c:pt>
                <c:pt idx="1755">
                  <c:v>43003</c:v>
                </c:pt>
                <c:pt idx="1756">
                  <c:v>43004</c:v>
                </c:pt>
                <c:pt idx="1757">
                  <c:v>43005</c:v>
                </c:pt>
                <c:pt idx="1758">
                  <c:v>43006</c:v>
                </c:pt>
                <c:pt idx="1759">
                  <c:v>43007</c:v>
                </c:pt>
                <c:pt idx="1760">
                  <c:v>43010</c:v>
                </c:pt>
                <c:pt idx="1761">
                  <c:v>43011</c:v>
                </c:pt>
                <c:pt idx="1762">
                  <c:v>43012</c:v>
                </c:pt>
                <c:pt idx="1763">
                  <c:v>43013</c:v>
                </c:pt>
                <c:pt idx="1764">
                  <c:v>43014</c:v>
                </c:pt>
                <c:pt idx="1765">
                  <c:v>43017</c:v>
                </c:pt>
                <c:pt idx="1766">
                  <c:v>43018</c:v>
                </c:pt>
                <c:pt idx="1767">
                  <c:v>43019</c:v>
                </c:pt>
                <c:pt idx="1768">
                  <c:v>43020</c:v>
                </c:pt>
                <c:pt idx="1769">
                  <c:v>43021</c:v>
                </c:pt>
                <c:pt idx="1770">
                  <c:v>43024</c:v>
                </c:pt>
                <c:pt idx="1771">
                  <c:v>43025</c:v>
                </c:pt>
                <c:pt idx="1772">
                  <c:v>43026</c:v>
                </c:pt>
                <c:pt idx="1773">
                  <c:v>43027</c:v>
                </c:pt>
                <c:pt idx="1774">
                  <c:v>43028</c:v>
                </c:pt>
                <c:pt idx="1775">
                  <c:v>43031</c:v>
                </c:pt>
                <c:pt idx="1776">
                  <c:v>43032</c:v>
                </c:pt>
                <c:pt idx="1777">
                  <c:v>43033</c:v>
                </c:pt>
                <c:pt idx="1778">
                  <c:v>43034</c:v>
                </c:pt>
                <c:pt idx="1779">
                  <c:v>43035</c:v>
                </c:pt>
                <c:pt idx="1780">
                  <c:v>43038</c:v>
                </c:pt>
                <c:pt idx="1781">
                  <c:v>43039</c:v>
                </c:pt>
                <c:pt idx="1782">
                  <c:v>43040</c:v>
                </c:pt>
                <c:pt idx="1783">
                  <c:v>43041</c:v>
                </c:pt>
                <c:pt idx="1784">
                  <c:v>43042</c:v>
                </c:pt>
                <c:pt idx="1785">
                  <c:v>43045</c:v>
                </c:pt>
                <c:pt idx="1786">
                  <c:v>43046</c:v>
                </c:pt>
                <c:pt idx="1787">
                  <c:v>43047</c:v>
                </c:pt>
                <c:pt idx="1788">
                  <c:v>43048</c:v>
                </c:pt>
                <c:pt idx="1789">
                  <c:v>43049</c:v>
                </c:pt>
                <c:pt idx="1790">
                  <c:v>43052</c:v>
                </c:pt>
                <c:pt idx="1791">
                  <c:v>43053</c:v>
                </c:pt>
                <c:pt idx="1792">
                  <c:v>43054</c:v>
                </c:pt>
                <c:pt idx="1793">
                  <c:v>43055</c:v>
                </c:pt>
                <c:pt idx="1794">
                  <c:v>43056</c:v>
                </c:pt>
                <c:pt idx="1795">
                  <c:v>43059</c:v>
                </c:pt>
                <c:pt idx="1796">
                  <c:v>43060</c:v>
                </c:pt>
                <c:pt idx="1797">
                  <c:v>43061</c:v>
                </c:pt>
                <c:pt idx="1798">
                  <c:v>43062</c:v>
                </c:pt>
                <c:pt idx="1799">
                  <c:v>43063</c:v>
                </c:pt>
                <c:pt idx="1800">
                  <c:v>43066</c:v>
                </c:pt>
                <c:pt idx="1801">
                  <c:v>43067</c:v>
                </c:pt>
                <c:pt idx="1802">
                  <c:v>43068</c:v>
                </c:pt>
                <c:pt idx="1803">
                  <c:v>43069</c:v>
                </c:pt>
                <c:pt idx="1804">
                  <c:v>43070</c:v>
                </c:pt>
                <c:pt idx="1805">
                  <c:v>43073</c:v>
                </c:pt>
                <c:pt idx="1806">
                  <c:v>43074</c:v>
                </c:pt>
                <c:pt idx="1807">
                  <c:v>43075</c:v>
                </c:pt>
                <c:pt idx="1808">
                  <c:v>43076</c:v>
                </c:pt>
                <c:pt idx="1809">
                  <c:v>43077</c:v>
                </c:pt>
                <c:pt idx="1810">
                  <c:v>43080</c:v>
                </c:pt>
                <c:pt idx="1811">
                  <c:v>43081</c:v>
                </c:pt>
                <c:pt idx="1812">
                  <c:v>43082</c:v>
                </c:pt>
                <c:pt idx="1813">
                  <c:v>43083</c:v>
                </c:pt>
                <c:pt idx="1814">
                  <c:v>43084</c:v>
                </c:pt>
                <c:pt idx="1815">
                  <c:v>43087</c:v>
                </c:pt>
                <c:pt idx="1816">
                  <c:v>43088</c:v>
                </c:pt>
                <c:pt idx="1817">
                  <c:v>43089</c:v>
                </c:pt>
                <c:pt idx="1818">
                  <c:v>43090</c:v>
                </c:pt>
                <c:pt idx="1819">
                  <c:v>43091</c:v>
                </c:pt>
                <c:pt idx="1820">
                  <c:v>43094</c:v>
                </c:pt>
                <c:pt idx="1821">
                  <c:v>43095</c:v>
                </c:pt>
                <c:pt idx="1822">
                  <c:v>43096</c:v>
                </c:pt>
                <c:pt idx="1823">
                  <c:v>43097</c:v>
                </c:pt>
                <c:pt idx="1824">
                  <c:v>43098</c:v>
                </c:pt>
                <c:pt idx="1825">
                  <c:v>43101</c:v>
                </c:pt>
                <c:pt idx="1826">
                  <c:v>43102</c:v>
                </c:pt>
                <c:pt idx="1827">
                  <c:v>43103</c:v>
                </c:pt>
                <c:pt idx="1828">
                  <c:v>43104</c:v>
                </c:pt>
                <c:pt idx="1829">
                  <c:v>43105</c:v>
                </c:pt>
                <c:pt idx="1830">
                  <c:v>43108</c:v>
                </c:pt>
                <c:pt idx="1831">
                  <c:v>43109</c:v>
                </c:pt>
                <c:pt idx="1832">
                  <c:v>43110</c:v>
                </c:pt>
                <c:pt idx="1833">
                  <c:v>43111</c:v>
                </c:pt>
                <c:pt idx="1834">
                  <c:v>43112</c:v>
                </c:pt>
                <c:pt idx="1835">
                  <c:v>43115</c:v>
                </c:pt>
                <c:pt idx="1836">
                  <c:v>43116</c:v>
                </c:pt>
                <c:pt idx="1837">
                  <c:v>43117</c:v>
                </c:pt>
                <c:pt idx="1838">
                  <c:v>43118</c:v>
                </c:pt>
                <c:pt idx="1839">
                  <c:v>43119</c:v>
                </c:pt>
                <c:pt idx="1840">
                  <c:v>43122</c:v>
                </c:pt>
                <c:pt idx="1841">
                  <c:v>43123</c:v>
                </c:pt>
                <c:pt idx="1842">
                  <c:v>43124</c:v>
                </c:pt>
                <c:pt idx="1843">
                  <c:v>43125</c:v>
                </c:pt>
                <c:pt idx="1844">
                  <c:v>43126</c:v>
                </c:pt>
                <c:pt idx="1845">
                  <c:v>43129</c:v>
                </c:pt>
                <c:pt idx="1846">
                  <c:v>43130</c:v>
                </c:pt>
                <c:pt idx="1847">
                  <c:v>43131</c:v>
                </c:pt>
                <c:pt idx="1848">
                  <c:v>43132</c:v>
                </c:pt>
                <c:pt idx="1849">
                  <c:v>43133</c:v>
                </c:pt>
                <c:pt idx="1850">
                  <c:v>43136</c:v>
                </c:pt>
                <c:pt idx="1851">
                  <c:v>43137</c:v>
                </c:pt>
                <c:pt idx="1852">
                  <c:v>43138</c:v>
                </c:pt>
                <c:pt idx="1853">
                  <c:v>43139</c:v>
                </c:pt>
                <c:pt idx="1854">
                  <c:v>43140</c:v>
                </c:pt>
                <c:pt idx="1855">
                  <c:v>43143</c:v>
                </c:pt>
                <c:pt idx="1856">
                  <c:v>43144</c:v>
                </c:pt>
                <c:pt idx="1857">
                  <c:v>43145</c:v>
                </c:pt>
                <c:pt idx="1858">
                  <c:v>43146</c:v>
                </c:pt>
                <c:pt idx="1859">
                  <c:v>43147</c:v>
                </c:pt>
                <c:pt idx="1860">
                  <c:v>43150</c:v>
                </c:pt>
                <c:pt idx="1861">
                  <c:v>43151</c:v>
                </c:pt>
                <c:pt idx="1862">
                  <c:v>43152</c:v>
                </c:pt>
                <c:pt idx="1863">
                  <c:v>43153</c:v>
                </c:pt>
                <c:pt idx="1864">
                  <c:v>43154</c:v>
                </c:pt>
                <c:pt idx="1865">
                  <c:v>43157</c:v>
                </c:pt>
                <c:pt idx="1866">
                  <c:v>43158</c:v>
                </c:pt>
                <c:pt idx="1867">
                  <c:v>43159</c:v>
                </c:pt>
                <c:pt idx="1868">
                  <c:v>43160</c:v>
                </c:pt>
                <c:pt idx="1869">
                  <c:v>43161</c:v>
                </c:pt>
                <c:pt idx="1870">
                  <c:v>43164</c:v>
                </c:pt>
                <c:pt idx="1871">
                  <c:v>43165</c:v>
                </c:pt>
                <c:pt idx="1872">
                  <c:v>43166</c:v>
                </c:pt>
                <c:pt idx="1873">
                  <c:v>43167</c:v>
                </c:pt>
                <c:pt idx="1874">
                  <c:v>43168</c:v>
                </c:pt>
                <c:pt idx="1875">
                  <c:v>43171</c:v>
                </c:pt>
                <c:pt idx="1876">
                  <c:v>43172</c:v>
                </c:pt>
                <c:pt idx="1877">
                  <c:v>43173</c:v>
                </c:pt>
                <c:pt idx="1878">
                  <c:v>43174</c:v>
                </c:pt>
                <c:pt idx="1879">
                  <c:v>43175</c:v>
                </c:pt>
                <c:pt idx="1880">
                  <c:v>43178</c:v>
                </c:pt>
                <c:pt idx="1881">
                  <c:v>43179</c:v>
                </c:pt>
                <c:pt idx="1882">
                  <c:v>43180</c:v>
                </c:pt>
                <c:pt idx="1883">
                  <c:v>43181</c:v>
                </c:pt>
                <c:pt idx="1884">
                  <c:v>43182</c:v>
                </c:pt>
                <c:pt idx="1885">
                  <c:v>43185</c:v>
                </c:pt>
                <c:pt idx="1886">
                  <c:v>43186</c:v>
                </c:pt>
                <c:pt idx="1887">
                  <c:v>43187</c:v>
                </c:pt>
                <c:pt idx="1888">
                  <c:v>43188</c:v>
                </c:pt>
                <c:pt idx="1889">
                  <c:v>43189</c:v>
                </c:pt>
                <c:pt idx="1890">
                  <c:v>43192</c:v>
                </c:pt>
                <c:pt idx="1891">
                  <c:v>43193</c:v>
                </c:pt>
                <c:pt idx="1892">
                  <c:v>43194</c:v>
                </c:pt>
                <c:pt idx="1893">
                  <c:v>43195</c:v>
                </c:pt>
                <c:pt idx="1894">
                  <c:v>43196</c:v>
                </c:pt>
                <c:pt idx="1895">
                  <c:v>43199</c:v>
                </c:pt>
                <c:pt idx="1896">
                  <c:v>43200</c:v>
                </c:pt>
                <c:pt idx="1897">
                  <c:v>43201</c:v>
                </c:pt>
                <c:pt idx="1898">
                  <c:v>43202</c:v>
                </c:pt>
                <c:pt idx="1899">
                  <c:v>43203</c:v>
                </c:pt>
                <c:pt idx="1900">
                  <c:v>43206</c:v>
                </c:pt>
                <c:pt idx="1901">
                  <c:v>43207</c:v>
                </c:pt>
                <c:pt idx="1902">
                  <c:v>43208</c:v>
                </c:pt>
                <c:pt idx="1903">
                  <c:v>43209</c:v>
                </c:pt>
                <c:pt idx="1904">
                  <c:v>43210</c:v>
                </c:pt>
                <c:pt idx="1905">
                  <c:v>43213</c:v>
                </c:pt>
                <c:pt idx="1906">
                  <c:v>43214</c:v>
                </c:pt>
                <c:pt idx="1907">
                  <c:v>43215</c:v>
                </c:pt>
                <c:pt idx="1908">
                  <c:v>43216</c:v>
                </c:pt>
                <c:pt idx="1909">
                  <c:v>43217</c:v>
                </c:pt>
                <c:pt idx="1910">
                  <c:v>43220</c:v>
                </c:pt>
                <c:pt idx="1911">
                  <c:v>43221</c:v>
                </c:pt>
                <c:pt idx="1912">
                  <c:v>43222</c:v>
                </c:pt>
                <c:pt idx="1913">
                  <c:v>43223</c:v>
                </c:pt>
                <c:pt idx="1914">
                  <c:v>43224</c:v>
                </c:pt>
                <c:pt idx="1915">
                  <c:v>43227</c:v>
                </c:pt>
                <c:pt idx="1916">
                  <c:v>43228</c:v>
                </c:pt>
                <c:pt idx="1917">
                  <c:v>43229</c:v>
                </c:pt>
                <c:pt idx="1918">
                  <c:v>43230</c:v>
                </c:pt>
                <c:pt idx="1919">
                  <c:v>43231</c:v>
                </c:pt>
                <c:pt idx="1920">
                  <c:v>43234</c:v>
                </c:pt>
                <c:pt idx="1921">
                  <c:v>43235</c:v>
                </c:pt>
                <c:pt idx="1922">
                  <c:v>43236</c:v>
                </c:pt>
                <c:pt idx="1923">
                  <c:v>43237</c:v>
                </c:pt>
                <c:pt idx="1924">
                  <c:v>43238</c:v>
                </c:pt>
                <c:pt idx="1925">
                  <c:v>43241</c:v>
                </c:pt>
                <c:pt idx="1926">
                  <c:v>43242</c:v>
                </c:pt>
                <c:pt idx="1927">
                  <c:v>43243</c:v>
                </c:pt>
                <c:pt idx="1928">
                  <c:v>43244</c:v>
                </c:pt>
                <c:pt idx="1929">
                  <c:v>43245</c:v>
                </c:pt>
                <c:pt idx="1930">
                  <c:v>43248</c:v>
                </c:pt>
                <c:pt idx="1931">
                  <c:v>43249</c:v>
                </c:pt>
                <c:pt idx="1932">
                  <c:v>43250</c:v>
                </c:pt>
                <c:pt idx="1933">
                  <c:v>43251</c:v>
                </c:pt>
                <c:pt idx="1934">
                  <c:v>43252</c:v>
                </c:pt>
                <c:pt idx="1935">
                  <c:v>43255</c:v>
                </c:pt>
                <c:pt idx="1936">
                  <c:v>43256</c:v>
                </c:pt>
                <c:pt idx="1937">
                  <c:v>43257</c:v>
                </c:pt>
                <c:pt idx="1938">
                  <c:v>43258</c:v>
                </c:pt>
                <c:pt idx="1939">
                  <c:v>43259</c:v>
                </c:pt>
                <c:pt idx="1940">
                  <c:v>43262</c:v>
                </c:pt>
                <c:pt idx="1941">
                  <c:v>43263</c:v>
                </c:pt>
                <c:pt idx="1942">
                  <c:v>43264</c:v>
                </c:pt>
                <c:pt idx="1943">
                  <c:v>43265</c:v>
                </c:pt>
                <c:pt idx="1944">
                  <c:v>43266</c:v>
                </c:pt>
                <c:pt idx="1945">
                  <c:v>43269</c:v>
                </c:pt>
                <c:pt idx="1946">
                  <c:v>43270</c:v>
                </c:pt>
                <c:pt idx="1947">
                  <c:v>43271</c:v>
                </c:pt>
                <c:pt idx="1948">
                  <c:v>43272</c:v>
                </c:pt>
                <c:pt idx="1949">
                  <c:v>43273</c:v>
                </c:pt>
                <c:pt idx="1950">
                  <c:v>43276</c:v>
                </c:pt>
                <c:pt idx="1951">
                  <c:v>43277</c:v>
                </c:pt>
                <c:pt idx="1952">
                  <c:v>43278</c:v>
                </c:pt>
                <c:pt idx="1953">
                  <c:v>43279</c:v>
                </c:pt>
                <c:pt idx="1954">
                  <c:v>43280</c:v>
                </c:pt>
                <c:pt idx="1955">
                  <c:v>43283</c:v>
                </c:pt>
                <c:pt idx="1956">
                  <c:v>43284</c:v>
                </c:pt>
                <c:pt idx="1957">
                  <c:v>43285</c:v>
                </c:pt>
                <c:pt idx="1958">
                  <c:v>43286</c:v>
                </c:pt>
                <c:pt idx="1959">
                  <c:v>43287</c:v>
                </c:pt>
                <c:pt idx="1960">
                  <c:v>43290</c:v>
                </c:pt>
                <c:pt idx="1961">
                  <c:v>43291</c:v>
                </c:pt>
                <c:pt idx="1962">
                  <c:v>43292</c:v>
                </c:pt>
                <c:pt idx="1963">
                  <c:v>43293</c:v>
                </c:pt>
                <c:pt idx="1964">
                  <c:v>43294</c:v>
                </c:pt>
                <c:pt idx="1965">
                  <c:v>43297</c:v>
                </c:pt>
                <c:pt idx="1966">
                  <c:v>43298</c:v>
                </c:pt>
                <c:pt idx="1967">
                  <c:v>43299</c:v>
                </c:pt>
                <c:pt idx="1968">
                  <c:v>43300</c:v>
                </c:pt>
                <c:pt idx="1969">
                  <c:v>43301</c:v>
                </c:pt>
                <c:pt idx="1970">
                  <c:v>43304</c:v>
                </c:pt>
                <c:pt idx="1971">
                  <c:v>43305</c:v>
                </c:pt>
                <c:pt idx="1972">
                  <c:v>43306</c:v>
                </c:pt>
                <c:pt idx="1973">
                  <c:v>43307</c:v>
                </c:pt>
                <c:pt idx="1974">
                  <c:v>43308</c:v>
                </c:pt>
                <c:pt idx="1975">
                  <c:v>43311</c:v>
                </c:pt>
                <c:pt idx="1976">
                  <c:v>43312</c:v>
                </c:pt>
                <c:pt idx="1977">
                  <c:v>43313</c:v>
                </c:pt>
                <c:pt idx="1978">
                  <c:v>43314</c:v>
                </c:pt>
                <c:pt idx="1979">
                  <c:v>43315</c:v>
                </c:pt>
                <c:pt idx="1980">
                  <c:v>43318</c:v>
                </c:pt>
                <c:pt idx="1981">
                  <c:v>43319</c:v>
                </c:pt>
                <c:pt idx="1982">
                  <c:v>43320</c:v>
                </c:pt>
                <c:pt idx="1983">
                  <c:v>43321</c:v>
                </c:pt>
                <c:pt idx="1984">
                  <c:v>43322</c:v>
                </c:pt>
                <c:pt idx="1985">
                  <c:v>43325</c:v>
                </c:pt>
                <c:pt idx="1986">
                  <c:v>43326</c:v>
                </c:pt>
                <c:pt idx="1987">
                  <c:v>43327</c:v>
                </c:pt>
                <c:pt idx="1988">
                  <c:v>43328</c:v>
                </c:pt>
                <c:pt idx="1989">
                  <c:v>43329</c:v>
                </c:pt>
                <c:pt idx="1990">
                  <c:v>43332</c:v>
                </c:pt>
                <c:pt idx="1991">
                  <c:v>43333</c:v>
                </c:pt>
                <c:pt idx="1992">
                  <c:v>43334</c:v>
                </c:pt>
                <c:pt idx="1993">
                  <c:v>43335</c:v>
                </c:pt>
                <c:pt idx="1994">
                  <c:v>43336</c:v>
                </c:pt>
                <c:pt idx="1995">
                  <c:v>43339</c:v>
                </c:pt>
                <c:pt idx="1996">
                  <c:v>43340</c:v>
                </c:pt>
                <c:pt idx="1997">
                  <c:v>43341</c:v>
                </c:pt>
                <c:pt idx="1998">
                  <c:v>43342</c:v>
                </c:pt>
                <c:pt idx="1999">
                  <c:v>43343</c:v>
                </c:pt>
                <c:pt idx="2000">
                  <c:v>43346</c:v>
                </c:pt>
                <c:pt idx="2001">
                  <c:v>43347</c:v>
                </c:pt>
                <c:pt idx="2002">
                  <c:v>43348</c:v>
                </c:pt>
                <c:pt idx="2003">
                  <c:v>43349</c:v>
                </c:pt>
                <c:pt idx="2004">
                  <c:v>43350</c:v>
                </c:pt>
                <c:pt idx="2005">
                  <c:v>43353</c:v>
                </c:pt>
                <c:pt idx="2006">
                  <c:v>43354</c:v>
                </c:pt>
                <c:pt idx="2007">
                  <c:v>43355</c:v>
                </c:pt>
                <c:pt idx="2008">
                  <c:v>43356</c:v>
                </c:pt>
                <c:pt idx="2009">
                  <c:v>43357</c:v>
                </c:pt>
                <c:pt idx="2010">
                  <c:v>43360</c:v>
                </c:pt>
                <c:pt idx="2011">
                  <c:v>43361</c:v>
                </c:pt>
                <c:pt idx="2012">
                  <c:v>43362</c:v>
                </c:pt>
                <c:pt idx="2013">
                  <c:v>43363</c:v>
                </c:pt>
                <c:pt idx="2014">
                  <c:v>43364</c:v>
                </c:pt>
                <c:pt idx="2015">
                  <c:v>43367</c:v>
                </c:pt>
                <c:pt idx="2016">
                  <c:v>43368</c:v>
                </c:pt>
                <c:pt idx="2017">
                  <c:v>43369</c:v>
                </c:pt>
                <c:pt idx="2018">
                  <c:v>43370</c:v>
                </c:pt>
                <c:pt idx="2019">
                  <c:v>43371</c:v>
                </c:pt>
                <c:pt idx="2020">
                  <c:v>43374</c:v>
                </c:pt>
                <c:pt idx="2021">
                  <c:v>43375</c:v>
                </c:pt>
                <c:pt idx="2022">
                  <c:v>43376</c:v>
                </c:pt>
                <c:pt idx="2023">
                  <c:v>43377</c:v>
                </c:pt>
                <c:pt idx="2024">
                  <c:v>43378</c:v>
                </c:pt>
                <c:pt idx="2025">
                  <c:v>43381</c:v>
                </c:pt>
                <c:pt idx="2026">
                  <c:v>43382</c:v>
                </c:pt>
                <c:pt idx="2027">
                  <c:v>43383</c:v>
                </c:pt>
                <c:pt idx="2028">
                  <c:v>43384</c:v>
                </c:pt>
                <c:pt idx="2029">
                  <c:v>43385</c:v>
                </c:pt>
                <c:pt idx="2030">
                  <c:v>43388</c:v>
                </c:pt>
                <c:pt idx="2031">
                  <c:v>43389</c:v>
                </c:pt>
                <c:pt idx="2032">
                  <c:v>43390</c:v>
                </c:pt>
                <c:pt idx="2033">
                  <c:v>43391</c:v>
                </c:pt>
                <c:pt idx="2034">
                  <c:v>43392</c:v>
                </c:pt>
                <c:pt idx="2035">
                  <c:v>43395</c:v>
                </c:pt>
                <c:pt idx="2036">
                  <c:v>43396</c:v>
                </c:pt>
                <c:pt idx="2037">
                  <c:v>43397</c:v>
                </c:pt>
                <c:pt idx="2038">
                  <c:v>43398</c:v>
                </c:pt>
                <c:pt idx="2039">
                  <c:v>43399</c:v>
                </c:pt>
                <c:pt idx="2040">
                  <c:v>43402</c:v>
                </c:pt>
                <c:pt idx="2041">
                  <c:v>43403</c:v>
                </c:pt>
                <c:pt idx="2042">
                  <c:v>43404</c:v>
                </c:pt>
                <c:pt idx="2043">
                  <c:v>43405</c:v>
                </c:pt>
                <c:pt idx="2044">
                  <c:v>43406</c:v>
                </c:pt>
                <c:pt idx="2045">
                  <c:v>43409</c:v>
                </c:pt>
                <c:pt idx="2046">
                  <c:v>43410</c:v>
                </c:pt>
                <c:pt idx="2047">
                  <c:v>43411</c:v>
                </c:pt>
                <c:pt idx="2048">
                  <c:v>43412</c:v>
                </c:pt>
                <c:pt idx="2049">
                  <c:v>43413</c:v>
                </c:pt>
                <c:pt idx="2050">
                  <c:v>43416</c:v>
                </c:pt>
                <c:pt idx="2051">
                  <c:v>43417</c:v>
                </c:pt>
                <c:pt idx="2052">
                  <c:v>43418</c:v>
                </c:pt>
                <c:pt idx="2053">
                  <c:v>43419</c:v>
                </c:pt>
                <c:pt idx="2054">
                  <c:v>43420</c:v>
                </c:pt>
                <c:pt idx="2055">
                  <c:v>43423</c:v>
                </c:pt>
                <c:pt idx="2056">
                  <c:v>43424</c:v>
                </c:pt>
                <c:pt idx="2057">
                  <c:v>43425</c:v>
                </c:pt>
                <c:pt idx="2058">
                  <c:v>43426</c:v>
                </c:pt>
                <c:pt idx="2059">
                  <c:v>43427</c:v>
                </c:pt>
                <c:pt idx="2060">
                  <c:v>43430</c:v>
                </c:pt>
                <c:pt idx="2061">
                  <c:v>43431</c:v>
                </c:pt>
                <c:pt idx="2062">
                  <c:v>43432</c:v>
                </c:pt>
                <c:pt idx="2063">
                  <c:v>43433</c:v>
                </c:pt>
                <c:pt idx="2064">
                  <c:v>43434</c:v>
                </c:pt>
                <c:pt idx="2065">
                  <c:v>43437</c:v>
                </c:pt>
                <c:pt idx="2066">
                  <c:v>43438</c:v>
                </c:pt>
                <c:pt idx="2067">
                  <c:v>43439</c:v>
                </c:pt>
                <c:pt idx="2068">
                  <c:v>43440</c:v>
                </c:pt>
                <c:pt idx="2069">
                  <c:v>43441</c:v>
                </c:pt>
                <c:pt idx="2070">
                  <c:v>43444</c:v>
                </c:pt>
                <c:pt idx="2071">
                  <c:v>43445</c:v>
                </c:pt>
                <c:pt idx="2072">
                  <c:v>43446</c:v>
                </c:pt>
                <c:pt idx="2073">
                  <c:v>43447</c:v>
                </c:pt>
                <c:pt idx="2074">
                  <c:v>43448</c:v>
                </c:pt>
                <c:pt idx="2075">
                  <c:v>43451</c:v>
                </c:pt>
                <c:pt idx="2076">
                  <c:v>43452</c:v>
                </c:pt>
                <c:pt idx="2077">
                  <c:v>43453</c:v>
                </c:pt>
                <c:pt idx="2078">
                  <c:v>43454</c:v>
                </c:pt>
                <c:pt idx="2079">
                  <c:v>43455</c:v>
                </c:pt>
                <c:pt idx="2080">
                  <c:v>43458</c:v>
                </c:pt>
                <c:pt idx="2081">
                  <c:v>43459</c:v>
                </c:pt>
                <c:pt idx="2082">
                  <c:v>43460</c:v>
                </c:pt>
                <c:pt idx="2083">
                  <c:v>43461</c:v>
                </c:pt>
                <c:pt idx="2084">
                  <c:v>43462</c:v>
                </c:pt>
                <c:pt idx="2085">
                  <c:v>43465</c:v>
                </c:pt>
                <c:pt idx="2086">
                  <c:v>43466</c:v>
                </c:pt>
                <c:pt idx="2087">
                  <c:v>43467</c:v>
                </c:pt>
                <c:pt idx="2088">
                  <c:v>43468</c:v>
                </c:pt>
                <c:pt idx="2089">
                  <c:v>43469</c:v>
                </c:pt>
                <c:pt idx="2090">
                  <c:v>43472</c:v>
                </c:pt>
                <c:pt idx="2091">
                  <c:v>43473</c:v>
                </c:pt>
                <c:pt idx="2092">
                  <c:v>43474</c:v>
                </c:pt>
                <c:pt idx="2093">
                  <c:v>43475</c:v>
                </c:pt>
                <c:pt idx="2094">
                  <c:v>43476</c:v>
                </c:pt>
                <c:pt idx="2095">
                  <c:v>43479</c:v>
                </c:pt>
                <c:pt idx="2096">
                  <c:v>43480</c:v>
                </c:pt>
                <c:pt idx="2097">
                  <c:v>43481</c:v>
                </c:pt>
                <c:pt idx="2098">
                  <c:v>43482</c:v>
                </c:pt>
                <c:pt idx="2099">
                  <c:v>43483</c:v>
                </c:pt>
                <c:pt idx="2100">
                  <c:v>43486</c:v>
                </c:pt>
                <c:pt idx="2101">
                  <c:v>43487</c:v>
                </c:pt>
                <c:pt idx="2102">
                  <c:v>43488</c:v>
                </c:pt>
                <c:pt idx="2103">
                  <c:v>43489</c:v>
                </c:pt>
                <c:pt idx="2104">
                  <c:v>43490</c:v>
                </c:pt>
                <c:pt idx="2105">
                  <c:v>43493</c:v>
                </c:pt>
                <c:pt idx="2106">
                  <c:v>43494</c:v>
                </c:pt>
                <c:pt idx="2107">
                  <c:v>43495</c:v>
                </c:pt>
                <c:pt idx="2108">
                  <c:v>43496</c:v>
                </c:pt>
                <c:pt idx="2109">
                  <c:v>43497</c:v>
                </c:pt>
                <c:pt idx="2110">
                  <c:v>43500</c:v>
                </c:pt>
                <c:pt idx="2111">
                  <c:v>43501</c:v>
                </c:pt>
                <c:pt idx="2112">
                  <c:v>43502</c:v>
                </c:pt>
                <c:pt idx="2113">
                  <c:v>43503</c:v>
                </c:pt>
                <c:pt idx="2114">
                  <c:v>43504</c:v>
                </c:pt>
                <c:pt idx="2115">
                  <c:v>43507</c:v>
                </c:pt>
                <c:pt idx="2116">
                  <c:v>43508</c:v>
                </c:pt>
                <c:pt idx="2117">
                  <c:v>43509</c:v>
                </c:pt>
                <c:pt idx="2118">
                  <c:v>43510</c:v>
                </c:pt>
                <c:pt idx="2119">
                  <c:v>43511</c:v>
                </c:pt>
                <c:pt idx="2120">
                  <c:v>43514</c:v>
                </c:pt>
                <c:pt idx="2121">
                  <c:v>43515</c:v>
                </c:pt>
                <c:pt idx="2122">
                  <c:v>43516</c:v>
                </c:pt>
                <c:pt idx="2123">
                  <c:v>43517</c:v>
                </c:pt>
                <c:pt idx="2124">
                  <c:v>43518</c:v>
                </c:pt>
                <c:pt idx="2125">
                  <c:v>43521</c:v>
                </c:pt>
                <c:pt idx="2126">
                  <c:v>43522</c:v>
                </c:pt>
                <c:pt idx="2127">
                  <c:v>43523</c:v>
                </c:pt>
                <c:pt idx="2128">
                  <c:v>43524</c:v>
                </c:pt>
                <c:pt idx="2129">
                  <c:v>43525</c:v>
                </c:pt>
                <c:pt idx="2130">
                  <c:v>43528</c:v>
                </c:pt>
                <c:pt idx="2131">
                  <c:v>43529</c:v>
                </c:pt>
                <c:pt idx="2132">
                  <c:v>43530</c:v>
                </c:pt>
                <c:pt idx="2133">
                  <c:v>43531</c:v>
                </c:pt>
                <c:pt idx="2134">
                  <c:v>43532</c:v>
                </c:pt>
                <c:pt idx="2135">
                  <c:v>43535</c:v>
                </c:pt>
                <c:pt idx="2136">
                  <c:v>43536</c:v>
                </c:pt>
                <c:pt idx="2137">
                  <c:v>43537</c:v>
                </c:pt>
                <c:pt idx="2138">
                  <c:v>43538</c:v>
                </c:pt>
                <c:pt idx="2139">
                  <c:v>43539</c:v>
                </c:pt>
                <c:pt idx="2140">
                  <c:v>43542</c:v>
                </c:pt>
                <c:pt idx="2141">
                  <c:v>43543</c:v>
                </c:pt>
                <c:pt idx="2142">
                  <c:v>43544</c:v>
                </c:pt>
                <c:pt idx="2143">
                  <c:v>43545</c:v>
                </c:pt>
                <c:pt idx="2144">
                  <c:v>43546</c:v>
                </c:pt>
                <c:pt idx="2145">
                  <c:v>43549</c:v>
                </c:pt>
                <c:pt idx="2146">
                  <c:v>43550</c:v>
                </c:pt>
                <c:pt idx="2147">
                  <c:v>43551</c:v>
                </c:pt>
                <c:pt idx="2148">
                  <c:v>43552</c:v>
                </c:pt>
                <c:pt idx="2149">
                  <c:v>43553</c:v>
                </c:pt>
                <c:pt idx="2150">
                  <c:v>43556</c:v>
                </c:pt>
                <c:pt idx="2151">
                  <c:v>43557</c:v>
                </c:pt>
                <c:pt idx="2152">
                  <c:v>43558</c:v>
                </c:pt>
                <c:pt idx="2153">
                  <c:v>43559</c:v>
                </c:pt>
                <c:pt idx="2154">
                  <c:v>43560</c:v>
                </c:pt>
                <c:pt idx="2155">
                  <c:v>43563</c:v>
                </c:pt>
                <c:pt idx="2156">
                  <c:v>43564</c:v>
                </c:pt>
                <c:pt idx="2157">
                  <c:v>43565</c:v>
                </c:pt>
                <c:pt idx="2158">
                  <c:v>43566</c:v>
                </c:pt>
                <c:pt idx="2159">
                  <c:v>43567</c:v>
                </c:pt>
                <c:pt idx="2160">
                  <c:v>43570</c:v>
                </c:pt>
                <c:pt idx="2161">
                  <c:v>43571</c:v>
                </c:pt>
                <c:pt idx="2162">
                  <c:v>43572</c:v>
                </c:pt>
                <c:pt idx="2163">
                  <c:v>43573</c:v>
                </c:pt>
                <c:pt idx="2164">
                  <c:v>43574</c:v>
                </c:pt>
                <c:pt idx="2165">
                  <c:v>43577</c:v>
                </c:pt>
                <c:pt idx="2166">
                  <c:v>43578</c:v>
                </c:pt>
                <c:pt idx="2167">
                  <c:v>43579</c:v>
                </c:pt>
                <c:pt idx="2168">
                  <c:v>43580</c:v>
                </c:pt>
                <c:pt idx="2169">
                  <c:v>43581</c:v>
                </c:pt>
                <c:pt idx="2170">
                  <c:v>43584</c:v>
                </c:pt>
                <c:pt idx="2171">
                  <c:v>43585</c:v>
                </c:pt>
                <c:pt idx="2172">
                  <c:v>43586</c:v>
                </c:pt>
                <c:pt idx="2173">
                  <c:v>43587</c:v>
                </c:pt>
                <c:pt idx="2174">
                  <c:v>43588</c:v>
                </c:pt>
                <c:pt idx="2175">
                  <c:v>43591</c:v>
                </c:pt>
                <c:pt idx="2176">
                  <c:v>43592</c:v>
                </c:pt>
                <c:pt idx="2177">
                  <c:v>43593</c:v>
                </c:pt>
                <c:pt idx="2178">
                  <c:v>43594</c:v>
                </c:pt>
                <c:pt idx="2179">
                  <c:v>43595</c:v>
                </c:pt>
                <c:pt idx="2180">
                  <c:v>43598</c:v>
                </c:pt>
                <c:pt idx="2181">
                  <c:v>43599</c:v>
                </c:pt>
                <c:pt idx="2182">
                  <c:v>43600</c:v>
                </c:pt>
                <c:pt idx="2183">
                  <c:v>43601</c:v>
                </c:pt>
                <c:pt idx="2184">
                  <c:v>43602</c:v>
                </c:pt>
                <c:pt idx="2185">
                  <c:v>43605</c:v>
                </c:pt>
                <c:pt idx="2186">
                  <c:v>43606</c:v>
                </c:pt>
                <c:pt idx="2187">
                  <c:v>43607</c:v>
                </c:pt>
                <c:pt idx="2188">
                  <c:v>43608</c:v>
                </c:pt>
                <c:pt idx="2189">
                  <c:v>43609</c:v>
                </c:pt>
                <c:pt idx="2190">
                  <c:v>43612</c:v>
                </c:pt>
                <c:pt idx="2191">
                  <c:v>43613</c:v>
                </c:pt>
                <c:pt idx="2192">
                  <c:v>43614</c:v>
                </c:pt>
                <c:pt idx="2193">
                  <c:v>43615</c:v>
                </c:pt>
                <c:pt idx="2194">
                  <c:v>43616</c:v>
                </c:pt>
                <c:pt idx="2195">
                  <c:v>43619</c:v>
                </c:pt>
                <c:pt idx="2196">
                  <c:v>43620</c:v>
                </c:pt>
                <c:pt idx="2197">
                  <c:v>43621</c:v>
                </c:pt>
                <c:pt idx="2198">
                  <c:v>43622</c:v>
                </c:pt>
                <c:pt idx="2199">
                  <c:v>43623</c:v>
                </c:pt>
                <c:pt idx="2200">
                  <c:v>43626</c:v>
                </c:pt>
                <c:pt idx="2201">
                  <c:v>43627</c:v>
                </c:pt>
                <c:pt idx="2202">
                  <c:v>43628</c:v>
                </c:pt>
                <c:pt idx="2203">
                  <c:v>43629</c:v>
                </c:pt>
                <c:pt idx="2204">
                  <c:v>43630</c:v>
                </c:pt>
                <c:pt idx="2205">
                  <c:v>43633</c:v>
                </c:pt>
                <c:pt idx="2206">
                  <c:v>43634</c:v>
                </c:pt>
                <c:pt idx="2207">
                  <c:v>43635</c:v>
                </c:pt>
                <c:pt idx="2208">
                  <c:v>43636</c:v>
                </c:pt>
                <c:pt idx="2209">
                  <c:v>43637</c:v>
                </c:pt>
                <c:pt idx="2210">
                  <c:v>43640</c:v>
                </c:pt>
                <c:pt idx="2211">
                  <c:v>43641</c:v>
                </c:pt>
                <c:pt idx="2212">
                  <c:v>43642</c:v>
                </c:pt>
                <c:pt idx="2213">
                  <c:v>43643</c:v>
                </c:pt>
                <c:pt idx="2214">
                  <c:v>43644</c:v>
                </c:pt>
                <c:pt idx="2215">
                  <c:v>43647</c:v>
                </c:pt>
                <c:pt idx="2216">
                  <c:v>43648</c:v>
                </c:pt>
                <c:pt idx="2217">
                  <c:v>43649</c:v>
                </c:pt>
                <c:pt idx="2218">
                  <c:v>43650</c:v>
                </c:pt>
                <c:pt idx="2219">
                  <c:v>43651</c:v>
                </c:pt>
                <c:pt idx="2220">
                  <c:v>43654</c:v>
                </c:pt>
                <c:pt idx="2221">
                  <c:v>43655</c:v>
                </c:pt>
                <c:pt idx="2222">
                  <c:v>43656</c:v>
                </c:pt>
                <c:pt idx="2223">
                  <c:v>43657</c:v>
                </c:pt>
                <c:pt idx="2224">
                  <c:v>43658</c:v>
                </c:pt>
                <c:pt idx="2225">
                  <c:v>43661</c:v>
                </c:pt>
                <c:pt idx="2226">
                  <c:v>43662</c:v>
                </c:pt>
                <c:pt idx="2227">
                  <c:v>43663</c:v>
                </c:pt>
                <c:pt idx="2228">
                  <c:v>43664</c:v>
                </c:pt>
                <c:pt idx="2229">
                  <c:v>43665</c:v>
                </c:pt>
                <c:pt idx="2230">
                  <c:v>43668</c:v>
                </c:pt>
                <c:pt idx="2231">
                  <c:v>43669</c:v>
                </c:pt>
                <c:pt idx="2232">
                  <c:v>43670</c:v>
                </c:pt>
                <c:pt idx="2233">
                  <c:v>43671</c:v>
                </c:pt>
                <c:pt idx="2234">
                  <c:v>43672</c:v>
                </c:pt>
                <c:pt idx="2235">
                  <c:v>43675</c:v>
                </c:pt>
                <c:pt idx="2236">
                  <c:v>43676</c:v>
                </c:pt>
                <c:pt idx="2237">
                  <c:v>43677</c:v>
                </c:pt>
                <c:pt idx="2238">
                  <c:v>43678</c:v>
                </c:pt>
                <c:pt idx="2239">
                  <c:v>43679</c:v>
                </c:pt>
                <c:pt idx="2240">
                  <c:v>43682</c:v>
                </c:pt>
                <c:pt idx="2241">
                  <c:v>43683</c:v>
                </c:pt>
                <c:pt idx="2242">
                  <c:v>43684</c:v>
                </c:pt>
                <c:pt idx="2243">
                  <c:v>43685</c:v>
                </c:pt>
                <c:pt idx="2244">
                  <c:v>43686</c:v>
                </c:pt>
                <c:pt idx="2245">
                  <c:v>43689</c:v>
                </c:pt>
                <c:pt idx="2246">
                  <c:v>43690</c:v>
                </c:pt>
                <c:pt idx="2247">
                  <c:v>43691</c:v>
                </c:pt>
                <c:pt idx="2248">
                  <c:v>43692</c:v>
                </c:pt>
                <c:pt idx="2249">
                  <c:v>43693</c:v>
                </c:pt>
                <c:pt idx="2250">
                  <c:v>43696</c:v>
                </c:pt>
                <c:pt idx="2251">
                  <c:v>43697</c:v>
                </c:pt>
                <c:pt idx="2252">
                  <c:v>43698</c:v>
                </c:pt>
                <c:pt idx="2253">
                  <c:v>43699</c:v>
                </c:pt>
                <c:pt idx="2254">
                  <c:v>43700</c:v>
                </c:pt>
                <c:pt idx="2255">
                  <c:v>43703</c:v>
                </c:pt>
                <c:pt idx="2256">
                  <c:v>43704</c:v>
                </c:pt>
                <c:pt idx="2257">
                  <c:v>43705</c:v>
                </c:pt>
                <c:pt idx="2258">
                  <c:v>43706</c:v>
                </c:pt>
                <c:pt idx="2259">
                  <c:v>43707</c:v>
                </c:pt>
                <c:pt idx="2260">
                  <c:v>43710</c:v>
                </c:pt>
                <c:pt idx="2261">
                  <c:v>43711</c:v>
                </c:pt>
                <c:pt idx="2262">
                  <c:v>43712</c:v>
                </c:pt>
                <c:pt idx="2263">
                  <c:v>43713</c:v>
                </c:pt>
                <c:pt idx="2264">
                  <c:v>43714</c:v>
                </c:pt>
                <c:pt idx="2265">
                  <c:v>43717</c:v>
                </c:pt>
                <c:pt idx="2266">
                  <c:v>43718</c:v>
                </c:pt>
                <c:pt idx="2267">
                  <c:v>43719</c:v>
                </c:pt>
                <c:pt idx="2268">
                  <c:v>43720</c:v>
                </c:pt>
                <c:pt idx="2269">
                  <c:v>43721</c:v>
                </c:pt>
                <c:pt idx="2270">
                  <c:v>43724</c:v>
                </c:pt>
                <c:pt idx="2271">
                  <c:v>43725</c:v>
                </c:pt>
                <c:pt idx="2272">
                  <c:v>43726</c:v>
                </c:pt>
                <c:pt idx="2273">
                  <c:v>43727</c:v>
                </c:pt>
                <c:pt idx="2274">
                  <c:v>43728</c:v>
                </c:pt>
                <c:pt idx="2275">
                  <c:v>43731</c:v>
                </c:pt>
                <c:pt idx="2276">
                  <c:v>43732</c:v>
                </c:pt>
                <c:pt idx="2277">
                  <c:v>43733</c:v>
                </c:pt>
                <c:pt idx="2278">
                  <c:v>43734</c:v>
                </c:pt>
                <c:pt idx="2279">
                  <c:v>43735</c:v>
                </c:pt>
                <c:pt idx="2280">
                  <c:v>43738</c:v>
                </c:pt>
                <c:pt idx="2281">
                  <c:v>43739</c:v>
                </c:pt>
                <c:pt idx="2282">
                  <c:v>43740</c:v>
                </c:pt>
                <c:pt idx="2283">
                  <c:v>43741</c:v>
                </c:pt>
                <c:pt idx="2284">
                  <c:v>43742</c:v>
                </c:pt>
                <c:pt idx="2285">
                  <c:v>43745</c:v>
                </c:pt>
                <c:pt idx="2286">
                  <c:v>43746</c:v>
                </c:pt>
                <c:pt idx="2287">
                  <c:v>43747</c:v>
                </c:pt>
                <c:pt idx="2288">
                  <c:v>43748</c:v>
                </c:pt>
                <c:pt idx="2289">
                  <c:v>43749</c:v>
                </c:pt>
                <c:pt idx="2290">
                  <c:v>43752</c:v>
                </c:pt>
                <c:pt idx="2291">
                  <c:v>43753</c:v>
                </c:pt>
                <c:pt idx="2292">
                  <c:v>43754</c:v>
                </c:pt>
                <c:pt idx="2293">
                  <c:v>43755</c:v>
                </c:pt>
                <c:pt idx="2294">
                  <c:v>43756</c:v>
                </c:pt>
                <c:pt idx="2295">
                  <c:v>43759</c:v>
                </c:pt>
                <c:pt idx="2296">
                  <c:v>43760</c:v>
                </c:pt>
                <c:pt idx="2297">
                  <c:v>43761</c:v>
                </c:pt>
                <c:pt idx="2298">
                  <c:v>43762</c:v>
                </c:pt>
                <c:pt idx="2299">
                  <c:v>43763</c:v>
                </c:pt>
                <c:pt idx="2300">
                  <c:v>43766</c:v>
                </c:pt>
                <c:pt idx="2301">
                  <c:v>43767</c:v>
                </c:pt>
                <c:pt idx="2302">
                  <c:v>43768</c:v>
                </c:pt>
                <c:pt idx="2303">
                  <c:v>43769</c:v>
                </c:pt>
                <c:pt idx="2304">
                  <c:v>43770</c:v>
                </c:pt>
                <c:pt idx="2305">
                  <c:v>43773</c:v>
                </c:pt>
                <c:pt idx="2306">
                  <c:v>43774</c:v>
                </c:pt>
                <c:pt idx="2307">
                  <c:v>43775</c:v>
                </c:pt>
                <c:pt idx="2308">
                  <c:v>43776</c:v>
                </c:pt>
                <c:pt idx="2309">
                  <c:v>43777</c:v>
                </c:pt>
                <c:pt idx="2310">
                  <c:v>43780</c:v>
                </c:pt>
                <c:pt idx="2311">
                  <c:v>43781</c:v>
                </c:pt>
                <c:pt idx="2312">
                  <c:v>43782</c:v>
                </c:pt>
                <c:pt idx="2313">
                  <c:v>43783</c:v>
                </c:pt>
                <c:pt idx="2314">
                  <c:v>43784</c:v>
                </c:pt>
                <c:pt idx="2315">
                  <c:v>43787</c:v>
                </c:pt>
                <c:pt idx="2316">
                  <c:v>43788</c:v>
                </c:pt>
                <c:pt idx="2317">
                  <c:v>43789</c:v>
                </c:pt>
                <c:pt idx="2318">
                  <c:v>43790</c:v>
                </c:pt>
                <c:pt idx="2319">
                  <c:v>43791</c:v>
                </c:pt>
                <c:pt idx="2320">
                  <c:v>43794</c:v>
                </c:pt>
                <c:pt idx="2321">
                  <c:v>43795</c:v>
                </c:pt>
                <c:pt idx="2322">
                  <c:v>43796</c:v>
                </c:pt>
                <c:pt idx="2323">
                  <c:v>43797</c:v>
                </c:pt>
                <c:pt idx="2324">
                  <c:v>43798</c:v>
                </c:pt>
                <c:pt idx="2325">
                  <c:v>43801</c:v>
                </c:pt>
                <c:pt idx="2326">
                  <c:v>43802</c:v>
                </c:pt>
                <c:pt idx="2327">
                  <c:v>43803</c:v>
                </c:pt>
                <c:pt idx="2328">
                  <c:v>43804</c:v>
                </c:pt>
                <c:pt idx="2329">
                  <c:v>43805</c:v>
                </c:pt>
                <c:pt idx="2330">
                  <c:v>43808</c:v>
                </c:pt>
                <c:pt idx="2331">
                  <c:v>43809</c:v>
                </c:pt>
                <c:pt idx="2332">
                  <c:v>43810</c:v>
                </c:pt>
                <c:pt idx="2333">
                  <c:v>43811</c:v>
                </c:pt>
                <c:pt idx="2334">
                  <c:v>43812</c:v>
                </c:pt>
                <c:pt idx="2335">
                  <c:v>43815</c:v>
                </c:pt>
                <c:pt idx="2336">
                  <c:v>43816</c:v>
                </c:pt>
                <c:pt idx="2337">
                  <c:v>43817</c:v>
                </c:pt>
                <c:pt idx="2338">
                  <c:v>43818</c:v>
                </c:pt>
                <c:pt idx="2339">
                  <c:v>43819</c:v>
                </c:pt>
                <c:pt idx="2340">
                  <c:v>43822</c:v>
                </c:pt>
                <c:pt idx="2341">
                  <c:v>43823</c:v>
                </c:pt>
                <c:pt idx="2342">
                  <c:v>43824</c:v>
                </c:pt>
                <c:pt idx="2343">
                  <c:v>43825</c:v>
                </c:pt>
                <c:pt idx="2344">
                  <c:v>43826</c:v>
                </c:pt>
                <c:pt idx="2345">
                  <c:v>43829</c:v>
                </c:pt>
                <c:pt idx="2346">
                  <c:v>43830</c:v>
                </c:pt>
                <c:pt idx="2347">
                  <c:v>43831</c:v>
                </c:pt>
                <c:pt idx="2348">
                  <c:v>43832</c:v>
                </c:pt>
                <c:pt idx="2349">
                  <c:v>43833</c:v>
                </c:pt>
                <c:pt idx="2350">
                  <c:v>43836</c:v>
                </c:pt>
                <c:pt idx="2351">
                  <c:v>43837</c:v>
                </c:pt>
                <c:pt idx="2352">
                  <c:v>43838</c:v>
                </c:pt>
                <c:pt idx="2353">
                  <c:v>43839</c:v>
                </c:pt>
                <c:pt idx="2354">
                  <c:v>43840</c:v>
                </c:pt>
                <c:pt idx="2355">
                  <c:v>43843</c:v>
                </c:pt>
                <c:pt idx="2356">
                  <c:v>43844</c:v>
                </c:pt>
                <c:pt idx="2357">
                  <c:v>43845</c:v>
                </c:pt>
                <c:pt idx="2358">
                  <c:v>43846</c:v>
                </c:pt>
                <c:pt idx="2359">
                  <c:v>43847</c:v>
                </c:pt>
                <c:pt idx="2360">
                  <c:v>43850</c:v>
                </c:pt>
                <c:pt idx="2361">
                  <c:v>43851</c:v>
                </c:pt>
                <c:pt idx="2362">
                  <c:v>43852</c:v>
                </c:pt>
                <c:pt idx="2363">
                  <c:v>43853</c:v>
                </c:pt>
                <c:pt idx="2364">
                  <c:v>43854</c:v>
                </c:pt>
                <c:pt idx="2365">
                  <c:v>43857</c:v>
                </c:pt>
                <c:pt idx="2366">
                  <c:v>43858</c:v>
                </c:pt>
                <c:pt idx="2367">
                  <c:v>43859</c:v>
                </c:pt>
                <c:pt idx="2368">
                  <c:v>43860</c:v>
                </c:pt>
                <c:pt idx="2369">
                  <c:v>43861</c:v>
                </c:pt>
                <c:pt idx="2370">
                  <c:v>43864</c:v>
                </c:pt>
                <c:pt idx="2371">
                  <c:v>43865</c:v>
                </c:pt>
                <c:pt idx="2372">
                  <c:v>43866</c:v>
                </c:pt>
                <c:pt idx="2373">
                  <c:v>43867</c:v>
                </c:pt>
                <c:pt idx="2374">
                  <c:v>43868</c:v>
                </c:pt>
                <c:pt idx="2375">
                  <c:v>43871</c:v>
                </c:pt>
                <c:pt idx="2376">
                  <c:v>43872</c:v>
                </c:pt>
                <c:pt idx="2377">
                  <c:v>43873</c:v>
                </c:pt>
                <c:pt idx="2378">
                  <c:v>43874</c:v>
                </c:pt>
                <c:pt idx="2379">
                  <c:v>43875</c:v>
                </c:pt>
                <c:pt idx="2380">
                  <c:v>43878</c:v>
                </c:pt>
                <c:pt idx="2381">
                  <c:v>43879</c:v>
                </c:pt>
                <c:pt idx="2382">
                  <c:v>43880</c:v>
                </c:pt>
                <c:pt idx="2383">
                  <c:v>43881</c:v>
                </c:pt>
                <c:pt idx="2384">
                  <c:v>43882</c:v>
                </c:pt>
                <c:pt idx="2385">
                  <c:v>43885</c:v>
                </c:pt>
                <c:pt idx="2386">
                  <c:v>43886</c:v>
                </c:pt>
                <c:pt idx="2387">
                  <c:v>43887</c:v>
                </c:pt>
                <c:pt idx="2388">
                  <c:v>43888</c:v>
                </c:pt>
                <c:pt idx="2389">
                  <c:v>43889</c:v>
                </c:pt>
                <c:pt idx="2390">
                  <c:v>43892</c:v>
                </c:pt>
                <c:pt idx="2391">
                  <c:v>43893</c:v>
                </c:pt>
                <c:pt idx="2392">
                  <c:v>43894</c:v>
                </c:pt>
                <c:pt idx="2393">
                  <c:v>43895</c:v>
                </c:pt>
                <c:pt idx="2394">
                  <c:v>43896</c:v>
                </c:pt>
                <c:pt idx="2395">
                  <c:v>43899</c:v>
                </c:pt>
                <c:pt idx="2396">
                  <c:v>43900</c:v>
                </c:pt>
                <c:pt idx="2397">
                  <c:v>43901</c:v>
                </c:pt>
                <c:pt idx="2398">
                  <c:v>43902</c:v>
                </c:pt>
                <c:pt idx="2399">
                  <c:v>43903</c:v>
                </c:pt>
                <c:pt idx="2400">
                  <c:v>43906</c:v>
                </c:pt>
                <c:pt idx="2401">
                  <c:v>43907</c:v>
                </c:pt>
                <c:pt idx="2402">
                  <c:v>43908</c:v>
                </c:pt>
                <c:pt idx="2403">
                  <c:v>43909</c:v>
                </c:pt>
                <c:pt idx="2404">
                  <c:v>43910</c:v>
                </c:pt>
                <c:pt idx="2405">
                  <c:v>43913</c:v>
                </c:pt>
                <c:pt idx="2406">
                  <c:v>43914</c:v>
                </c:pt>
                <c:pt idx="2407">
                  <c:v>43915</c:v>
                </c:pt>
                <c:pt idx="2408">
                  <c:v>43916</c:v>
                </c:pt>
                <c:pt idx="2409">
                  <c:v>43917</c:v>
                </c:pt>
                <c:pt idx="2410">
                  <c:v>43920</c:v>
                </c:pt>
                <c:pt idx="2411">
                  <c:v>43921</c:v>
                </c:pt>
                <c:pt idx="2412">
                  <c:v>43922</c:v>
                </c:pt>
                <c:pt idx="2413">
                  <c:v>43923</c:v>
                </c:pt>
                <c:pt idx="2414">
                  <c:v>43924</c:v>
                </c:pt>
                <c:pt idx="2415">
                  <c:v>43927</c:v>
                </c:pt>
                <c:pt idx="2416">
                  <c:v>43928</c:v>
                </c:pt>
                <c:pt idx="2417">
                  <c:v>43929</c:v>
                </c:pt>
                <c:pt idx="2418">
                  <c:v>43930</c:v>
                </c:pt>
                <c:pt idx="2419">
                  <c:v>43931</c:v>
                </c:pt>
                <c:pt idx="2420">
                  <c:v>43934</c:v>
                </c:pt>
                <c:pt idx="2421">
                  <c:v>43935</c:v>
                </c:pt>
                <c:pt idx="2422">
                  <c:v>43936</c:v>
                </c:pt>
                <c:pt idx="2423">
                  <c:v>43937</c:v>
                </c:pt>
                <c:pt idx="2424">
                  <c:v>43938</c:v>
                </c:pt>
                <c:pt idx="2425">
                  <c:v>43941</c:v>
                </c:pt>
                <c:pt idx="2426">
                  <c:v>43942</c:v>
                </c:pt>
                <c:pt idx="2427">
                  <c:v>43943</c:v>
                </c:pt>
                <c:pt idx="2428">
                  <c:v>43944</c:v>
                </c:pt>
                <c:pt idx="2429">
                  <c:v>43945</c:v>
                </c:pt>
                <c:pt idx="2430">
                  <c:v>43948</c:v>
                </c:pt>
                <c:pt idx="2431">
                  <c:v>43949</c:v>
                </c:pt>
                <c:pt idx="2432">
                  <c:v>43950</c:v>
                </c:pt>
                <c:pt idx="2433">
                  <c:v>43951</c:v>
                </c:pt>
                <c:pt idx="2434">
                  <c:v>43952</c:v>
                </c:pt>
                <c:pt idx="2435">
                  <c:v>43955</c:v>
                </c:pt>
                <c:pt idx="2436">
                  <c:v>43956</c:v>
                </c:pt>
                <c:pt idx="2437">
                  <c:v>43957</c:v>
                </c:pt>
                <c:pt idx="2438">
                  <c:v>43958</c:v>
                </c:pt>
                <c:pt idx="2439">
                  <c:v>43959</c:v>
                </c:pt>
                <c:pt idx="2440">
                  <c:v>43962</c:v>
                </c:pt>
                <c:pt idx="2441">
                  <c:v>43963</c:v>
                </c:pt>
                <c:pt idx="2442">
                  <c:v>43964</c:v>
                </c:pt>
                <c:pt idx="2443">
                  <c:v>43965</c:v>
                </c:pt>
                <c:pt idx="2444">
                  <c:v>43966</c:v>
                </c:pt>
                <c:pt idx="2445">
                  <c:v>43969</c:v>
                </c:pt>
                <c:pt idx="2446">
                  <c:v>43970</c:v>
                </c:pt>
                <c:pt idx="2447">
                  <c:v>43971</c:v>
                </c:pt>
                <c:pt idx="2448">
                  <c:v>43972</c:v>
                </c:pt>
                <c:pt idx="2449">
                  <c:v>43973</c:v>
                </c:pt>
                <c:pt idx="2450">
                  <c:v>43976</c:v>
                </c:pt>
                <c:pt idx="2451">
                  <c:v>43977</c:v>
                </c:pt>
                <c:pt idx="2452">
                  <c:v>43978</c:v>
                </c:pt>
                <c:pt idx="2453">
                  <c:v>43979</c:v>
                </c:pt>
                <c:pt idx="2454">
                  <c:v>43980</c:v>
                </c:pt>
                <c:pt idx="2455">
                  <c:v>43983</c:v>
                </c:pt>
                <c:pt idx="2456">
                  <c:v>43984</c:v>
                </c:pt>
                <c:pt idx="2457">
                  <c:v>43985</c:v>
                </c:pt>
                <c:pt idx="2458">
                  <c:v>43986</c:v>
                </c:pt>
                <c:pt idx="2459">
                  <c:v>43987</c:v>
                </c:pt>
                <c:pt idx="2460">
                  <c:v>43990</c:v>
                </c:pt>
                <c:pt idx="2461">
                  <c:v>43991</c:v>
                </c:pt>
                <c:pt idx="2462">
                  <c:v>43992</c:v>
                </c:pt>
                <c:pt idx="2463">
                  <c:v>43993</c:v>
                </c:pt>
                <c:pt idx="2464">
                  <c:v>43994</c:v>
                </c:pt>
                <c:pt idx="2465">
                  <c:v>43997</c:v>
                </c:pt>
                <c:pt idx="2466">
                  <c:v>43998</c:v>
                </c:pt>
                <c:pt idx="2467">
                  <c:v>43999</c:v>
                </c:pt>
                <c:pt idx="2468">
                  <c:v>44000</c:v>
                </c:pt>
                <c:pt idx="2469">
                  <c:v>44001</c:v>
                </c:pt>
                <c:pt idx="2470">
                  <c:v>44004</c:v>
                </c:pt>
                <c:pt idx="2471">
                  <c:v>44005</c:v>
                </c:pt>
                <c:pt idx="2472">
                  <c:v>44006</c:v>
                </c:pt>
                <c:pt idx="2473">
                  <c:v>44007</c:v>
                </c:pt>
                <c:pt idx="2474">
                  <c:v>44008</c:v>
                </c:pt>
                <c:pt idx="2475">
                  <c:v>44011</c:v>
                </c:pt>
                <c:pt idx="2476">
                  <c:v>44012</c:v>
                </c:pt>
                <c:pt idx="2477">
                  <c:v>44013</c:v>
                </c:pt>
                <c:pt idx="2478">
                  <c:v>44014</c:v>
                </c:pt>
                <c:pt idx="2479">
                  <c:v>44015</c:v>
                </c:pt>
                <c:pt idx="2480">
                  <c:v>44018</c:v>
                </c:pt>
                <c:pt idx="2481">
                  <c:v>44019</c:v>
                </c:pt>
                <c:pt idx="2482">
                  <c:v>44020</c:v>
                </c:pt>
                <c:pt idx="2483">
                  <c:v>44021</c:v>
                </c:pt>
                <c:pt idx="2484">
                  <c:v>44022</c:v>
                </c:pt>
                <c:pt idx="2485">
                  <c:v>44025</c:v>
                </c:pt>
                <c:pt idx="2486">
                  <c:v>44026</c:v>
                </c:pt>
                <c:pt idx="2487">
                  <c:v>44027</c:v>
                </c:pt>
                <c:pt idx="2488">
                  <c:v>44028</c:v>
                </c:pt>
                <c:pt idx="2489">
                  <c:v>44029</c:v>
                </c:pt>
                <c:pt idx="2490">
                  <c:v>44032</c:v>
                </c:pt>
                <c:pt idx="2491">
                  <c:v>44033</c:v>
                </c:pt>
                <c:pt idx="2492">
                  <c:v>44034</c:v>
                </c:pt>
                <c:pt idx="2493">
                  <c:v>44035</c:v>
                </c:pt>
                <c:pt idx="2494">
                  <c:v>44036</c:v>
                </c:pt>
                <c:pt idx="2495">
                  <c:v>44039</c:v>
                </c:pt>
                <c:pt idx="2496">
                  <c:v>44040</c:v>
                </c:pt>
                <c:pt idx="2497">
                  <c:v>44041</c:v>
                </c:pt>
                <c:pt idx="2498">
                  <c:v>44042</c:v>
                </c:pt>
                <c:pt idx="2499">
                  <c:v>44043</c:v>
                </c:pt>
                <c:pt idx="2500">
                  <c:v>44046</c:v>
                </c:pt>
                <c:pt idx="2501">
                  <c:v>44047</c:v>
                </c:pt>
                <c:pt idx="2502">
                  <c:v>44048</c:v>
                </c:pt>
                <c:pt idx="2503">
                  <c:v>44049</c:v>
                </c:pt>
                <c:pt idx="2504">
                  <c:v>44050</c:v>
                </c:pt>
                <c:pt idx="2505">
                  <c:v>44053</c:v>
                </c:pt>
                <c:pt idx="2506">
                  <c:v>44054</c:v>
                </c:pt>
                <c:pt idx="2507">
                  <c:v>44055</c:v>
                </c:pt>
                <c:pt idx="2508">
                  <c:v>44056</c:v>
                </c:pt>
                <c:pt idx="2509">
                  <c:v>44057</c:v>
                </c:pt>
                <c:pt idx="2510">
                  <c:v>44060</c:v>
                </c:pt>
                <c:pt idx="2511">
                  <c:v>44061</c:v>
                </c:pt>
                <c:pt idx="2512">
                  <c:v>44062</c:v>
                </c:pt>
                <c:pt idx="2513">
                  <c:v>44063</c:v>
                </c:pt>
                <c:pt idx="2514">
                  <c:v>44064</c:v>
                </c:pt>
                <c:pt idx="2515">
                  <c:v>44067</c:v>
                </c:pt>
                <c:pt idx="2516">
                  <c:v>44068</c:v>
                </c:pt>
                <c:pt idx="2517">
                  <c:v>44069</c:v>
                </c:pt>
                <c:pt idx="2518">
                  <c:v>44070</c:v>
                </c:pt>
                <c:pt idx="2519">
                  <c:v>44071</c:v>
                </c:pt>
                <c:pt idx="2520">
                  <c:v>44074</c:v>
                </c:pt>
                <c:pt idx="2521">
                  <c:v>44075</c:v>
                </c:pt>
                <c:pt idx="2522">
                  <c:v>44076</c:v>
                </c:pt>
                <c:pt idx="2523">
                  <c:v>44077</c:v>
                </c:pt>
                <c:pt idx="2524">
                  <c:v>44078</c:v>
                </c:pt>
                <c:pt idx="2525">
                  <c:v>44081</c:v>
                </c:pt>
                <c:pt idx="2526">
                  <c:v>44082</c:v>
                </c:pt>
                <c:pt idx="2527">
                  <c:v>44083</c:v>
                </c:pt>
                <c:pt idx="2528">
                  <c:v>44084</c:v>
                </c:pt>
                <c:pt idx="2529">
                  <c:v>44085</c:v>
                </c:pt>
                <c:pt idx="2530">
                  <c:v>44088</c:v>
                </c:pt>
                <c:pt idx="2531">
                  <c:v>44089</c:v>
                </c:pt>
                <c:pt idx="2532">
                  <c:v>44090</c:v>
                </c:pt>
                <c:pt idx="2533">
                  <c:v>44091</c:v>
                </c:pt>
                <c:pt idx="2534">
                  <c:v>44092</c:v>
                </c:pt>
                <c:pt idx="2535">
                  <c:v>44095</c:v>
                </c:pt>
                <c:pt idx="2536">
                  <c:v>44096</c:v>
                </c:pt>
                <c:pt idx="2537">
                  <c:v>44097</c:v>
                </c:pt>
                <c:pt idx="2538">
                  <c:v>44098</c:v>
                </c:pt>
                <c:pt idx="2539">
                  <c:v>44099</c:v>
                </c:pt>
                <c:pt idx="2540">
                  <c:v>44102</c:v>
                </c:pt>
                <c:pt idx="2541">
                  <c:v>44103</c:v>
                </c:pt>
                <c:pt idx="2542">
                  <c:v>44104</c:v>
                </c:pt>
                <c:pt idx="2543">
                  <c:v>44105</c:v>
                </c:pt>
                <c:pt idx="2544">
                  <c:v>44106</c:v>
                </c:pt>
                <c:pt idx="2545">
                  <c:v>44109</c:v>
                </c:pt>
                <c:pt idx="2546">
                  <c:v>44110</c:v>
                </c:pt>
                <c:pt idx="2547">
                  <c:v>44111</c:v>
                </c:pt>
                <c:pt idx="2548">
                  <c:v>44112</c:v>
                </c:pt>
                <c:pt idx="2549">
                  <c:v>44113</c:v>
                </c:pt>
                <c:pt idx="2550">
                  <c:v>44116</c:v>
                </c:pt>
                <c:pt idx="2551">
                  <c:v>44117</c:v>
                </c:pt>
                <c:pt idx="2552">
                  <c:v>44118</c:v>
                </c:pt>
                <c:pt idx="2553">
                  <c:v>44119</c:v>
                </c:pt>
                <c:pt idx="2554">
                  <c:v>44120</c:v>
                </c:pt>
                <c:pt idx="2555">
                  <c:v>44123</c:v>
                </c:pt>
                <c:pt idx="2556">
                  <c:v>44124</c:v>
                </c:pt>
                <c:pt idx="2557">
                  <c:v>44125</c:v>
                </c:pt>
                <c:pt idx="2558">
                  <c:v>44126</c:v>
                </c:pt>
                <c:pt idx="2559">
                  <c:v>44127</c:v>
                </c:pt>
                <c:pt idx="2560">
                  <c:v>44130</c:v>
                </c:pt>
                <c:pt idx="2561">
                  <c:v>44131</c:v>
                </c:pt>
                <c:pt idx="2562">
                  <c:v>44132</c:v>
                </c:pt>
                <c:pt idx="2563">
                  <c:v>44133</c:v>
                </c:pt>
                <c:pt idx="2564">
                  <c:v>44134</c:v>
                </c:pt>
                <c:pt idx="2565">
                  <c:v>44137</c:v>
                </c:pt>
                <c:pt idx="2566">
                  <c:v>44138</c:v>
                </c:pt>
                <c:pt idx="2567">
                  <c:v>44139</c:v>
                </c:pt>
                <c:pt idx="2568">
                  <c:v>44140</c:v>
                </c:pt>
                <c:pt idx="2569">
                  <c:v>44141</c:v>
                </c:pt>
                <c:pt idx="2570">
                  <c:v>44144</c:v>
                </c:pt>
                <c:pt idx="2571">
                  <c:v>44145</c:v>
                </c:pt>
                <c:pt idx="2572">
                  <c:v>44146</c:v>
                </c:pt>
                <c:pt idx="2573">
                  <c:v>44147</c:v>
                </c:pt>
                <c:pt idx="2574">
                  <c:v>44148</c:v>
                </c:pt>
                <c:pt idx="2575">
                  <c:v>44151</c:v>
                </c:pt>
                <c:pt idx="2576">
                  <c:v>44152</c:v>
                </c:pt>
                <c:pt idx="2577">
                  <c:v>44153</c:v>
                </c:pt>
                <c:pt idx="2578">
                  <c:v>44154</c:v>
                </c:pt>
                <c:pt idx="2579">
                  <c:v>44155</c:v>
                </c:pt>
                <c:pt idx="2580">
                  <c:v>44158</c:v>
                </c:pt>
                <c:pt idx="2581">
                  <c:v>44159</c:v>
                </c:pt>
                <c:pt idx="2582">
                  <c:v>44160</c:v>
                </c:pt>
                <c:pt idx="2583">
                  <c:v>44161</c:v>
                </c:pt>
                <c:pt idx="2584">
                  <c:v>44162</c:v>
                </c:pt>
                <c:pt idx="2585">
                  <c:v>44165</c:v>
                </c:pt>
                <c:pt idx="2586">
                  <c:v>44166</c:v>
                </c:pt>
                <c:pt idx="2587">
                  <c:v>44167</c:v>
                </c:pt>
                <c:pt idx="2588">
                  <c:v>44168</c:v>
                </c:pt>
                <c:pt idx="2589">
                  <c:v>44169</c:v>
                </c:pt>
                <c:pt idx="2590">
                  <c:v>44172</c:v>
                </c:pt>
                <c:pt idx="2591">
                  <c:v>44173</c:v>
                </c:pt>
                <c:pt idx="2592">
                  <c:v>44174</c:v>
                </c:pt>
                <c:pt idx="2593">
                  <c:v>44175</c:v>
                </c:pt>
                <c:pt idx="2594">
                  <c:v>44176</c:v>
                </c:pt>
                <c:pt idx="2595">
                  <c:v>44179</c:v>
                </c:pt>
                <c:pt idx="2596">
                  <c:v>44180</c:v>
                </c:pt>
                <c:pt idx="2597">
                  <c:v>44181</c:v>
                </c:pt>
                <c:pt idx="2598">
                  <c:v>44182</c:v>
                </c:pt>
                <c:pt idx="2599">
                  <c:v>44183</c:v>
                </c:pt>
                <c:pt idx="2600">
                  <c:v>44186</c:v>
                </c:pt>
                <c:pt idx="2601">
                  <c:v>44187</c:v>
                </c:pt>
                <c:pt idx="2602">
                  <c:v>44188</c:v>
                </c:pt>
                <c:pt idx="2603">
                  <c:v>44189</c:v>
                </c:pt>
                <c:pt idx="2604">
                  <c:v>44190</c:v>
                </c:pt>
                <c:pt idx="2605">
                  <c:v>44193</c:v>
                </c:pt>
                <c:pt idx="2606">
                  <c:v>44194</c:v>
                </c:pt>
                <c:pt idx="2607">
                  <c:v>44195</c:v>
                </c:pt>
                <c:pt idx="2608">
                  <c:v>44196</c:v>
                </c:pt>
                <c:pt idx="2609">
                  <c:v>44197</c:v>
                </c:pt>
                <c:pt idx="2610">
                  <c:v>44200</c:v>
                </c:pt>
                <c:pt idx="2611">
                  <c:v>44201</c:v>
                </c:pt>
                <c:pt idx="2612">
                  <c:v>44202</c:v>
                </c:pt>
                <c:pt idx="2613">
                  <c:v>44203</c:v>
                </c:pt>
                <c:pt idx="2614">
                  <c:v>44204</c:v>
                </c:pt>
                <c:pt idx="2615">
                  <c:v>44207</c:v>
                </c:pt>
                <c:pt idx="2616">
                  <c:v>44208</c:v>
                </c:pt>
                <c:pt idx="2617">
                  <c:v>44209</c:v>
                </c:pt>
                <c:pt idx="2618">
                  <c:v>44210</c:v>
                </c:pt>
                <c:pt idx="2619">
                  <c:v>44211</c:v>
                </c:pt>
                <c:pt idx="2620">
                  <c:v>44214</c:v>
                </c:pt>
                <c:pt idx="2621">
                  <c:v>44215</c:v>
                </c:pt>
                <c:pt idx="2622">
                  <c:v>44216</c:v>
                </c:pt>
                <c:pt idx="2623">
                  <c:v>44217</c:v>
                </c:pt>
                <c:pt idx="2624">
                  <c:v>44218</c:v>
                </c:pt>
                <c:pt idx="2625">
                  <c:v>44221</c:v>
                </c:pt>
                <c:pt idx="2626">
                  <c:v>44222</c:v>
                </c:pt>
                <c:pt idx="2627">
                  <c:v>44223</c:v>
                </c:pt>
                <c:pt idx="2628">
                  <c:v>44224</c:v>
                </c:pt>
                <c:pt idx="2629">
                  <c:v>44225</c:v>
                </c:pt>
                <c:pt idx="2630">
                  <c:v>44228</c:v>
                </c:pt>
                <c:pt idx="2631">
                  <c:v>44229</c:v>
                </c:pt>
                <c:pt idx="2632">
                  <c:v>44230</c:v>
                </c:pt>
                <c:pt idx="2633">
                  <c:v>44231</c:v>
                </c:pt>
                <c:pt idx="2634">
                  <c:v>44232</c:v>
                </c:pt>
                <c:pt idx="2635">
                  <c:v>44235</c:v>
                </c:pt>
                <c:pt idx="2636">
                  <c:v>44236</c:v>
                </c:pt>
                <c:pt idx="2637">
                  <c:v>44237</c:v>
                </c:pt>
                <c:pt idx="2638">
                  <c:v>44238</c:v>
                </c:pt>
                <c:pt idx="2639">
                  <c:v>44239</c:v>
                </c:pt>
                <c:pt idx="2640">
                  <c:v>44242</c:v>
                </c:pt>
                <c:pt idx="2641">
                  <c:v>44243</c:v>
                </c:pt>
                <c:pt idx="2642">
                  <c:v>44244</c:v>
                </c:pt>
                <c:pt idx="2643">
                  <c:v>44245</c:v>
                </c:pt>
                <c:pt idx="2644">
                  <c:v>44246</c:v>
                </c:pt>
                <c:pt idx="2645">
                  <c:v>44249</c:v>
                </c:pt>
                <c:pt idx="2646">
                  <c:v>44250</c:v>
                </c:pt>
                <c:pt idx="2647">
                  <c:v>44251</c:v>
                </c:pt>
                <c:pt idx="2648">
                  <c:v>44252</c:v>
                </c:pt>
                <c:pt idx="2649">
                  <c:v>44253</c:v>
                </c:pt>
                <c:pt idx="2650">
                  <c:v>44256</c:v>
                </c:pt>
                <c:pt idx="2651">
                  <c:v>44257</c:v>
                </c:pt>
                <c:pt idx="2652">
                  <c:v>44258</c:v>
                </c:pt>
                <c:pt idx="2653">
                  <c:v>44259</c:v>
                </c:pt>
                <c:pt idx="2654">
                  <c:v>44260</c:v>
                </c:pt>
                <c:pt idx="2655">
                  <c:v>44263</c:v>
                </c:pt>
                <c:pt idx="2656">
                  <c:v>44264</c:v>
                </c:pt>
                <c:pt idx="2657">
                  <c:v>44265</c:v>
                </c:pt>
                <c:pt idx="2658">
                  <c:v>44266</c:v>
                </c:pt>
                <c:pt idx="2659">
                  <c:v>44267</c:v>
                </c:pt>
                <c:pt idx="2660">
                  <c:v>44270</c:v>
                </c:pt>
                <c:pt idx="2661">
                  <c:v>44271</c:v>
                </c:pt>
                <c:pt idx="2662">
                  <c:v>44272</c:v>
                </c:pt>
                <c:pt idx="2663">
                  <c:v>44273</c:v>
                </c:pt>
                <c:pt idx="2664">
                  <c:v>44274</c:v>
                </c:pt>
                <c:pt idx="2665">
                  <c:v>44277</c:v>
                </c:pt>
                <c:pt idx="2666">
                  <c:v>44278</c:v>
                </c:pt>
                <c:pt idx="2667">
                  <c:v>44279</c:v>
                </c:pt>
                <c:pt idx="2668">
                  <c:v>44280</c:v>
                </c:pt>
                <c:pt idx="2669">
                  <c:v>44281</c:v>
                </c:pt>
                <c:pt idx="2670">
                  <c:v>44284</c:v>
                </c:pt>
                <c:pt idx="2671">
                  <c:v>44285</c:v>
                </c:pt>
                <c:pt idx="2672">
                  <c:v>44286</c:v>
                </c:pt>
                <c:pt idx="2673">
                  <c:v>44287</c:v>
                </c:pt>
                <c:pt idx="2674">
                  <c:v>44288</c:v>
                </c:pt>
                <c:pt idx="2675">
                  <c:v>44291</c:v>
                </c:pt>
                <c:pt idx="2676">
                  <c:v>44292</c:v>
                </c:pt>
                <c:pt idx="2677">
                  <c:v>44293</c:v>
                </c:pt>
                <c:pt idx="2678">
                  <c:v>44294</c:v>
                </c:pt>
                <c:pt idx="2679">
                  <c:v>44295</c:v>
                </c:pt>
                <c:pt idx="2680">
                  <c:v>44298</c:v>
                </c:pt>
                <c:pt idx="2681">
                  <c:v>44299</c:v>
                </c:pt>
                <c:pt idx="2682">
                  <c:v>44300</c:v>
                </c:pt>
                <c:pt idx="2683">
                  <c:v>44301</c:v>
                </c:pt>
                <c:pt idx="2684">
                  <c:v>44302</c:v>
                </c:pt>
                <c:pt idx="2685">
                  <c:v>44305</c:v>
                </c:pt>
                <c:pt idx="2686">
                  <c:v>44306</c:v>
                </c:pt>
                <c:pt idx="2687">
                  <c:v>44307</c:v>
                </c:pt>
                <c:pt idx="2688">
                  <c:v>44308</c:v>
                </c:pt>
                <c:pt idx="2689">
                  <c:v>44309</c:v>
                </c:pt>
                <c:pt idx="2690">
                  <c:v>44312</c:v>
                </c:pt>
                <c:pt idx="2691">
                  <c:v>44313</c:v>
                </c:pt>
                <c:pt idx="2692">
                  <c:v>44314</c:v>
                </c:pt>
                <c:pt idx="2693">
                  <c:v>44315</c:v>
                </c:pt>
                <c:pt idx="2694">
                  <c:v>44316</c:v>
                </c:pt>
                <c:pt idx="2695">
                  <c:v>44319</c:v>
                </c:pt>
                <c:pt idx="2696">
                  <c:v>44320</c:v>
                </c:pt>
                <c:pt idx="2697">
                  <c:v>44321</c:v>
                </c:pt>
                <c:pt idx="2698">
                  <c:v>44322</c:v>
                </c:pt>
                <c:pt idx="2699">
                  <c:v>44323</c:v>
                </c:pt>
                <c:pt idx="2700">
                  <c:v>44326</c:v>
                </c:pt>
                <c:pt idx="2701">
                  <c:v>44327</c:v>
                </c:pt>
                <c:pt idx="2702">
                  <c:v>44328</c:v>
                </c:pt>
                <c:pt idx="2703">
                  <c:v>44329</c:v>
                </c:pt>
                <c:pt idx="2704">
                  <c:v>44330</c:v>
                </c:pt>
                <c:pt idx="2705">
                  <c:v>44333</c:v>
                </c:pt>
                <c:pt idx="2706">
                  <c:v>44334</c:v>
                </c:pt>
                <c:pt idx="2707">
                  <c:v>44335</c:v>
                </c:pt>
                <c:pt idx="2708">
                  <c:v>44336</c:v>
                </c:pt>
                <c:pt idx="2709">
                  <c:v>44337</c:v>
                </c:pt>
                <c:pt idx="2710">
                  <c:v>44340</c:v>
                </c:pt>
                <c:pt idx="2711">
                  <c:v>44341</c:v>
                </c:pt>
                <c:pt idx="2712">
                  <c:v>44342</c:v>
                </c:pt>
                <c:pt idx="2713">
                  <c:v>44343</c:v>
                </c:pt>
                <c:pt idx="2714">
                  <c:v>44344</c:v>
                </c:pt>
                <c:pt idx="2715">
                  <c:v>44347</c:v>
                </c:pt>
                <c:pt idx="2716">
                  <c:v>44348</c:v>
                </c:pt>
                <c:pt idx="2717">
                  <c:v>44349</c:v>
                </c:pt>
                <c:pt idx="2718">
                  <c:v>44350</c:v>
                </c:pt>
                <c:pt idx="2719">
                  <c:v>44351</c:v>
                </c:pt>
                <c:pt idx="2720">
                  <c:v>44354</c:v>
                </c:pt>
                <c:pt idx="2721">
                  <c:v>44355</c:v>
                </c:pt>
                <c:pt idx="2722">
                  <c:v>44356</c:v>
                </c:pt>
                <c:pt idx="2723">
                  <c:v>44357</c:v>
                </c:pt>
                <c:pt idx="2724">
                  <c:v>44358</c:v>
                </c:pt>
                <c:pt idx="2725">
                  <c:v>44361</c:v>
                </c:pt>
                <c:pt idx="2726">
                  <c:v>44362</c:v>
                </c:pt>
                <c:pt idx="2727">
                  <c:v>44363</c:v>
                </c:pt>
                <c:pt idx="2728">
                  <c:v>44364</c:v>
                </c:pt>
                <c:pt idx="2729">
                  <c:v>44365</c:v>
                </c:pt>
                <c:pt idx="2730">
                  <c:v>44368</c:v>
                </c:pt>
                <c:pt idx="2731">
                  <c:v>44369</c:v>
                </c:pt>
                <c:pt idx="2732">
                  <c:v>44370</c:v>
                </c:pt>
                <c:pt idx="2733">
                  <c:v>44371</c:v>
                </c:pt>
                <c:pt idx="2734">
                  <c:v>44372</c:v>
                </c:pt>
                <c:pt idx="2735">
                  <c:v>44375</c:v>
                </c:pt>
                <c:pt idx="2736">
                  <c:v>44376</c:v>
                </c:pt>
                <c:pt idx="2737">
                  <c:v>44377</c:v>
                </c:pt>
                <c:pt idx="2738">
                  <c:v>44378</c:v>
                </c:pt>
                <c:pt idx="2739">
                  <c:v>44379</c:v>
                </c:pt>
                <c:pt idx="2740">
                  <c:v>44382</c:v>
                </c:pt>
                <c:pt idx="2741">
                  <c:v>44383</c:v>
                </c:pt>
                <c:pt idx="2742">
                  <c:v>44384</c:v>
                </c:pt>
                <c:pt idx="2743">
                  <c:v>44385</c:v>
                </c:pt>
                <c:pt idx="2744">
                  <c:v>44386</c:v>
                </c:pt>
                <c:pt idx="2745">
                  <c:v>44389</c:v>
                </c:pt>
                <c:pt idx="2746">
                  <c:v>44390</c:v>
                </c:pt>
                <c:pt idx="2747">
                  <c:v>44391</c:v>
                </c:pt>
                <c:pt idx="2748">
                  <c:v>44392</c:v>
                </c:pt>
                <c:pt idx="2749">
                  <c:v>44393</c:v>
                </c:pt>
                <c:pt idx="2750">
                  <c:v>44396</c:v>
                </c:pt>
                <c:pt idx="2751">
                  <c:v>44397</c:v>
                </c:pt>
                <c:pt idx="2752">
                  <c:v>44398</c:v>
                </c:pt>
                <c:pt idx="2753">
                  <c:v>44399</c:v>
                </c:pt>
                <c:pt idx="2754">
                  <c:v>44400</c:v>
                </c:pt>
                <c:pt idx="2755">
                  <c:v>44403</c:v>
                </c:pt>
                <c:pt idx="2756">
                  <c:v>44404</c:v>
                </c:pt>
                <c:pt idx="2757">
                  <c:v>44405</c:v>
                </c:pt>
                <c:pt idx="2758">
                  <c:v>44406</c:v>
                </c:pt>
                <c:pt idx="2759">
                  <c:v>44407</c:v>
                </c:pt>
                <c:pt idx="2760">
                  <c:v>44410</c:v>
                </c:pt>
                <c:pt idx="2761">
                  <c:v>44411</c:v>
                </c:pt>
                <c:pt idx="2762">
                  <c:v>44412</c:v>
                </c:pt>
                <c:pt idx="2763">
                  <c:v>44413</c:v>
                </c:pt>
                <c:pt idx="2764">
                  <c:v>44414</c:v>
                </c:pt>
                <c:pt idx="2765">
                  <c:v>44417</c:v>
                </c:pt>
                <c:pt idx="2766">
                  <c:v>44418</c:v>
                </c:pt>
                <c:pt idx="2767">
                  <c:v>44419</c:v>
                </c:pt>
                <c:pt idx="2768">
                  <c:v>44420</c:v>
                </c:pt>
                <c:pt idx="2769">
                  <c:v>44421</c:v>
                </c:pt>
                <c:pt idx="2770">
                  <c:v>44424</c:v>
                </c:pt>
                <c:pt idx="2771">
                  <c:v>44425</c:v>
                </c:pt>
                <c:pt idx="2772">
                  <c:v>44426</c:v>
                </c:pt>
                <c:pt idx="2773">
                  <c:v>44427</c:v>
                </c:pt>
                <c:pt idx="2774">
                  <c:v>44428</c:v>
                </c:pt>
                <c:pt idx="2775">
                  <c:v>44431</c:v>
                </c:pt>
                <c:pt idx="2776">
                  <c:v>44432</c:v>
                </c:pt>
                <c:pt idx="2777">
                  <c:v>44433</c:v>
                </c:pt>
                <c:pt idx="2778">
                  <c:v>44434</c:v>
                </c:pt>
                <c:pt idx="2779">
                  <c:v>44435</c:v>
                </c:pt>
                <c:pt idx="2780">
                  <c:v>44438</c:v>
                </c:pt>
                <c:pt idx="2781">
                  <c:v>44439</c:v>
                </c:pt>
                <c:pt idx="2782">
                  <c:v>44440</c:v>
                </c:pt>
                <c:pt idx="2783">
                  <c:v>44441</c:v>
                </c:pt>
                <c:pt idx="2784">
                  <c:v>44442</c:v>
                </c:pt>
                <c:pt idx="2785">
                  <c:v>44445</c:v>
                </c:pt>
                <c:pt idx="2786">
                  <c:v>44446</c:v>
                </c:pt>
                <c:pt idx="2787">
                  <c:v>44447</c:v>
                </c:pt>
                <c:pt idx="2788">
                  <c:v>44448</c:v>
                </c:pt>
                <c:pt idx="2789">
                  <c:v>44449</c:v>
                </c:pt>
                <c:pt idx="2790">
                  <c:v>44452</c:v>
                </c:pt>
                <c:pt idx="2791">
                  <c:v>44453</c:v>
                </c:pt>
                <c:pt idx="2792">
                  <c:v>44454</c:v>
                </c:pt>
                <c:pt idx="2793">
                  <c:v>44455</c:v>
                </c:pt>
                <c:pt idx="2794">
                  <c:v>44456</c:v>
                </c:pt>
                <c:pt idx="2795">
                  <c:v>44459</c:v>
                </c:pt>
                <c:pt idx="2796">
                  <c:v>44460</c:v>
                </c:pt>
                <c:pt idx="2797">
                  <c:v>44461</c:v>
                </c:pt>
                <c:pt idx="2798">
                  <c:v>44462</c:v>
                </c:pt>
                <c:pt idx="2799">
                  <c:v>44463</c:v>
                </c:pt>
                <c:pt idx="2800">
                  <c:v>44466</c:v>
                </c:pt>
                <c:pt idx="2801">
                  <c:v>44467</c:v>
                </c:pt>
                <c:pt idx="2802">
                  <c:v>44468</c:v>
                </c:pt>
                <c:pt idx="2803">
                  <c:v>44469</c:v>
                </c:pt>
                <c:pt idx="2804">
                  <c:v>44470</c:v>
                </c:pt>
                <c:pt idx="2805">
                  <c:v>44473</c:v>
                </c:pt>
                <c:pt idx="2806">
                  <c:v>44474</c:v>
                </c:pt>
                <c:pt idx="2807">
                  <c:v>44475</c:v>
                </c:pt>
                <c:pt idx="2808">
                  <c:v>44476</c:v>
                </c:pt>
                <c:pt idx="2809">
                  <c:v>44477</c:v>
                </c:pt>
                <c:pt idx="2810">
                  <c:v>44480</c:v>
                </c:pt>
                <c:pt idx="2811">
                  <c:v>44481</c:v>
                </c:pt>
                <c:pt idx="2812">
                  <c:v>44482</c:v>
                </c:pt>
                <c:pt idx="2813">
                  <c:v>44483</c:v>
                </c:pt>
                <c:pt idx="2814">
                  <c:v>44484</c:v>
                </c:pt>
                <c:pt idx="2815">
                  <c:v>44487</c:v>
                </c:pt>
                <c:pt idx="2816">
                  <c:v>44488</c:v>
                </c:pt>
                <c:pt idx="2817">
                  <c:v>44489</c:v>
                </c:pt>
                <c:pt idx="2818">
                  <c:v>44490</c:v>
                </c:pt>
                <c:pt idx="2819">
                  <c:v>44491</c:v>
                </c:pt>
                <c:pt idx="2820">
                  <c:v>44494</c:v>
                </c:pt>
                <c:pt idx="2821">
                  <c:v>44495</c:v>
                </c:pt>
                <c:pt idx="2822">
                  <c:v>44496</c:v>
                </c:pt>
                <c:pt idx="2823">
                  <c:v>44497</c:v>
                </c:pt>
                <c:pt idx="2824">
                  <c:v>44498</c:v>
                </c:pt>
                <c:pt idx="2825">
                  <c:v>44501</c:v>
                </c:pt>
                <c:pt idx="2826">
                  <c:v>44502</c:v>
                </c:pt>
                <c:pt idx="2827">
                  <c:v>44503</c:v>
                </c:pt>
                <c:pt idx="2828">
                  <c:v>44504</c:v>
                </c:pt>
                <c:pt idx="2829">
                  <c:v>44505</c:v>
                </c:pt>
                <c:pt idx="2830">
                  <c:v>44508</c:v>
                </c:pt>
                <c:pt idx="2831">
                  <c:v>44509</c:v>
                </c:pt>
                <c:pt idx="2832">
                  <c:v>44510</c:v>
                </c:pt>
                <c:pt idx="2833">
                  <c:v>44511</c:v>
                </c:pt>
                <c:pt idx="2834">
                  <c:v>44512</c:v>
                </c:pt>
                <c:pt idx="2835">
                  <c:v>44515</c:v>
                </c:pt>
                <c:pt idx="2836">
                  <c:v>44516</c:v>
                </c:pt>
                <c:pt idx="2837">
                  <c:v>44517</c:v>
                </c:pt>
                <c:pt idx="2838">
                  <c:v>44518</c:v>
                </c:pt>
                <c:pt idx="2839">
                  <c:v>44519</c:v>
                </c:pt>
                <c:pt idx="2840">
                  <c:v>44522</c:v>
                </c:pt>
                <c:pt idx="2841">
                  <c:v>44523</c:v>
                </c:pt>
                <c:pt idx="2842">
                  <c:v>44524</c:v>
                </c:pt>
                <c:pt idx="2843">
                  <c:v>44525</c:v>
                </c:pt>
                <c:pt idx="2844">
                  <c:v>44526</c:v>
                </c:pt>
                <c:pt idx="2845">
                  <c:v>44529</c:v>
                </c:pt>
                <c:pt idx="2846">
                  <c:v>44530</c:v>
                </c:pt>
                <c:pt idx="2847">
                  <c:v>44531</c:v>
                </c:pt>
                <c:pt idx="2848">
                  <c:v>44532</c:v>
                </c:pt>
                <c:pt idx="2849">
                  <c:v>44533</c:v>
                </c:pt>
                <c:pt idx="2850">
                  <c:v>44536</c:v>
                </c:pt>
                <c:pt idx="2851">
                  <c:v>44537</c:v>
                </c:pt>
                <c:pt idx="2852">
                  <c:v>44538</c:v>
                </c:pt>
                <c:pt idx="2853">
                  <c:v>44539</c:v>
                </c:pt>
                <c:pt idx="2854">
                  <c:v>44540</c:v>
                </c:pt>
                <c:pt idx="2855">
                  <c:v>44543</c:v>
                </c:pt>
                <c:pt idx="2856">
                  <c:v>44544</c:v>
                </c:pt>
                <c:pt idx="2857">
                  <c:v>44545</c:v>
                </c:pt>
                <c:pt idx="2858">
                  <c:v>44546</c:v>
                </c:pt>
                <c:pt idx="2859">
                  <c:v>44547</c:v>
                </c:pt>
                <c:pt idx="2860">
                  <c:v>44550</c:v>
                </c:pt>
                <c:pt idx="2861">
                  <c:v>44551</c:v>
                </c:pt>
                <c:pt idx="2862">
                  <c:v>44552</c:v>
                </c:pt>
                <c:pt idx="2863">
                  <c:v>44553</c:v>
                </c:pt>
                <c:pt idx="2864">
                  <c:v>44554</c:v>
                </c:pt>
                <c:pt idx="2865">
                  <c:v>44557</c:v>
                </c:pt>
                <c:pt idx="2866">
                  <c:v>44558</c:v>
                </c:pt>
                <c:pt idx="2867">
                  <c:v>44559</c:v>
                </c:pt>
                <c:pt idx="2868">
                  <c:v>44560</c:v>
                </c:pt>
                <c:pt idx="2869">
                  <c:v>44561</c:v>
                </c:pt>
                <c:pt idx="2870">
                  <c:v>44564</c:v>
                </c:pt>
                <c:pt idx="2871">
                  <c:v>44565</c:v>
                </c:pt>
                <c:pt idx="2872">
                  <c:v>44566</c:v>
                </c:pt>
                <c:pt idx="2873">
                  <c:v>44567</c:v>
                </c:pt>
                <c:pt idx="2874">
                  <c:v>44568</c:v>
                </c:pt>
                <c:pt idx="2875">
                  <c:v>44571</c:v>
                </c:pt>
                <c:pt idx="2876">
                  <c:v>44572</c:v>
                </c:pt>
                <c:pt idx="2877">
                  <c:v>44573</c:v>
                </c:pt>
                <c:pt idx="2878">
                  <c:v>44574</c:v>
                </c:pt>
                <c:pt idx="2879">
                  <c:v>44575</c:v>
                </c:pt>
                <c:pt idx="2880">
                  <c:v>44578</c:v>
                </c:pt>
                <c:pt idx="2881">
                  <c:v>44579</c:v>
                </c:pt>
                <c:pt idx="2882">
                  <c:v>44580</c:v>
                </c:pt>
                <c:pt idx="2883">
                  <c:v>44581</c:v>
                </c:pt>
                <c:pt idx="2884">
                  <c:v>44582</c:v>
                </c:pt>
                <c:pt idx="2885">
                  <c:v>44585</c:v>
                </c:pt>
                <c:pt idx="2886">
                  <c:v>44586</c:v>
                </c:pt>
                <c:pt idx="2887">
                  <c:v>44587</c:v>
                </c:pt>
                <c:pt idx="2888">
                  <c:v>44588</c:v>
                </c:pt>
                <c:pt idx="2889">
                  <c:v>44589</c:v>
                </c:pt>
                <c:pt idx="2890">
                  <c:v>44592</c:v>
                </c:pt>
                <c:pt idx="2891">
                  <c:v>44593</c:v>
                </c:pt>
                <c:pt idx="2892">
                  <c:v>44594</c:v>
                </c:pt>
                <c:pt idx="2893">
                  <c:v>44595</c:v>
                </c:pt>
                <c:pt idx="2894">
                  <c:v>44596</c:v>
                </c:pt>
                <c:pt idx="2895">
                  <c:v>44599</c:v>
                </c:pt>
                <c:pt idx="2896">
                  <c:v>44600</c:v>
                </c:pt>
                <c:pt idx="2897">
                  <c:v>44601</c:v>
                </c:pt>
                <c:pt idx="2898">
                  <c:v>44602</c:v>
                </c:pt>
                <c:pt idx="2899">
                  <c:v>44603</c:v>
                </c:pt>
                <c:pt idx="2900">
                  <c:v>44606</c:v>
                </c:pt>
                <c:pt idx="2901">
                  <c:v>44607</c:v>
                </c:pt>
                <c:pt idx="2902">
                  <c:v>44608</c:v>
                </c:pt>
                <c:pt idx="2903">
                  <c:v>44609</c:v>
                </c:pt>
                <c:pt idx="2904">
                  <c:v>44610</c:v>
                </c:pt>
                <c:pt idx="2905">
                  <c:v>44613</c:v>
                </c:pt>
                <c:pt idx="2906">
                  <c:v>44614</c:v>
                </c:pt>
                <c:pt idx="2907">
                  <c:v>44615</c:v>
                </c:pt>
                <c:pt idx="2908">
                  <c:v>44616</c:v>
                </c:pt>
                <c:pt idx="2909">
                  <c:v>44617</c:v>
                </c:pt>
                <c:pt idx="2910">
                  <c:v>44620</c:v>
                </c:pt>
                <c:pt idx="2911">
                  <c:v>44621</c:v>
                </c:pt>
                <c:pt idx="2912">
                  <c:v>44622</c:v>
                </c:pt>
                <c:pt idx="2913">
                  <c:v>44623</c:v>
                </c:pt>
                <c:pt idx="2914">
                  <c:v>44624</c:v>
                </c:pt>
                <c:pt idx="2915">
                  <c:v>44627</c:v>
                </c:pt>
                <c:pt idx="2916">
                  <c:v>44628</c:v>
                </c:pt>
                <c:pt idx="2917">
                  <c:v>44629</c:v>
                </c:pt>
                <c:pt idx="2918">
                  <c:v>44630</c:v>
                </c:pt>
                <c:pt idx="2919">
                  <c:v>44631</c:v>
                </c:pt>
                <c:pt idx="2920">
                  <c:v>44634</c:v>
                </c:pt>
                <c:pt idx="2921">
                  <c:v>44635</c:v>
                </c:pt>
                <c:pt idx="2922">
                  <c:v>44636</c:v>
                </c:pt>
                <c:pt idx="2923">
                  <c:v>44637</c:v>
                </c:pt>
                <c:pt idx="2924">
                  <c:v>44638</c:v>
                </c:pt>
                <c:pt idx="2925">
                  <c:v>44641</c:v>
                </c:pt>
                <c:pt idx="2926">
                  <c:v>44642</c:v>
                </c:pt>
                <c:pt idx="2927">
                  <c:v>44643</c:v>
                </c:pt>
                <c:pt idx="2928">
                  <c:v>44644</c:v>
                </c:pt>
                <c:pt idx="2929">
                  <c:v>44645</c:v>
                </c:pt>
                <c:pt idx="2930">
                  <c:v>44648</c:v>
                </c:pt>
                <c:pt idx="2931">
                  <c:v>44649</c:v>
                </c:pt>
                <c:pt idx="2932">
                  <c:v>44650</c:v>
                </c:pt>
                <c:pt idx="2933">
                  <c:v>44651</c:v>
                </c:pt>
                <c:pt idx="2934">
                  <c:v>44652</c:v>
                </c:pt>
                <c:pt idx="2935">
                  <c:v>44655</c:v>
                </c:pt>
                <c:pt idx="2936">
                  <c:v>44656</c:v>
                </c:pt>
                <c:pt idx="2937">
                  <c:v>44657</c:v>
                </c:pt>
                <c:pt idx="2938">
                  <c:v>44658</c:v>
                </c:pt>
                <c:pt idx="2939">
                  <c:v>44659</c:v>
                </c:pt>
                <c:pt idx="2940">
                  <c:v>44662</c:v>
                </c:pt>
                <c:pt idx="2941">
                  <c:v>44663</c:v>
                </c:pt>
                <c:pt idx="2942">
                  <c:v>44664</c:v>
                </c:pt>
                <c:pt idx="2943">
                  <c:v>44665</c:v>
                </c:pt>
                <c:pt idx="2944">
                  <c:v>44666</c:v>
                </c:pt>
                <c:pt idx="2945">
                  <c:v>44669</c:v>
                </c:pt>
                <c:pt idx="2946">
                  <c:v>44670</c:v>
                </c:pt>
                <c:pt idx="2947">
                  <c:v>44671</c:v>
                </c:pt>
                <c:pt idx="2948">
                  <c:v>44672</c:v>
                </c:pt>
                <c:pt idx="2949">
                  <c:v>44673</c:v>
                </c:pt>
                <c:pt idx="2950">
                  <c:v>44676</c:v>
                </c:pt>
                <c:pt idx="2951">
                  <c:v>44677</c:v>
                </c:pt>
                <c:pt idx="2952">
                  <c:v>44678</c:v>
                </c:pt>
                <c:pt idx="2953">
                  <c:v>44679</c:v>
                </c:pt>
                <c:pt idx="2954">
                  <c:v>44680</c:v>
                </c:pt>
                <c:pt idx="2955">
                  <c:v>44683</c:v>
                </c:pt>
                <c:pt idx="2956">
                  <c:v>44684</c:v>
                </c:pt>
                <c:pt idx="2957">
                  <c:v>44685</c:v>
                </c:pt>
                <c:pt idx="2958">
                  <c:v>44686</c:v>
                </c:pt>
                <c:pt idx="2959">
                  <c:v>44687</c:v>
                </c:pt>
                <c:pt idx="2960">
                  <c:v>44690</c:v>
                </c:pt>
                <c:pt idx="2961">
                  <c:v>44691</c:v>
                </c:pt>
                <c:pt idx="2962">
                  <c:v>44692</c:v>
                </c:pt>
                <c:pt idx="2963">
                  <c:v>44693</c:v>
                </c:pt>
                <c:pt idx="2964">
                  <c:v>44694</c:v>
                </c:pt>
                <c:pt idx="2965">
                  <c:v>44697</c:v>
                </c:pt>
                <c:pt idx="2966">
                  <c:v>44698</c:v>
                </c:pt>
                <c:pt idx="2967">
                  <c:v>44699</c:v>
                </c:pt>
                <c:pt idx="2968">
                  <c:v>44700</c:v>
                </c:pt>
                <c:pt idx="2969">
                  <c:v>44701</c:v>
                </c:pt>
                <c:pt idx="2970">
                  <c:v>44704</c:v>
                </c:pt>
                <c:pt idx="2971">
                  <c:v>44705</c:v>
                </c:pt>
                <c:pt idx="2972">
                  <c:v>44706</c:v>
                </c:pt>
                <c:pt idx="2973">
                  <c:v>44707</c:v>
                </c:pt>
                <c:pt idx="2974">
                  <c:v>44708</c:v>
                </c:pt>
                <c:pt idx="2975">
                  <c:v>44711</c:v>
                </c:pt>
                <c:pt idx="2976">
                  <c:v>44712</c:v>
                </c:pt>
                <c:pt idx="2977">
                  <c:v>44713</c:v>
                </c:pt>
                <c:pt idx="2978">
                  <c:v>44714</c:v>
                </c:pt>
                <c:pt idx="2979">
                  <c:v>44715</c:v>
                </c:pt>
                <c:pt idx="2980">
                  <c:v>44718</c:v>
                </c:pt>
                <c:pt idx="2981">
                  <c:v>44719</c:v>
                </c:pt>
                <c:pt idx="2982">
                  <c:v>44720</c:v>
                </c:pt>
                <c:pt idx="2983">
                  <c:v>44721</c:v>
                </c:pt>
                <c:pt idx="2984">
                  <c:v>44722</c:v>
                </c:pt>
                <c:pt idx="2985">
                  <c:v>44725</c:v>
                </c:pt>
                <c:pt idx="2986">
                  <c:v>44726</c:v>
                </c:pt>
                <c:pt idx="2987">
                  <c:v>44727</c:v>
                </c:pt>
                <c:pt idx="2988">
                  <c:v>44728</c:v>
                </c:pt>
                <c:pt idx="2989">
                  <c:v>44729</c:v>
                </c:pt>
                <c:pt idx="2990">
                  <c:v>44732</c:v>
                </c:pt>
                <c:pt idx="2991">
                  <c:v>44733</c:v>
                </c:pt>
                <c:pt idx="2992">
                  <c:v>44734</c:v>
                </c:pt>
                <c:pt idx="2993">
                  <c:v>44735</c:v>
                </c:pt>
                <c:pt idx="2994">
                  <c:v>44736</c:v>
                </c:pt>
                <c:pt idx="2995">
                  <c:v>44739</c:v>
                </c:pt>
                <c:pt idx="2996">
                  <c:v>44740</c:v>
                </c:pt>
                <c:pt idx="2997">
                  <c:v>44741</c:v>
                </c:pt>
                <c:pt idx="2998">
                  <c:v>44742</c:v>
                </c:pt>
                <c:pt idx="2999">
                  <c:v>44743</c:v>
                </c:pt>
                <c:pt idx="3000">
                  <c:v>44746</c:v>
                </c:pt>
                <c:pt idx="3001">
                  <c:v>44747</c:v>
                </c:pt>
                <c:pt idx="3002">
                  <c:v>44748</c:v>
                </c:pt>
                <c:pt idx="3003">
                  <c:v>44749</c:v>
                </c:pt>
                <c:pt idx="3004">
                  <c:v>44750</c:v>
                </c:pt>
                <c:pt idx="3005">
                  <c:v>44753</c:v>
                </c:pt>
                <c:pt idx="3006">
                  <c:v>44754</c:v>
                </c:pt>
                <c:pt idx="3007">
                  <c:v>44755</c:v>
                </c:pt>
                <c:pt idx="3008">
                  <c:v>44756</c:v>
                </c:pt>
                <c:pt idx="3009">
                  <c:v>44757</c:v>
                </c:pt>
                <c:pt idx="3010">
                  <c:v>44760</c:v>
                </c:pt>
                <c:pt idx="3011">
                  <c:v>44761</c:v>
                </c:pt>
                <c:pt idx="3012">
                  <c:v>44762</c:v>
                </c:pt>
                <c:pt idx="3013">
                  <c:v>44763</c:v>
                </c:pt>
                <c:pt idx="3014">
                  <c:v>44764</c:v>
                </c:pt>
                <c:pt idx="3015">
                  <c:v>44767</c:v>
                </c:pt>
                <c:pt idx="3016">
                  <c:v>44768</c:v>
                </c:pt>
                <c:pt idx="3017">
                  <c:v>44769</c:v>
                </c:pt>
                <c:pt idx="3018">
                  <c:v>44770</c:v>
                </c:pt>
                <c:pt idx="3019">
                  <c:v>44771</c:v>
                </c:pt>
                <c:pt idx="3020">
                  <c:v>44774</c:v>
                </c:pt>
                <c:pt idx="3021">
                  <c:v>44775</c:v>
                </c:pt>
                <c:pt idx="3022">
                  <c:v>44776</c:v>
                </c:pt>
                <c:pt idx="3023">
                  <c:v>44777</c:v>
                </c:pt>
                <c:pt idx="3024">
                  <c:v>44778</c:v>
                </c:pt>
                <c:pt idx="3025">
                  <c:v>44781</c:v>
                </c:pt>
                <c:pt idx="3026">
                  <c:v>44782</c:v>
                </c:pt>
                <c:pt idx="3027">
                  <c:v>44783</c:v>
                </c:pt>
                <c:pt idx="3028">
                  <c:v>44784</c:v>
                </c:pt>
                <c:pt idx="3029">
                  <c:v>44785</c:v>
                </c:pt>
                <c:pt idx="3030">
                  <c:v>44788</c:v>
                </c:pt>
                <c:pt idx="3031">
                  <c:v>44789</c:v>
                </c:pt>
                <c:pt idx="3032">
                  <c:v>44790</c:v>
                </c:pt>
                <c:pt idx="3033">
                  <c:v>44791</c:v>
                </c:pt>
                <c:pt idx="3034">
                  <c:v>44792</c:v>
                </c:pt>
                <c:pt idx="3035">
                  <c:v>44795</c:v>
                </c:pt>
                <c:pt idx="3036">
                  <c:v>44796</c:v>
                </c:pt>
                <c:pt idx="3037">
                  <c:v>44797</c:v>
                </c:pt>
                <c:pt idx="3038">
                  <c:v>44798</c:v>
                </c:pt>
                <c:pt idx="3039">
                  <c:v>44799</c:v>
                </c:pt>
                <c:pt idx="3040">
                  <c:v>44802</c:v>
                </c:pt>
                <c:pt idx="3041">
                  <c:v>44803</c:v>
                </c:pt>
                <c:pt idx="3042">
                  <c:v>44804</c:v>
                </c:pt>
                <c:pt idx="3043">
                  <c:v>44805</c:v>
                </c:pt>
                <c:pt idx="3044">
                  <c:v>44806</c:v>
                </c:pt>
                <c:pt idx="3045">
                  <c:v>44809</c:v>
                </c:pt>
                <c:pt idx="3046">
                  <c:v>44810</c:v>
                </c:pt>
                <c:pt idx="3047">
                  <c:v>44811</c:v>
                </c:pt>
                <c:pt idx="3048">
                  <c:v>44812</c:v>
                </c:pt>
                <c:pt idx="3049">
                  <c:v>44813</c:v>
                </c:pt>
                <c:pt idx="3050">
                  <c:v>44816</c:v>
                </c:pt>
                <c:pt idx="3051">
                  <c:v>44817</c:v>
                </c:pt>
                <c:pt idx="3052">
                  <c:v>44818</c:v>
                </c:pt>
                <c:pt idx="3053">
                  <c:v>44819</c:v>
                </c:pt>
                <c:pt idx="3054">
                  <c:v>44820</c:v>
                </c:pt>
                <c:pt idx="3055">
                  <c:v>44823</c:v>
                </c:pt>
                <c:pt idx="3056">
                  <c:v>44824</c:v>
                </c:pt>
                <c:pt idx="3057">
                  <c:v>44825</c:v>
                </c:pt>
                <c:pt idx="3058">
                  <c:v>44826</c:v>
                </c:pt>
                <c:pt idx="3059">
                  <c:v>44827</c:v>
                </c:pt>
                <c:pt idx="3060">
                  <c:v>44830</c:v>
                </c:pt>
                <c:pt idx="3061">
                  <c:v>44831</c:v>
                </c:pt>
                <c:pt idx="3062">
                  <c:v>44832</c:v>
                </c:pt>
                <c:pt idx="3063">
                  <c:v>44833</c:v>
                </c:pt>
                <c:pt idx="3064">
                  <c:v>44834</c:v>
                </c:pt>
                <c:pt idx="3065">
                  <c:v>44837</c:v>
                </c:pt>
                <c:pt idx="3066">
                  <c:v>44838</c:v>
                </c:pt>
                <c:pt idx="3067">
                  <c:v>44839</c:v>
                </c:pt>
                <c:pt idx="3068">
                  <c:v>44840</c:v>
                </c:pt>
                <c:pt idx="3069">
                  <c:v>44841</c:v>
                </c:pt>
                <c:pt idx="3070">
                  <c:v>44844</c:v>
                </c:pt>
                <c:pt idx="3071">
                  <c:v>44845</c:v>
                </c:pt>
                <c:pt idx="3072">
                  <c:v>44846</c:v>
                </c:pt>
                <c:pt idx="3073">
                  <c:v>44847</c:v>
                </c:pt>
                <c:pt idx="3074">
                  <c:v>44848</c:v>
                </c:pt>
                <c:pt idx="3075">
                  <c:v>44851</c:v>
                </c:pt>
                <c:pt idx="3076">
                  <c:v>44852</c:v>
                </c:pt>
                <c:pt idx="3077">
                  <c:v>44853</c:v>
                </c:pt>
                <c:pt idx="3078">
                  <c:v>44854</c:v>
                </c:pt>
                <c:pt idx="3079">
                  <c:v>44855</c:v>
                </c:pt>
                <c:pt idx="3080">
                  <c:v>44858</c:v>
                </c:pt>
                <c:pt idx="3081">
                  <c:v>44859</c:v>
                </c:pt>
                <c:pt idx="3082">
                  <c:v>44860</c:v>
                </c:pt>
                <c:pt idx="3083">
                  <c:v>44861</c:v>
                </c:pt>
                <c:pt idx="3084">
                  <c:v>44862</c:v>
                </c:pt>
                <c:pt idx="3085">
                  <c:v>44865</c:v>
                </c:pt>
                <c:pt idx="3086">
                  <c:v>44866</c:v>
                </c:pt>
                <c:pt idx="3087">
                  <c:v>44867</c:v>
                </c:pt>
                <c:pt idx="3088">
                  <c:v>44868</c:v>
                </c:pt>
                <c:pt idx="3089">
                  <c:v>44869</c:v>
                </c:pt>
                <c:pt idx="3090">
                  <c:v>44872</c:v>
                </c:pt>
                <c:pt idx="3091">
                  <c:v>44873</c:v>
                </c:pt>
                <c:pt idx="3092">
                  <c:v>44874</c:v>
                </c:pt>
                <c:pt idx="3093">
                  <c:v>44875</c:v>
                </c:pt>
                <c:pt idx="3094">
                  <c:v>44876</c:v>
                </c:pt>
                <c:pt idx="3095">
                  <c:v>44879</c:v>
                </c:pt>
                <c:pt idx="3096">
                  <c:v>44880</c:v>
                </c:pt>
                <c:pt idx="3097">
                  <c:v>44881</c:v>
                </c:pt>
                <c:pt idx="3098">
                  <c:v>44882</c:v>
                </c:pt>
                <c:pt idx="3099">
                  <c:v>44883</c:v>
                </c:pt>
                <c:pt idx="3100">
                  <c:v>44886</c:v>
                </c:pt>
                <c:pt idx="3101">
                  <c:v>44887</c:v>
                </c:pt>
                <c:pt idx="3102">
                  <c:v>44888</c:v>
                </c:pt>
                <c:pt idx="3103">
                  <c:v>44889</c:v>
                </c:pt>
                <c:pt idx="3104">
                  <c:v>44890</c:v>
                </c:pt>
                <c:pt idx="3105">
                  <c:v>44893</c:v>
                </c:pt>
                <c:pt idx="3106">
                  <c:v>44894</c:v>
                </c:pt>
                <c:pt idx="3107">
                  <c:v>44895</c:v>
                </c:pt>
                <c:pt idx="3108">
                  <c:v>44896</c:v>
                </c:pt>
                <c:pt idx="3109">
                  <c:v>44897</c:v>
                </c:pt>
                <c:pt idx="3110">
                  <c:v>44900</c:v>
                </c:pt>
                <c:pt idx="3111">
                  <c:v>44901</c:v>
                </c:pt>
                <c:pt idx="3112">
                  <c:v>44902</c:v>
                </c:pt>
                <c:pt idx="3113">
                  <c:v>44903</c:v>
                </c:pt>
                <c:pt idx="3114">
                  <c:v>44904</c:v>
                </c:pt>
                <c:pt idx="3115">
                  <c:v>44907</c:v>
                </c:pt>
                <c:pt idx="3116">
                  <c:v>44908</c:v>
                </c:pt>
                <c:pt idx="3117">
                  <c:v>44909</c:v>
                </c:pt>
                <c:pt idx="3118">
                  <c:v>44910</c:v>
                </c:pt>
                <c:pt idx="3119">
                  <c:v>44911</c:v>
                </c:pt>
                <c:pt idx="3120">
                  <c:v>44914</c:v>
                </c:pt>
                <c:pt idx="3121">
                  <c:v>44915</c:v>
                </c:pt>
                <c:pt idx="3122">
                  <c:v>44916</c:v>
                </c:pt>
                <c:pt idx="3123">
                  <c:v>44917</c:v>
                </c:pt>
                <c:pt idx="3124">
                  <c:v>44918</c:v>
                </c:pt>
                <c:pt idx="3125">
                  <c:v>44921</c:v>
                </c:pt>
                <c:pt idx="3126">
                  <c:v>44922</c:v>
                </c:pt>
                <c:pt idx="3127">
                  <c:v>44923</c:v>
                </c:pt>
                <c:pt idx="3128">
                  <c:v>44924</c:v>
                </c:pt>
                <c:pt idx="3129">
                  <c:v>44925</c:v>
                </c:pt>
                <c:pt idx="3130">
                  <c:v>44928</c:v>
                </c:pt>
                <c:pt idx="3131">
                  <c:v>44929</c:v>
                </c:pt>
                <c:pt idx="3132">
                  <c:v>44930</c:v>
                </c:pt>
                <c:pt idx="3133">
                  <c:v>44931</c:v>
                </c:pt>
                <c:pt idx="3134">
                  <c:v>44932</c:v>
                </c:pt>
                <c:pt idx="3135">
                  <c:v>44935</c:v>
                </c:pt>
                <c:pt idx="3136">
                  <c:v>44936</c:v>
                </c:pt>
                <c:pt idx="3137">
                  <c:v>44937</c:v>
                </c:pt>
                <c:pt idx="3138">
                  <c:v>44938</c:v>
                </c:pt>
                <c:pt idx="3139">
                  <c:v>44939</c:v>
                </c:pt>
                <c:pt idx="3140">
                  <c:v>44942</c:v>
                </c:pt>
                <c:pt idx="3141">
                  <c:v>44943</c:v>
                </c:pt>
                <c:pt idx="3142">
                  <c:v>44944</c:v>
                </c:pt>
                <c:pt idx="3143">
                  <c:v>44945</c:v>
                </c:pt>
                <c:pt idx="3144">
                  <c:v>44946</c:v>
                </c:pt>
                <c:pt idx="3145">
                  <c:v>44949</c:v>
                </c:pt>
                <c:pt idx="3146">
                  <c:v>44950</c:v>
                </c:pt>
                <c:pt idx="3147">
                  <c:v>44951</c:v>
                </c:pt>
                <c:pt idx="3148">
                  <c:v>44952</c:v>
                </c:pt>
                <c:pt idx="3149">
                  <c:v>44953</c:v>
                </c:pt>
                <c:pt idx="3150">
                  <c:v>44956</c:v>
                </c:pt>
                <c:pt idx="3151">
                  <c:v>44957</c:v>
                </c:pt>
                <c:pt idx="3152">
                  <c:v>44958</c:v>
                </c:pt>
                <c:pt idx="3153">
                  <c:v>44959</c:v>
                </c:pt>
                <c:pt idx="3154">
                  <c:v>44960</c:v>
                </c:pt>
                <c:pt idx="3155">
                  <c:v>44963</c:v>
                </c:pt>
                <c:pt idx="3156">
                  <c:v>44964</c:v>
                </c:pt>
                <c:pt idx="3157">
                  <c:v>44965</c:v>
                </c:pt>
                <c:pt idx="3158">
                  <c:v>44966</c:v>
                </c:pt>
                <c:pt idx="3159">
                  <c:v>44967</c:v>
                </c:pt>
                <c:pt idx="3160">
                  <c:v>44970</c:v>
                </c:pt>
                <c:pt idx="3161">
                  <c:v>44971</c:v>
                </c:pt>
                <c:pt idx="3162">
                  <c:v>44972</c:v>
                </c:pt>
                <c:pt idx="3163">
                  <c:v>44973</c:v>
                </c:pt>
                <c:pt idx="3164">
                  <c:v>44974</c:v>
                </c:pt>
                <c:pt idx="3165">
                  <c:v>44977</c:v>
                </c:pt>
                <c:pt idx="3166">
                  <c:v>44978</c:v>
                </c:pt>
                <c:pt idx="3167">
                  <c:v>44979</c:v>
                </c:pt>
                <c:pt idx="3168">
                  <c:v>44980</c:v>
                </c:pt>
                <c:pt idx="3169">
                  <c:v>44981</c:v>
                </c:pt>
                <c:pt idx="3170">
                  <c:v>44984</c:v>
                </c:pt>
                <c:pt idx="3171">
                  <c:v>44985</c:v>
                </c:pt>
                <c:pt idx="3172">
                  <c:v>44986</c:v>
                </c:pt>
                <c:pt idx="3173">
                  <c:v>44987</c:v>
                </c:pt>
                <c:pt idx="3174">
                  <c:v>44988</c:v>
                </c:pt>
                <c:pt idx="3175">
                  <c:v>44991</c:v>
                </c:pt>
                <c:pt idx="3176">
                  <c:v>44992</c:v>
                </c:pt>
                <c:pt idx="3177">
                  <c:v>44993</c:v>
                </c:pt>
                <c:pt idx="3178">
                  <c:v>44994</c:v>
                </c:pt>
                <c:pt idx="3179">
                  <c:v>44995</c:v>
                </c:pt>
                <c:pt idx="3180">
                  <c:v>44998</c:v>
                </c:pt>
                <c:pt idx="3181">
                  <c:v>44999</c:v>
                </c:pt>
                <c:pt idx="3182">
                  <c:v>45000</c:v>
                </c:pt>
                <c:pt idx="3183">
                  <c:v>45001</c:v>
                </c:pt>
                <c:pt idx="3184">
                  <c:v>45002</c:v>
                </c:pt>
                <c:pt idx="3185">
                  <c:v>45005</c:v>
                </c:pt>
                <c:pt idx="3186">
                  <c:v>45006</c:v>
                </c:pt>
                <c:pt idx="3187">
                  <c:v>45007</c:v>
                </c:pt>
                <c:pt idx="3188">
                  <c:v>45008</c:v>
                </c:pt>
                <c:pt idx="3189">
                  <c:v>45009</c:v>
                </c:pt>
                <c:pt idx="3190">
                  <c:v>45012</c:v>
                </c:pt>
                <c:pt idx="3191">
                  <c:v>45013</c:v>
                </c:pt>
                <c:pt idx="3192">
                  <c:v>45014</c:v>
                </c:pt>
                <c:pt idx="3193">
                  <c:v>45015</c:v>
                </c:pt>
                <c:pt idx="3194">
                  <c:v>45016</c:v>
                </c:pt>
                <c:pt idx="3195">
                  <c:v>45019</c:v>
                </c:pt>
                <c:pt idx="3196">
                  <c:v>45020</c:v>
                </c:pt>
                <c:pt idx="3197">
                  <c:v>45021</c:v>
                </c:pt>
                <c:pt idx="3198">
                  <c:v>45022</c:v>
                </c:pt>
                <c:pt idx="3199">
                  <c:v>45023</c:v>
                </c:pt>
                <c:pt idx="3200">
                  <c:v>45026</c:v>
                </c:pt>
                <c:pt idx="3201">
                  <c:v>45027</c:v>
                </c:pt>
                <c:pt idx="3202">
                  <c:v>45028</c:v>
                </c:pt>
                <c:pt idx="3203">
                  <c:v>45029</c:v>
                </c:pt>
                <c:pt idx="3204">
                  <c:v>45030</c:v>
                </c:pt>
                <c:pt idx="3205">
                  <c:v>45033</c:v>
                </c:pt>
                <c:pt idx="3206">
                  <c:v>45034</c:v>
                </c:pt>
                <c:pt idx="3207">
                  <c:v>45035</c:v>
                </c:pt>
                <c:pt idx="3208">
                  <c:v>45036</c:v>
                </c:pt>
                <c:pt idx="3209">
                  <c:v>45037</c:v>
                </c:pt>
                <c:pt idx="3210">
                  <c:v>45040</c:v>
                </c:pt>
                <c:pt idx="3211">
                  <c:v>45041</c:v>
                </c:pt>
                <c:pt idx="3212">
                  <c:v>45042</c:v>
                </c:pt>
                <c:pt idx="3213">
                  <c:v>45043</c:v>
                </c:pt>
                <c:pt idx="3214">
                  <c:v>45044</c:v>
                </c:pt>
                <c:pt idx="3215">
                  <c:v>45047</c:v>
                </c:pt>
                <c:pt idx="3216">
                  <c:v>45048</c:v>
                </c:pt>
                <c:pt idx="3217">
                  <c:v>45049</c:v>
                </c:pt>
                <c:pt idx="3218">
                  <c:v>45050</c:v>
                </c:pt>
                <c:pt idx="3219">
                  <c:v>45051</c:v>
                </c:pt>
                <c:pt idx="3220">
                  <c:v>45054</c:v>
                </c:pt>
                <c:pt idx="3221">
                  <c:v>45055</c:v>
                </c:pt>
                <c:pt idx="3222">
                  <c:v>45056</c:v>
                </c:pt>
                <c:pt idx="3223">
                  <c:v>45057</c:v>
                </c:pt>
                <c:pt idx="3224">
                  <c:v>45058</c:v>
                </c:pt>
                <c:pt idx="3225">
                  <c:v>45061</c:v>
                </c:pt>
                <c:pt idx="3226">
                  <c:v>45062</c:v>
                </c:pt>
                <c:pt idx="3227">
                  <c:v>45063</c:v>
                </c:pt>
                <c:pt idx="3228">
                  <c:v>45064</c:v>
                </c:pt>
                <c:pt idx="3229">
                  <c:v>45065</c:v>
                </c:pt>
                <c:pt idx="3230">
                  <c:v>45068</c:v>
                </c:pt>
                <c:pt idx="3231">
                  <c:v>45069</c:v>
                </c:pt>
                <c:pt idx="3232">
                  <c:v>45070</c:v>
                </c:pt>
                <c:pt idx="3233">
                  <c:v>45071</c:v>
                </c:pt>
                <c:pt idx="3234">
                  <c:v>45072</c:v>
                </c:pt>
                <c:pt idx="3235">
                  <c:v>45075</c:v>
                </c:pt>
                <c:pt idx="3236">
                  <c:v>45076</c:v>
                </c:pt>
                <c:pt idx="3237">
                  <c:v>45077</c:v>
                </c:pt>
                <c:pt idx="3238">
                  <c:v>45078</c:v>
                </c:pt>
                <c:pt idx="3239">
                  <c:v>45079</c:v>
                </c:pt>
                <c:pt idx="3240">
                  <c:v>45082</c:v>
                </c:pt>
                <c:pt idx="3241">
                  <c:v>45083</c:v>
                </c:pt>
                <c:pt idx="3242">
                  <c:v>45084</c:v>
                </c:pt>
                <c:pt idx="3243">
                  <c:v>45085</c:v>
                </c:pt>
                <c:pt idx="3244">
                  <c:v>45086</c:v>
                </c:pt>
                <c:pt idx="3245">
                  <c:v>45089</c:v>
                </c:pt>
                <c:pt idx="3246">
                  <c:v>45090</c:v>
                </c:pt>
                <c:pt idx="3247">
                  <c:v>45091</c:v>
                </c:pt>
                <c:pt idx="3248">
                  <c:v>45092</c:v>
                </c:pt>
                <c:pt idx="3249">
                  <c:v>45093</c:v>
                </c:pt>
                <c:pt idx="3250">
                  <c:v>45096</c:v>
                </c:pt>
                <c:pt idx="3251">
                  <c:v>45097</c:v>
                </c:pt>
                <c:pt idx="3252">
                  <c:v>45098</c:v>
                </c:pt>
                <c:pt idx="3253">
                  <c:v>45099</c:v>
                </c:pt>
                <c:pt idx="3254">
                  <c:v>45100</c:v>
                </c:pt>
                <c:pt idx="3255">
                  <c:v>45103</c:v>
                </c:pt>
                <c:pt idx="3256">
                  <c:v>45104</c:v>
                </c:pt>
                <c:pt idx="3257">
                  <c:v>45105</c:v>
                </c:pt>
                <c:pt idx="3258">
                  <c:v>45106</c:v>
                </c:pt>
                <c:pt idx="3259">
                  <c:v>45107</c:v>
                </c:pt>
                <c:pt idx="3260">
                  <c:v>45110</c:v>
                </c:pt>
                <c:pt idx="3261">
                  <c:v>45111</c:v>
                </c:pt>
                <c:pt idx="3262">
                  <c:v>45112</c:v>
                </c:pt>
                <c:pt idx="3263">
                  <c:v>45113</c:v>
                </c:pt>
                <c:pt idx="3264">
                  <c:v>45114</c:v>
                </c:pt>
                <c:pt idx="3265">
                  <c:v>45117</c:v>
                </c:pt>
                <c:pt idx="3266">
                  <c:v>45118</c:v>
                </c:pt>
                <c:pt idx="3267">
                  <c:v>45119</c:v>
                </c:pt>
                <c:pt idx="3268">
                  <c:v>45120</c:v>
                </c:pt>
                <c:pt idx="3269">
                  <c:v>45121</c:v>
                </c:pt>
                <c:pt idx="3270">
                  <c:v>45124</c:v>
                </c:pt>
                <c:pt idx="3271">
                  <c:v>45125</c:v>
                </c:pt>
                <c:pt idx="3272">
                  <c:v>45126</c:v>
                </c:pt>
                <c:pt idx="3273">
                  <c:v>45127</c:v>
                </c:pt>
                <c:pt idx="3274">
                  <c:v>45128</c:v>
                </c:pt>
                <c:pt idx="3275">
                  <c:v>45131</c:v>
                </c:pt>
                <c:pt idx="3276">
                  <c:v>45132</c:v>
                </c:pt>
                <c:pt idx="3277">
                  <c:v>45133</c:v>
                </c:pt>
                <c:pt idx="3278">
                  <c:v>45134</c:v>
                </c:pt>
                <c:pt idx="3279">
                  <c:v>45135</c:v>
                </c:pt>
                <c:pt idx="3280">
                  <c:v>45138</c:v>
                </c:pt>
              </c:numCache>
            </c:numRef>
          </c:cat>
          <c:val>
            <c:numRef>
              <c:f>'[미국과 미국외.xlsx]Sheet4'!$J$2:$J$6153</c:f>
              <c:numCache>
                <c:formatCode>_-* #,##0.0_-;\-* #,##0.0_-;_-* "-"_-;_-@_-</c:formatCode>
                <c:ptCount val="6152"/>
                <c:pt idx="0">
                  <c:v>100</c:v>
                </c:pt>
                <c:pt idx="1">
                  <c:v>100.45738045738047</c:v>
                </c:pt>
                <c:pt idx="2">
                  <c:v>100.2079002079002</c:v>
                </c:pt>
                <c:pt idx="3">
                  <c:v>99.13721413721413</c:v>
                </c:pt>
                <c:pt idx="4">
                  <c:v>98.232848232848227</c:v>
                </c:pt>
                <c:pt idx="5">
                  <c:v>97.21413721413721</c:v>
                </c:pt>
                <c:pt idx="6">
                  <c:v>98.243243243243256</c:v>
                </c:pt>
                <c:pt idx="7">
                  <c:v>100.22869022869023</c:v>
                </c:pt>
                <c:pt idx="8">
                  <c:v>99.355509355509355</c:v>
                </c:pt>
                <c:pt idx="9">
                  <c:v>99.646569646569645</c:v>
                </c:pt>
                <c:pt idx="10">
                  <c:v>99.646569646569645</c:v>
                </c:pt>
                <c:pt idx="11">
                  <c:v>99.5010395010395</c:v>
                </c:pt>
                <c:pt idx="12">
                  <c:v>98.731808731808741</c:v>
                </c:pt>
                <c:pt idx="13">
                  <c:v>97.650727650727646</c:v>
                </c:pt>
                <c:pt idx="14">
                  <c:v>96.632016632016629</c:v>
                </c:pt>
                <c:pt idx="15">
                  <c:v>97.385654885654887</c:v>
                </c:pt>
                <c:pt idx="16">
                  <c:v>96.78794178794179</c:v>
                </c:pt>
                <c:pt idx="17">
                  <c:v>97.650727650727646</c:v>
                </c:pt>
                <c:pt idx="18">
                  <c:v>97.318087318087322</c:v>
                </c:pt>
                <c:pt idx="19">
                  <c:v>94.241164241164228</c:v>
                </c:pt>
                <c:pt idx="20">
                  <c:v>95.239085239085242</c:v>
                </c:pt>
                <c:pt idx="21">
                  <c:v>97.546777546777548</c:v>
                </c:pt>
                <c:pt idx="22">
                  <c:v>96.819126819126822</c:v>
                </c:pt>
                <c:pt idx="23">
                  <c:v>96.694386694386694</c:v>
                </c:pt>
                <c:pt idx="24">
                  <c:v>96.668399168399162</c:v>
                </c:pt>
                <c:pt idx="25">
                  <c:v>96.798336798336805</c:v>
                </c:pt>
                <c:pt idx="26">
                  <c:v>96.839916839916825</c:v>
                </c:pt>
                <c:pt idx="27">
                  <c:v>94.615384615384613</c:v>
                </c:pt>
                <c:pt idx="28">
                  <c:v>93.721413721413711</c:v>
                </c:pt>
                <c:pt idx="29">
                  <c:v>94.854469854469841</c:v>
                </c:pt>
                <c:pt idx="30">
                  <c:v>94.386694386694387</c:v>
                </c:pt>
                <c:pt idx="31">
                  <c:v>94.57380457380458</c:v>
                </c:pt>
                <c:pt idx="32">
                  <c:v>95.363825363825356</c:v>
                </c:pt>
                <c:pt idx="33">
                  <c:v>95.696465696465694</c:v>
                </c:pt>
                <c:pt idx="34">
                  <c:v>96.278586278586275</c:v>
                </c:pt>
                <c:pt idx="35">
                  <c:v>96.278586278586275</c:v>
                </c:pt>
                <c:pt idx="36">
                  <c:v>93.201663201663195</c:v>
                </c:pt>
                <c:pt idx="37">
                  <c:v>93.28690228690229</c:v>
                </c:pt>
                <c:pt idx="38">
                  <c:v>93.513513513513502</c:v>
                </c:pt>
                <c:pt idx="39">
                  <c:v>94.636174636174644</c:v>
                </c:pt>
                <c:pt idx="40">
                  <c:v>95.197505197505194</c:v>
                </c:pt>
                <c:pt idx="41">
                  <c:v>94.220374220374211</c:v>
                </c:pt>
                <c:pt idx="42">
                  <c:v>95.509355509355501</c:v>
                </c:pt>
                <c:pt idx="43">
                  <c:v>97.406444906444904</c:v>
                </c:pt>
                <c:pt idx="44">
                  <c:v>97.494802494802499</c:v>
                </c:pt>
                <c:pt idx="45">
                  <c:v>96.133056133056144</c:v>
                </c:pt>
                <c:pt idx="46">
                  <c:v>97.42203742203742</c:v>
                </c:pt>
                <c:pt idx="47">
                  <c:v>97.609147609147612</c:v>
                </c:pt>
                <c:pt idx="48">
                  <c:v>94.719334719334725</c:v>
                </c:pt>
                <c:pt idx="49">
                  <c:v>95.696465696465694</c:v>
                </c:pt>
                <c:pt idx="50">
                  <c:v>96.257796257796244</c:v>
                </c:pt>
                <c:pt idx="51">
                  <c:v>94.656964656964661</c:v>
                </c:pt>
                <c:pt idx="52">
                  <c:v>92.723492723492726</c:v>
                </c:pt>
                <c:pt idx="53">
                  <c:v>93.86694386694387</c:v>
                </c:pt>
                <c:pt idx="54">
                  <c:v>94.033264033264018</c:v>
                </c:pt>
                <c:pt idx="55">
                  <c:v>95.836798336798324</c:v>
                </c:pt>
                <c:pt idx="56">
                  <c:v>96.133056133056144</c:v>
                </c:pt>
                <c:pt idx="57">
                  <c:v>97.401247401247403</c:v>
                </c:pt>
                <c:pt idx="58">
                  <c:v>98.523908523908517</c:v>
                </c:pt>
                <c:pt idx="59">
                  <c:v>98.419958419958419</c:v>
                </c:pt>
                <c:pt idx="60">
                  <c:v>97.910602910602904</c:v>
                </c:pt>
                <c:pt idx="61">
                  <c:v>99.043659043659034</c:v>
                </c:pt>
                <c:pt idx="62">
                  <c:v>100.31185031185031</c:v>
                </c:pt>
                <c:pt idx="63">
                  <c:v>101.18503118503119</c:v>
                </c:pt>
                <c:pt idx="64">
                  <c:v>102.80665280665279</c:v>
                </c:pt>
                <c:pt idx="65">
                  <c:v>103.67983367983366</c:v>
                </c:pt>
                <c:pt idx="66">
                  <c:v>103.47193347193348</c:v>
                </c:pt>
                <c:pt idx="67">
                  <c:v>104.03326403326403</c:v>
                </c:pt>
                <c:pt idx="68">
                  <c:v>103.92931392931392</c:v>
                </c:pt>
                <c:pt idx="69">
                  <c:v>104.03326403326403</c:v>
                </c:pt>
                <c:pt idx="70">
                  <c:v>102.80665280665279</c:v>
                </c:pt>
                <c:pt idx="71">
                  <c:v>100.87318087318087</c:v>
                </c:pt>
                <c:pt idx="72">
                  <c:v>101.70478170478169</c:v>
                </c:pt>
                <c:pt idx="73">
                  <c:v>102.01663201663203</c:v>
                </c:pt>
                <c:pt idx="74">
                  <c:v>102.15176715176715</c:v>
                </c:pt>
                <c:pt idx="75">
                  <c:v>99.584199584199567</c:v>
                </c:pt>
                <c:pt idx="76">
                  <c:v>101.01850311850311</c:v>
                </c:pt>
                <c:pt idx="77">
                  <c:v>103.40956340956342</c:v>
                </c:pt>
                <c:pt idx="78">
                  <c:v>104.31392931392931</c:v>
                </c:pt>
                <c:pt idx="79">
                  <c:v>104.31392931392931</c:v>
                </c:pt>
                <c:pt idx="80">
                  <c:v>103.47193347193348</c:v>
                </c:pt>
                <c:pt idx="81">
                  <c:v>104.36590436590436</c:v>
                </c:pt>
                <c:pt idx="82">
                  <c:v>104.17879417879416</c:v>
                </c:pt>
                <c:pt idx="83">
                  <c:v>103.32640332640332</c:v>
                </c:pt>
                <c:pt idx="84">
                  <c:v>103.95010395010395</c:v>
                </c:pt>
                <c:pt idx="85">
                  <c:v>103.97089397089397</c:v>
                </c:pt>
                <c:pt idx="86">
                  <c:v>101.65280665280665</c:v>
                </c:pt>
                <c:pt idx="87">
                  <c:v>99.979209979209983</c:v>
                </c:pt>
                <c:pt idx="88">
                  <c:v>99.022869022869017</c:v>
                </c:pt>
                <c:pt idx="89">
                  <c:v>100.31185031185031</c:v>
                </c:pt>
                <c:pt idx="90">
                  <c:v>100.4989604989605</c:v>
                </c:pt>
                <c:pt idx="91">
                  <c:v>101.68399168399166</c:v>
                </c:pt>
                <c:pt idx="92">
                  <c:v>99.438669438669436</c:v>
                </c:pt>
                <c:pt idx="93">
                  <c:v>99.729729729729726</c:v>
                </c:pt>
                <c:pt idx="94">
                  <c:v>97.546777546777548</c:v>
                </c:pt>
                <c:pt idx="95">
                  <c:v>97.401247401247403</c:v>
                </c:pt>
                <c:pt idx="96">
                  <c:v>97.71309771309771</c:v>
                </c:pt>
                <c:pt idx="97">
                  <c:v>99.293139293139291</c:v>
                </c:pt>
                <c:pt idx="98">
                  <c:v>98.648648648648646</c:v>
                </c:pt>
                <c:pt idx="99">
                  <c:v>97.858627858627855</c:v>
                </c:pt>
                <c:pt idx="100">
                  <c:v>95.821205821205822</c:v>
                </c:pt>
                <c:pt idx="101">
                  <c:v>96.77754677754676</c:v>
                </c:pt>
                <c:pt idx="102">
                  <c:v>96.98544698544697</c:v>
                </c:pt>
                <c:pt idx="103">
                  <c:v>98.232848232848227</c:v>
                </c:pt>
                <c:pt idx="104">
                  <c:v>99.272349272349274</c:v>
                </c:pt>
                <c:pt idx="105">
                  <c:v>99.272349272349274</c:v>
                </c:pt>
                <c:pt idx="106">
                  <c:v>100.8939708939709</c:v>
                </c:pt>
                <c:pt idx="107">
                  <c:v>99.085239085239067</c:v>
                </c:pt>
                <c:pt idx="108">
                  <c:v>100.02079002079</c:v>
                </c:pt>
                <c:pt idx="109">
                  <c:v>99.521829521829517</c:v>
                </c:pt>
                <c:pt idx="110">
                  <c:v>97.92099792099792</c:v>
                </c:pt>
                <c:pt idx="111">
                  <c:v>98.690228690228693</c:v>
                </c:pt>
                <c:pt idx="112">
                  <c:v>97.983367983367984</c:v>
                </c:pt>
                <c:pt idx="113">
                  <c:v>98.752598752598757</c:v>
                </c:pt>
                <c:pt idx="114">
                  <c:v>96.611226611226613</c:v>
                </c:pt>
                <c:pt idx="115">
                  <c:v>96.444906444906437</c:v>
                </c:pt>
                <c:pt idx="116">
                  <c:v>97.900207900207903</c:v>
                </c:pt>
                <c:pt idx="117">
                  <c:v>95.800415800415792</c:v>
                </c:pt>
                <c:pt idx="118">
                  <c:v>95.072765072765065</c:v>
                </c:pt>
                <c:pt idx="119">
                  <c:v>95.197505197505194</c:v>
                </c:pt>
                <c:pt idx="120">
                  <c:v>95.051975051975049</c:v>
                </c:pt>
                <c:pt idx="121">
                  <c:v>96.798336798336805</c:v>
                </c:pt>
                <c:pt idx="122">
                  <c:v>94.885654885654873</c:v>
                </c:pt>
                <c:pt idx="123">
                  <c:v>94.760914760914744</c:v>
                </c:pt>
                <c:pt idx="124">
                  <c:v>94.594594594594597</c:v>
                </c:pt>
                <c:pt idx="125">
                  <c:v>95.696465696465694</c:v>
                </c:pt>
                <c:pt idx="126">
                  <c:v>97.006237006237001</c:v>
                </c:pt>
                <c:pt idx="127">
                  <c:v>97.900207900207903</c:v>
                </c:pt>
                <c:pt idx="128">
                  <c:v>98.960498960498967</c:v>
                </c:pt>
                <c:pt idx="129">
                  <c:v>100.12474012474011</c:v>
                </c:pt>
                <c:pt idx="130">
                  <c:v>100.12474012474011</c:v>
                </c:pt>
                <c:pt idx="131">
                  <c:v>100.08316008316007</c:v>
                </c:pt>
                <c:pt idx="132">
                  <c:v>99.417879417879419</c:v>
                </c:pt>
                <c:pt idx="133">
                  <c:v>100.79002079002078</c:v>
                </c:pt>
                <c:pt idx="134">
                  <c:v>99.646569646569645</c:v>
                </c:pt>
                <c:pt idx="135">
                  <c:v>96.86070686070687</c:v>
                </c:pt>
                <c:pt idx="136">
                  <c:v>95.883575883575872</c:v>
                </c:pt>
                <c:pt idx="137">
                  <c:v>97.442827442827436</c:v>
                </c:pt>
                <c:pt idx="138">
                  <c:v>96.399168399168403</c:v>
                </c:pt>
                <c:pt idx="139">
                  <c:v>97.006237006237001</c:v>
                </c:pt>
                <c:pt idx="140">
                  <c:v>95.883575883575872</c:v>
                </c:pt>
                <c:pt idx="141">
                  <c:v>97.276507276507274</c:v>
                </c:pt>
                <c:pt idx="142">
                  <c:v>97.567567567567565</c:v>
                </c:pt>
                <c:pt idx="143">
                  <c:v>99.126819126819115</c:v>
                </c:pt>
                <c:pt idx="144">
                  <c:v>99.06444906444905</c:v>
                </c:pt>
                <c:pt idx="145">
                  <c:v>98.856548856548841</c:v>
                </c:pt>
                <c:pt idx="146">
                  <c:v>99.189189189189193</c:v>
                </c:pt>
                <c:pt idx="147">
                  <c:v>97.442827442827436</c:v>
                </c:pt>
                <c:pt idx="148">
                  <c:v>97.525987525987517</c:v>
                </c:pt>
                <c:pt idx="149">
                  <c:v>97.941787941787936</c:v>
                </c:pt>
                <c:pt idx="150">
                  <c:v>97.858627858627855</c:v>
                </c:pt>
                <c:pt idx="151">
                  <c:v>94.844074844074839</c:v>
                </c:pt>
                <c:pt idx="152">
                  <c:v>94.513513513513502</c:v>
                </c:pt>
                <c:pt idx="153">
                  <c:v>89.106029106029112</c:v>
                </c:pt>
                <c:pt idx="154">
                  <c:v>88.523908523908517</c:v>
                </c:pt>
                <c:pt idx="155">
                  <c:v>81.143451143451145</c:v>
                </c:pt>
                <c:pt idx="156">
                  <c:v>85.904365904365903</c:v>
                </c:pt>
                <c:pt idx="157">
                  <c:v>81.351351351351354</c:v>
                </c:pt>
                <c:pt idx="158">
                  <c:v>85.846153846153854</c:v>
                </c:pt>
                <c:pt idx="159">
                  <c:v>85.800415800415806</c:v>
                </c:pt>
                <c:pt idx="160">
                  <c:v>87.796257796257777</c:v>
                </c:pt>
                <c:pt idx="161">
                  <c:v>87.047817047817048</c:v>
                </c:pt>
                <c:pt idx="162">
                  <c:v>87.671517671517677</c:v>
                </c:pt>
                <c:pt idx="163">
                  <c:v>83.534303534303533</c:v>
                </c:pt>
                <c:pt idx="164">
                  <c:v>82.494802494802485</c:v>
                </c:pt>
                <c:pt idx="165">
                  <c:v>82.411642411642404</c:v>
                </c:pt>
                <c:pt idx="166">
                  <c:v>85.301455301455292</c:v>
                </c:pt>
                <c:pt idx="167">
                  <c:v>84.469854469854482</c:v>
                </c:pt>
                <c:pt idx="168">
                  <c:v>82.827442827442837</c:v>
                </c:pt>
                <c:pt idx="169">
                  <c:v>84.241164241164242</c:v>
                </c:pt>
                <c:pt idx="170">
                  <c:v>86.964656964656967</c:v>
                </c:pt>
                <c:pt idx="171">
                  <c:v>87.089397089397096</c:v>
                </c:pt>
                <c:pt idx="172">
                  <c:v>88.877338877338872</c:v>
                </c:pt>
                <c:pt idx="173">
                  <c:v>88.399168399168403</c:v>
                </c:pt>
                <c:pt idx="174">
                  <c:v>86.403326403326403</c:v>
                </c:pt>
                <c:pt idx="175">
                  <c:v>86.403326403326403</c:v>
                </c:pt>
                <c:pt idx="176">
                  <c:v>85.509355509355515</c:v>
                </c:pt>
                <c:pt idx="177">
                  <c:v>88.045738045738048</c:v>
                </c:pt>
                <c:pt idx="178">
                  <c:v>86.091476091476082</c:v>
                </c:pt>
                <c:pt idx="179">
                  <c:v>83.180873180873178</c:v>
                </c:pt>
                <c:pt idx="180">
                  <c:v>83.014553014553016</c:v>
                </c:pt>
                <c:pt idx="181">
                  <c:v>83.13929313929313</c:v>
                </c:pt>
                <c:pt idx="182">
                  <c:v>82.910602910602918</c:v>
                </c:pt>
                <c:pt idx="183">
                  <c:v>84.116424116424113</c:v>
                </c:pt>
                <c:pt idx="184">
                  <c:v>84.261954261954259</c:v>
                </c:pt>
                <c:pt idx="185">
                  <c:v>81.767151767151759</c:v>
                </c:pt>
                <c:pt idx="186">
                  <c:v>81.164241164241162</c:v>
                </c:pt>
                <c:pt idx="187">
                  <c:v>78.14968814968816</c:v>
                </c:pt>
                <c:pt idx="188">
                  <c:v>72.661122661122661</c:v>
                </c:pt>
                <c:pt idx="189">
                  <c:v>74.594594594594597</c:v>
                </c:pt>
                <c:pt idx="190">
                  <c:v>75.717255717255711</c:v>
                </c:pt>
                <c:pt idx="191">
                  <c:v>78.128898128898129</c:v>
                </c:pt>
                <c:pt idx="192">
                  <c:v>75.779625779625775</c:v>
                </c:pt>
                <c:pt idx="193">
                  <c:v>76.819126819126822</c:v>
                </c:pt>
                <c:pt idx="194">
                  <c:v>72.962577962577953</c:v>
                </c:pt>
                <c:pt idx="195">
                  <c:v>71.434511434511421</c:v>
                </c:pt>
                <c:pt idx="196">
                  <c:v>72.536382536382533</c:v>
                </c:pt>
                <c:pt idx="197">
                  <c:v>74.220374220374225</c:v>
                </c:pt>
                <c:pt idx="198">
                  <c:v>76.673596673596677</c:v>
                </c:pt>
                <c:pt idx="199">
                  <c:v>75.758835758835758</c:v>
                </c:pt>
                <c:pt idx="200">
                  <c:v>79.147609147609145</c:v>
                </c:pt>
                <c:pt idx="201">
                  <c:v>79.189189189189193</c:v>
                </c:pt>
                <c:pt idx="202">
                  <c:v>81.413721413721404</c:v>
                </c:pt>
                <c:pt idx="203">
                  <c:v>80.686070686070693</c:v>
                </c:pt>
                <c:pt idx="204">
                  <c:v>82.307692307692321</c:v>
                </c:pt>
                <c:pt idx="205">
                  <c:v>79.521829521829517</c:v>
                </c:pt>
                <c:pt idx="206">
                  <c:v>81.642411642411645</c:v>
                </c:pt>
                <c:pt idx="207">
                  <c:v>80.083160083160081</c:v>
                </c:pt>
                <c:pt idx="208">
                  <c:v>78.544698544698548</c:v>
                </c:pt>
                <c:pt idx="209">
                  <c:v>80.779625779625775</c:v>
                </c:pt>
                <c:pt idx="210">
                  <c:v>83.950103950103951</c:v>
                </c:pt>
                <c:pt idx="211">
                  <c:v>82.28690228690229</c:v>
                </c:pt>
                <c:pt idx="212">
                  <c:v>83.804573804573806</c:v>
                </c:pt>
                <c:pt idx="213">
                  <c:v>88.898128898128888</c:v>
                </c:pt>
                <c:pt idx="214">
                  <c:v>88.149688149688146</c:v>
                </c:pt>
                <c:pt idx="215">
                  <c:v>84.854469854469855</c:v>
                </c:pt>
                <c:pt idx="216">
                  <c:v>82.78586278586279</c:v>
                </c:pt>
                <c:pt idx="217">
                  <c:v>85.322245322245323</c:v>
                </c:pt>
                <c:pt idx="218">
                  <c:v>86.195426195426194</c:v>
                </c:pt>
                <c:pt idx="219">
                  <c:v>85.63409563409563</c:v>
                </c:pt>
                <c:pt idx="220">
                  <c:v>86.361746361746356</c:v>
                </c:pt>
                <c:pt idx="221">
                  <c:v>87.380457380457372</c:v>
                </c:pt>
                <c:pt idx="222">
                  <c:v>82.266112266112273</c:v>
                </c:pt>
                <c:pt idx="223">
                  <c:v>82.806652806652806</c:v>
                </c:pt>
                <c:pt idx="224">
                  <c:v>84.792099792099791</c:v>
                </c:pt>
                <c:pt idx="225">
                  <c:v>83.63825363825363</c:v>
                </c:pt>
                <c:pt idx="226">
                  <c:v>84.158004158004147</c:v>
                </c:pt>
                <c:pt idx="227">
                  <c:v>81.891891891891888</c:v>
                </c:pt>
                <c:pt idx="228">
                  <c:v>79.808731808731807</c:v>
                </c:pt>
                <c:pt idx="229">
                  <c:v>80.124740124740129</c:v>
                </c:pt>
                <c:pt idx="230">
                  <c:v>77.546777546777534</c:v>
                </c:pt>
                <c:pt idx="231">
                  <c:v>77.817047817047808</c:v>
                </c:pt>
                <c:pt idx="232">
                  <c:v>75.301455301455306</c:v>
                </c:pt>
                <c:pt idx="233">
                  <c:v>75.301455301455306</c:v>
                </c:pt>
                <c:pt idx="234">
                  <c:v>75.051975051975049</c:v>
                </c:pt>
                <c:pt idx="235">
                  <c:v>78.648648648648646</c:v>
                </c:pt>
                <c:pt idx="236">
                  <c:v>78.293139293139291</c:v>
                </c:pt>
                <c:pt idx="237">
                  <c:v>83.180873180873178</c:v>
                </c:pt>
                <c:pt idx="238">
                  <c:v>82.92619542619542</c:v>
                </c:pt>
                <c:pt idx="239">
                  <c:v>82.681912681912678</c:v>
                </c:pt>
                <c:pt idx="240">
                  <c:v>84.033264033264032</c:v>
                </c:pt>
                <c:pt idx="241">
                  <c:v>82.889812889812887</c:v>
                </c:pt>
                <c:pt idx="242">
                  <c:v>83.222453222453225</c:v>
                </c:pt>
                <c:pt idx="243">
                  <c:v>80.22869022869024</c:v>
                </c:pt>
                <c:pt idx="244">
                  <c:v>81.85031185031184</c:v>
                </c:pt>
                <c:pt idx="245">
                  <c:v>78.773388773388774</c:v>
                </c:pt>
                <c:pt idx="246">
                  <c:v>78.045738045738048</c:v>
                </c:pt>
                <c:pt idx="247">
                  <c:v>76.92307692307692</c:v>
                </c:pt>
                <c:pt idx="248">
                  <c:v>77.432432432432435</c:v>
                </c:pt>
                <c:pt idx="249">
                  <c:v>78.004158004158015</c:v>
                </c:pt>
                <c:pt idx="250">
                  <c:v>75.987525987525984</c:v>
                </c:pt>
                <c:pt idx="251">
                  <c:v>78.430353430353421</c:v>
                </c:pt>
                <c:pt idx="252">
                  <c:v>78.669438669438676</c:v>
                </c:pt>
                <c:pt idx="253">
                  <c:v>79.698544698544694</c:v>
                </c:pt>
                <c:pt idx="254">
                  <c:v>80.010395010395001</c:v>
                </c:pt>
                <c:pt idx="255">
                  <c:v>80.010395010395001</c:v>
                </c:pt>
                <c:pt idx="256">
                  <c:v>79.251559251559243</c:v>
                </c:pt>
                <c:pt idx="257">
                  <c:v>77.92099792099792</c:v>
                </c:pt>
                <c:pt idx="258">
                  <c:v>78.814968814968807</c:v>
                </c:pt>
                <c:pt idx="259">
                  <c:v>78.877338877338872</c:v>
                </c:pt>
                <c:pt idx="260">
                  <c:v>78.877338877338872</c:v>
                </c:pt>
                <c:pt idx="261">
                  <c:v>81.28898128898129</c:v>
                </c:pt>
                <c:pt idx="262">
                  <c:v>80.835758835758824</c:v>
                </c:pt>
                <c:pt idx="263">
                  <c:v>80.478170478170469</c:v>
                </c:pt>
                <c:pt idx="264">
                  <c:v>79.469854469854468</c:v>
                </c:pt>
                <c:pt idx="265">
                  <c:v>80.280665280665289</c:v>
                </c:pt>
                <c:pt idx="266">
                  <c:v>82.033264033264032</c:v>
                </c:pt>
                <c:pt idx="267">
                  <c:v>82.099792099792097</c:v>
                </c:pt>
                <c:pt idx="268">
                  <c:v>82.432432432432421</c:v>
                </c:pt>
                <c:pt idx="269">
                  <c:v>81.683991683991678</c:v>
                </c:pt>
                <c:pt idx="270">
                  <c:v>81.683991683991678</c:v>
                </c:pt>
                <c:pt idx="271">
                  <c:v>83.243243243243242</c:v>
                </c:pt>
                <c:pt idx="272">
                  <c:v>85.343035343035339</c:v>
                </c:pt>
                <c:pt idx="273">
                  <c:v>86.091476091476082</c:v>
                </c:pt>
                <c:pt idx="274">
                  <c:v>86.029106029106032</c:v>
                </c:pt>
                <c:pt idx="275">
                  <c:v>86.860706860706856</c:v>
                </c:pt>
                <c:pt idx="276">
                  <c:v>86.975051975051969</c:v>
                </c:pt>
                <c:pt idx="277">
                  <c:v>87.962577962577967</c:v>
                </c:pt>
                <c:pt idx="278">
                  <c:v>87.609147609147612</c:v>
                </c:pt>
                <c:pt idx="279">
                  <c:v>88.066528066528065</c:v>
                </c:pt>
                <c:pt idx="280">
                  <c:v>86.798336798336791</c:v>
                </c:pt>
                <c:pt idx="281">
                  <c:v>87.546777546777548</c:v>
                </c:pt>
                <c:pt idx="282">
                  <c:v>89.490644490644485</c:v>
                </c:pt>
                <c:pt idx="283">
                  <c:v>89.729729729729726</c:v>
                </c:pt>
                <c:pt idx="284">
                  <c:v>91.226611226611226</c:v>
                </c:pt>
                <c:pt idx="285">
                  <c:v>90.446985446985451</c:v>
                </c:pt>
                <c:pt idx="286">
                  <c:v>90.644490644490645</c:v>
                </c:pt>
                <c:pt idx="287">
                  <c:v>91.288981288981276</c:v>
                </c:pt>
                <c:pt idx="288">
                  <c:v>91.247401247401257</c:v>
                </c:pt>
                <c:pt idx="289">
                  <c:v>89.220374220374225</c:v>
                </c:pt>
                <c:pt idx="290">
                  <c:v>90.675675675675677</c:v>
                </c:pt>
                <c:pt idx="291">
                  <c:v>89.937629937629922</c:v>
                </c:pt>
                <c:pt idx="292">
                  <c:v>90.187110187110193</c:v>
                </c:pt>
                <c:pt idx="293">
                  <c:v>91.153846153846146</c:v>
                </c:pt>
                <c:pt idx="294">
                  <c:v>91.330561330561324</c:v>
                </c:pt>
                <c:pt idx="295">
                  <c:v>91.330561330561324</c:v>
                </c:pt>
                <c:pt idx="296">
                  <c:v>90.956340956340952</c:v>
                </c:pt>
                <c:pt idx="297">
                  <c:v>91.112266112266113</c:v>
                </c:pt>
                <c:pt idx="298">
                  <c:v>90.956340956340952</c:v>
                </c:pt>
                <c:pt idx="299">
                  <c:v>91.871101871101871</c:v>
                </c:pt>
                <c:pt idx="300">
                  <c:v>90.956340956340952</c:v>
                </c:pt>
                <c:pt idx="301">
                  <c:v>92.224532224532226</c:v>
                </c:pt>
                <c:pt idx="302">
                  <c:v>92.162162162162147</c:v>
                </c:pt>
                <c:pt idx="303">
                  <c:v>93.035343035343033</c:v>
                </c:pt>
                <c:pt idx="304">
                  <c:v>92.806652806652806</c:v>
                </c:pt>
                <c:pt idx="305">
                  <c:v>91.205821205821209</c:v>
                </c:pt>
                <c:pt idx="306">
                  <c:v>88.160083160083161</c:v>
                </c:pt>
                <c:pt idx="307">
                  <c:v>89.209979209979196</c:v>
                </c:pt>
                <c:pt idx="308">
                  <c:v>91.081081081081081</c:v>
                </c:pt>
                <c:pt idx="309">
                  <c:v>91.039501039501033</c:v>
                </c:pt>
                <c:pt idx="310">
                  <c:v>90.041580041580033</c:v>
                </c:pt>
                <c:pt idx="311">
                  <c:v>92.494802494802499</c:v>
                </c:pt>
                <c:pt idx="312">
                  <c:v>91.039501039501033</c:v>
                </c:pt>
                <c:pt idx="313">
                  <c:v>91.767151767151773</c:v>
                </c:pt>
                <c:pt idx="314">
                  <c:v>91.663201663201662</c:v>
                </c:pt>
                <c:pt idx="315">
                  <c:v>91.309771309771321</c:v>
                </c:pt>
                <c:pt idx="316">
                  <c:v>89.729729729729726</c:v>
                </c:pt>
                <c:pt idx="317">
                  <c:v>89.885654885654887</c:v>
                </c:pt>
                <c:pt idx="318">
                  <c:v>88.523908523908517</c:v>
                </c:pt>
                <c:pt idx="319">
                  <c:v>89.189189189189193</c:v>
                </c:pt>
                <c:pt idx="320">
                  <c:v>90.758835758835758</c:v>
                </c:pt>
                <c:pt idx="321">
                  <c:v>90.270270270270274</c:v>
                </c:pt>
                <c:pt idx="322">
                  <c:v>88.752598752598743</c:v>
                </c:pt>
                <c:pt idx="323">
                  <c:v>88.648648648648646</c:v>
                </c:pt>
                <c:pt idx="324">
                  <c:v>89.282744282744275</c:v>
                </c:pt>
                <c:pt idx="325">
                  <c:v>90.530145530145532</c:v>
                </c:pt>
                <c:pt idx="326">
                  <c:v>89.999999999999986</c:v>
                </c:pt>
                <c:pt idx="327">
                  <c:v>88.378378378378372</c:v>
                </c:pt>
                <c:pt idx="328">
                  <c:v>88.856548856548855</c:v>
                </c:pt>
                <c:pt idx="329">
                  <c:v>88.856548856548855</c:v>
                </c:pt>
                <c:pt idx="330">
                  <c:v>87.546777546777548</c:v>
                </c:pt>
                <c:pt idx="331">
                  <c:v>85.852390852390855</c:v>
                </c:pt>
                <c:pt idx="332">
                  <c:v>86.767151767151759</c:v>
                </c:pt>
                <c:pt idx="333">
                  <c:v>89.002079002079</c:v>
                </c:pt>
                <c:pt idx="334">
                  <c:v>87.650727650727646</c:v>
                </c:pt>
                <c:pt idx="335">
                  <c:v>87.203742203742209</c:v>
                </c:pt>
                <c:pt idx="336">
                  <c:v>88.21205821205821</c:v>
                </c:pt>
                <c:pt idx="337">
                  <c:v>87.796257796257777</c:v>
                </c:pt>
                <c:pt idx="338">
                  <c:v>87.411642411642404</c:v>
                </c:pt>
                <c:pt idx="339">
                  <c:v>87.993762993762985</c:v>
                </c:pt>
                <c:pt idx="340">
                  <c:v>86.320166320166322</c:v>
                </c:pt>
                <c:pt idx="341">
                  <c:v>86.507276507276501</c:v>
                </c:pt>
                <c:pt idx="342">
                  <c:v>87.286902286902276</c:v>
                </c:pt>
                <c:pt idx="343">
                  <c:v>87.837837837837839</c:v>
                </c:pt>
                <c:pt idx="344">
                  <c:v>87.962577962577967</c:v>
                </c:pt>
                <c:pt idx="345">
                  <c:v>87.765072765072773</c:v>
                </c:pt>
                <c:pt idx="346">
                  <c:v>88.357588357588355</c:v>
                </c:pt>
                <c:pt idx="347">
                  <c:v>88.180873180873178</c:v>
                </c:pt>
                <c:pt idx="348">
                  <c:v>87.525987525987532</c:v>
                </c:pt>
                <c:pt idx="349">
                  <c:v>85.987525987525984</c:v>
                </c:pt>
                <c:pt idx="350">
                  <c:v>86.299376299376291</c:v>
                </c:pt>
                <c:pt idx="351">
                  <c:v>84.927234927234935</c:v>
                </c:pt>
                <c:pt idx="352">
                  <c:v>83.825363825363823</c:v>
                </c:pt>
                <c:pt idx="353">
                  <c:v>84.178794178794178</c:v>
                </c:pt>
                <c:pt idx="354">
                  <c:v>83.087318087318096</c:v>
                </c:pt>
                <c:pt idx="355">
                  <c:v>81.205821205821209</c:v>
                </c:pt>
                <c:pt idx="356">
                  <c:v>80.498960498960486</c:v>
                </c:pt>
                <c:pt idx="357">
                  <c:v>79.355509355509355</c:v>
                </c:pt>
                <c:pt idx="358">
                  <c:v>78.27442827442826</c:v>
                </c:pt>
                <c:pt idx="359">
                  <c:v>77.525987525987517</c:v>
                </c:pt>
                <c:pt idx="360">
                  <c:v>79.376299376299372</c:v>
                </c:pt>
                <c:pt idx="361">
                  <c:v>78.544698544698548</c:v>
                </c:pt>
                <c:pt idx="362">
                  <c:v>78.004158004158015</c:v>
                </c:pt>
                <c:pt idx="363">
                  <c:v>77.609147609147598</c:v>
                </c:pt>
                <c:pt idx="364">
                  <c:v>77.234927234927227</c:v>
                </c:pt>
                <c:pt idx="365">
                  <c:v>77.234927234927227</c:v>
                </c:pt>
                <c:pt idx="366">
                  <c:v>79.417879417879419</c:v>
                </c:pt>
                <c:pt idx="367">
                  <c:v>78.045738045738048</c:v>
                </c:pt>
                <c:pt idx="368">
                  <c:v>78.378378378378372</c:v>
                </c:pt>
                <c:pt idx="369">
                  <c:v>76.278586278586275</c:v>
                </c:pt>
                <c:pt idx="370">
                  <c:v>76.611226611226613</c:v>
                </c:pt>
                <c:pt idx="371">
                  <c:v>76.808731808731807</c:v>
                </c:pt>
                <c:pt idx="372">
                  <c:v>79.054054054054049</c:v>
                </c:pt>
                <c:pt idx="373">
                  <c:v>79.542619542619548</c:v>
                </c:pt>
                <c:pt idx="374">
                  <c:v>78.856548856548855</c:v>
                </c:pt>
                <c:pt idx="375">
                  <c:v>77.723492723492711</c:v>
                </c:pt>
                <c:pt idx="376">
                  <c:v>79.334719334719324</c:v>
                </c:pt>
                <c:pt idx="377">
                  <c:v>79.043659043659048</c:v>
                </c:pt>
                <c:pt idx="378">
                  <c:v>79.594594594594582</c:v>
                </c:pt>
                <c:pt idx="379">
                  <c:v>81.060291060291064</c:v>
                </c:pt>
                <c:pt idx="380">
                  <c:v>81.226611226611226</c:v>
                </c:pt>
                <c:pt idx="381">
                  <c:v>82.536382536382533</c:v>
                </c:pt>
                <c:pt idx="382">
                  <c:v>82.266112266112273</c:v>
                </c:pt>
                <c:pt idx="383">
                  <c:v>78.316008316008308</c:v>
                </c:pt>
                <c:pt idx="384">
                  <c:v>78.565488565488565</c:v>
                </c:pt>
                <c:pt idx="385">
                  <c:v>77.099792099792097</c:v>
                </c:pt>
                <c:pt idx="386">
                  <c:v>77.77546777546776</c:v>
                </c:pt>
                <c:pt idx="387">
                  <c:v>78.27442827442826</c:v>
                </c:pt>
                <c:pt idx="388">
                  <c:v>77.900207900207903</c:v>
                </c:pt>
                <c:pt idx="389">
                  <c:v>81.361746361746356</c:v>
                </c:pt>
                <c:pt idx="390">
                  <c:v>81.340956340956339</c:v>
                </c:pt>
                <c:pt idx="391">
                  <c:v>82.972972972972954</c:v>
                </c:pt>
                <c:pt idx="392">
                  <c:v>82.972972972972954</c:v>
                </c:pt>
                <c:pt idx="393">
                  <c:v>82.099792099792097</c:v>
                </c:pt>
                <c:pt idx="394">
                  <c:v>80.602910602910612</c:v>
                </c:pt>
                <c:pt idx="395">
                  <c:v>80.311850311850321</c:v>
                </c:pt>
                <c:pt idx="396">
                  <c:v>79.417879417879419</c:v>
                </c:pt>
                <c:pt idx="397">
                  <c:v>79.833679833679824</c:v>
                </c:pt>
                <c:pt idx="398">
                  <c:v>78.5031185031185</c:v>
                </c:pt>
                <c:pt idx="399">
                  <c:v>80.010395010395001</c:v>
                </c:pt>
                <c:pt idx="400">
                  <c:v>79.823284823284823</c:v>
                </c:pt>
                <c:pt idx="401">
                  <c:v>80.893970893970874</c:v>
                </c:pt>
                <c:pt idx="402">
                  <c:v>80.686070686070693</c:v>
                </c:pt>
                <c:pt idx="403">
                  <c:v>81.42411642411642</c:v>
                </c:pt>
                <c:pt idx="404">
                  <c:v>80.218295218295225</c:v>
                </c:pt>
                <c:pt idx="405">
                  <c:v>78.128898128898129</c:v>
                </c:pt>
                <c:pt idx="406">
                  <c:v>77.785862785862776</c:v>
                </c:pt>
                <c:pt idx="407">
                  <c:v>78.170478170478177</c:v>
                </c:pt>
                <c:pt idx="408">
                  <c:v>79.937629937629936</c:v>
                </c:pt>
                <c:pt idx="409">
                  <c:v>82.172557172557177</c:v>
                </c:pt>
                <c:pt idx="410">
                  <c:v>81.704781704781695</c:v>
                </c:pt>
                <c:pt idx="411">
                  <c:v>81.330561330561324</c:v>
                </c:pt>
                <c:pt idx="412">
                  <c:v>81.476091476091469</c:v>
                </c:pt>
                <c:pt idx="413">
                  <c:v>80.519750519750517</c:v>
                </c:pt>
                <c:pt idx="414">
                  <c:v>83.014553014553016</c:v>
                </c:pt>
                <c:pt idx="415">
                  <c:v>83.534303534303533</c:v>
                </c:pt>
                <c:pt idx="416">
                  <c:v>83.762993762993759</c:v>
                </c:pt>
                <c:pt idx="417">
                  <c:v>83.929313929313921</c:v>
                </c:pt>
                <c:pt idx="418">
                  <c:v>84.282744282744275</c:v>
                </c:pt>
                <c:pt idx="419">
                  <c:v>84.677754677754663</c:v>
                </c:pt>
                <c:pt idx="420">
                  <c:v>83.918918918918919</c:v>
                </c:pt>
                <c:pt idx="421">
                  <c:v>83.908523908523904</c:v>
                </c:pt>
                <c:pt idx="422">
                  <c:v>83.783783783783775</c:v>
                </c:pt>
                <c:pt idx="423">
                  <c:v>84.553014553014549</c:v>
                </c:pt>
                <c:pt idx="424">
                  <c:v>84.13721413721413</c:v>
                </c:pt>
                <c:pt idx="425">
                  <c:v>84.095634095634097</c:v>
                </c:pt>
                <c:pt idx="426">
                  <c:v>83.970893970893968</c:v>
                </c:pt>
                <c:pt idx="427">
                  <c:v>84.012474012474001</c:v>
                </c:pt>
                <c:pt idx="428">
                  <c:v>83.243243243243242</c:v>
                </c:pt>
                <c:pt idx="429">
                  <c:v>83.264033264033259</c:v>
                </c:pt>
                <c:pt idx="430">
                  <c:v>82.411642411642404</c:v>
                </c:pt>
                <c:pt idx="431">
                  <c:v>82.245322245322257</c:v>
                </c:pt>
                <c:pt idx="432">
                  <c:v>81.85031185031184</c:v>
                </c:pt>
                <c:pt idx="433">
                  <c:v>80.893970893970874</c:v>
                </c:pt>
                <c:pt idx="434">
                  <c:v>81.663201663201662</c:v>
                </c:pt>
                <c:pt idx="435">
                  <c:v>81.663201663201662</c:v>
                </c:pt>
                <c:pt idx="436">
                  <c:v>81.21621621621621</c:v>
                </c:pt>
                <c:pt idx="437">
                  <c:v>80.79002079002079</c:v>
                </c:pt>
                <c:pt idx="438">
                  <c:v>82.588357588357582</c:v>
                </c:pt>
                <c:pt idx="439">
                  <c:v>84.490644490644485</c:v>
                </c:pt>
                <c:pt idx="440">
                  <c:v>83.409563409563404</c:v>
                </c:pt>
                <c:pt idx="441">
                  <c:v>84.407484407484418</c:v>
                </c:pt>
                <c:pt idx="442">
                  <c:v>84.781704781704775</c:v>
                </c:pt>
                <c:pt idx="443">
                  <c:v>87.058212058212064</c:v>
                </c:pt>
                <c:pt idx="444">
                  <c:v>88.087318087318081</c:v>
                </c:pt>
                <c:pt idx="445">
                  <c:v>87.130977130977115</c:v>
                </c:pt>
                <c:pt idx="446">
                  <c:v>87.162162162162147</c:v>
                </c:pt>
                <c:pt idx="447">
                  <c:v>87.172557172557177</c:v>
                </c:pt>
                <c:pt idx="448">
                  <c:v>86.652806652806646</c:v>
                </c:pt>
                <c:pt idx="449">
                  <c:v>86.85031185031184</c:v>
                </c:pt>
                <c:pt idx="450">
                  <c:v>86.777546777546775</c:v>
                </c:pt>
                <c:pt idx="451">
                  <c:v>85.478170478170483</c:v>
                </c:pt>
                <c:pt idx="452">
                  <c:v>85.083160083160067</c:v>
                </c:pt>
                <c:pt idx="453">
                  <c:v>86.444906444906451</c:v>
                </c:pt>
                <c:pt idx="454">
                  <c:v>85.914760914760919</c:v>
                </c:pt>
                <c:pt idx="455">
                  <c:v>86.777546777546775</c:v>
                </c:pt>
                <c:pt idx="456">
                  <c:v>86.902286902286903</c:v>
                </c:pt>
                <c:pt idx="457">
                  <c:v>86.320166320166322</c:v>
                </c:pt>
                <c:pt idx="458">
                  <c:v>87.203742203742209</c:v>
                </c:pt>
                <c:pt idx="459">
                  <c:v>87.214137214137224</c:v>
                </c:pt>
                <c:pt idx="460">
                  <c:v>86.444906444906451</c:v>
                </c:pt>
                <c:pt idx="461">
                  <c:v>85.800415800415806</c:v>
                </c:pt>
                <c:pt idx="462">
                  <c:v>85.280665280665275</c:v>
                </c:pt>
                <c:pt idx="463">
                  <c:v>86.070686070686065</c:v>
                </c:pt>
                <c:pt idx="464">
                  <c:v>85.800415800415806</c:v>
                </c:pt>
                <c:pt idx="465">
                  <c:v>86.299376299376291</c:v>
                </c:pt>
                <c:pt idx="466">
                  <c:v>87.193347193347179</c:v>
                </c:pt>
                <c:pt idx="467">
                  <c:v>87.879417879417886</c:v>
                </c:pt>
                <c:pt idx="468">
                  <c:v>87.640332640332645</c:v>
                </c:pt>
                <c:pt idx="469">
                  <c:v>86.278586278586275</c:v>
                </c:pt>
                <c:pt idx="470">
                  <c:v>87.110187110187113</c:v>
                </c:pt>
                <c:pt idx="471">
                  <c:v>85.322245322245323</c:v>
                </c:pt>
                <c:pt idx="472">
                  <c:v>85.405405405405403</c:v>
                </c:pt>
                <c:pt idx="473">
                  <c:v>86.278586278586275</c:v>
                </c:pt>
                <c:pt idx="474">
                  <c:v>85.675675675675677</c:v>
                </c:pt>
                <c:pt idx="475">
                  <c:v>85.675675675675677</c:v>
                </c:pt>
                <c:pt idx="476">
                  <c:v>85.675675675675677</c:v>
                </c:pt>
                <c:pt idx="477">
                  <c:v>85.550935550935549</c:v>
                </c:pt>
                <c:pt idx="478">
                  <c:v>86.943866943866936</c:v>
                </c:pt>
                <c:pt idx="479">
                  <c:v>86.486486486486484</c:v>
                </c:pt>
                <c:pt idx="480">
                  <c:v>86.902286902286903</c:v>
                </c:pt>
                <c:pt idx="481">
                  <c:v>87.588565488565479</c:v>
                </c:pt>
                <c:pt idx="482">
                  <c:v>86.154469854469852</c:v>
                </c:pt>
                <c:pt idx="483">
                  <c:v>85.07276507276508</c:v>
                </c:pt>
                <c:pt idx="484">
                  <c:v>85.239085239085227</c:v>
                </c:pt>
                <c:pt idx="485">
                  <c:v>85.561330561330564</c:v>
                </c:pt>
                <c:pt idx="486">
                  <c:v>84.781704781704775</c:v>
                </c:pt>
                <c:pt idx="487">
                  <c:v>83.482328482328484</c:v>
                </c:pt>
                <c:pt idx="488">
                  <c:v>83.762993762993759</c:v>
                </c:pt>
                <c:pt idx="489">
                  <c:v>84.012474012474001</c:v>
                </c:pt>
                <c:pt idx="490">
                  <c:v>85.478170478170483</c:v>
                </c:pt>
                <c:pt idx="491">
                  <c:v>85.311850311850307</c:v>
                </c:pt>
                <c:pt idx="492">
                  <c:v>85.155925155925161</c:v>
                </c:pt>
                <c:pt idx="493">
                  <c:v>85.155925155925161</c:v>
                </c:pt>
                <c:pt idx="494">
                  <c:v>86.548856548856563</c:v>
                </c:pt>
                <c:pt idx="495">
                  <c:v>86.55925155925155</c:v>
                </c:pt>
                <c:pt idx="496">
                  <c:v>85.824116424116411</c:v>
                </c:pt>
                <c:pt idx="497">
                  <c:v>86.299376299376291</c:v>
                </c:pt>
                <c:pt idx="498">
                  <c:v>86.933471933471935</c:v>
                </c:pt>
                <c:pt idx="499">
                  <c:v>86.871101871101857</c:v>
                </c:pt>
                <c:pt idx="500">
                  <c:v>86.839916839916839</c:v>
                </c:pt>
                <c:pt idx="501">
                  <c:v>87.089604989604979</c:v>
                </c:pt>
                <c:pt idx="502">
                  <c:v>88.023076923076928</c:v>
                </c:pt>
                <c:pt idx="503">
                  <c:v>88.690228690228679</c:v>
                </c:pt>
                <c:pt idx="504">
                  <c:v>88.950103950103937</c:v>
                </c:pt>
                <c:pt idx="505">
                  <c:v>89.46133056133057</c:v>
                </c:pt>
                <c:pt idx="506">
                  <c:v>89.916839916839919</c:v>
                </c:pt>
                <c:pt idx="507">
                  <c:v>90.187110187110193</c:v>
                </c:pt>
                <c:pt idx="508">
                  <c:v>89.792099792099791</c:v>
                </c:pt>
                <c:pt idx="509">
                  <c:v>90.187110187110193</c:v>
                </c:pt>
                <c:pt idx="510">
                  <c:v>90.42619542619542</c:v>
                </c:pt>
                <c:pt idx="511">
                  <c:v>90.4989604989605</c:v>
                </c:pt>
                <c:pt idx="512">
                  <c:v>90.457380457380452</c:v>
                </c:pt>
                <c:pt idx="513">
                  <c:v>90.997920997921</c:v>
                </c:pt>
                <c:pt idx="514">
                  <c:v>89.948024948024951</c:v>
                </c:pt>
                <c:pt idx="515">
                  <c:v>89.771309771309774</c:v>
                </c:pt>
                <c:pt idx="516">
                  <c:v>89.771309771309774</c:v>
                </c:pt>
                <c:pt idx="517">
                  <c:v>90.031185031185018</c:v>
                </c:pt>
                <c:pt idx="518">
                  <c:v>90.526195426195429</c:v>
                </c:pt>
                <c:pt idx="519">
                  <c:v>90.852390852390855</c:v>
                </c:pt>
                <c:pt idx="520">
                  <c:v>92.203742203742195</c:v>
                </c:pt>
                <c:pt idx="521">
                  <c:v>92.203742203742195</c:v>
                </c:pt>
                <c:pt idx="522">
                  <c:v>94.022869022869031</c:v>
                </c:pt>
                <c:pt idx="523">
                  <c:v>93.352182952182943</c:v>
                </c:pt>
                <c:pt idx="524">
                  <c:v>93.534303534303533</c:v>
                </c:pt>
                <c:pt idx="525">
                  <c:v>92.827442827442823</c:v>
                </c:pt>
                <c:pt idx="526">
                  <c:v>91.995841995842</c:v>
                </c:pt>
                <c:pt idx="527">
                  <c:v>92.390852390852388</c:v>
                </c:pt>
                <c:pt idx="528">
                  <c:v>93.191268191268193</c:v>
                </c:pt>
                <c:pt idx="529">
                  <c:v>92.453222453222452</c:v>
                </c:pt>
                <c:pt idx="530">
                  <c:v>92.84823284823284</c:v>
                </c:pt>
                <c:pt idx="531">
                  <c:v>92.453222453222452</c:v>
                </c:pt>
                <c:pt idx="532">
                  <c:v>92.370062370062371</c:v>
                </c:pt>
                <c:pt idx="533">
                  <c:v>92.885654885654873</c:v>
                </c:pt>
                <c:pt idx="534">
                  <c:v>93.087318087318081</c:v>
                </c:pt>
                <c:pt idx="535">
                  <c:v>93.087318087318081</c:v>
                </c:pt>
                <c:pt idx="536">
                  <c:v>92.941787941787936</c:v>
                </c:pt>
                <c:pt idx="537">
                  <c:v>92.453222453222452</c:v>
                </c:pt>
                <c:pt idx="538">
                  <c:v>92.120582120582114</c:v>
                </c:pt>
                <c:pt idx="539">
                  <c:v>91.808731808731807</c:v>
                </c:pt>
                <c:pt idx="540">
                  <c:v>91.164241164241162</c:v>
                </c:pt>
                <c:pt idx="541">
                  <c:v>92.182952182952178</c:v>
                </c:pt>
                <c:pt idx="542">
                  <c:v>91.746361746361742</c:v>
                </c:pt>
                <c:pt idx="543">
                  <c:v>91.923076923076934</c:v>
                </c:pt>
                <c:pt idx="544">
                  <c:v>92.525987525987532</c:v>
                </c:pt>
                <c:pt idx="545">
                  <c:v>91.309771309771321</c:v>
                </c:pt>
                <c:pt idx="546">
                  <c:v>91.413721413721404</c:v>
                </c:pt>
                <c:pt idx="547">
                  <c:v>91.309771309771321</c:v>
                </c:pt>
                <c:pt idx="548">
                  <c:v>90.4989604989605</c:v>
                </c:pt>
                <c:pt idx="549">
                  <c:v>91.164241164241162</c:v>
                </c:pt>
                <c:pt idx="550">
                  <c:v>91.122661122661114</c:v>
                </c:pt>
                <c:pt idx="551">
                  <c:v>91.372141372141385</c:v>
                </c:pt>
                <c:pt idx="552">
                  <c:v>91.829521829521838</c:v>
                </c:pt>
                <c:pt idx="553">
                  <c:v>91.777546777546775</c:v>
                </c:pt>
                <c:pt idx="554">
                  <c:v>91.455301455301452</c:v>
                </c:pt>
                <c:pt idx="555">
                  <c:v>91.455301455301452</c:v>
                </c:pt>
                <c:pt idx="556">
                  <c:v>91.642411642411631</c:v>
                </c:pt>
                <c:pt idx="557">
                  <c:v>90.821205821205822</c:v>
                </c:pt>
                <c:pt idx="558">
                  <c:v>89.584199584199581</c:v>
                </c:pt>
                <c:pt idx="559">
                  <c:v>89.979209979209983</c:v>
                </c:pt>
                <c:pt idx="560">
                  <c:v>88.773388773388774</c:v>
                </c:pt>
                <c:pt idx="561">
                  <c:v>89.27234927234926</c:v>
                </c:pt>
                <c:pt idx="562">
                  <c:v>90.249480249480243</c:v>
                </c:pt>
                <c:pt idx="563">
                  <c:v>89.823284823284823</c:v>
                </c:pt>
                <c:pt idx="564">
                  <c:v>90.041580041580033</c:v>
                </c:pt>
                <c:pt idx="565">
                  <c:v>89.199584199584208</c:v>
                </c:pt>
                <c:pt idx="566">
                  <c:v>90.259875259875258</c:v>
                </c:pt>
                <c:pt idx="567">
                  <c:v>90.706860706860709</c:v>
                </c:pt>
                <c:pt idx="568">
                  <c:v>90.956340956340952</c:v>
                </c:pt>
                <c:pt idx="569">
                  <c:v>91.746361746361742</c:v>
                </c:pt>
                <c:pt idx="570">
                  <c:v>91.247401247401257</c:v>
                </c:pt>
                <c:pt idx="571">
                  <c:v>90.207900207900209</c:v>
                </c:pt>
                <c:pt idx="572">
                  <c:v>89.355509355509341</c:v>
                </c:pt>
                <c:pt idx="573">
                  <c:v>89.729729729729726</c:v>
                </c:pt>
                <c:pt idx="574">
                  <c:v>88.918918918918919</c:v>
                </c:pt>
                <c:pt idx="575">
                  <c:v>87.910602910602904</c:v>
                </c:pt>
                <c:pt idx="576">
                  <c:v>87.297297297297291</c:v>
                </c:pt>
                <c:pt idx="577">
                  <c:v>87.798336798336791</c:v>
                </c:pt>
                <c:pt idx="578">
                  <c:v>86.902286902286903</c:v>
                </c:pt>
                <c:pt idx="579">
                  <c:v>87.234927234927227</c:v>
                </c:pt>
                <c:pt idx="580">
                  <c:v>87.15176715176716</c:v>
                </c:pt>
                <c:pt idx="581">
                  <c:v>88.399168399168403</c:v>
                </c:pt>
                <c:pt idx="582">
                  <c:v>88.731808731808727</c:v>
                </c:pt>
                <c:pt idx="583">
                  <c:v>88.918918918918919</c:v>
                </c:pt>
                <c:pt idx="584">
                  <c:v>88.918918918918919</c:v>
                </c:pt>
                <c:pt idx="585">
                  <c:v>87.962577962577967</c:v>
                </c:pt>
                <c:pt idx="586">
                  <c:v>87.993762993762985</c:v>
                </c:pt>
                <c:pt idx="587">
                  <c:v>86.964656964656967</c:v>
                </c:pt>
                <c:pt idx="588">
                  <c:v>86.713097713097724</c:v>
                </c:pt>
                <c:pt idx="589">
                  <c:v>86.507276507276501</c:v>
                </c:pt>
                <c:pt idx="590">
                  <c:v>86.652806652806646</c:v>
                </c:pt>
                <c:pt idx="591">
                  <c:v>87.505197505197501</c:v>
                </c:pt>
                <c:pt idx="592">
                  <c:v>88.34719334719334</c:v>
                </c:pt>
                <c:pt idx="593">
                  <c:v>88.409563409563404</c:v>
                </c:pt>
                <c:pt idx="594">
                  <c:v>87.058212058212064</c:v>
                </c:pt>
                <c:pt idx="595">
                  <c:v>84.948024948024951</c:v>
                </c:pt>
                <c:pt idx="596">
                  <c:v>86.694386694386694</c:v>
                </c:pt>
                <c:pt idx="597">
                  <c:v>85.311850311850307</c:v>
                </c:pt>
                <c:pt idx="598">
                  <c:v>85.332640332640324</c:v>
                </c:pt>
                <c:pt idx="599">
                  <c:v>86.569646569646565</c:v>
                </c:pt>
                <c:pt idx="600">
                  <c:v>86.985446985446984</c:v>
                </c:pt>
                <c:pt idx="601">
                  <c:v>87.401247401247389</c:v>
                </c:pt>
                <c:pt idx="602">
                  <c:v>87.931392931392935</c:v>
                </c:pt>
                <c:pt idx="603">
                  <c:v>88.71101871101871</c:v>
                </c:pt>
                <c:pt idx="604">
                  <c:v>87.817047817047822</c:v>
                </c:pt>
                <c:pt idx="605">
                  <c:v>88.731808731808727</c:v>
                </c:pt>
                <c:pt idx="606">
                  <c:v>89.999999999999986</c:v>
                </c:pt>
                <c:pt idx="607">
                  <c:v>89.022869022869017</c:v>
                </c:pt>
                <c:pt idx="608">
                  <c:v>89.729937629937623</c:v>
                </c:pt>
                <c:pt idx="609">
                  <c:v>90.478170478170483</c:v>
                </c:pt>
                <c:pt idx="610">
                  <c:v>90.602910602910598</c:v>
                </c:pt>
                <c:pt idx="611">
                  <c:v>91.247401247401257</c:v>
                </c:pt>
                <c:pt idx="612">
                  <c:v>91.954261954261938</c:v>
                </c:pt>
                <c:pt idx="613">
                  <c:v>91.288981288981276</c:v>
                </c:pt>
                <c:pt idx="614">
                  <c:v>90.582120582120581</c:v>
                </c:pt>
                <c:pt idx="615">
                  <c:v>89.750519750519757</c:v>
                </c:pt>
                <c:pt idx="616">
                  <c:v>90.166320166320162</c:v>
                </c:pt>
                <c:pt idx="617">
                  <c:v>90.197505197505194</c:v>
                </c:pt>
                <c:pt idx="618">
                  <c:v>89.875259875259857</c:v>
                </c:pt>
                <c:pt idx="619">
                  <c:v>90.270270270270274</c:v>
                </c:pt>
                <c:pt idx="620">
                  <c:v>90.4989604989605</c:v>
                </c:pt>
                <c:pt idx="621">
                  <c:v>90.311850311850307</c:v>
                </c:pt>
                <c:pt idx="622">
                  <c:v>89.313929313929307</c:v>
                </c:pt>
                <c:pt idx="623">
                  <c:v>88.648648648648646</c:v>
                </c:pt>
                <c:pt idx="624">
                  <c:v>87.869022869022871</c:v>
                </c:pt>
                <c:pt idx="625">
                  <c:v>87.869022869022871</c:v>
                </c:pt>
                <c:pt idx="626">
                  <c:v>88.357588357588355</c:v>
                </c:pt>
                <c:pt idx="627">
                  <c:v>87.234927234927227</c:v>
                </c:pt>
                <c:pt idx="628">
                  <c:v>87.234927234927227</c:v>
                </c:pt>
                <c:pt idx="629">
                  <c:v>85.644490644490645</c:v>
                </c:pt>
                <c:pt idx="630">
                  <c:v>86.92307692307692</c:v>
                </c:pt>
                <c:pt idx="631">
                  <c:v>85.862785862785856</c:v>
                </c:pt>
                <c:pt idx="632">
                  <c:v>84.324324324324323</c:v>
                </c:pt>
                <c:pt idx="633">
                  <c:v>85.031185031185032</c:v>
                </c:pt>
                <c:pt idx="634">
                  <c:v>84.594594594594582</c:v>
                </c:pt>
                <c:pt idx="635">
                  <c:v>83.451143451143452</c:v>
                </c:pt>
                <c:pt idx="636">
                  <c:v>81.871101871101871</c:v>
                </c:pt>
                <c:pt idx="637">
                  <c:v>81.309771309771307</c:v>
                </c:pt>
                <c:pt idx="638">
                  <c:v>83.035343035343018</c:v>
                </c:pt>
                <c:pt idx="639">
                  <c:v>81.72557172557174</c:v>
                </c:pt>
                <c:pt idx="640">
                  <c:v>82.474012474012468</c:v>
                </c:pt>
                <c:pt idx="641">
                  <c:v>82.817047817047822</c:v>
                </c:pt>
                <c:pt idx="642">
                  <c:v>80.270270270270274</c:v>
                </c:pt>
                <c:pt idx="643">
                  <c:v>76.673596673596677</c:v>
                </c:pt>
                <c:pt idx="644">
                  <c:v>77.77546777546776</c:v>
                </c:pt>
                <c:pt idx="645">
                  <c:v>76.19542619542618</c:v>
                </c:pt>
                <c:pt idx="646">
                  <c:v>77.817047817047808</c:v>
                </c:pt>
                <c:pt idx="647">
                  <c:v>79.043659043659048</c:v>
                </c:pt>
                <c:pt idx="648">
                  <c:v>79.584199584199595</c:v>
                </c:pt>
                <c:pt idx="649">
                  <c:v>80.041580041580033</c:v>
                </c:pt>
                <c:pt idx="650">
                  <c:v>80.291060291060276</c:v>
                </c:pt>
                <c:pt idx="651">
                  <c:v>78.856548856548855</c:v>
                </c:pt>
                <c:pt idx="652">
                  <c:v>78.128898128898129</c:v>
                </c:pt>
                <c:pt idx="653">
                  <c:v>78.128898128898129</c:v>
                </c:pt>
                <c:pt idx="654">
                  <c:v>77.629937629937643</c:v>
                </c:pt>
                <c:pt idx="655">
                  <c:v>77.733887733887727</c:v>
                </c:pt>
                <c:pt idx="656">
                  <c:v>78.752598752598757</c:v>
                </c:pt>
                <c:pt idx="657">
                  <c:v>78.004158004158015</c:v>
                </c:pt>
                <c:pt idx="658">
                  <c:v>81.819126819126808</c:v>
                </c:pt>
                <c:pt idx="659">
                  <c:v>80.956340956340938</c:v>
                </c:pt>
                <c:pt idx="660">
                  <c:v>81.787941787941804</c:v>
                </c:pt>
                <c:pt idx="661">
                  <c:v>82.120582120582114</c:v>
                </c:pt>
                <c:pt idx="662">
                  <c:v>82.869022869022871</c:v>
                </c:pt>
                <c:pt idx="663">
                  <c:v>81.891891891891888</c:v>
                </c:pt>
                <c:pt idx="664">
                  <c:v>81.652806652806646</c:v>
                </c:pt>
                <c:pt idx="665">
                  <c:v>82.474012474012468</c:v>
                </c:pt>
                <c:pt idx="666">
                  <c:v>83.367983367983371</c:v>
                </c:pt>
                <c:pt idx="667">
                  <c:v>82.515592515592502</c:v>
                </c:pt>
                <c:pt idx="668">
                  <c:v>82.993762993762999</c:v>
                </c:pt>
                <c:pt idx="669">
                  <c:v>82.806652806652806</c:v>
                </c:pt>
                <c:pt idx="670">
                  <c:v>81.767151767151759</c:v>
                </c:pt>
                <c:pt idx="671">
                  <c:v>81.580041580041581</c:v>
                </c:pt>
                <c:pt idx="672">
                  <c:v>81.101871101871097</c:v>
                </c:pt>
                <c:pt idx="673">
                  <c:v>82.567567567567565</c:v>
                </c:pt>
                <c:pt idx="674">
                  <c:v>82.557172557172549</c:v>
                </c:pt>
                <c:pt idx="675">
                  <c:v>82.037422037422033</c:v>
                </c:pt>
                <c:pt idx="676">
                  <c:v>80.997920997921</c:v>
                </c:pt>
                <c:pt idx="677">
                  <c:v>80.124740124740129</c:v>
                </c:pt>
                <c:pt idx="678">
                  <c:v>81.663201663201662</c:v>
                </c:pt>
                <c:pt idx="679">
                  <c:v>81.829521829521823</c:v>
                </c:pt>
                <c:pt idx="680">
                  <c:v>82.588357588357582</c:v>
                </c:pt>
                <c:pt idx="681">
                  <c:v>83.097713097713083</c:v>
                </c:pt>
                <c:pt idx="682">
                  <c:v>83.367983367983371</c:v>
                </c:pt>
                <c:pt idx="683">
                  <c:v>82.411642411642404</c:v>
                </c:pt>
                <c:pt idx="684">
                  <c:v>81.704781704781695</c:v>
                </c:pt>
                <c:pt idx="685">
                  <c:v>80.166320166320176</c:v>
                </c:pt>
                <c:pt idx="686">
                  <c:v>80.020790020790017</c:v>
                </c:pt>
                <c:pt idx="687">
                  <c:v>78.14968814968816</c:v>
                </c:pt>
                <c:pt idx="688">
                  <c:v>79.417879417879419</c:v>
                </c:pt>
                <c:pt idx="689">
                  <c:v>80.35343035343034</c:v>
                </c:pt>
                <c:pt idx="690">
                  <c:v>79.480249480249483</c:v>
                </c:pt>
                <c:pt idx="691">
                  <c:v>77.661122661122647</c:v>
                </c:pt>
                <c:pt idx="692">
                  <c:v>77.817047817047808</c:v>
                </c:pt>
                <c:pt idx="693">
                  <c:v>78.430353430353421</c:v>
                </c:pt>
                <c:pt idx="694">
                  <c:v>79.043659043659048</c:v>
                </c:pt>
                <c:pt idx="695">
                  <c:v>79.043659043659048</c:v>
                </c:pt>
                <c:pt idx="696">
                  <c:v>79.542619542619548</c:v>
                </c:pt>
                <c:pt idx="697">
                  <c:v>80.945945945945951</c:v>
                </c:pt>
                <c:pt idx="698">
                  <c:v>81.912681912681904</c:v>
                </c:pt>
                <c:pt idx="699">
                  <c:v>83.108108108108112</c:v>
                </c:pt>
                <c:pt idx="700">
                  <c:v>85.311850311850307</c:v>
                </c:pt>
                <c:pt idx="701">
                  <c:v>85.956340956340952</c:v>
                </c:pt>
                <c:pt idx="702">
                  <c:v>86.008316008316001</c:v>
                </c:pt>
                <c:pt idx="703">
                  <c:v>85.010395010395015</c:v>
                </c:pt>
                <c:pt idx="704">
                  <c:v>85.561330561330564</c:v>
                </c:pt>
                <c:pt idx="705">
                  <c:v>86.528066528066518</c:v>
                </c:pt>
                <c:pt idx="706">
                  <c:v>86.340956340956339</c:v>
                </c:pt>
                <c:pt idx="707">
                  <c:v>89.968814968814954</c:v>
                </c:pt>
                <c:pt idx="708">
                  <c:v>89.480249480249469</c:v>
                </c:pt>
                <c:pt idx="709">
                  <c:v>87.474012474012468</c:v>
                </c:pt>
                <c:pt idx="710">
                  <c:v>87.78586278586279</c:v>
                </c:pt>
                <c:pt idx="711">
                  <c:v>87.047817047817048</c:v>
                </c:pt>
                <c:pt idx="712">
                  <c:v>86.382536382536372</c:v>
                </c:pt>
                <c:pt idx="713">
                  <c:v>86.735966735966727</c:v>
                </c:pt>
                <c:pt idx="714">
                  <c:v>85.727650727650726</c:v>
                </c:pt>
                <c:pt idx="715">
                  <c:v>84.729729729729726</c:v>
                </c:pt>
                <c:pt idx="716">
                  <c:v>86.42411642411642</c:v>
                </c:pt>
                <c:pt idx="717">
                  <c:v>86.746361746361742</c:v>
                </c:pt>
                <c:pt idx="718">
                  <c:v>86.42411642411642</c:v>
                </c:pt>
                <c:pt idx="719">
                  <c:v>87.546777546777548</c:v>
                </c:pt>
                <c:pt idx="720">
                  <c:v>86.798336798336791</c:v>
                </c:pt>
                <c:pt idx="721">
                  <c:v>85.966735966735968</c:v>
                </c:pt>
                <c:pt idx="722">
                  <c:v>86.600831600831597</c:v>
                </c:pt>
                <c:pt idx="723">
                  <c:v>88.648648648648646</c:v>
                </c:pt>
                <c:pt idx="724">
                  <c:v>89.033264033264032</c:v>
                </c:pt>
                <c:pt idx="725">
                  <c:v>89.56340956340955</c:v>
                </c:pt>
                <c:pt idx="726">
                  <c:v>88.690228690228679</c:v>
                </c:pt>
                <c:pt idx="727">
                  <c:v>89.386694386694373</c:v>
                </c:pt>
                <c:pt idx="728">
                  <c:v>89.948024948024951</c:v>
                </c:pt>
                <c:pt idx="729">
                  <c:v>90.039501039501033</c:v>
                </c:pt>
                <c:pt idx="730">
                  <c:v>89.896049896049902</c:v>
                </c:pt>
                <c:pt idx="731">
                  <c:v>90.758835758835758</c:v>
                </c:pt>
                <c:pt idx="732">
                  <c:v>88.648648648648646</c:v>
                </c:pt>
                <c:pt idx="733">
                  <c:v>88.461538461538453</c:v>
                </c:pt>
                <c:pt idx="734">
                  <c:v>88.866943866943856</c:v>
                </c:pt>
                <c:pt idx="735">
                  <c:v>89.397089397089388</c:v>
                </c:pt>
                <c:pt idx="736">
                  <c:v>89.677754677754677</c:v>
                </c:pt>
                <c:pt idx="737">
                  <c:v>89.189189189189193</c:v>
                </c:pt>
                <c:pt idx="738">
                  <c:v>88.264033264033259</c:v>
                </c:pt>
                <c:pt idx="739">
                  <c:v>88.305613305613306</c:v>
                </c:pt>
                <c:pt idx="740">
                  <c:v>88.856548856548855</c:v>
                </c:pt>
                <c:pt idx="741">
                  <c:v>87.068607068607079</c:v>
                </c:pt>
                <c:pt idx="742">
                  <c:v>87.338877338877325</c:v>
                </c:pt>
                <c:pt idx="743">
                  <c:v>85.758835758835758</c:v>
                </c:pt>
                <c:pt idx="744">
                  <c:v>85.569646569646565</c:v>
                </c:pt>
                <c:pt idx="745">
                  <c:v>85.135135135135144</c:v>
                </c:pt>
                <c:pt idx="746">
                  <c:v>84.677754677754663</c:v>
                </c:pt>
                <c:pt idx="747">
                  <c:v>84.823284823284823</c:v>
                </c:pt>
                <c:pt idx="748">
                  <c:v>86.185031185031178</c:v>
                </c:pt>
                <c:pt idx="749">
                  <c:v>87.827442827442809</c:v>
                </c:pt>
                <c:pt idx="750">
                  <c:v>88.617463617463613</c:v>
                </c:pt>
                <c:pt idx="751">
                  <c:v>88.087318087318081</c:v>
                </c:pt>
                <c:pt idx="752">
                  <c:v>86.881496881496872</c:v>
                </c:pt>
                <c:pt idx="753">
                  <c:v>86.798336798336791</c:v>
                </c:pt>
                <c:pt idx="754">
                  <c:v>87.42203742203742</c:v>
                </c:pt>
                <c:pt idx="755">
                  <c:v>86.299376299376291</c:v>
                </c:pt>
                <c:pt idx="756">
                  <c:v>86.590436590436582</c:v>
                </c:pt>
                <c:pt idx="757">
                  <c:v>87.15176715176716</c:v>
                </c:pt>
                <c:pt idx="758">
                  <c:v>87.15176715176716</c:v>
                </c:pt>
                <c:pt idx="759">
                  <c:v>88.045738045738048</c:v>
                </c:pt>
                <c:pt idx="760">
                  <c:v>86.195426195426194</c:v>
                </c:pt>
                <c:pt idx="761">
                  <c:v>85.904365904365903</c:v>
                </c:pt>
                <c:pt idx="762">
                  <c:v>85.800415800415806</c:v>
                </c:pt>
                <c:pt idx="763">
                  <c:v>85.301455301455292</c:v>
                </c:pt>
                <c:pt idx="764">
                  <c:v>87.193347193347179</c:v>
                </c:pt>
                <c:pt idx="765">
                  <c:v>87.318087318087308</c:v>
                </c:pt>
                <c:pt idx="766">
                  <c:v>87.359667359667355</c:v>
                </c:pt>
                <c:pt idx="767">
                  <c:v>85.426195426195434</c:v>
                </c:pt>
                <c:pt idx="768">
                  <c:v>84.927234927234935</c:v>
                </c:pt>
                <c:pt idx="769">
                  <c:v>85.135135135135144</c:v>
                </c:pt>
                <c:pt idx="770">
                  <c:v>85.686070686070693</c:v>
                </c:pt>
                <c:pt idx="771">
                  <c:v>84.948024948024951</c:v>
                </c:pt>
                <c:pt idx="772">
                  <c:v>85.862785862785856</c:v>
                </c:pt>
                <c:pt idx="773">
                  <c:v>84.282744282744275</c:v>
                </c:pt>
                <c:pt idx="774">
                  <c:v>84.158004158004147</c:v>
                </c:pt>
                <c:pt idx="775">
                  <c:v>84.781704781704775</c:v>
                </c:pt>
                <c:pt idx="776">
                  <c:v>85.280665280665275</c:v>
                </c:pt>
                <c:pt idx="777">
                  <c:v>85.280665280665275</c:v>
                </c:pt>
                <c:pt idx="778">
                  <c:v>84.553014553014549</c:v>
                </c:pt>
                <c:pt idx="779">
                  <c:v>85.862785862785856</c:v>
                </c:pt>
                <c:pt idx="780">
                  <c:v>86.237006237006227</c:v>
                </c:pt>
                <c:pt idx="781">
                  <c:v>86.891891891891888</c:v>
                </c:pt>
                <c:pt idx="782">
                  <c:v>86.891891891891888</c:v>
                </c:pt>
                <c:pt idx="783">
                  <c:v>83.555093555093549</c:v>
                </c:pt>
                <c:pt idx="784">
                  <c:v>83.409563409563404</c:v>
                </c:pt>
                <c:pt idx="785">
                  <c:v>82.619542619542614</c:v>
                </c:pt>
                <c:pt idx="786">
                  <c:v>82.972972972972954</c:v>
                </c:pt>
                <c:pt idx="787">
                  <c:v>82.702702702702709</c:v>
                </c:pt>
                <c:pt idx="788">
                  <c:v>82.266112266112273</c:v>
                </c:pt>
                <c:pt idx="789">
                  <c:v>83.721413721413725</c:v>
                </c:pt>
                <c:pt idx="790">
                  <c:v>82.723492723492726</c:v>
                </c:pt>
                <c:pt idx="791">
                  <c:v>83.617463617463613</c:v>
                </c:pt>
                <c:pt idx="792">
                  <c:v>83.596673596673597</c:v>
                </c:pt>
                <c:pt idx="793">
                  <c:v>83.13929313929313</c:v>
                </c:pt>
                <c:pt idx="794">
                  <c:v>82.723492723492726</c:v>
                </c:pt>
                <c:pt idx="795">
                  <c:v>82.723492723492726</c:v>
                </c:pt>
                <c:pt idx="796">
                  <c:v>82.598752598752583</c:v>
                </c:pt>
                <c:pt idx="797">
                  <c:v>83.700623700623694</c:v>
                </c:pt>
                <c:pt idx="798">
                  <c:v>81.642411642411645</c:v>
                </c:pt>
                <c:pt idx="799">
                  <c:v>79.5010395010395</c:v>
                </c:pt>
                <c:pt idx="800">
                  <c:v>79.189189189189193</c:v>
                </c:pt>
                <c:pt idx="801">
                  <c:v>79.688149688149679</c:v>
                </c:pt>
                <c:pt idx="802">
                  <c:v>78.544698544698548</c:v>
                </c:pt>
                <c:pt idx="803">
                  <c:v>79.272349272349274</c:v>
                </c:pt>
                <c:pt idx="804">
                  <c:v>79.397089397089388</c:v>
                </c:pt>
                <c:pt idx="805">
                  <c:v>77.151767151767146</c:v>
                </c:pt>
                <c:pt idx="806">
                  <c:v>78.71101871101871</c:v>
                </c:pt>
                <c:pt idx="807">
                  <c:v>78.419958419958419</c:v>
                </c:pt>
                <c:pt idx="808">
                  <c:v>80.062370062370064</c:v>
                </c:pt>
                <c:pt idx="809">
                  <c:v>80.519750519750517</c:v>
                </c:pt>
                <c:pt idx="810">
                  <c:v>79.625779625779614</c:v>
                </c:pt>
                <c:pt idx="811">
                  <c:v>81.351351351351354</c:v>
                </c:pt>
                <c:pt idx="812">
                  <c:v>81.372141372141371</c:v>
                </c:pt>
                <c:pt idx="813">
                  <c:v>81.455301455301452</c:v>
                </c:pt>
                <c:pt idx="814">
                  <c:v>82.453222453222438</c:v>
                </c:pt>
                <c:pt idx="815">
                  <c:v>82.453222453222438</c:v>
                </c:pt>
                <c:pt idx="816">
                  <c:v>81.683991683991678</c:v>
                </c:pt>
                <c:pt idx="817">
                  <c:v>81.122661122661128</c:v>
                </c:pt>
                <c:pt idx="818">
                  <c:v>81.413721413721404</c:v>
                </c:pt>
                <c:pt idx="819">
                  <c:v>81.975051975051969</c:v>
                </c:pt>
                <c:pt idx="820">
                  <c:v>81.975051975051969</c:v>
                </c:pt>
                <c:pt idx="821">
                  <c:v>81.039501039501033</c:v>
                </c:pt>
                <c:pt idx="822">
                  <c:v>81.101871101871097</c:v>
                </c:pt>
                <c:pt idx="823">
                  <c:v>82.64033264033263</c:v>
                </c:pt>
                <c:pt idx="824">
                  <c:v>82.079002079002066</c:v>
                </c:pt>
                <c:pt idx="825">
                  <c:v>80.623700623700628</c:v>
                </c:pt>
                <c:pt idx="826">
                  <c:v>81.995841995841985</c:v>
                </c:pt>
                <c:pt idx="827">
                  <c:v>82.05821205821205</c:v>
                </c:pt>
                <c:pt idx="828">
                  <c:v>83.222453222453225</c:v>
                </c:pt>
                <c:pt idx="829">
                  <c:v>82.162162162162161</c:v>
                </c:pt>
                <c:pt idx="830">
                  <c:v>81.600831600831597</c:v>
                </c:pt>
                <c:pt idx="831">
                  <c:v>80.686070686070693</c:v>
                </c:pt>
                <c:pt idx="832">
                  <c:v>80.852390852390855</c:v>
                </c:pt>
                <c:pt idx="833">
                  <c:v>79.397089397089388</c:v>
                </c:pt>
                <c:pt idx="834">
                  <c:v>79.833679833679824</c:v>
                </c:pt>
                <c:pt idx="835">
                  <c:v>80.810810810810807</c:v>
                </c:pt>
                <c:pt idx="836">
                  <c:v>81.933471933471921</c:v>
                </c:pt>
                <c:pt idx="837">
                  <c:v>80.187110187110193</c:v>
                </c:pt>
                <c:pt idx="838">
                  <c:v>80.540540540540533</c:v>
                </c:pt>
                <c:pt idx="839">
                  <c:v>81.039501039501033</c:v>
                </c:pt>
                <c:pt idx="840">
                  <c:v>81.829521829521823</c:v>
                </c:pt>
                <c:pt idx="841">
                  <c:v>82.765072765072773</c:v>
                </c:pt>
                <c:pt idx="842">
                  <c:v>82.952182952182952</c:v>
                </c:pt>
                <c:pt idx="843">
                  <c:v>84.033264033264032</c:v>
                </c:pt>
                <c:pt idx="844">
                  <c:v>84.698544698544694</c:v>
                </c:pt>
                <c:pt idx="845">
                  <c:v>85.259875259875244</c:v>
                </c:pt>
                <c:pt idx="846">
                  <c:v>86.257796257796258</c:v>
                </c:pt>
                <c:pt idx="847">
                  <c:v>86.42411642411642</c:v>
                </c:pt>
                <c:pt idx="848">
                  <c:v>86.091476091476082</c:v>
                </c:pt>
                <c:pt idx="849">
                  <c:v>85.862785862785856</c:v>
                </c:pt>
                <c:pt idx="850">
                  <c:v>86.226611226611226</c:v>
                </c:pt>
                <c:pt idx="851">
                  <c:v>87.234927234927227</c:v>
                </c:pt>
                <c:pt idx="852">
                  <c:v>87.900207900207903</c:v>
                </c:pt>
                <c:pt idx="853">
                  <c:v>86.964656964656967</c:v>
                </c:pt>
                <c:pt idx="854">
                  <c:v>86.964656964656967</c:v>
                </c:pt>
                <c:pt idx="855">
                  <c:v>86.779625779625775</c:v>
                </c:pt>
                <c:pt idx="856">
                  <c:v>85.467775467775468</c:v>
                </c:pt>
                <c:pt idx="857">
                  <c:v>86.548856548856563</c:v>
                </c:pt>
                <c:pt idx="858">
                  <c:v>87.338877338877325</c:v>
                </c:pt>
                <c:pt idx="859">
                  <c:v>87.338877338877325</c:v>
                </c:pt>
                <c:pt idx="860">
                  <c:v>86.798336798336791</c:v>
                </c:pt>
                <c:pt idx="861">
                  <c:v>86.569646569646565</c:v>
                </c:pt>
                <c:pt idx="862">
                  <c:v>85.945945945945951</c:v>
                </c:pt>
                <c:pt idx="863">
                  <c:v>86.029106029106032</c:v>
                </c:pt>
                <c:pt idx="864">
                  <c:v>84.86486486486487</c:v>
                </c:pt>
                <c:pt idx="865">
                  <c:v>85.280665280665275</c:v>
                </c:pt>
                <c:pt idx="866">
                  <c:v>86.091476091476082</c:v>
                </c:pt>
                <c:pt idx="867">
                  <c:v>85.92515592515592</c:v>
                </c:pt>
                <c:pt idx="868">
                  <c:v>86.029106029106032</c:v>
                </c:pt>
                <c:pt idx="869">
                  <c:v>86.507276507276501</c:v>
                </c:pt>
                <c:pt idx="870">
                  <c:v>86.029106029106032</c:v>
                </c:pt>
                <c:pt idx="871">
                  <c:v>86.42411642411642</c:v>
                </c:pt>
                <c:pt idx="872">
                  <c:v>86.881496881496872</c:v>
                </c:pt>
                <c:pt idx="873">
                  <c:v>86.673596673596663</c:v>
                </c:pt>
                <c:pt idx="874">
                  <c:v>86.528066528066518</c:v>
                </c:pt>
                <c:pt idx="875">
                  <c:v>87.983367983367984</c:v>
                </c:pt>
                <c:pt idx="876">
                  <c:v>88.316008316008308</c:v>
                </c:pt>
                <c:pt idx="877">
                  <c:v>88.939708939708936</c:v>
                </c:pt>
                <c:pt idx="878">
                  <c:v>88.108108108108112</c:v>
                </c:pt>
                <c:pt idx="879">
                  <c:v>89.27234927234926</c:v>
                </c:pt>
                <c:pt idx="880">
                  <c:v>89.27234927234926</c:v>
                </c:pt>
                <c:pt idx="881">
                  <c:v>88.544698544698548</c:v>
                </c:pt>
                <c:pt idx="882">
                  <c:v>89.230769230769241</c:v>
                </c:pt>
                <c:pt idx="883">
                  <c:v>89.854469854469855</c:v>
                </c:pt>
                <c:pt idx="884">
                  <c:v>89.688149688149693</c:v>
                </c:pt>
                <c:pt idx="885">
                  <c:v>89.688149688149693</c:v>
                </c:pt>
                <c:pt idx="886">
                  <c:v>88.918918918918919</c:v>
                </c:pt>
                <c:pt idx="887">
                  <c:v>89.438669438669436</c:v>
                </c:pt>
                <c:pt idx="888">
                  <c:v>89.688149688149693</c:v>
                </c:pt>
                <c:pt idx="889">
                  <c:v>88.461538461538453</c:v>
                </c:pt>
                <c:pt idx="890">
                  <c:v>88.731808731808727</c:v>
                </c:pt>
                <c:pt idx="891">
                  <c:v>89.230769230769241</c:v>
                </c:pt>
                <c:pt idx="892">
                  <c:v>88.731808731808727</c:v>
                </c:pt>
                <c:pt idx="893">
                  <c:v>89.667359667359676</c:v>
                </c:pt>
                <c:pt idx="894">
                  <c:v>90.561330561330564</c:v>
                </c:pt>
                <c:pt idx="895">
                  <c:v>90.893970893970888</c:v>
                </c:pt>
                <c:pt idx="896">
                  <c:v>91.372141372141385</c:v>
                </c:pt>
                <c:pt idx="897">
                  <c:v>91.06029106029105</c:v>
                </c:pt>
                <c:pt idx="898">
                  <c:v>90.623700623700628</c:v>
                </c:pt>
                <c:pt idx="899">
                  <c:v>90.665280665280662</c:v>
                </c:pt>
                <c:pt idx="900">
                  <c:v>90.249480249480243</c:v>
                </c:pt>
                <c:pt idx="901">
                  <c:v>90.270270270270274</c:v>
                </c:pt>
                <c:pt idx="902">
                  <c:v>91.268191268191273</c:v>
                </c:pt>
                <c:pt idx="903">
                  <c:v>90.748440748440743</c:v>
                </c:pt>
                <c:pt idx="904">
                  <c:v>90.561330561330564</c:v>
                </c:pt>
                <c:pt idx="905">
                  <c:v>90.374220374220371</c:v>
                </c:pt>
                <c:pt idx="906">
                  <c:v>90.332640332640338</c:v>
                </c:pt>
                <c:pt idx="907">
                  <c:v>89.812889812889821</c:v>
                </c:pt>
                <c:pt idx="908">
                  <c:v>89.916839916839919</c:v>
                </c:pt>
                <c:pt idx="909">
                  <c:v>90.124740124740129</c:v>
                </c:pt>
                <c:pt idx="910">
                  <c:v>89.875259875259857</c:v>
                </c:pt>
                <c:pt idx="911">
                  <c:v>90.727650727650726</c:v>
                </c:pt>
                <c:pt idx="912">
                  <c:v>91.268191268191273</c:v>
                </c:pt>
                <c:pt idx="913">
                  <c:v>91.808731808731807</c:v>
                </c:pt>
                <c:pt idx="914">
                  <c:v>91.808731808731807</c:v>
                </c:pt>
                <c:pt idx="915">
                  <c:v>91.746361746361742</c:v>
                </c:pt>
                <c:pt idx="916">
                  <c:v>91.335758835758824</c:v>
                </c:pt>
                <c:pt idx="917">
                  <c:v>91.850311850311854</c:v>
                </c:pt>
                <c:pt idx="918">
                  <c:v>91.35135135135134</c:v>
                </c:pt>
                <c:pt idx="919">
                  <c:v>91.247401247401257</c:v>
                </c:pt>
                <c:pt idx="920">
                  <c:v>91.954261954261938</c:v>
                </c:pt>
                <c:pt idx="921">
                  <c:v>91.891891891891902</c:v>
                </c:pt>
                <c:pt idx="922">
                  <c:v>92.120582120582114</c:v>
                </c:pt>
                <c:pt idx="923">
                  <c:v>90.395010395010388</c:v>
                </c:pt>
                <c:pt idx="924">
                  <c:v>91.808731808731807</c:v>
                </c:pt>
                <c:pt idx="925">
                  <c:v>92.120582120582114</c:v>
                </c:pt>
                <c:pt idx="926">
                  <c:v>92.972972972972968</c:v>
                </c:pt>
                <c:pt idx="927">
                  <c:v>93.056133056133049</c:v>
                </c:pt>
                <c:pt idx="928">
                  <c:v>93.471933471933468</c:v>
                </c:pt>
                <c:pt idx="929">
                  <c:v>93.097713097713097</c:v>
                </c:pt>
                <c:pt idx="930">
                  <c:v>93.742203742203742</c:v>
                </c:pt>
                <c:pt idx="931">
                  <c:v>93.180873180873178</c:v>
                </c:pt>
                <c:pt idx="932">
                  <c:v>92.723492723492726</c:v>
                </c:pt>
                <c:pt idx="933">
                  <c:v>91.101871101871097</c:v>
                </c:pt>
                <c:pt idx="934">
                  <c:v>91.600831600831597</c:v>
                </c:pt>
                <c:pt idx="935">
                  <c:v>92.453222453222452</c:v>
                </c:pt>
                <c:pt idx="936">
                  <c:v>91.039501039501033</c:v>
                </c:pt>
                <c:pt idx="937">
                  <c:v>90.405405405405403</c:v>
                </c:pt>
                <c:pt idx="938">
                  <c:v>90.06237006237005</c:v>
                </c:pt>
                <c:pt idx="939">
                  <c:v>90.873180873180871</c:v>
                </c:pt>
                <c:pt idx="940">
                  <c:v>92.037422037422047</c:v>
                </c:pt>
                <c:pt idx="941">
                  <c:v>92.14137214137213</c:v>
                </c:pt>
                <c:pt idx="942">
                  <c:v>92.640332640332645</c:v>
                </c:pt>
                <c:pt idx="943">
                  <c:v>92.78586278586279</c:v>
                </c:pt>
                <c:pt idx="944">
                  <c:v>92.536382536382533</c:v>
                </c:pt>
                <c:pt idx="945">
                  <c:v>93.430353430353421</c:v>
                </c:pt>
                <c:pt idx="946">
                  <c:v>93.86694386694387</c:v>
                </c:pt>
                <c:pt idx="947">
                  <c:v>93.679833679833678</c:v>
                </c:pt>
                <c:pt idx="948">
                  <c:v>93.284823284823275</c:v>
                </c:pt>
                <c:pt idx="949">
                  <c:v>93.035343035343033</c:v>
                </c:pt>
                <c:pt idx="950">
                  <c:v>93.721413721413711</c:v>
                </c:pt>
                <c:pt idx="951">
                  <c:v>94.282744282744275</c:v>
                </c:pt>
                <c:pt idx="952">
                  <c:v>94.760914760914744</c:v>
                </c:pt>
                <c:pt idx="953">
                  <c:v>93.825363825363823</c:v>
                </c:pt>
                <c:pt idx="954">
                  <c:v>93.679833679833678</c:v>
                </c:pt>
                <c:pt idx="955">
                  <c:v>93.679833679833678</c:v>
                </c:pt>
                <c:pt idx="956">
                  <c:v>93.534303534303533</c:v>
                </c:pt>
                <c:pt idx="957">
                  <c:v>94.760914760914744</c:v>
                </c:pt>
                <c:pt idx="958">
                  <c:v>94.511434511434516</c:v>
                </c:pt>
                <c:pt idx="959">
                  <c:v>95.322245322245323</c:v>
                </c:pt>
                <c:pt idx="960">
                  <c:v>94.199584199584194</c:v>
                </c:pt>
                <c:pt idx="961">
                  <c:v>93.035343035343033</c:v>
                </c:pt>
                <c:pt idx="962">
                  <c:v>92.640332640332645</c:v>
                </c:pt>
                <c:pt idx="963">
                  <c:v>92.016632016632002</c:v>
                </c:pt>
                <c:pt idx="964">
                  <c:v>91.039501039501033</c:v>
                </c:pt>
                <c:pt idx="965">
                  <c:v>90.582120582120581</c:v>
                </c:pt>
                <c:pt idx="966">
                  <c:v>91.767151767151773</c:v>
                </c:pt>
                <c:pt idx="967">
                  <c:v>90.914760914760905</c:v>
                </c:pt>
                <c:pt idx="968">
                  <c:v>91.039501039501033</c:v>
                </c:pt>
                <c:pt idx="969">
                  <c:v>90.353430353430355</c:v>
                </c:pt>
                <c:pt idx="970">
                  <c:v>88.981288981288969</c:v>
                </c:pt>
                <c:pt idx="971">
                  <c:v>88.482328482328484</c:v>
                </c:pt>
                <c:pt idx="972">
                  <c:v>89.750519750519757</c:v>
                </c:pt>
                <c:pt idx="973">
                  <c:v>87.796257796257777</c:v>
                </c:pt>
                <c:pt idx="974">
                  <c:v>88.191268191268193</c:v>
                </c:pt>
                <c:pt idx="975">
                  <c:v>86.403326403326403</c:v>
                </c:pt>
                <c:pt idx="976">
                  <c:v>86.403326403326403</c:v>
                </c:pt>
                <c:pt idx="977">
                  <c:v>84.63617463617463</c:v>
                </c:pt>
                <c:pt idx="978">
                  <c:v>85.093555093555096</c:v>
                </c:pt>
                <c:pt idx="979">
                  <c:v>85.821205821205822</c:v>
                </c:pt>
                <c:pt idx="980">
                  <c:v>86.943866943866936</c:v>
                </c:pt>
                <c:pt idx="981">
                  <c:v>86.174636174636177</c:v>
                </c:pt>
                <c:pt idx="982">
                  <c:v>87.463617463617453</c:v>
                </c:pt>
                <c:pt idx="983">
                  <c:v>86.091476091476082</c:v>
                </c:pt>
                <c:pt idx="984">
                  <c:v>84.220374220374211</c:v>
                </c:pt>
                <c:pt idx="985">
                  <c:v>85.07276507276508</c:v>
                </c:pt>
                <c:pt idx="986">
                  <c:v>85.571725571725565</c:v>
                </c:pt>
                <c:pt idx="987">
                  <c:v>84.490644490644485</c:v>
                </c:pt>
                <c:pt idx="988">
                  <c:v>83.721413721413725</c:v>
                </c:pt>
                <c:pt idx="989">
                  <c:v>84.656964656964647</c:v>
                </c:pt>
                <c:pt idx="990">
                  <c:v>84.906444906444918</c:v>
                </c:pt>
                <c:pt idx="991">
                  <c:v>85.259667359667361</c:v>
                </c:pt>
                <c:pt idx="992">
                  <c:v>84.698544698544694</c:v>
                </c:pt>
                <c:pt idx="993">
                  <c:v>84.677754677754663</c:v>
                </c:pt>
                <c:pt idx="994">
                  <c:v>85.280665280665275</c:v>
                </c:pt>
                <c:pt idx="995">
                  <c:v>84.615384615384613</c:v>
                </c:pt>
                <c:pt idx="996">
                  <c:v>86.320166320166322</c:v>
                </c:pt>
                <c:pt idx="997">
                  <c:v>86.444906444906451</c:v>
                </c:pt>
                <c:pt idx="998">
                  <c:v>87.255717255717244</c:v>
                </c:pt>
                <c:pt idx="999">
                  <c:v>87.629937629937629</c:v>
                </c:pt>
                <c:pt idx="1000">
                  <c:v>86.902286902286903</c:v>
                </c:pt>
                <c:pt idx="1001">
                  <c:v>86.985446985446984</c:v>
                </c:pt>
                <c:pt idx="1002">
                  <c:v>86.21621621621621</c:v>
                </c:pt>
                <c:pt idx="1003">
                  <c:v>85.155925155925161</c:v>
                </c:pt>
                <c:pt idx="1004">
                  <c:v>85.696465696465694</c:v>
                </c:pt>
                <c:pt idx="1005">
                  <c:v>85.92515592515592</c:v>
                </c:pt>
                <c:pt idx="1006">
                  <c:v>85.841995841995839</c:v>
                </c:pt>
                <c:pt idx="1007">
                  <c:v>85.675675675675677</c:v>
                </c:pt>
                <c:pt idx="1008">
                  <c:v>85.446985446985451</c:v>
                </c:pt>
                <c:pt idx="1009">
                  <c:v>86.153846153846146</c:v>
                </c:pt>
                <c:pt idx="1010">
                  <c:v>85.239085239085227</c:v>
                </c:pt>
                <c:pt idx="1011">
                  <c:v>85.696465696465694</c:v>
                </c:pt>
                <c:pt idx="1012">
                  <c:v>85.654885654885661</c:v>
                </c:pt>
                <c:pt idx="1013">
                  <c:v>85.509355509355515</c:v>
                </c:pt>
                <c:pt idx="1014">
                  <c:v>88.232848232848227</c:v>
                </c:pt>
                <c:pt idx="1015">
                  <c:v>87.505197505197501</c:v>
                </c:pt>
                <c:pt idx="1016">
                  <c:v>86.943866943866936</c:v>
                </c:pt>
                <c:pt idx="1017">
                  <c:v>88.043659043659034</c:v>
                </c:pt>
                <c:pt idx="1018">
                  <c:v>88.043659043659034</c:v>
                </c:pt>
                <c:pt idx="1019">
                  <c:v>86.278586278586275</c:v>
                </c:pt>
                <c:pt idx="1020">
                  <c:v>84.802494802494806</c:v>
                </c:pt>
                <c:pt idx="1021">
                  <c:v>84.781704781704775</c:v>
                </c:pt>
                <c:pt idx="1022">
                  <c:v>85.010395010395015</c:v>
                </c:pt>
                <c:pt idx="1023">
                  <c:v>85.155925155925161</c:v>
                </c:pt>
                <c:pt idx="1024">
                  <c:v>84.989604989604999</c:v>
                </c:pt>
                <c:pt idx="1025">
                  <c:v>83.742203742203742</c:v>
                </c:pt>
                <c:pt idx="1026">
                  <c:v>82.952182952182952</c:v>
                </c:pt>
                <c:pt idx="1027">
                  <c:v>81.72557172557174</c:v>
                </c:pt>
                <c:pt idx="1028">
                  <c:v>81.039501039501033</c:v>
                </c:pt>
                <c:pt idx="1029">
                  <c:v>79.708939708939724</c:v>
                </c:pt>
                <c:pt idx="1030">
                  <c:v>78.565488565488565</c:v>
                </c:pt>
                <c:pt idx="1031">
                  <c:v>78.440748440748436</c:v>
                </c:pt>
                <c:pt idx="1032">
                  <c:v>79.106029106029098</c:v>
                </c:pt>
                <c:pt idx="1033">
                  <c:v>80.187110187110193</c:v>
                </c:pt>
                <c:pt idx="1034">
                  <c:v>80.748440748440757</c:v>
                </c:pt>
                <c:pt idx="1035">
                  <c:v>81.871101871101871</c:v>
                </c:pt>
                <c:pt idx="1036">
                  <c:v>81.122661122661128</c:v>
                </c:pt>
                <c:pt idx="1037">
                  <c:v>81.309771309771307</c:v>
                </c:pt>
                <c:pt idx="1038">
                  <c:v>81.309771309771307</c:v>
                </c:pt>
                <c:pt idx="1039">
                  <c:v>81.954261954261952</c:v>
                </c:pt>
                <c:pt idx="1040">
                  <c:v>81.455301455301452</c:v>
                </c:pt>
                <c:pt idx="1041">
                  <c:v>81.621621621621614</c:v>
                </c:pt>
                <c:pt idx="1042">
                  <c:v>81.683991683991678</c:v>
                </c:pt>
                <c:pt idx="1043">
                  <c:v>81.683991683991678</c:v>
                </c:pt>
                <c:pt idx="1044">
                  <c:v>80.602910602910612</c:v>
                </c:pt>
                <c:pt idx="1045">
                  <c:v>79.168399168399162</c:v>
                </c:pt>
                <c:pt idx="1046">
                  <c:v>78.835758835758838</c:v>
                </c:pt>
                <c:pt idx="1047">
                  <c:v>80.540540540540533</c:v>
                </c:pt>
                <c:pt idx="1048">
                  <c:v>81.912681912681904</c:v>
                </c:pt>
                <c:pt idx="1049">
                  <c:v>81.642411642411645</c:v>
                </c:pt>
                <c:pt idx="1050">
                  <c:v>80.977130977130983</c:v>
                </c:pt>
                <c:pt idx="1051">
                  <c:v>81.683991683991678</c:v>
                </c:pt>
                <c:pt idx="1052">
                  <c:v>81.226611226611226</c:v>
                </c:pt>
                <c:pt idx="1053">
                  <c:v>81.413721413721404</c:v>
                </c:pt>
                <c:pt idx="1054">
                  <c:v>82.099792099792097</c:v>
                </c:pt>
                <c:pt idx="1055">
                  <c:v>82.099792099792097</c:v>
                </c:pt>
                <c:pt idx="1056">
                  <c:v>81.975051975051969</c:v>
                </c:pt>
                <c:pt idx="1057">
                  <c:v>83.783783783783775</c:v>
                </c:pt>
                <c:pt idx="1058">
                  <c:v>85.384615384615387</c:v>
                </c:pt>
                <c:pt idx="1059">
                  <c:v>84.740124740124728</c:v>
                </c:pt>
                <c:pt idx="1060">
                  <c:v>84.781704781704775</c:v>
                </c:pt>
                <c:pt idx="1061">
                  <c:v>84.324324324324323</c:v>
                </c:pt>
                <c:pt idx="1062">
                  <c:v>83.409563409563404</c:v>
                </c:pt>
                <c:pt idx="1063">
                  <c:v>83.409563409563404</c:v>
                </c:pt>
                <c:pt idx="1064">
                  <c:v>81.122661122661128</c:v>
                </c:pt>
                <c:pt idx="1065">
                  <c:v>82.577962577962566</c:v>
                </c:pt>
                <c:pt idx="1066">
                  <c:v>84.13721413721413</c:v>
                </c:pt>
                <c:pt idx="1067">
                  <c:v>83.721413721413725</c:v>
                </c:pt>
                <c:pt idx="1068">
                  <c:v>84.220374220374211</c:v>
                </c:pt>
                <c:pt idx="1069">
                  <c:v>82.78586278586279</c:v>
                </c:pt>
                <c:pt idx="1070">
                  <c:v>82.661122661122661</c:v>
                </c:pt>
                <c:pt idx="1071">
                  <c:v>82.453222453222438</c:v>
                </c:pt>
                <c:pt idx="1072">
                  <c:v>81.85031185031184</c:v>
                </c:pt>
                <c:pt idx="1073">
                  <c:v>83.596673596673597</c:v>
                </c:pt>
                <c:pt idx="1074">
                  <c:v>84.553014553014549</c:v>
                </c:pt>
                <c:pt idx="1075">
                  <c:v>84.553014553014549</c:v>
                </c:pt>
                <c:pt idx="1076">
                  <c:v>84.36590436590437</c:v>
                </c:pt>
                <c:pt idx="1077">
                  <c:v>84.345114345114354</c:v>
                </c:pt>
                <c:pt idx="1078">
                  <c:v>83.991683991683985</c:v>
                </c:pt>
                <c:pt idx="1079">
                  <c:v>84.553014553014549</c:v>
                </c:pt>
                <c:pt idx="1080">
                  <c:v>83.700623700623694</c:v>
                </c:pt>
                <c:pt idx="1081">
                  <c:v>84.906444906444918</c:v>
                </c:pt>
                <c:pt idx="1082">
                  <c:v>84.740124740124728</c:v>
                </c:pt>
                <c:pt idx="1083">
                  <c:v>84.760914760914758</c:v>
                </c:pt>
                <c:pt idx="1084">
                  <c:v>84.698544698544694</c:v>
                </c:pt>
                <c:pt idx="1085">
                  <c:v>84.573804573804566</c:v>
                </c:pt>
                <c:pt idx="1086">
                  <c:v>83.918918918918919</c:v>
                </c:pt>
                <c:pt idx="1087">
                  <c:v>83.014553014553016</c:v>
                </c:pt>
                <c:pt idx="1088">
                  <c:v>82.889812889812887</c:v>
                </c:pt>
                <c:pt idx="1089">
                  <c:v>81.621621621621614</c:v>
                </c:pt>
                <c:pt idx="1090">
                  <c:v>81.309771309771307</c:v>
                </c:pt>
                <c:pt idx="1091">
                  <c:v>79.5010395010395</c:v>
                </c:pt>
                <c:pt idx="1092">
                  <c:v>80.103950103950112</c:v>
                </c:pt>
                <c:pt idx="1093">
                  <c:v>80.602910602910612</c:v>
                </c:pt>
                <c:pt idx="1094">
                  <c:v>79.625779625779614</c:v>
                </c:pt>
                <c:pt idx="1095">
                  <c:v>80.582120582120581</c:v>
                </c:pt>
                <c:pt idx="1096">
                  <c:v>81.517671517671516</c:v>
                </c:pt>
                <c:pt idx="1097">
                  <c:v>83.513513513513516</c:v>
                </c:pt>
                <c:pt idx="1098">
                  <c:v>82.099792099792097</c:v>
                </c:pt>
                <c:pt idx="1099">
                  <c:v>83.326403326403323</c:v>
                </c:pt>
                <c:pt idx="1100">
                  <c:v>83.57588357588358</c:v>
                </c:pt>
                <c:pt idx="1101">
                  <c:v>83.908523908523904</c:v>
                </c:pt>
                <c:pt idx="1102">
                  <c:v>82.577962577962566</c:v>
                </c:pt>
                <c:pt idx="1103">
                  <c:v>81.808731808731807</c:v>
                </c:pt>
                <c:pt idx="1104">
                  <c:v>82.037422037422033</c:v>
                </c:pt>
                <c:pt idx="1105">
                  <c:v>83.617463617463613</c:v>
                </c:pt>
                <c:pt idx="1106">
                  <c:v>83.430353430353435</c:v>
                </c:pt>
                <c:pt idx="1107">
                  <c:v>84.469854469854482</c:v>
                </c:pt>
                <c:pt idx="1108">
                  <c:v>85.738045738045741</c:v>
                </c:pt>
                <c:pt idx="1109">
                  <c:v>85.738045738045741</c:v>
                </c:pt>
                <c:pt idx="1110">
                  <c:v>86.839916839916839</c:v>
                </c:pt>
                <c:pt idx="1111">
                  <c:v>86.403326403326403</c:v>
                </c:pt>
                <c:pt idx="1112">
                  <c:v>88.21205821205821</c:v>
                </c:pt>
                <c:pt idx="1113">
                  <c:v>89.085239085239081</c:v>
                </c:pt>
                <c:pt idx="1114">
                  <c:v>89.14760914760916</c:v>
                </c:pt>
                <c:pt idx="1115">
                  <c:v>88.627858627858629</c:v>
                </c:pt>
                <c:pt idx="1116">
                  <c:v>89.022869022869017</c:v>
                </c:pt>
                <c:pt idx="1117">
                  <c:v>89.646569646569645</c:v>
                </c:pt>
                <c:pt idx="1118">
                  <c:v>90.353430353430355</c:v>
                </c:pt>
                <c:pt idx="1119">
                  <c:v>88.773388773388774</c:v>
                </c:pt>
                <c:pt idx="1120">
                  <c:v>88.690228690228679</c:v>
                </c:pt>
                <c:pt idx="1121">
                  <c:v>89.209979209979196</c:v>
                </c:pt>
                <c:pt idx="1122">
                  <c:v>90.166320166320162</c:v>
                </c:pt>
                <c:pt idx="1123">
                  <c:v>90.831600831600824</c:v>
                </c:pt>
                <c:pt idx="1124">
                  <c:v>91.153846153846146</c:v>
                </c:pt>
                <c:pt idx="1125">
                  <c:v>91.517671517671516</c:v>
                </c:pt>
                <c:pt idx="1126">
                  <c:v>91.663201663201662</c:v>
                </c:pt>
                <c:pt idx="1127">
                  <c:v>90.519750519750517</c:v>
                </c:pt>
                <c:pt idx="1128">
                  <c:v>89.14760914760916</c:v>
                </c:pt>
                <c:pt idx="1129">
                  <c:v>89.688149688149693</c:v>
                </c:pt>
                <c:pt idx="1130">
                  <c:v>90.207900207900209</c:v>
                </c:pt>
                <c:pt idx="1131">
                  <c:v>89.230769230769241</c:v>
                </c:pt>
                <c:pt idx="1132">
                  <c:v>88.128898128898129</c:v>
                </c:pt>
                <c:pt idx="1133">
                  <c:v>88.004158004158</c:v>
                </c:pt>
                <c:pt idx="1134">
                  <c:v>89.126819126819129</c:v>
                </c:pt>
                <c:pt idx="1135">
                  <c:v>88.274428274428274</c:v>
                </c:pt>
                <c:pt idx="1136">
                  <c:v>87.983367983367984</c:v>
                </c:pt>
                <c:pt idx="1137">
                  <c:v>88.149688149688146</c:v>
                </c:pt>
                <c:pt idx="1138">
                  <c:v>89.022869022869017</c:v>
                </c:pt>
                <c:pt idx="1139">
                  <c:v>89.70893970893971</c:v>
                </c:pt>
                <c:pt idx="1140">
                  <c:v>88.794178794178791</c:v>
                </c:pt>
                <c:pt idx="1141">
                  <c:v>88.939708939708936</c:v>
                </c:pt>
                <c:pt idx="1142">
                  <c:v>88.877338877338872</c:v>
                </c:pt>
                <c:pt idx="1143">
                  <c:v>88.565488565488565</c:v>
                </c:pt>
                <c:pt idx="1144">
                  <c:v>88.856548856548855</c:v>
                </c:pt>
                <c:pt idx="1145">
                  <c:v>88.856548856548855</c:v>
                </c:pt>
                <c:pt idx="1146">
                  <c:v>87.442827442827436</c:v>
                </c:pt>
                <c:pt idx="1147">
                  <c:v>87.463617463617453</c:v>
                </c:pt>
                <c:pt idx="1148">
                  <c:v>86.320166320166322</c:v>
                </c:pt>
                <c:pt idx="1149">
                  <c:v>85.488565488565484</c:v>
                </c:pt>
                <c:pt idx="1150">
                  <c:v>85.155925155925161</c:v>
                </c:pt>
                <c:pt idx="1151">
                  <c:v>85.488565488565484</c:v>
                </c:pt>
                <c:pt idx="1152">
                  <c:v>85.051975051975035</c:v>
                </c:pt>
                <c:pt idx="1153">
                  <c:v>83.762993762993759</c:v>
                </c:pt>
                <c:pt idx="1154">
                  <c:v>83.388773388773387</c:v>
                </c:pt>
                <c:pt idx="1155">
                  <c:v>83.367983367983371</c:v>
                </c:pt>
                <c:pt idx="1156">
                  <c:v>82.869022869022871</c:v>
                </c:pt>
                <c:pt idx="1157">
                  <c:v>84.074844074844066</c:v>
                </c:pt>
                <c:pt idx="1158">
                  <c:v>83.659043659043661</c:v>
                </c:pt>
                <c:pt idx="1159">
                  <c:v>83.659043659043661</c:v>
                </c:pt>
                <c:pt idx="1160">
                  <c:v>82.723492723492726</c:v>
                </c:pt>
                <c:pt idx="1161">
                  <c:v>82.744282744282742</c:v>
                </c:pt>
                <c:pt idx="1162">
                  <c:v>83.243243243243242</c:v>
                </c:pt>
                <c:pt idx="1163">
                  <c:v>84.012474012474001</c:v>
                </c:pt>
                <c:pt idx="1164">
                  <c:v>83.28482328482329</c:v>
                </c:pt>
                <c:pt idx="1165">
                  <c:v>84.490644490644485</c:v>
                </c:pt>
                <c:pt idx="1166">
                  <c:v>85.322245322245323</c:v>
                </c:pt>
                <c:pt idx="1167">
                  <c:v>84.719334719334711</c:v>
                </c:pt>
                <c:pt idx="1168">
                  <c:v>83.804573804573806</c:v>
                </c:pt>
                <c:pt idx="1169">
                  <c:v>83.014553014553016</c:v>
                </c:pt>
                <c:pt idx="1170">
                  <c:v>81.164241164241162</c:v>
                </c:pt>
                <c:pt idx="1171">
                  <c:v>82.370062370062357</c:v>
                </c:pt>
                <c:pt idx="1172">
                  <c:v>82.307692307692321</c:v>
                </c:pt>
                <c:pt idx="1173">
                  <c:v>82.702702702702709</c:v>
                </c:pt>
                <c:pt idx="1174">
                  <c:v>82.702702702702709</c:v>
                </c:pt>
                <c:pt idx="1175">
                  <c:v>80.395010395010388</c:v>
                </c:pt>
                <c:pt idx="1176">
                  <c:v>79.189189189189193</c:v>
                </c:pt>
                <c:pt idx="1177">
                  <c:v>76.465696465696467</c:v>
                </c:pt>
                <c:pt idx="1178">
                  <c:v>77.941787941787936</c:v>
                </c:pt>
                <c:pt idx="1179">
                  <c:v>79.916839916839905</c:v>
                </c:pt>
                <c:pt idx="1180">
                  <c:v>80.457380457380452</c:v>
                </c:pt>
                <c:pt idx="1181">
                  <c:v>80.602910602910612</c:v>
                </c:pt>
                <c:pt idx="1182">
                  <c:v>79.688149688149679</c:v>
                </c:pt>
                <c:pt idx="1183">
                  <c:v>80.686070686070693</c:v>
                </c:pt>
                <c:pt idx="1184">
                  <c:v>80.582120582120581</c:v>
                </c:pt>
                <c:pt idx="1185">
                  <c:v>80.062370062370064</c:v>
                </c:pt>
                <c:pt idx="1186">
                  <c:v>80.083160083160081</c:v>
                </c:pt>
                <c:pt idx="1187">
                  <c:v>78.939708939708936</c:v>
                </c:pt>
                <c:pt idx="1188">
                  <c:v>78.170478170478177</c:v>
                </c:pt>
                <c:pt idx="1189">
                  <c:v>77.047817047817048</c:v>
                </c:pt>
                <c:pt idx="1190">
                  <c:v>75.592515592515582</c:v>
                </c:pt>
                <c:pt idx="1191">
                  <c:v>76.361746361746356</c:v>
                </c:pt>
                <c:pt idx="1192">
                  <c:v>77.110187110187113</c:v>
                </c:pt>
                <c:pt idx="1193">
                  <c:v>76.340956340956339</c:v>
                </c:pt>
                <c:pt idx="1194">
                  <c:v>77.172557172557163</c:v>
                </c:pt>
                <c:pt idx="1195">
                  <c:v>75.883575883575887</c:v>
                </c:pt>
                <c:pt idx="1196">
                  <c:v>76.15384615384616</c:v>
                </c:pt>
                <c:pt idx="1197">
                  <c:v>76.174636174636177</c:v>
                </c:pt>
                <c:pt idx="1198">
                  <c:v>75.509355509355501</c:v>
                </c:pt>
                <c:pt idx="1199">
                  <c:v>75.467775467775454</c:v>
                </c:pt>
                <c:pt idx="1200">
                  <c:v>76.735966735966727</c:v>
                </c:pt>
                <c:pt idx="1201">
                  <c:v>75.051975051975049</c:v>
                </c:pt>
                <c:pt idx="1202">
                  <c:v>73.887733887733887</c:v>
                </c:pt>
                <c:pt idx="1203">
                  <c:v>73.762993762993759</c:v>
                </c:pt>
                <c:pt idx="1204">
                  <c:v>73.86694386694387</c:v>
                </c:pt>
                <c:pt idx="1205">
                  <c:v>73.056133056133049</c:v>
                </c:pt>
                <c:pt idx="1206">
                  <c:v>72.266112266112259</c:v>
                </c:pt>
                <c:pt idx="1207">
                  <c:v>71.372141372141357</c:v>
                </c:pt>
                <c:pt idx="1208">
                  <c:v>70.249480249480243</c:v>
                </c:pt>
                <c:pt idx="1209">
                  <c:v>68.087318087318081</c:v>
                </c:pt>
                <c:pt idx="1210">
                  <c:v>65.114345114345113</c:v>
                </c:pt>
                <c:pt idx="1211">
                  <c:v>65.945945945945937</c:v>
                </c:pt>
                <c:pt idx="1212">
                  <c:v>68.128898128898129</c:v>
                </c:pt>
                <c:pt idx="1213">
                  <c:v>71.143451143451145</c:v>
                </c:pt>
                <c:pt idx="1214">
                  <c:v>70.228690228690226</c:v>
                </c:pt>
                <c:pt idx="1215">
                  <c:v>70.353430353430355</c:v>
                </c:pt>
                <c:pt idx="1216">
                  <c:v>67.629937629937629</c:v>
                </c:pt>
                <c:pt idx="1217">
                  <c:v>68.607068607068598</c:v>
                </c:pt>
                <c:pt idx="1218">
                  <c:v>68.877338877338872</c:v>
                </c:pt>
                <c:pt idx="1219">
                  <c:v>66.819126819126822</c:v>
                </c:pt>
                <c:pt idx="1220">
                  <c:v>66.819126819126822</c:v>
                </c:pt>
                <c:pt idx="1221">
                  <c:v>68.939708939708936</c:v>
                </c:pt>
                <c:pt idx="1222">
                  <c:v>68.586278586278596</c:v>
                </c:pt>
                <c:pt idx="1223">
                  <c:v>69.293139293139276</c:v>
                </c:pt>
                <c:pt idx="1224">
                  <c:v>69.563409563409564</c:v>
                </c:pt>
                <c:pt idx="1225">
                  <c:v>69.459459459459453</c:v>
                </c:pt>
                <c:pt idx="1226">
                  <c:v>70.124740124740114</c:v>
                </c:pt>
                <c:pt idx="1227">
                  <c:v>71.829521829521823</c:v>
                </c:pt>
                <c:pt idx="1228">
                  <c:v>71.663201663201662</c:v>
                </c:pt>
                <c:pt idx="1229">
                  <c:v>70.332640332640324</c:v>
                </c:pt>
                <c:pt idx="1230">
                  <c:v>70.207900207900209</c:v>
                </c:pt>
                <c:pt idx="1231">
                  <c:v>68.898128898128903</c:v>
                </c:pt>
                <c:pt idx="1232">
                  <c:v>67.796257796257791</c:v>
                </c:pt>
                <c:pt idx="1233">
                  <c:v>67.505197505197501</c:v>
                </c:pt>
                <c:pt idx="1234">
                  <c:v>67.359667359667355</c:v>
                </c:pt>
                <c:pt idx="1235">
                  <c:v>65.92515592515592</c:v>
                </c:pt>
                <c:pt idx="1236">
                  <c:v>66.237006237006241</c:v>
                </c:pt>
                <c:pt idx="1237">
                  <c:v>68.149688149688146</c:v>
                </c:pt>
                <c:pt idx="1238">
                  <c:v>68.523908523908531</c:v>
                </c:pt>
                <c:pt idx="1239">
                  <c:v>70.353430353430355</c:v>
                </c:pt>
                <c:pt idx="1240">
                  <c:v>71.871101871101871</c:v>
                </c:pt>
                <c:pt idx="1241">
                  <c:v>71.746361746361742</c:v>
                </c:pt>
                <c:pt idx="1242">
                  <c:v>73.659043659043661</c:v>
                </c:pt>
                <c:pt idx="1243">
                  <c:v>74.449064449064451</c:v>
                </c:pt>
                <c:pt idx="1244">
                  <c:v>74.719334719334711</c:v>
                </c:pt>
                <c:pt idx="1245">
                  <c:v>74.158004158004161</c:v>
                </c:pt>
                <c:pt idx="1246">
                  <c:v>72.952182952182952</c:v>
                </c:pt>
                <c:pt idx="1247">
                  <c:v>73.513513513513502</c:v>
                </c:pt>
                <c:pt idx="1248">
                  <c:v>75.301455301455306</c:v>
                </c:pt>
                <c:pt idx="1249">
                  <c:v>75.36382536382537</c:v>
                </c:pt>
                <c:pt idx="1250">
                  <c:v>74.594594594594597</c:v>
                </c:pt>
                <c:pt idx="1251">
                  <c:v>74.573804573804566</c:v>
                </c:pt>
                <c:pt idx="1252">
                  <c:v>73.492723492723485</c:v>
                </c:pt>
                <c:pt idx="1253">
                  <c:v>75.010395010395001</c:v>
                </c:pt>
                <c:pt idx="1254">
                  <c:v>75.446985446985451</c:v>
                </c:pt>
                <c:pt idx="1255">
                  <c:v>74.760914760914758</c:v>
                </c:pt>
                <c:pt idx="1256">
                  <c:v>73.908523908523904</c:v>
                </c:pt>
                <c:pt idx="1257">
                  <c:v>73.056133056133049</c:v>
                </c:pt>
                <c:pt idx="1258">
                  <c:v>72.370062370062371</c:v>
                </c:pt>
                <c:pt idx="1259">
                  <c:v>72.494802494802485</c:v>
                </c:pt>
                <c:pt idx="1260">
                  <c:v>73.929313929313935</c:v>
                </c:pt>
                <c:pt idx="1261">
                  <c:v>74.906444906444904</c:v>
                </c:pt>
                <c:pt idx="1262">
                  <c:v>74.303534303534306</c:v>
                </c:pt>
                <c:pt idx="1263">
                  <c:v>74.42827442827442</c:v>
                </c:pt>
                <c:pt idx="1264">
                  <c:v>73.388773388773373</c:v>
                </c:pt>
                <c:pt idx="1265">
                  <c:v>71.559251559251564</c:v>
                </c:pt>
                <c:pt idx="1266">
                  <c:v>71.247401247401257</c:v>
                </c:pt>
                <c:pt idx="1267">
                  <c:v>71.392931392931402</c:v>
                </c:pt>
                <c:pt idx="1268">
                  <c:v>70.706860706860695</c:v>
                </c:pt>
                <c:pt idx="1269">
                  <c:v>69.729729729729726</c:v>
                </c:pt>
                <c:pt idx="1270">
                  <c:v>71.081081081081081</c:v>
                </c:pt>
                <c:pt idx="1271">
                  <c:v>70.873180873180871</c:v>
                </c:pt>
                <c:pt idx="1272">
                  <c:v>71.640748440748453</c:v>
                </c:pt>
                <c:pt idx="1273">
                  <c:v>72.28690228690229</c:v>
                </c:pt>
                <c:pt idx="1274">
                  <c:v>73.014553014553002</c:v>
                </c:pt>
                <c:pt idx="1275">
                  <c:v>72.328482328482323</c:v>
                </c:pt>
                <c:pt idx="1276">
                  <c:v>72.702702702702695</c:v>
                </c:pt>
                <c:pt idx="1277">
                  <c:v>72.141372141372145</c:v>
                </c:pt>
                <c:pt idx="1278">
                  <c:v>72.141372141372145</c:v>
                </c:pt>
                <c:pt idx="1279">
                  <c:v>70.561330561330564</c:v>
                </c:pt>
                <c:pt idx="1280">
                  <c:v>70.665280665280676</c:v>
                </c:pt>
                <c:pt idx="1281">
                  <c:v>71.205821205821209</c:v>
                </c:pt>
                <c:pt idx="1282">
                  <c:v>70.353430353430355</c:v>
                </c:pt>
                <c:pt idx="1283">
                  <c:v>69.958419958419952</c:v>
                </c:pt>
                <c:pt idx="1284">
                  <c:v>70.436590436590436</c:v>
                </c:pt>
                <c:pt idx="1285">
                  <c:v>69.266112266112273</c:v>
                </c:pt>
                <c:pt idx="1286">
                  <c:v>68.503118503118515</c:v>
                </c:pt>
                <c:pt idx="1287">
                  <c:v>67.941787941787936</c:v>
                </c:pt>
                <c:pt idx="1288">
                  <c:v>67.482744282744292</c:v>
                </c:pt>
                <c:pt idx="1289">
                  <c:v>65.592515592515582</c:v>
                </c:pt>
                <c:pt idx="1290">
                  <c:v>66.652806652806646</c:v>
                </c:pt>
                <c:pt idx="1291">
                  <c:v>67.671517671517663</c:v>
                </c:pt>
                <c:pt idx="1292">
                  <c:v>69.002079002079</c:v>
                </c:pt>
                <c:pt idx="1293">
                  <c:v>68.108108108108098</c:v>
                </c:pt>
                <c:pt idx="1294">
                  <c:v>67.879417879417872</c:v>
                </c:pt>
                <c:pt idx="1295">
                  <c:v>67.359667359667355</c:v>
                </c:pt>
                <c:pt idx="1296">
                  <c:v>67.900207900207889</c:v>
                </c:pt>
                <c:pt idx="1297">
                  <c:v>68.856548856548855</c:v>
                </c:pt>
                <c:pt idx="1298">
                  <c:v>68.607068607068598</c:v>
                </c:pt>
                <c:pt idx="1299">
                  <c:v>68.607068607068598</c:v>
                </c:pt>
                <c:pt idx="1300">
                  <c:v>68.128898128898129</c:v>
                </c:pt>
                <c:pt idx="1301">
                  <c:v>68.191268191268179</c:v>
                </c:pt>
                <c:pt idx="1302">
                  <c:v>67.130977130977129</c:v>
                </c:pt>
                <c:pt idx="1303">
                  <c:v>66.92307692307692</c:v>
                </c:pt>
                <c:pt idx="1304">
                  <c:v>66.92307692307692</c:v>
                </c:pt>
                <c:pt idx="1305">
                  <c:v>65.093555093555082</c:v>
                </c:pt>
                <c:pt idx="1306">
                  <c:v>65.239085239085242</c:v>
                </c:pt>
                <c:pt idx="1307">
                  <c:v>63.990020790020786</c:v>
                </c:pt>
                <c:pt idx="1308">
                  <c:v>62.016632016632009</c:v>
                </c:pt>
                <c:pt idx="1309">
                  <c:v>61.351351351351354</c:v>
                </c:pt>
                <c:pt idx="1310">
                  <c:v>61.330561330561331</c:v>
                </c:pt>
                <c:pt idx="1311">
                  <c:v>61.455301455301445</c:v>
                </c:pt>
                <c:pt idx="1312">
                  <c:v>60.810810810810814</c:v>
                </c:pt>
                <c:pt idx="1313">
                  <c:v>61.600831600831597</c:v>
                </c:pt>
                <c:pt idx="1314">
                  <c:v>59.158004158004154</c:v>
                </c:pt>
                <c:pt idx="1315">
                  <c:v>59.158004158004154</c:v>
                </c:pt>
                <c:pt idx="1316">
                  <c:v>60.041580041580033</c:v>
                </c:pt>
                <c:pt idx="1317">
                  <c:v>58.731808731808734</c:v>
                </c:pt>
                <c:pt idx="1318">
                  <c:v>58.960498960498953</c:v>
                </c:pt>
                <c:pt idx="1319">
                  <c:v>60.977130977130969</c:v>
                </c:pt>
                <c:pt idx="1320">
                  <c:v>59.927234927234927</c:v>
                </c:pt>
                <c:pt idx="1321">
                  <c:v>60.810810810810814</c:v>
                </c:pt>
                <c:pt idx="1322">
                  <c:v>60.602910602910598</c:v>
                </c:pt>
                <c:pt idx="1323">
                  <c:v>61.559251559251557</c:v>
                </c:pt>
                <c:pt idx="1324">
                  <c:v>63.555093555093556</c:v>
                </c:pt>
                <c:pt idx="1325">
                  <c:v>62.952182952182959</c:v>
                </c:pt>
                <c:pt idx="1326">
                  <c:v>60.914760914760912</c:v>
                </c:pt>
                <c:pt idx="1327">
                  <c:v>62.640332640332645</c:v>
                </c:pt>
                <c:pt idx="1328">
                  <c:v>63.118503118503114</c:v>
                </c:pt>
                <c:pt idx="1329">
                  <c:v>62.390852390852395</c:v>
                </c:pt>
                <c:pt idx="1330">
                  <c:v>61.53846153846154</c:v>
                </c:pt>
                <c:pt idx="1331">
                  <c:v>60.686070686070693</c:v>
                </c:pt>
                <c:pt idx="1332">
                  <c:v>60.935550935550928</c:v>
                </c:pt>
                <c:pt idx="1333">
                  <c:v>59.916839916839912</c:v>
                </c:pt>
                <c:pt idx="1334">
                  <c:v>60.956340956340959</c:v>
                </c:pt>
                <c:pt idx="1335">
                  <c:v>60.956340956340959</c:v>
                </c:pt>
                <c:pt idx="1336">
                  <c:v>62.307692307692307</c:v>
                </c:pt>
                <c:pt idx="1337">
                  <c:v>63.534303534303525</c:v>
                </c:pt>
                <c:pt idx="1338">
                  <c:v>63.160083160083161</c:v>
                </c:pt>
                <c:pt idx="1339">
                  <c:v>62.869022869022864</c:v>
                </c:pt>
                <c:pt idx="1340">
                  <c:v>64.42827442827442</c:v>
                </c:pt>
                <c:pt idx="1341">
                  <c:v>63.056133056133049</c:v>
                </c:pt>
                <c:pt idx="1342">
                  <c:v>62.910602910602911</c:v>
                </c:pt>
                <c:pt idx="1343">
                  <c:v>63.118503118503114</c:v>
                </c:pt>
                <c:pt idx="1344">
                  <c:v>62.494802494802492</c:v>
                </c:pt>
                <c:pt idx="1345">
                  <c:v>63.03534303534304</c:v>
                </c:pt>
                <c:pt idx="1346">
                  <c:v>65.280665280665275</c:v>
                </c:pt>
                <c:pt idx="1347">
                  <c:v>66.153846153846146</c:v>
                </c:pt>
                <c:pt idx="1348">
                  <c:v>66.902286902286903</c:v>
                </c:pt>
                <c:pt idx="1349">
                  <c:v>68.232848232848227</c:v>
                </c:pt>
                <c:pt idx="1350">
                  <c:v>68.128898128898129</c:v>
                </c:pt>
                <c:pt idx="1351">
                  <c:v>66.964656964656967</c:v>
                </c:pt>
                <c:pt idx="1352">
                  <c:v>67.380457380457372</c:v>
                </c:pt>
                <c:pt idx="1353">
                  <c:v>67.484407484407484</c:v>
                </c:pt>
                <c:pt idx="1354">
                  <c:v>68.898128898128903</c:v>
                </c:pt>
                <c:pt idx="1355">
                  <c:v>68.482328482328484</c:v>
                </c:pt>
                <c:pt idx="1356">
                  <c:v>67.505197505197501</c:v>
                </c:pt>
                <c:pt idx="1357">
                  <c:v>68.856548856548855</c:v>
                </c:pt>
                <c:pt idx="1358">
                  <c:v>70.374220374220371</c:v>
                </c:pt>
                <c:pt idx="1359">
                  <c:v>70.745322245322257</c:v>
                </c:pt>
                <c:pt idx="1360">
                  <c:v>70.893970893970888</c:v>
                </c:pt>
                <c:pt idx="1361">
                  <c:v>70.72765072765074</c:v>
                </c:pt>
                <c:pt idx="1362">
                  <c:v>69.521829521829517</c:v>
                </c:pt>
                <c:pt idx="1363">
                  <c:v>69.355509355509355</c:v>
                </c:pt>
                <c:pt idx="1364">
                  <c:v>69.355509355509355</c:v>
                </c:pt>
                <c:pt idx="1365">
                  <c:v>69.584199584199581</c:v>
                </c:pt>
                <c:pt idx="1366">
                  <c:v>70.540540540540547</c:v>
                </c:pt>
                <c:pt idx="1367">
                  <c:v>71.268191268191273</c:v>
                </c:pt>
                <c:pt idx="1368">
                  <c:v>71.205821205821209</c:v>
                </c:pt>
                <c:pt idx="1369">
                  <c:v>70.997920997921</c:v>
                </c:pt>
                <c:pt idx="1370">
                  <c:v>70.145530145530145</c:v>
                </c:pt>
                <c:pt idx="1371">
                  <c:v>68.77338877338876</c:v>
                </c:pt>
                <c:pt idx="1372">
                  <c:v>69.604989604989598</c:v>
                </c:pt>
                <c:pt idx="1373">
                  <c:v>68.21205821205821</c:v>
                </c:pt>
                <c:pt idx="1374">
                  <c:v>69.397089397089388</c:v>
                </c:pt>
                <c:pt idx="1375">
                  <c:v>70.29106029106029</c:v>
                </c:pt>
                <c:pt idx="1376">
                  <c:v>71.372141372141357</c:v>
                </c:pt>
                <c:pt idx="1377">
                  <c:v>72.640332640332645</c:v>
                </c:pt>
                <c:pt idx="1378">
                  <c:v>72.28690228690229</c:v>
                </c:pt>
                <c:pt idx="1379">
                  <c:v>71.871101871101871</c:v>
                </c:pt>
                <c:pt idx="1380">
                  <c:v>72.203742203742195</c:v>
                </c:pt>
                <c:pt idx="1381">
                  <c:v>73.305613305613306</c:v>
                </c:pt>
                <c:pt idx="1382">
                  <c:v>72.972972972972968</c:v>
                </c:pt>
                <c:pt idx="1383">
                  <c:v>72.245322245322242</c:v>
                </c:pt>
                <c:pt idx="1384">
                  <c:v>71.808731808731807</c:v>
                </c:pt>
                <c:pt idx="1385">
                  <c:v>71.349688149688149</c:v>
                </c:pt>
                <c:pt idx="1386">
                  <c:v>72.120582120582114</c:v>
                </c:pt>
                <c:pt idx="1387">
                  <c:v>72.557172557172549</c:v>
                </c:pt>
                <c:pt idx="1388">
                  <c:v>71.808731808731807</c:v>
                </c:pt>
                <c:pt idx="1389">
                  <c:v>71.496881496881485</c:v>
                </c:pt>
                <c:pt idx="1390">
                  <c:v>71.299376299376306</c:v>
                </c:pt>
                <c:pt idx="1391">
                  <c:v>69.293139293139276</c:v>
                </c:pt>
                <c:pt idx="1392">
                  <c:v>68.170478170478162</c:v>
                </c:pt>
                <c:pt idx="1393">
                  <c:v>68.149688149688146</c:v>
                </c:pt>
                <c:pt idx="1394">
                  <c:v>68.253638253638243</c:v>
                </c:pt>
                <c:pt idx="1395">
                  <c:v>67.380457380457372</c:v>
                </c:pt>
                <c:pt idx="1396">
                  <c:v>68.669438669438662</c:v>
                </c:pt>
                <c:pt idx="1397">
                  <c:v>68.503118503118515</c:v>
                </c:pt>
                <c:pt idx="1398">
                  <c:v>68.316008316008308</c:v>
                </c:pt>
                <c:pt idx="1399">
                  <c:v>67.089397089397096</c:v>
                </c:pt>
                <c:pt idx="1400">
                  <c:v>67.900207900207889</c:v>
                </c:pt>
                <c:pt idx="1401">
                  <c:v>67.588357588357582</c:v>
                </c:pt>
                <c:pt idx="1402">
                  <c:v>66.92307692307692</c:v>
                </c:pt>
                <c:pt idx="1403">
                  <c:v>66.299376299376306</c:v>
                </c:pt>
                <c:pt idx="1404">
                  <c:v>66.964656964656967</c:v>
                </c:pt>
                <c:pt idx="1405">
                  <c:v>66.839916839916839</c:v>
                </c:pt>
                <c:pt idx="1406">
                  <c:v>67.525987525987517</c:v>
                </c:pt>
                <c:pt idx="1407">
                  <c:v>68.336798336798338</c:v>
                </c:pt>
                <c:pt idx="1408">
                  <c:v>68.794178794178791</c:v>
                </c:pt>
                <c:pt idx="1409">
                  <c:v>68.77338877338876</c:v>
                </c:pt>
                <c:pt idx="1410">
                  <c:v>68.77338877338876</c:v>
                </c:pt>
                <c:pt idx="1411">
                  <c:v>68.856548856548855</c:v>
                </c:pt>
                <c:pt idx="1412">
                  <c:v>68.814968814968807</c:v>
                </c:pt>
                <c:pt idx="1413">
                  <c:v>69.376299376299372</c:v>
                </c:pt>
                <c:pt idx="1414">
                  <c:v>70.436590436590436</c:v>
                </c:pt>
                <c:pt idx="1415">
                  <c:v>71.185031185031193</c:v>
                </c:pt>
                <c:pt idx="1416">
                  <c:v>71.829521829521823</c:v>
                </c:pt>
                <c:pt idx="1417">
                  <c:v>72.34927234927234</c:v>
                </c:pt>
                <c:pt idx="1418">
                  <c:v>71.517671517671516</c:v>
                </c:pt>
                <c:pt idx="1419">
                  <c:v>69.70893970893971</c:v>
                </c:pt>
                <c:pt idx="1420">
                  <c:v>68.731808731808727</c:v>
                </c:pt>
                <c:pt idx="1421">
                  <c:v>68.503118503118515</c:v>
                </c:pt>
                <c:pt idx="1422">
                  <c:v>69.230769230769212</c:v>
                </c:pt>
                <c:pt idx="1423">
                  <c:v>68.981288981288984</c:v>
                </c:pt>
                <c:pt idx="1424">
                  <c:v>69.168399168399176</c:v>
                </c:pt>
                <c:pt idx="1425">
                  <c:v>70.395010395010388</c:v>
                </c:pt>
                <c:pt idx="1426">
                  <c:v>70.935550935550935</c:v>
                </c:pt>
                <c:pt idx="1427">
                  <c:v>70.561330561330564</c:v>
                </c:pt>
                <c:pt idx="1428">
                  <c:v>72.266112266112259</c:v>
                </c:pt>
                <c:pt idx="1429">
                  <c:v>67.85862785862787</c:v>
                </c:pt>
                <c:pt idx="1430">
                  <c:v>67.006237006237001</c:v>
                </c:pt>
                <c:pt idx="1431">
                  <c:v>68.981288981288984</c:v>
                </c:pt>
                <c:pt idx="1432">
                  <c:v>70.72765072765074</c:v>
                </c:pt>
                <c:pt idx="1433">
                  <c:v>71.434511434511421</c:v>
                </c:pt>
                <c:pt idx="1434">
                  <c:v>72.120582120582114</c:v>
                </c:pt>
                <c:pt idx="1435">
                  <c:v>72.120582120582114</c:v>
                </c:pt>
                <c:pt idx="1436">
                  <c:v>70.582120582120595</c:v>
                </c:pt>
                <c:pt idx="1437">
                  <c:v>70.395010395010388</c:v>
                </c:pt>
                <c:pt idx="1438">
                  <c:v>70.207900207900209</c:v>
                </c:pt>
                <c:pt idx="1439">
                  <c:v>71.725571725571726</c:v>
                </c:pt>
                <c:pt idx="1440">
                  <c:v>72.411642411642404</c:v>
                </c:pt>
                <c:pt idx="1441">
                  <c:v>73.430353430353421</c:v>
                </c:pt>
                <c:pt idx="1442">
                  <c:v>73.305613305613306</c:v>
                </c:pt>
                <c:pt idx="1443">
                  <c:v>74.36590436590437</c:v>
                </c:pt>
                <c:pt idx="1444">
                  <c:v>74.199584199584194</c:v>
                </c:pt>
                <c:pt idx="1445">
                  <c:v>74.854469854469869</c:v>
                </c:pt>
                <c:pt idx="1446">
                  <c:v>74.095634095634097</c:v>
                </c:pt>
                <c:pt idx="1447">
                  <c:v>74.469854469854468</c:v>
                </c:pt>
                <c:pt idx="1448">
                  <c:v>74.230769230769226</c:v>
                </c:pt>
                <c:pt idx="1449">
                  <c:v>74.781704781704775</c:v>
                </c:pt>
                <c:pt idx="1450">
                  <c:v>74.033264033264032</c:v>
                </c:pt>
                <c:pt idx="1451">
                  <c:v>74.615384615384613</c:v>
                </c:pt>
                <c:pt idx="1452">
                  <c:v>74.864864864864856</c:v>
                </c:pt>
                <c:pt idx="1453">
                  <c:v>74.885654885654901</c:v>
                </c:pt>
                <c:pt idx="1454">
                  <c:v>75.270270270270274</c:v>
                </c:pt>
                <c:pt idx="1455">
                  <c:v>75.13513513513513</c:v>
                </c:pt>
                <c:pt idx="1456">
                  <c:v>74.594594594594597</c:v>
                </c:pt>
                <c:pt idx="1457">
                  <c:v>74.844074844074839</c:v>
                </c:pt>
                <c:pt idx="1458">
                  <c:v>75.259875259875258</c:v>
                </c:pt>
                <c:pt idx="1459">
                  <c:v>76.133056133056115</c:v>
                </c:pt>
                <c:pt idx="1460">
                  <c:v>76.673596673596677</c:v>
                </c:pt>
                <c:pt idx="1461">
                  <c:v>77.193347193347194</c:v>
                </c:pt>
                <c:pt idx="1462">
                  <c:v>77.21413721413721</c:v>
                </c:pt>
                <c:pt idx="1463">
                  <c:v>78.212058212058196</c:v>
                </c:pt>
                <c:pt idx="1464">
                  <c:v>77.92099792099792</c:v>
                </c:pt>
                <c:pt idx="1465">
                  <c:v>78.731808731808727</c:v>
                </c:pt>
                <c:pt idx="1466">
                  <c:v>78.378378378378372</c:v>
                </c:pt>
                <c:pt idx="1467">
                  <c:v>77.879417879417872</c:v>
                </c:pt>
                <c:pt idx="1468">
                  <c:v>78.607068607068612</c:v>
                </c:pt>
                <c:pt idx="1469">
                  <c:v>78.170478170478177</c:v>
                </c:pt>
                <c:pt idx="1470">
                  <c:v>77.130977130977129</c:v>
                </c:pt>
                <c:pt idx="1471">
                  <c:v>76.819126819126822</c:v>
                </c:pt>
                <c:pt idx="1472">
                  <c:v>77.027027027027017</c:v>
                </c:pt>
                <c:pt idx="1473">
                  <c:v>77.089397089397082</c:v>
                </c:pt>
                <c:pt idx="1474">
                  <c:v>76.42411642411642</c:v>
                </c:pt>
                <c:pt idx="1475">
                  <c:v>77.006237006237001</c:v>
                </c:pt>
                <c:pt idx="1476">
                  <c:v>76.798336798336791</c:v>
                </c:pt>
                <c:pt idx="1477">
                  <c:v>75.945945945945951</c:v>
                </c:pt>
                <c:pt idx="1478">
                  <c:v>76.528066528066532</c:v>
                </c:pt>
                <c:pt idx="1479">
                  <c:v>77.77546777546776</c:v>
                </c:pt>
                <c:pt idx="1480">
                  <c:v>77.77546777546776</c:v>
                </c:pt>
                <c:pt idx="1481">
                  <c:v>79.438669438669436</c:v>
                </c:pt>
                <c:pt idx="1482">
                  <c:v>79.189189189189193</c:v>
                </c:pt>
                <c:pt idx="1483">
                  <c:v>78.981288981288984</c:v>
                </c:pt>
                <c:pt idx="1484">
                  <c:v>76.320166320166322</c:v>
                </c:pt>
                <c:pt idx="1485">
                  <c:v>76.839916839916839</c:v>
                </c:pt>
                <c:pt idx="1486">
                  <c:v>74.906444906444904</c:v>
                </c:pt>
                <c:pt idx="1487">
                  <c:v>75.13513513513513</c:v>
                </c:pt>
                <c:pt idx="1488">
                  <c:v>76.42411642411642</c:v>
                </c:pt>
                <c:pt idx="1489">
                  <c:v>75.904365904365903</c:v>
                </c:pt>
                <c:pt idx="1490">
                  <c:v>76.507276507276501</c:v>
                </c:pt>
                <c:pt idx="1491">
                  <c:v>76.548856548856548</c:v>
                </c:pt>
                <c:pt idx="1492">
                  <c:v>78.690228690228693</c:v>
                </c:pt>
                <c:pt idx="1493">
                  <c:v>79.251559251559243</c:v>
                </c:pt>
                <c:pt idx="1494">
                  <c:v>78.232848232848241</c:v>
                </c:pt>
                <c:pt idx="1495">
                  <c:v>77.089397089397082</c:v>
                </c:pt>
                <c:pt idx="1496">
                  <c:v>78.191268191268193</c:v>
                </c:pt>
                <c:pt idx="1497">
                  <c:v>78.898128898128903</c:v>
                </c:pt>
                <c:pt idx="1498">
                  <c:v>77.525987525987517</c:v>
                </c:pt>
                <c:pt idx="1499">
                  <c:v>77.858627858627855</c:v>
                </c:pt>
                <c:pt idx="1500">
                  <c:v>78.399168399168389</c:v>
                </c:pt>
                <c:pt idx="1501">
                  <c:v>77.525987525987517</c:v>
                </c:pt>
                <c:pt idx="1502">
                  <c:v>78.648648648648646</c:v>
                </c:pt>
                <c:pt idx="1503">
                  <c:v>78.71101871101871</c:v>
                </c:pt>
                <c:pt idx="1504">
                  <c:v>78.357588357588355</c:v>
                </c:pt>
                <c:pt idx="1505">
                  <c:v>79.20997920997921</c:v>
                </c:pt>
                <c:pt idx="1506">
                  <c:v>77.380457380457386</c:v>
                </c:pt>
                <c:pt idx="1507">
                  <c:v>77.234927234927227</c:v>
                </c:pt>
                <c:pt idx="1508">
                  <c:v>76.548856548856548</c:v>
                </c:pt>
                <c:pt idx="1509">
                  <c:v>76.673596673596677</c:v>
                </c:pt>
                <c:pt idx="1510">
                  <c:v>76.590436590436596</c:v>
                </c:pt>
                <c:pt idx="1511">
                  <c:v>77.941787941787936</c:v>
                </c:pt>
                <c:pt idx="1512">
                  <c:v>78.419958419958419</c:v>
                </c:pt>
                <c:pt idx="1513">
                  <c:v>78.191268191268193</c:v>
                </c:pt>
                <c:pt idx="1514">
                  <c:v>78.170478170478177</c:v>
                </c:pt>
                <c:pt idx="1515">
                  <c:v>78.5031185031185</c:v>
                </c:pt>
                <c:pt idx="1516">
                  <c:v>78.586278586278581</c:v>
                </c:pt>
                <c:pt idx="1517">
                  <c:v>77.754677754677743</c:v>
                </c:pt>
                <c:pt idx="1518">
                  <c:v>77.089397089397082</c:v>
                </c:pt>
                <c:pt idx="1519">
                  <c:v>76.777546777546775</c:v>
                </c:pt>
                <c:pt idx="1520">
                  <c:v>77.21413721413721</c:v>
                </c:pt>
                <c:pt idx="1521">
                  <c:v>76.590436590436596</c:v>
                </c:pt>
                <c:pt idx="1522">
                  <c:v>75.675675675675663</c:v>
                </c:pt>
                <c:pt idx="1523">
                  <c:v>75.467775467775454</c:v>
                </c:pt>
                <c:pt idx="1524">
                  <c:v>74.698544698544694</c:v>
                </c:pt>
                <c:pt idx="1525">
                  <c:v>77.401247401247403</c:v>
                </c:pt>
                <c:pt idx="1526">
                  <c:v>77.900207900207903</c:v>
                </c:pt>
                <c:pt idx="1527">
                  <c:v>75.384615384615387</c:v>
                </c:pt>
                <c:pt idx="1528">
                  <c:v>73.222453222453225</c:v>
                </c:pt>
                <c:pt idx="1529">
                  <c:v>71.829521829521823</c:v>
                </c:pt>
                <c:pt idx="1530">
                  <c:v>71.309771309771293</c:v>
                </c:pt>
                <c:pt idx="1531">
                  <c:v>72.744282744282756</c:v>
                </c:pt>
                <c:pt idx="1532">
                  <c:v>72.141372141372145</c:v>
                </c:pt>
                <c:pt idx="1533">
                  <c:v>72.245322245322242</c:v>
                </c:pt>
                <c:pt idx="1534">
                  <c:v>71.912681912681919</c:v>
                </c:pt>
                <c:pt idx="1535">
                  <c:v>72.619542619542614</c:v>
                </c:pt>
                <c:pt idx="1536">
                  <c:v>73.721413721413725</c:v>
                </c:pt>
                <c:pt idx="1537">
                  <c:v>72.931392931392921</c:v>
                </c:pt>
                <c:pt idx="1538">
                  <c:v>72.931392931392921</c:v>
                </c:pt>
                <c:pt idx="1539">
                  <c:v>73.28482328482329</c:v>
                </c:pt>
                <c:pt idx="1540">
                  <c:v>73.575883575883566</c:v>
                </c:pt>
                <c:pt idx="1541">
                  <c:v>73.679833679833678</c:v>
                </c:pt>
                <c:pt idx="1542">
                  <c:v>73.804573804573806</c:v>
                </c:pt>
                <c:pt idx="1543">
                  <c:v>72.931392931392921</c:v>
                </c:pt>
                <c:pt idx="1544">
                  <c:v>73.014553014553002</c:v>
                </c:pt>
                <c:pt idx="1545">
                  <c:v>73.617463617463613</c:v>
                </c:pt>
                <c:pt idx="1546">
                  <c:v>74.012474012474016</c:v>
                </c:pt>
                <c:pt idx="1547">
                  <c:v>75.259875259875258</c:v>
                </c:pt>
                <c:pt idx="1548">
                  <c:v>75.592515592515582</c:v>
                </c:pt>
                <c:pt idx="1549">
                  <c:v>75.197505197505194</c:v>
                </c:pt>
                <c:pt idx="1550">
                  <c:v>74.698544698544694</c:v>
                </c:pt>
                <c:pt idx="1551">
                  <c:v>75.530145530145518</c:v>
                </c:pt>
                <c:pt idx="1552">
                  <c:v>73.28482328482329</c:v>
                </c:pt>
                <c:pt idx="1553">
                  <c:v>73.409563409563418</c:v>
                </c:pt>
                <c:pt idx="1554">
                  <c:v>73.076923076923066</c:v>
                </c:pt>
                <c:pt idx="1555">
                  <c:v>72.57796257796258</c:v>
                </c:pt>
                <c:pt idx="1556">
                  <c:v>72.827442827442823</c:v>
                </c:pt>
                <c:pt idx="1557">
                  <c:v>71.704781704781709</c:v>
                </c:pt>
                <c:pt idx="1558">
                  <c:v>70.85239085239084</c:v>
                </c:pt>
                <c:pt idx="1559">
                  <c:v>71.268191268191273</c:v>
                </c:pt>
                <c:pt idx="1560">
                  <c:v>71.268191268191273</c:v>
                </c:pt>
                <c:pt idx="1561">
                  <c:v>71.580041580041581</c:v>
                </c:pt>
                <c:pt idx="1562">
                  <c:v>72.120582120582114</c:v>
                </c:pt>
                <c:pt idx="1563">
                  <c:v>73.305613305613306</c:v>
                </c:pt>
                <c:pt idx="1564">
                  <c:v>72.785862785862776</c:v>
                </c:pt>
                <c:pt idx="1565">
                  <c:v>72.785862785862776</c:v>
                </c:pt>
                <c:pt idx="1566">
                  <c:v>73.659043659043661</c:v>
                </c:pt>
                <c:pt idx="1567">
                  <c:v>74.220374220374225</c:v>
                </c:pt>
                <c:pt idx="1568">
                  <c:v>75.031185031185032</c:v>
                </c:pt>
                <c:pt idx="1569">
                  <c:v>74.719334719334711</c:v>
                </c:pt>
                <c:pt idx="1570">
                  <c:v>74.656964656964647</c:v>
                </c:pt>
                <c:pt idx="1571">
                  <c:v>75.093555093555082</c:v>
                </c:pt>
                <c:pt idx="1572">
                  <c:v>75.987525987525984</c:v>
                </c:pt>
                <c:pt idx="1573">
                  <c:v>76.320166320166322</c:v>
                </c:pt>
                <c:pt idx="1574">
                  <c:v>76.257796257796258</c:v>
                </c:pt>
                <c:pt idx="1575">
                  <c:v>76.257796257796258</c:v>
                </c:pt>
                <c:pt idx="1576">
                  <c:v>76.21621621621621</c:v>
                </c:pt>
                <c:pt idx="1577">
                  <c:v>75.800415800415806</c:v>
                </c:pt>
                <c:pt idx="1578">
                  <c:v>75.571725571725565</c:v>
                </c:pt>
                <c:pt idx="1579">
                  <c:v>75.717255717255711</c:v>
                </c:pt>
                <c:pt idx="1580">
                  <c:v>76.839916839916839</c:v>
                </c:pt>
                <c:pt idx="1581">
                  <c:v>77.318087318087308</c:v>
                </c:pt>
                <c:pt idx="1582">
                  <c:v>78.170478170478177</c:v>
                </c:pt>
                <c:pt idx="1583">
                  <c:v>77.837837837837824</c:v>
                </c:pt>
                <c:pt idx="1584">
                  <c:v>77.900207900207903</c:v>
                </c:pt>
                <c:pt idx="1585">
                  <c:v>77.484407484407498</c:v>
                </c:pt>
                <c:pt idx="1586">
                  <c:v>77.629937629937643</c:v>
                </c:pt>
                <c:pt idx="1587">
                  <c:v>77.671517671517663</c:v>
                </c:pt>
                <c:pt idx="1588">
                  <c:v>78.004158004158015</c:v>
                </c:pt>
                <c:pt idx="1589">
                  <c:v>78.482328482328484</c:v>
                </c:pt>
                <c:pt idx="1590">
                  <c:v>78.295218295218277</c:v>
                </c:pt>
                <c:pt idx="1591">
                  <c:v>77.900207900207903</c:v>
                </c:pt>
                <c:pt idx="1592">
                  <c:v>78.378378378378372</c:v>
                </c:pt>
                <c:pt idx="1593">
                  <c:v>78.731808731808727</c:v>
                </c:pt>
                <c:pt idx="1594">
                  <c:v>79.459459459459453</c:v>
                </c:pt>
                <c:pt idx="1595">
                  <c:v>79.708939708939724</c:v>
                </c:pt>
                <c:pt idx="1596">
                  <c:v>79.792099792099791</c:v>
                </c:pt>
                <c:pt idx="1597">
                  <c:v>80.436590436590421</c:v>
                </c:pt>
                <c:pt idx="1598">
                  <c:v>80.145530145530145</c:v>
                </c:pt>
                <c:pt idx="1599">
                  <c:v>79.812889812889807</c:v>
                </c:pt>
                <c:pt idx="1600">
                  <c:v>79.812889812889807</c:v>
                </c:pt>
                <c:pt idx="1601">
                  <c:v>80.686070686070693</c:v>
                </c:pt>
                <c:pt idx="1602">
                  <c:v>80.935550935550935</c:v>
                </c:pt>
                <c:pt idx="1603">
                  <c:v>80.956340956340938</c:v>
                </c:pt>
                <c:pt idx="1604">
                  <c:v>80</c:v>
                </c:pt>
                <c:pt idx="1605">
                  <c:v>79.750519750519743</c:v>
                </c:pt>
                <c:pt idx="1606">
                  <c:v>78.981288981288984</c:v>
                </c:pt>
                <c:pt idx="1607">
                  <c:v>80.207900207900209</c:v>
                </c:pt>
                <c:pt idx="1608">
                  <c:v>78.794178794178791</c:v>
                </c:pt>
                <c:pt idx="1609">
                  <c:v>79.397089397089388</c:v>
                </c:pt>
                <c:pt idx="1610">
                  <c:v>79.438669438669436</c:v>
                </c:pt>
                <c:pt idx="1611">
                  <c:v>79.521829521829517</c:v>
                </c:pt>
                <c:pt idx="1612">
                  <c:v>78.773388773388774</c:v>
                </c:pt>
                <c:pt idx="1613">
                  <c:v>78.14968814968816</c:v>
                </c:pt>
                <c:pt idx="1614">
                  <c:v>79.022869022869017</c:v>
                </c:pt>
                <c:pt idx="1615">
                  <c:v>80.124740124740129</c:v>
                </c:pt>
                <c:pt idx="1616">
                  <c:v>79.667359667359662</c:v>
                </c:pt>
                <c:pt idx="1617">
                  <c:v>81.746361746361742</c:v>
                </c:pt>
                <c:pt idx="1618">
                  <c:v>82.245322245322257</c:v>
                </c:pt>
                <c:pt idx="1619">
                  <c:v>82.099792099792097</c:v>
                </c:pt>
                <c:pt idx="1620">
                  <c:v>83.128898128898115</c:v>
                </c:pt>
                <c:pt idx="1621">
                  <c:v>82.14137214137213</c:v>
                </c:pt>
                <c:pt idx="1622">
                  <c:v>82.536382536382533</c:v>
                </c:pt>
                <c:pt idx="1623">
                  <c:v>82.557172557172549</c:v>
                </c:pt>
                <c:pt idx="1624">
                  <c:v>82.765072765072773</c:v>
                </c:pt>
                <c:pt idx="1625">
                  <c:v>82.536382536382533</c:v>
                </c:pt>
                <c:pt idx="1626">
                  <c:v>82.765072765072773</c:v>
                </c:pt>
                <c:pt idx="1627">
                  <c:v>82.910602910602918</c:v>
                </c:pt>
                <c:pt idx="1628">
                  <c:v>82.474012474012468</c:v>
                </c:pt>
                <c:pt idx="1629">
                  <c:v>81.891891891891888</c:v>
                </c:pt>
                <c:pt idx="1630">
                  <c:v>82.349272349272354</c:v>
                </c:pt>
                <c:pt idx="1631">
                  <c:v>82.390852390852402</c:v>
                </c:pt>
                <c:pt idx="1632">
                  <c:v>82.14137214137213</c:v>
                </c:pt>
                <c:pt idx="1633">
                  <c:v>81.995841995841985</c:v>
                </c:pt>
                <c:pt idx="1634">
                  <c:v>81.85031185031184</c:v>
                </c:pt>
                <c:pt idx="1635">
                  <c:v>81.517671517671516</c:v>
                </c:pt>
                <c:pt idx="1636">
                  <c:v>81.330561330561324</c:v>
                </c:pt>
                <c:pt idx="1637">
                  <c:v>81.72557172557174</c:v>
                </c:pt>
                <c:pt idx="1638">
                  <c:v>81.372141372141371</c:v>
                </c:pt>
                <c:pt idx="1639">
                  <c:v>81.372141372141371</c:v>
                </c:pt>
                <c:pt idx="1640">
                  <c:v>82.224532224532226</c:v>
                </c:pt>
                <c:pt idx="1641">
                  <c:v>81.185031185031178</c:v>
                </c:pt>
                <c:pt idx="1642">
                  <c:v>80.686070686070693</c:v>
                </c:pt>
                <c:pt idx="1643">
                  <c:v>81.683991683991678</c:v>
                </c:pt>
                <c:pt idx="1644">
                  <c:v>81.683991683991678</c:v>
                </c:pt>
                <c:pt idx="1645">
                  <c:v>82.848232848232854</c:v>
                </c:pt>
                <c:pt idx="1646">
                  <c:v>83.57588357588358</c:v>
                </c:pt>
                <c:pt idx="1647">
                  <c:v>83.264033264033259</c:v>
                </c:pt>
                <c:pt idx="1648">
                  <c:v>83.160083160083147</c:v>
                </c:pt>
                <c:pt idx="1649">
                  <c:v>83.28482328482329</c:v>
                </c:pt>
                <c:pt idx="1650">
                  <c:v>83.762993762993759</c:v>
                </c:pt>
                <c:pt idx="1651">
                  <c:v>84.36590436590437</c:v>
                </c:pt>
                <c:pt idx="1652">
                  <c:v>83.804573804573806</c:v>
                </c:pt>
                <c:pt idx="1653">
                  <c:v>82.869022869022871</c:v>
                </c:pt>
                <c:pt idx="1654">
                  <c:v>83.555093555093549</c:v>
                </c:pt>
                <c:pt idx="1655">
                  <c:v>83.534303534303533</c:v>
                </c:pt>
                <c:pt idx="1656">
                  <c:v>84.594594594594582</c:v>
                </c:pt>
                <c:pt idx="1657">
                  <c:v>85.155925155925161</c:v>
                </c:pt>
                <c:pt idx="1658">
                  <c:v>85.343035343035339</c:v>
                </c:pt>
                <c:pt idx="1659">
                  <c:v>85.696465696465694</c:v>
                </c:pt>
                <c:pt idx="1660">
                  <c:v>86.569646569646565</c:v>
                </c:pt>
                <c:pt idx="1661">
                  <c:v>86.652806652806646</c:v>
                </c:pt>
                <c:pt idx="1662">
                  <c:v>85.176715176715163</c:v>
                </c:pt>
                <c:pt idx="1663">
                  <c:v>83.762993762993759</c:v>
                </c:pt>
                <c:pt idx="1664">
                  <c:v>85.550935550935549</c:v>
                </c:pt>
                <c:pt idx="1665">
                  <c:v>85.63409563409563</c:v>
                </c:pt>
                <c:pt idx="1666">
                  <c:v>85.717255717255711</c:v>
                </c:pt>
                <c:pt idx="1667">
                  <c:v>86.049896049896049</c:v>
                </c:pt>
                <c:pt idx="1668">
                  <c:v>86.465696465696467</c:v>
                </c:pt>
                <c:pt idx="1669">
                  <c:v>86.777546777546775</c:v>
                </c:pt>
                <c:pt idx="1670">
                  <c:v>86.777546777546775</c:v>
                </c:pt>
                <c:pt idx="1671">
                  <c:v>86.320166320166322</c:v>
                </c:pt>
                <c:pt idx="1672">
                  <c:v>85.654885654885661</c:v>
                </c:pt>
                <c:pt idx="1673">
                  <c:v>86.382536382536372</c:v>
                </c:pt>
                <c:pt idx="1674">
                  <c:v>86.819126819126808</c:v>
                </c:pt>
                <c:pt idx="1675">
                  <c:v>86.71517671517671</c:v>
                </c:pt>
                <c:pt idx="1676">
                  <c:v>86.756756756756744</c:v>
                </c:pt>
                <c:pt idx="1677">
                  <c:v>86.652806652806646</c:v>
                </c:pt>
                <c:pt idx="1678">
                  <c:v>87.172557172557177</c:v>
                </c:pt>
                <c:pt idx="1679">
                  <c:v>86.507276507276501</c:v>
                </c:pt>
                <c:pt idx="1680">
                  <c:v>86.049896049896049</c:v>
                </c:pt>
                <c:pt idx="1681">
                  <c:v>86.465696465696467</c:v>
                </c:pt>
                <c:pt idx="1682">
                  <c:v>86.444906444906451</c:v>
                </c:pt>
                <c:pt idx="1683">
                  <c:v>85.550935550935549</c:v>
                </c:pt>
                <c:pt idx="1684">
                  <c:v>85.696465696465694</c:v>
                </c:pt>
                <c:pt idx="1685">
                  <c:v>86.548856548856563</c:v>
                </c:pt>
                <c:pt idx="1686">
                  <c:v>85.19750519750518</c:v>
                </c:pt>
                <c:pt idx="1687">
                  <c:v>85.384615384615387</c:v>
                </c:pt>
                <c:pt idx="1688">
                  <c:v>85.821205821205822</c:v>
                </c:pt>
                <c:pt idx="1689">
                  <c:v>86.278586278586275</c:v>
                </c:pt>
                <c:pt idx="1690">
                  <c:v>87.110187110187113</c:v>
                </c:pt>
                <c:pt idx="1691">
                  <c:v>86.091476091476082</c:v>
                </c:pt>
                <c:pt idx="1692">
                  <c:v>86.756756756756744</c:v>
                </c:pt>
                <c:pt idx="1693">
                  <c:v>85.654885654885661</c:v>
                </c:pt>
                <c:pt idx="1694">
                  <c:v>86.049896049896049</c:v>
                </c:pt>
                <c:pt idx="1695">
                  <c:v>86.548856548856563</c:v>
                </c:pt>
                <c:pt idx="1696">
                  <c:v>86.548856548856563</c:v>
                </c:pt>
                <c:pt idx="1697">
                  <c:v>86.382536382536372</c:v>
                </c:pt>
                <c:pt idx="1698">
                  <c:v>85.343035343035339</c:v>
                </c:pt>
                <c:pt idx="1699">
                  <c:v>85.509355509355515</c:v>
                </c:pt>
                <c:pt idx="1700">
                  <c:v>86.320166320166322</c:v>
                </c:pt>
                <c:pt idx="1701">
                  <c:v>87.027027027027032</c:v>
                </c:pt>
                <c:pt idx="1702">
                  <c:v>88.71101871101871</c:v>
                </c:pt>
                <c:pt idx="1703">
                  <c:v>89.14760914760916</c:v>
                </c:pt>
                <c:pt idx="1704">
                  <c:v>90.270270270270274</c:v>
                </c:pt>
                <c:pt idx="1705">
                  <c:v>89.854469854469855</c:v>
                </c:pt>
                <c:pt idx="1706">
                  <c:v>90.124740124740129</c:v>
                </c:pt>
                <c:pt idx="1707">
                  <c:v>90.873180873180871</c:v>
                </c:pt>
                <c:pt idx="1708">
                  <c:v>90.769230769230759</c:v>
                </c:pt>
                <c:pt idx="1709">
                  <c:v>90.706860706860709</c:v>
                </c:pt>
                <c:pt idx="1710">
                  <c:v>90.977130977130969</c:v>
                </c:pt>
                <c:pt idx="1711">
                  <c:v>90.748440748440743</c:v>
                </c:pt>
                <c:pt idx="1712">
                  <c:v>91.496881496881485</c:v>
                </c:pt>
                <c:pt idx="1713">
                  <c:v>90.997920997921</c:v>
                </c:pt>
                <c:pt idx="1714">
                  <c:v>90.956340956340952</c:v>
                </c:pt>
                <c:pt idx="1715">
                  <c:v>91.06029106029105</c:v>
                </c:pt>
                <c:pt idx="1716">
                  <c:v>91.330561330561324</c:v>
                </c:pt>
                <c:pt idx="1717">
                  <c:v>91.413721413721404</c:v>
                </c:pt>
                <c:pt idx="1718">
                  <c:v>91.039501039501033</c:v>
                </c:pt>
                <c:pt idx="1719">
                  <c:v>91.372141372141385</c:v>
                </c:pt>
                <c:pt idx="1720">
                  <c:v>91.995841995842</c:v>
                </c:pt>
                <c:pt idx="1721">
                  <c:v>92.016632016632002</c:v>
                </c:pt>
                <c:pt idx="1722">
                  <c:v>91.185031185031178</c:v>
                </c:pt>
                <c:pt idx="1723">
                  <c:v>89.022869022869017</c:v>
                </c:pt>
                <c:pt idx="1724">
                  <c:v>89.230769230769241</c:v>
                </c:pt>
                <c:pt idx="1725">
                  <c:v>90.145530145530145</c:v>
                </c:pt>
                <c:pt idx="1726">
                  <c:v>90.249480249480243</c:v>
                </c:pt>
                <c:pt idx="1727">
                  <c:v>91.185031185031178</c:v>
                </c:pt>
                <c:pt idx="1728">
                  <c:v>90.020790020790002</c:v>
                </c:pt>
                <c:pt idx="1729">
                  <c:v>90.79002079002079</c:v>
                </c:pt>
                <c:pt idx="1730">
                  <c:v>91.122661122661114</c:v>
                </c:pt>
                <c:pt idx="1731">
                  <c:v>92.14137214137213</c:v>
                </c:pt>
                <c:pt idx="1732">
                  <c:v>92.57796257796258</c:v>
                </c:pt>
                <c:pt idx="1733">
                  <c:v>92.869022869022871</c:v>
                </c:pt>
                <c:pt idx="1734">
                  <c:v>93.409563409563404</c:v>
                </c:pt>
                <c:pt idx="1735">
                  <c:v>93.07692307692308</c:v>
                </c:pt>
                <c:pt idx="1736">
                  <c:v>92.910602910602904</c:v>
                </c:pt>
                <c:pt idx="1737">
                  <c:v>93.056133056133049</c:v>
                </c:pt>
                <c:pt idx="1738">
                  <c:v>93.201663201663195</c:v>
                </c:pt>
                <c:pt idx="1739">
                  <c:v>93.887733887733887</c:v>
                </c:pt>
                <c:pt idx="1740">
                  <c:v>93.887733887733887</c:v>
                </c:pt>
                <c:pt idx="1741">
                  <c:v>92.661122661122661</c:v>
                </c:pt>
                <c:pt idx="1742">
                  <c:v>93.264033264033259</c:v>
                </c:pt>
                <c:pt idx="1743">
                  <c:v>93.950103950103951</c:v>
                </c:pt>
                <c:pt idx="1744">
                  <c:v>93.326403326403323</c:v>
                </c:pt>
                <c:pt idx="1745">
                  <c:v>94.57380457380458</c:v>
                </c:pt>
                <c:pt idx="1746">
                  <c:v>94.469854469854468</c:v>
                </c:pt>
                <c:pt idx="1747">
                  <c:v>93.970893970893982</c:v>
                </c:pt>
                <c:pt idx="1748">
                  <c:v>94.220374220374211</c:v>
                </c:pt>
                <c:pt idx="1749">
                  <c:v>94.781704781704789</c:v>
                </c:pt>
                <c:pt idx="1750">
                  <c:v>95.114345114345113</c:v>
                </c:pt>
                <c:pt idx="1751">
                  <c:v>95.322245322245323</c:v>
                </c:pt>
                <c:pt idx="1752">
                  <c:v>94.885654885654873</c:v>
                </c:pt>
                <c:pt idx="1753">
                  <c:v>94.885654885654873</c:v>
                </c:pt>
                <c:pt idx="1754">
                  <c:v>94.345114345114339</c:v>
                </c:pt>
                <c:pt idx="1755">
                  <c:v>92.744282744282742</c:v>
                </c:pt>
                <c:pt idx="1756">
                  <c:v>92.494802494802499</c:v>
                </c:pt>
                <c:pt idx="1757">
                  <c:v>92.162162162162147</c:v>
                </c:pt>
                <c:pt idx="1758">
                  <c:v>92.099792099792083</c:v>
                </c:pt>
                <c:pt idx="1759">
                  <c:v>93.160083160083161</c:v>
                </c:pt>
                <c:pt idx="1760">
                  <c:v>93.180873180873178</c:v>
                </c:pt>
                <c:pt idx="1761">
                  <c:v>94.656964656964661</c:v>
                </c:pt>
                <c:pt idx="1762">
                  <c:v>94.636174636174644</c:v>
                </c:pt>
                <c:pt idx="1763">
                  <c:v>95.343035343035339</c:v>
                </c:pt>
                <c:pt idx="1764">
                  <c:v>94.86486486486487</c:v>
                </c:pt>
                <c:pt idx="1765">
                  <c:v>94.802494802494806</c:v>
                </c:pt>
                <c:pt idx="1766">
                  <c:v>95.738045738045727</c:v>
                </c:pt>
                <c:pt idx="1767">
                  <c:v>96.174636174636163</c:v>
                </c:pt>
                <c:pt idx="1768">
                  <c:v>96.133056133056144</c:v>
                </c:pt>
                <c:pt idx="1769">
                  <c:v>97.006237006237001</c:v>
                </c:pt>
                <c:pt idx="1770">
                  <c:v>96.943866943866936</c:v>
                </c:pt>
                <c:pt idx="1771">
                  <c:v>96.444906444906437</c:v>
                </c:pt>
                <c:pt idx="1772">
                  <c:v>96.673596673596677</c:v>
                </c:pt>
                <c:pt idx="1773">
                  <c:v>95.821205821205822</c:v>
                </c:pt>
                <c:pt idx="1774">
                  <c:v>96.174636174636163</c:v>
                </c:pt>
                <c:pt idx="1775">
                  <c:v>95.405405405405403</c:v>
                </c:pt>
                <c:pt idx="1776">
                  <c:v>95.405405405405403</c:v>
                </c:pt>
                <c:pt idx="1777">
                  <c:v>95.197505197505194</c:v>
                </c:pt>
                <c:pt idx="1778">
                  <c:v>94.553014553014549</c:v>
                </c:pt>
                <c:pt idx="1779">
                  <c:v>95.92515592515592</c:v>
                </c:pt>
                <c:pt idx="1780">
                  <c:v>95.322245322245323</c:v>
                </c:pt>
                <c:pt idx="1781">
                  <c:v>96.21621621621621</c:v>
                </c:pt>
                <c:pt idx="1782">
                  <c:v>96.715176715176725</c:v>
                </c:pt>
                <c:pt idx="1783">
                  <c:v>96.839916839916825</c:v>
                </c:pt>
                <c:pt idx="1784">
                  <c:v>96.340956340956339</c:v>
                </c:pt>
                <c:pt idx="1785">
                  <c:v>97.42203742203742</c:v>
                </c:pt>
                <c:pt idx="1786">
                  <c:v>96.798336798336805</c:v>
                </c:pt>
                <c:pt idx="1787">
                  <c:v>97.255717255717258</c:v>
                </c:pt>
                <c:pt idx="1788">
                  <c:v>96.65280665280666</c:v>
                </c:pt>
                <c:pt idx="1789">
                  <c:v>96.237006237006227</c:v>
                </c:pt>
                <c:pt idx="1790">
                  <c:v>96.029106029106032</c:v>
                </c:pt>
                <c:pt idx="1791">
                  <c:v>95.384615384615387</c:v>
                </c:pt>
                <c:pt idx="1792">
                  <c:v>94.885654885654873</c:v>
                </c:pt>
                <c:pt idx="1793">
                  <c:v>96.86070686070687</c:v>
                </c:pt>
                <c:pt idx="1794">
                  <c:v>97.338877338877339</c:v>
                </c:pt>
                <c:pt idx="1795">
                  <c:v>97.837837837837839</c:v>
                </c:pt>
                <c:pt idx="1796">
                  <c:v>99.147609147609145</c:v>
                </c:pt>
                <c:pt idx="1797">
                  <c:v>99.397089397089402</c:v>
                </c:pt>
                <c:pt idx="1798">
                  <c:v>99.397089397089402</c:v>
                </c:pt>
                <c:pt idx="1799">
                  <c:v>99.189189189189193</c:v>
                </c:pt>
                <c:pt idx="1800">
                  <c:v>97.733887733887727</c:v>
                </c:pt>
                <c:pt idx="1801">
                  <c:v>98.461538461538453</c:v>
                </c:pt>
                <c:pt idx="1802">
                  <c:v>96.902286902286889</c:v>
                </c:pt>
                <c:pt idx="1803">
                  <c:v>95.841995841995839</c:v>
                </c:pt>
                <c:pt idx="1804">
                  <c:v>95.301455301455306</c:v>
                </c:pt>
                <c:pt idx="1805">
                  <c:v>95.488565488565484</c:v>
                </c:pt>
                <c:pt idx="1806">
                  <c:v>95.42619542619542</c:v>
                </c:pt>
                <c:pt idx="1807">
                  <c:v>94.13721413721413</c:v>
                </c:pt>
                <c:pt idx="1808">
                  <c:v>94.407484407484404</c:v>
                </c:pt>
                <c:pt idx="1809">
                  <c:v>95.509355509355501</c:v>
                </c:pt>
                <c:pt idx="1810">
                  <c:v>95.987525987525984</c:v>
                </c:pt>
                <c:pt idx="1811">
                  <c:v>95.343035343035339</c:v>
                </c:pt>
                <c:pt idx="1812">
                  <c:v>96.486486486486484</c:v>
                </c:pt>
                <c:pt idx="1813">
                  <c:v>95.779625779625775</c:v>
                </c:pt>
                <c:pt idx="1814">
                  <c:v>95.987525987525984</c:v>
                </c:pt>
                <c:pt idx="1815">
                  <c:v>97.068607068607065</c:v>
                </c:pt>
                <c:pt idx="1816">
                  <c:v>95.114345114345113</c:v>
                </c:pt>
                <c:pt idx="1817">
                  <c:v>95.239085239085242</c:v>
                </c:pt>
                <c:pt idx="1818">
                  <c:v>95.862785862785856</c:v>
                </c:pt>
                <c:pt idx="1819">
                  <c:v>96.673596673596677</c:v>
                </c:pt>
                <c:pt idx="1820">
                  <c:v>96.673596673596677</c:v>
                </c:pt>
                <c:pt idx="1821">
                  <c:v>96.590436590436596</c:v>
                </c:pt>
                <c:pt idx="1822">
                  <c:v>96.839916839916825</c:v>
                </c:pt>
                <c:pt idx="1823">
                  <c:v>97.505197505197501</c:v>
                </c:pt>
                <c:pt idx="1824">
                  <c:v>97.962577962577953</c:v>
                </c:pt>
                <c:pt idx="1825">
                  <c:v>97.962577962577953</c:v>
                </c:pt>
                <c:pt idx="1826">
                  <c:v>99.812889812889807</c:v>
                </c:pt>
                <c:pt idx="1827">
                  <c:v>100.76923076923077</c:v>
                </c:pt>
                <c:pt idx="1828">
                  <c:v>101.26819126819126</c:v>
                </c:pt>
                <c:pt idx="1829">
                  <c:v>102.14137214137213</c:v>
                </c:pt>
                <c:pt idx="1830">
                  <c:v>102.14137214137213</c:v>
                </c:pt>
                <c:pt idx="1831">
                  <c:v>101.97505197505197</c:v>
                </c:pt>
                <c:pt idx="1832">
                  <c:v>101.33056133056132</c:v>
                </c:pt>
                <c:pt idx="1833">
                  <c:v>101.95426195426197</c:v>
                </c:pt>
                <c:pt idx="1834">
                  <c:v>102.93139293139293</c:v>
                </c:pt>
                <c:pt idx="1835">
                  <c:v>102.93139293139293</c:v>
                </c:pt>
                <c:pt idx="1836">
                  <c:v>102.53638253638253</c:v>
                </c:pt>
                <c:pt idx="1837">
                  <c:v>103.88773388773389</c:v>
                </c:pt>
                <c:pt idx="1838">
                  <c:v>104.01247401247402</c:v>
                </c:pt>
                <c:pt idx="1839">
                  <c:v>104.86486486486486</c:v>
                </c:pt>
                <c:pt idx="1840">
                  <c:v>105.46777546777545</c:v>
                </c:pt>
                <c:pt idx="1841">
                  <c:v>105.96673596673595</c:v>
                </c:pt>
                <c:pt idx="1842">
                  <c:v>106.86070686070686</c:v>
                </c:pt>
                <c:pt idx="1843">
                  <c:v>106.79833679833679</c:v>
                </c:pt>
                <c:pt idx="1844">
                  <c:v>108.27442827442826</c:v>
                </c:pt>
                <c:pt idx="1845">
                  <c:v>106.63201663201663</c:v>
                </c:pt>
                <c:pt idx="1846">
                  <c:v>105.17671517671519</c:v>
                </c:pt>
                <c:pt idx="1847">
                  <c:v>106.0914760914761</c:v>
                </c:pt>
                <c:pt idx="1848">
                  <c:v>104.65696465696466</c:v>
                </c:pt>
                <c:pt idx="1849">
                  <c:v>101.97505197505197</c:v>
                </c:pt>
                <c:pt idx="1850">
                  <c:v>98.399168399168389</c:v>
                </c:pt>
                <c:pt idx="1851">
                  <c:v>101.6008316008316</c:v>
                </c:pt>
                <c:pt idx="1852">
                  <c:v>98.399168399168389</c:v>
                </c:pt>
                <c:pt idx="1853">
                  <c:v>94.989604989604985</c:v>
                </c:pt>
                <c:pt idx="1854">
                  <c:v>96.507276507276501</c:v>
                </c:pt>
                <c:pt idx="1855">
                  <c:v>98.024948024948017</c:v>
                </c:pt>
                <c:pt idx="1856">
                  <c:v>98.773388773388774</c:v>
                </c:pt>
                <c:pt idx="1857">
                  <c:v>101.24740124740126</c:v>
                </c:pt>
                <c:pt idx="1858">
                  <c:v>103.32640332640332</c:v>
                </c:pt>
                <c:pt idx="1859">
                  <c:v>102.993762993763</c:v>
                </c:pt>
                <c:pt idx="1860">
                  <c:v>102.993762993763</c:v>
                </c:pt>
                <c:pt idx="1861">
                  <c:v>101.58004158004157</c:v>
                </c:pt>
                <c:pt idx="1862">
                  <c:v>101.4968814968815</c:v>
                </c:pt>
                <c:pt idx="1863">
                  <c:v>101.55925155925156</c:v>
                </c:pt>
                <c:pt idx="1864">
                  <c:v>103.36798336798336</c:v>
                </c:pt>
                <c:pt idx="1865">
                  <c:v>104.32432432432432</c:v>
                </c:pt>
                <c:pt idx="1866">
                  <c:v>101.28898128898129</c:v>
                </c:pt>
                <c:pt idx="1867">
                  <c:v>99.833679833679838</c:v>
                </c:pt>
                <c:pt idx="1868">
                  <c:v>99.646569646569645</c:v>
                </c:pt>
                <c:pt idx="1869">
                  <c:v>100.06237006237006</c:v>
                </c:pt>
                <c:pt idx="1870">
                  <c:v>100.2079002079002</c:v>
                </c:pt>
                <c:pt idx="1871">
                  <c:v>101.14345114345113</c:v>
                </c:pt>
                <c:pt idx="1872">
                  <c:v>101.24740124740126</c:v>
                </c:pt>
                <c:pt idx="1873">
                  <c:v>101.26819126819126</c:v>
                </c:pt>
                <c:pt idx="1874">
                  <c:v>103.43035343035342</c:v>
                </c:pt>
                <c:pt idx="1875">
                  <c:v>103.67983367983366</c:v>
                </c:pt>
                <c:pt idx="1876">
                  <c:v>102.74428274428276</c:v>
                </c:pt>
                <c:pt idx="1877">
                  <c:v>102.9106029106029</c:v>
                </c:pt>
                <c:pt idx="1878">
                  <c:v>102.53638253638253</c:v>
                </c:pt>
                <c:pt idx="1879">
                  <c:v>102.30769230769229</c:v>
                </c:pt>
                <c:pt idx="1880">
                  <c:v>101.2058212058212</c:v>
                </c:pt>
                <c:pt idx="1881">
                  <c:v>102.32848232848232</c:v>
                </c:pt>
                <c:pt idx="1882">
                  <c:v>102.93139293139293</c:v>
                </c:pt>
                <c:pt idx="1883">
                  <c:v>99.5010395010395</c:v>
                </c:pt>
                <c:pt idx="1884">
                  <c:v>97.484407484407484</c:v>
                </c:pt>
                <c:pt idx="1885">
                  <c:v>100.64449064449063</c:v>
                </c:pt>
                <c:pt idx="1886">
                  <c:v>98.814968814968822</c:v>
                </c:pt>
                <c:pt idx="1887">
                  <c:v>98.316008316008308</c:v>
                </c:pt>
                <c:pt idx="1888">
                  <c:v>100.37422037422037</c:v>
                </c:pt>
                <c:pt idx="1889">
                  <c:v>100.37422037422037</c:v>
                </c:pt>
                <c:pt idx="1890">
                  <c:v>98.56548856548855</c:v>
                </c:pt>
                <c:pt idx="1891">
                  <c:v>99.542619542619548</c:v>
                </c:pt>
                <c:pt idx="1892">
                  <c:v>99.584199584199567</c:v>
                </c:pt>
                <c:pt idx="1893">
                  <c:v>99.833679833679838</c:v>
                </c:pt>
                <c:pt idx="1894">
                  <c:v>97.879417879417872</c:v>
                </c:pt>
                <c:pt idx="1895">
                  <c:v>97.983367983367984</c:v>
                </c:pt>
                <c:pt idx="1896">
                  <c:v>99.896049896049888</c:v>
                </c:pt>
                <c:pt idx="1897">
                  <c:v>99.937629937629936</c:v>
                </c:pt>
                <c:pt idx="1898">
                  <c:v>99.896049896049888</c:v>
                </c:pt>
                <c:pt idx="1899">
                  <c:v>98.898128898128903</c:v>
                </c:pt>
                <c:pt idx="1900">
                  <c:v>99.022869022869017</c:v>
                </c:pt>
                <c:pt idx="1901">
                  <c:v>99.230769230769226</c:v>
                </c:pt>
                <c:pt idx="1902">
                  <c:v>100.08316008316007</c:v>
                </c:pt>
                <c:pt idx="1903">
                  <c:v>99.5010395010395</c:v>
                </c:pt>
                <c:pt idx="1904">
                  <c:v>98.253638253638243</c:v>
                </c:pt>
                <c:pt idx="1905">
                  <c:v>97.463617463617467</c:v>
                </c:pt>
                <c:pt idx="1906">
                  <c:v>97.006237006237001</c:v>
                </c:pt>
                <c:pt idx="1907">
                  <c:v>96.257796257796244</c:v>
                </c:pt>
                <c:pt idx="1908">
                  <c:v>97.650727650727646</c:v>
                </c:pt>
                <c:pt idx="1909">
                  <c:v>98.253638253638243</c:v>
                </c:pt>
                <c:pt idx="1910">
                  <c:v>97.546777546777548</c:v>
                </c:pt>
                <c:pt idx="1911">
                  <c:v>97.068607068607065</c:v>
                </c:pt>
                <c:pt idx="1912">
                  <c:v>96.299376299376291</c:v>
                </c:pt>
                <c:pt idx="1913">
                  <c:v>96.091476091476096</c:v>
                </c:pt>
                <c:pt idx="1914">
                  <c:v>96.528066528066532</c:v>
                </c:pt>
                <c:pt idx="1915">
                  <c:v>95.966735966735968</c:v>
                </c:pt>
                <c:pt idx="1916">
                  <c:v>96.507276507276501</c:v>
                </c:pt>
                <c:pt idx="1917">
                  <c:v>96.694386694386694</c:v>
                </c:pt>
                <c:pt idx="1918">
                  <c:v>98.71101871101871</c:v>
                </c:pt>
                <c:pt idx="1919">
                  <c:v>98.544698544698534</c:v>
                </c:pt>
                <c:pt idx="1920">
                  <c:v>98.669438669438676</c:v>
                </c:pt>
                <c:pt idx="1921">
                  <c:v>96.632016632016629</c:v>
                </c:pt>
                <c:pt idx="1922">
                  <c:v>98.087318087318081</c:v>
                </c:pt>
                <c:pt idx="1923">
                  <c:v>96.590436590436596</c:v>
                </c:pt>
                <c:pt idx="1924">
                  <c:v>95.779625779625775</c:v>
                </c:pt>
                <c:pt idx="1925">
                  <c:v>96.361746361746356</c:v>
                </c:pt>
                <c:pt idx="1926">
                  <c:v>96.694386694386694</c:v>
                </c:pt>
                <c:pt idx="1927">
                  <c:v>96.65280665280666</c:v>
                </c:pt>
                <c:pt idx="1928">
                  <c:v>96.133056133056144</c:v>
                </c:pt>
                <c:pt idx="1929">
                  <c:v>96.528066528066532</c:v>
                </c:pt>
                <c:pt idx="1930">
                  <c:v>96.528066528066532</c:v>
                </c:pt>
                <c:pt idx="1931">
                  <c:v>94.282744282744275</c:v>
                </c:pt>
                <c:pt idx="1932">
                  <c:v>95.031185031185032</c:v>
                </c:pt>
                <c:pt idx="1933">
                  <c:v>94.989604989604985</c:v>
                </c:pt>
                <c:pt idx="1934">
                  <c:v>96.320166320166308</c:v>
                </c:pt>
                <c:pt idx="1935">
                  <c:v>97.297297297297291</c:v>
                </c:pt>
                <c:pt idx="1936">
                  <c:v>96.548856548856548</c:v>
                </c:pt>
                <c:pt idx="1937">
                  <c:v>98.004158004158</c:v>
                </c:pt>
                <c:pt idx="1938">
                  <c:v>96.507276507276501</c:v>
                </c:pt>
                <c:pt idx="1939">
                  <c:v>96.320166320166308</c:v>
                </c:pt>
                <c:pt idx="1940">
                  <c:v>96.320166320166308</c:v>
                </c:pt>
                <c:pt idx="1941">
                  <c:v>96.070686070686079</c:v>
                </c:pt>
                <c:pt idx="1942">
                  <c:v>95.42619542619542</c:v>
                </c:pt>
                <c:pt idx="1943">
                  <c:v>94.781704781704789</c:v>
                </c:pt>
                <c:pt idx="1944">
                  <c:v>94.033264033264018</c:v>
                </c:pt>
                <c:pt idx="1945">
                  <c:v>92.889812889812887</c:v>
                </c:pt>
                <c:pt idx="1946">
                  <c:v>91.268191268191273</c:v>
                </c:pt>
                <c:pt idx="1947">
                  <c:v>91.663201663201662</c:v>
                </c:pt>
                <c:pt idx="1948">
                  <c:v>90.374220374220371</c:v>
                </c:pt>
                <c:pt idx="1949">
                  <c:v>91.309771309771321</c:v>
                </c:pt>
                <c:pt idx="1950">
                  <c:v>90.083160083160081</c:v>
                </c:pt>
                <c:pt idx="1951">
                  <c:v>89.729729729729726</c:v>
                </c:pt>
                <c:pt idx="1952">
                  <c:v>88.004158004158</c:v>
                </c:pt>
                <c:pt idx="1953">
                  <c:v>88.752598752598743</c:v>
                </c:pt>
                <c:pt idx="1954">
                  <c:v>90.083160083160081</c:v>
                </c:pt>
                <c:pt idx="1955">
                  <c:v>89.189189189189193</c:v>
                </c:pt>
                <c:pt idx="1956">
                  <c:v>89.251559251559257</c:v>
                </c:pt>
                <c:pt idx="1957">
                  <c:v>89.251559251559257</c:v>
                </c:pt>
                <c:pt idx="1958">
                  <c:v>89.022869022869017</c:v>
                </c:pt>
                <c:pt idx="1959">
                  <c:v>90.249480249480243</c:v>
                </c:pt>
                <c:pt idx="1960">
                  <c:v>91.871101871101871</c:v>
                </c:pt>
                <c:pt idx="1961">
                  <c:v>91.663201663201662</c:v>
                </c:pt>
                <c:pt idx="1962">
                  <c:v>89.875259875259857</c:v>
                </c:pt>
                <c:pt idx="1963">
                  <c:v>91.101871101871097</c:v>
                </c:pt>
                <c:pt idx="1964">
                  <c:v>91.164241164241162</c:v>
                </c:pt>
                <c:pt idx="1965">
                  <c:v>90.665280665280662</c:v>
                </c:pt>
                <c:pt idx="1966">
                  <c:v>91.330561330561324</c:v>
                </c:pt>
                <c:pt idx="1967">
                  <c:v>91.226611226611226</c:v>
                </c:pt>
                <c:pt idx="1968">
                  <c:v>90.103950103950098</c:v>
                </c:pt>
                <c:pt idx="1969">
                  <c:v>91.392931392931388</c:v>
                </c:pt>
                <c:pt idx="1970">
                  <c:v>90.79002079002079</c:v>
                </c:pt>
                <c:pt idx="1971">
                  <c:v>92.120582120582114</c:v>
                </c:pt>
                <c:pt idx="1972">
                  <c:v>93.617463617463613</c:v>
                </c:pt>
                <c:pt idx="1973">
                  <c:v>92.57796257796258</c:v>
                </c:pt>
                <c:pt idx="1974">
                  <c:v>92.910602910602904</c:v>
                </c:pt>
                <c:pt idx="1975">
                  <c:v>92.765072765072759</c:v>
                </c:pt>
                <c:pt idx="1976">
                  <c:v>93.264033264033259</c:v>
                </c:pt>
                <c:pt idx="1977">
                  <c:v>92.432432432432435</c:v>
                </c:pt>
                <c:pt idx="1978">
                  <c:v>91.205821205821209</c:v>
                </c:pt>
                <c:pt idx="1979">
                  <c:v>91.912681912681919</c:v>
                </c:pt>
                <c:pt idx="1980">
                  <c:v>91.205821205821209</c:v>
                </c:pt>
                <c:pt idx="1981">
                  <c:v>92.14137214137213</c:v>
                </c:pt>
                <c:pt idx="1982">
                  <c:v>92.016632016632002</c:v>
                </c:pt>
                <c:pt idx="1983">
                  <c:v>91.746361746361742</c:v>
                </c:pt>
                <c:pt idx="1984">
                  <c:v>89.792099792099791</c:v>
                </c:pt>
                <c:pt idx="1985">
                  <c:v>88.316008316008308</c:v>
                </c:pt>
                <c:pt idx="1986">
                  <c:v>88.856548856548855</c:v>
                </c:pt>
                <c:pt idx="1987">
                  <c:v>86.299376299376291</c:v>
                </c:pt>
                <c:pt idx="1988">
                  <c:v>86.839916839916839</c:v>
                </c:pt>
                <c:pt idx="1989">
                  <c:v>87.754677754677758</c:v>
                </c:pt>
                <c:pt idx="1990">
                  <c:v>88.149688149688146</c:v>
                </c:pt>
                <c:pt idx="1991">
                  <c:v>89.27234927234926</c:v>
                </c:pt>
                <c:pt idx="1992">
                  <c:v>89.979209979209983</c:v>
                </c:pt>
                <c:pt idx="1993">
                  <c:v>88.523908523908517</c:v>
                </c:pt>
                <c:pt idx="1994">
                  <c:v>90.166320166320162</c:v>
                </c:pt>
                <c:pt idx="1995">
                  <c:v>91.455301455301452</c:v>
                </c:pt>
                <c:pt idx="1996">
                  <c:v>91.122661122661114</c:v>
                </c:pt>
                <c:pt idx="1997">
                  <c:v>91.683991683991678</c:v>
                </c:pt>
                <c:pt idx="1998">
                  <c:v>89.293139293139305</c:v>
                </c:pt>
                <c:pt idx="1999">
                  <c:v>89.750519750519757</c:v>
                </c:pt>
                <c:pt idx="2000">
                  <c:v>89.750519750519757</c:v>
                </c:pt>
                <c:pt idx="2001">
                  <c:v>88.004158004158</c:v>
                </c:pt>
                <c:pt idx="2002">
                  <c:v>86.735966735966727</c:v>
                </c:pt>
                <c:pt idx="2003">
                  <c:v>86.819126819126808</c:v>
                </c:pt>
                <c:pt idx="2004">
                  <c:v>86.382536382536372</c:v>
                </c:pt>
                <c:pt idx="2005">
                  <c:v>85.530145530145532</c:v>
                </c:pt>
                <c:pt idx="2006">
                  <c:v>85.717255717255711</c:v>
                </c:pt>
                <c:pt idx="2007">
                  <c:v>86.153846153846146</c:v>
                </c:pt>
                <c:pt idx="2008">
                  <c:v>87.318087318087308</c:v>
                </c:pt>
                <c:pt idx="2009">
                  <c:v>87.234927234927227</c:v>
                </c:pt>
                <c:pt idx="2010">
                  <c:v>86.444906444906451</c:v>
                </c:pt>
                <c:pt idx="2011">
                  <c:v>87.27650727650726</c:v>
                </c:pt>
                <c:pt idx="2012">
                  <c:v>88.482328482328484</c:v>
                </c:pt>
                <c:pt idx="2013">
                  <c:v>89.459459459459453</c:v>
                </c:pt>
                <c:pt idx="2014">
                  <c:v>89.875259875259857</c:v>
                </c:pt>
                <c:pt idx="2015">
                  <c:v>88.856548856548855</c:v>
                </c:pt>
                <c:pt idx="2016">
                  <c:v>89.209979209979196</c:v>
                </c:pt>
                <c:pt idx="2017">
                  <c:v>89.397089397089388</c:v>
                </c:pt>
                <c:pt idx="2018">
                  <c:v>89.833679833679838</c:v>
                </c:pt>
                <c:pt idx="2019">
                  <c:v>89.230769230769241</c:v>
                </c:pt>
                <c:pt idx="2020">
                  <c:v>89.251559251559257</c:v>
                </c:pt>
                <c:pt idx="2021">
                  <c:v>88.128898128898129</c:v>
                </c:pt>
                <c:pt idx="2022">
                  <c:v>87.401247401247389</c:v>
                </c:pt>
                <c:pt idx="2023">
                  <c:v>85.218295218295211</c:v>
                </c:pt>
                <c:pt idx="2024">
                  <c:v>84.906444906444918</c:v>
                </c:pt>
                <c:pt idx="2025">
                  <c:v>85.031185031185032</c:v>
                </c:pt>
                <c:pt idx="2026">
                  <c:v>84.719334719334711</c:v>
                </c:pt>
                <c:pt idx="2027">
                  <c:v>82.203742203742209</c:v>
                </c:pt>
                <c:pt idx="2028">
                  <c:v>81.372141372141371</c:v>
                </c:pt>
                <c:pt idx="2029">
                  <c:v>83.762993762993759</c:v>
                </c:pt>
                <c:pt idx="2030">
                  <c:v>82.869022869022871</c:v>
                </c:pt>
                <c:pt idx="2031">
                  <c:v>84.948024948024951</c:v>
                </c:pt>
                <c:pt idx="2032">
                  <c:v>83.908523908523904</c:v>
                </c:pt>
                <c:pt idx="2033">
                  <c:v>81.704781704781695</c:v>
                </c:pt>
                <c:pt idx="2034">
                  <c:v>82.474012474012468</c:v>
                </c:pt>
                <c:pt idx="2035">
                  <c:v>83.367983367983371</c:v>
                </c:pt>
                <c:pt idx="2036">
                  <c:v>82.453222453222438</c:v>
                </c:pt>
                <c:pt idx="2037">
                  <c:v>79.792099792099791</c:v>
                </c:pt>
                <c:pt idx="2038">
                  <c:v>81.330561330561324</c:v>
                </c:pt>
                <c:pt idx="2039">
                  <c:v>80.395010395010388</c:v>
                </c:pt>
                <c:pt idx="2040">
                  <c:v>79.002079002079</c:v>
                </c:pt>
                <c:pt idx="2041">
                  <c:v>80.540540540540533</c:v>
                </c:pt>
                <c:pt idx="2042">
                  <c:v>81.413721413721404</c:v>
                </c:pt>
                <c:pt idx="2043">
                  <c:v>84.324324324324323</c:v>
                </c:pt>
                <c:pt idx="2044">
                  <c:v>84.86486486486487</c:v>
                </c:pt>
                <c:pt idx="2045">
                  <c:v>85.093555093555096</c:v>
                </c:pt>
                <c:pt idx="2046">
                  <c:v>84.948024948024951</c:v>
                </c:pt>
                <c:pt idx="2047">
                  <c:v>86.548856548856563</c:v>
                </c:pt>
                <c:pt idx="2048">
                  <c:v>84.303534303534306</c:v>
                </c:pt>
                <c:pt idx="2049">
                  <c:v>82.744282744282742</c:v>
                </c:pt>
                <c:pt idx="2050">
                  <c:v>81.580041580041581</c:v>
                </c:pt>
                <c:pt idx="2051">
                  <c:v>82.515592515592502</c:v>
                </c:pt>
                <c:pt idx="2052">
                  <c:v>83.014553014553016</c:v>
                </c:pt>
                <c:pt idx="2053">
                  <c:v>84.86486486486487</c:v>
                </c:pt>
                <c:pt idx="2054">
                  <c:v>85.031185031185032</c:v>
                </c:pt>
                <c:pt idx="2055">
                  <c:v>83.887733887733887</c:v>
                </c:pt>
                <c:pt idx="2056">
                  <c:v>82.079002079002066</c:v>
                </c:pt>
                <c:pt idx="2057">
                  <c:v>83.596673596673597</c:v>
                </c:pt>
                <c:pt idx="2058">
                  <c:v>83.596673596673597</c:v>
                </c:pt>
                <c:pt idx="2059">
                  <c:v>82.619542619542614</c:v>
                </c:pt>
                <c:pt idx="2060">
                  <c:v>83.63825363825363</c:v>
                </c:pt>
                <c:pt idx="2061">
                  <c:v>84.220374220374211</c:v>
                </c:pt>
                <c:pt idx="2062">
                  <c:v>86.237006237006227</c:v>
                </c:pt>
                <c:pt idx="2063">
                  <c:v>85.488565488565484</c:v>
                </c:pt>
                <c:pt idx="2064">
                  <c:v>85.405405405405403</c:v>
                </c:pt>
                <c:pt idx="2065">
                  <c:v>87.130977130977115</c:v>
                </c:pt>
                <c:pt idx="2066">
                  <c:v>85.280665280665275</c:v>
                </c:pt>
                <c:pt idx="2067">
                  <c:v>85.280665280665275</c:v>
                </c:pt>
                <c:pt idx="2068">
                  <c:v>84.490644490644485</c:v>
                </c:pt>
                <c:pt idx="2069">
                  <c:v>82.910602910602918</c:v>
                </c:pt>
                <c:pt idx="2070">
                  <c:v>82.037422037422033</c:v>
                </c:pt>
                <c:pt idx="2071">
                  <c:v>82.661122661122661</c:v>
                </c:pt>
                <c:pt idx="2072">
                  <c:v>84.012474012474001</c:v>
                </c:pt>
                <c:pt idx="2073">
                  <c:v>83.991683991683985</c:v>
                </c:pt>
                <c:pt idx="2074">
                  <c:v>82.806652806652806</c:v>
                </c:pt>
                <c:pt idx="2075">
                  <c:v>82.037422037422033</c:v>
                </c:pt>
                <c:pt idx="2076">
                  <c:v>81.372141372141371</c:v>
                </c:pt>
                <c:pt idx="2077">
                  <c:v>80.020790020790017</c:v>
                </c:pt>
                <c:pt idx="2078">
                  <c:v>80.644490644490645</c:v>
                </c:pt>
                <c:pt idx="2079">
                  <c:v>80.083160083160081</c:v>
                </c:pt>
                <c:pt idx="2080">
                  <c:v>79.334719334719324</c:v>
                </c:pt>
                <c:pt idx="2081">
                  <c:v>79.334719334719324</c:v>
                </c:pt>
                <c:pt idx="2082">
                  <c:v>80.914760914760919</c:v>
                </c:pt>
                <c:pt idx="2083">
                  <c:v>80.810810810810807</c:v>
                </c:pt>
                <c:pt idx="2084">
                  <c:v>81.580041580041581</c:v>
                </c:pt>
                <c:pt idx="2085">
                  <c:v>81.205821205821209</c:v>
                </c:pt>
                <c:pt idx="2086">
                  <c:v>81.205821205821209</c:v>
                </c:pt>
                <c:pt idx="2087">
                  <c:v>81.413721413721404</c:v>
                </c:pt>
                <c:pt idx="2088">
                  <c:v>79.937629937629936</c:v>
                </c:pt>
                <c:pt idx="2089">
                  <c:v>82.515592515592502</c:v>
                </c:pt>
                <c:pt idx="2090">
                  <c:v>82.702702702702709</c:v>
                </c:pt>
                <c:pt idx="2091">
                  <c:v>83.014553014553016</c:v>
                </c:pt>
                <c:pt idx="2092">
                  <c:v>84.490644490644485</c:v>
                </c:pt>
                <c:pt idx="2093">
                  <c:v>85.093555093555096</c:v>
                </c:pt>
                <c:pt idx="2094">
                  <c:v>84.677754677754663</c:v>
                </c:pt>
                <c:pt idx="2095">
                  <c:v>83.970893970893968</c:v>
                </c:pt>
                <c:pt idx="2096">
                  <c:v>84.553014553014549</c:v>
                </c:pt>
                <c:pt idx="2097">
                  <c:v>85.592515592515596</c:v>
                </c:pt>
                <c:pt idx="2098">
                  <c:v>85.966735966735968</c:v>
                </c:pt>
                <c:pt idx="2099">
                  <c:v>86.382536382536372</c:v>
                </c:pt>
                <c:pt idx="2100">
                  <c:v>86.382536382536372</c:v>
                </c:pt>
                <c:pt idx="2101">
                  <c:v>84.885654885654887</c:v>
                </c:pt>
                <c:pt idx="2102">
                  <c:v>85.758835758835758</c:v>
                </c:pt>
                <c:pt idx="2103">
                  <c:v>86.590436590436582</c:v>
                </c:pt>
                <c:pt idx="2104">
                  <c:v>87.733887733887741</c:v>
                </c:pt>
                <c:pt idx="2105">
                  <c:v>86.819126819126808</c:v>
                </c:pt>
                <c:pt idx="2106">
                  <c:v>86.964656964656967</c:v>
                </c:pt>
                <c:pt idx="2107">
                  <c:v>88.856548856548855</c:v>
                </c:pt>
                <c:pt idx="2108">
                  <c:v>89.604989604989598</c:v>
                </c:pt>
                <c:pt idx="2109">
                  <c:v>88.898128898128888</c:v>
                </c:pt>
                <c:pt idx="2110">
                  <c:v>89.043659043659034</c:v>
                </c:pt>
                <c:pt idx="2111">
                  <c:v>90.270270270270274</c:v>
                </c:pt>
                <c:pt idx="2112">
                  <c:v>89.043659043659034</c:v>
                </c:pt>
                <c:pt idx="2113">
                  <c:v>88.149688149688146</c:v>
                </c:pt>
                <c:pt idx="2114">
                  <c:v>87.650727650727646</c:v>
                </c:pt>
                <c:pt idx="2115">
                  <c:v>87.359667359667355</c:v>
                </c:pt>
                <c:pt idx="2116">
                  <c:v>88.087318087318081</c:v>
                </c:pt>
                <c:pt idx="2117">
                  <c:v>87.463617463617453</c:v>
                </c:pt>
                <c:pt idx="2118">
                  <c:v>87.629937629937629</c:v>
                </c:pt>
                <c:pt idx="2119">
                  <c:v>87.505197505197501</c:v>
                </c:pt>
                <c:pt idx="2120">
                  <c:v>87.505197505197501</c:v>
                </c:pt>
                <c:pt idx="2121">
                  <c:v>88.191268191268193</c:v>
                </c:pt>
                <c:pt idx="2122">
                  <c:v>88.690228690228679</c:v>
                </c:pt>
                <c:pt idx="2123">
                  <c:v>88.5031185031185</c:v>
                </c:pt>
                <c:pt idx="2124">
                  <c:v>89.480249480249469</c:v>
                </c:pt>
                <c:pt idx="2125">
                  <c:v>90.478170478170483</c:v>
                </c:pt>
                <c:pt idx="2126">
                  <c:v>90.166320166320162</c:v>
                </c:pt>
                <c:pt idx="2127">
                  <c:v>89.397089397089388</c:v>
                </c:pt>
                <c:pt idx="2128">
                  <c:v>88.232848232848227</c:v>
                </c:pt>
                <c:pt idx="2129">
                  <c:v>88.336798336798338</c:v>
                </c:pt>
                <c:pt idx="2130">
                  <c:v>88.461538461538453</c:v>
                </c:pt>
                <c:pt idx="2131">
                  <c:v>89.334719334719324</c:v>
                </c:pt>
                <c:pt idx="2132">
                  <c:v>88.835758835758824</c:v>
                </c:pt>
                <c:pt idx="2133">
                  <c:v>87.193347193347179</c:v>
                </c:pt>
                <c:pt idx="2134">
                  <c:v>86.569646569646565</c:v>
                </c:pt>
                <c:pt idx="2135">
                  <c:v>88.191268191268193</c:v>
                </c:pt>
                <c:pt idx="2136">
                  <c:v>88.648648648648646</c:v>
                </c:pt>
                <c:pt idx="2137">
                  <c:v>88.752598752598743</c:v>
                </c:pt>
                <c:pt idx="2138">
                  <c:v>88.274428274428274</c:v>
                </c:pt>
                <c:pt idx="2139">
                  <c:v>89.56340956340955</c:v>
                </c:pt>
                <c:pt idx="2140">
                  <c:v>90.561330561330564</c:v>
                </c:pt>
                <c:pt idx="2141">
                  <c:v>90.602910602910598</c:v>
                </c:pt>
                <c:pt idx="2142">
                  <c:v>90.748440748440743</c:v>
                </c:pt>
                <c:pt idx="2143">
                  <c:v>90.873180873180871</c:v>
                </c:pt>
                <c:pt idx="2144">
                  <c:v>88.21205821205821</c:v>
                </c:pt>
                <c:pt idx="2145">
                  <c:v>88.419958419958419</c:v>
                </c:pt>
                <c:pt idx="2146">
                  <c:v>88.690228690228679</c:v>
                </c:pt>
                <c:pt idx="2147">
                  <c:v>87.733887733887741</c:v>
                </c:pt>
                <c:pt idx="2148">
                  <c:v>88.316008316008308</c:v>
                </c:pt>
                <c:pt idx="2149">
                  <c:v>89.230769230769241</c:v>
                </c:pt>
                <c:pt idx="2150">
                  <c:v>90.706860706860709</c:v>
                </c:pt>
                <c:pt idx="2151">
                  <c:v>90.415800415800419</c:v>
                </c:pt>
                <c:pt idx="2152">
                  <c:v>91.039501039501033</c:v>
                </c:pt>
                <c:pt idx="2153">
                  <c:v>91.600831600831597</c:v>
                </c:pt>
                <c:pt idx="2154">
                  <c:v>92.307692307692307</c:v>
                </c:pt>
                <c:pt idx="2155">
                  <c:v>92.307692307692307</c:v>
                </c:pt>
                <c:pt idx="2156">
                  <c:v>92.120582120582114</c:v>
                </c:pt>
                <c:pt idx="2157">
                  <c:v>92.557172557172564</c:v>
                </c:pt>
                <c:pt idx="2158">
                  <c:v>91.55925155925155</c:v>
                </c:pt>
                <c:pt idx="2159">
                  <c:v>92.224532224532226</c:v>
                </c:pt>
                <c:pt idx="2160">
                  <c:v>91.746361746361742</c:v>
                </c:pt>
                <c:pt idx="2161">
                  <c:v>92.432432432432435</c:v>
                </c:pt>
                <c:pt idx="2162">
                  <c:v>92.702702702702709</c:v>
                </c:pt>
                <c:pt idx="2163">
                  <c:v>92.640332640332645</c:v>
                </c:pt>
                <c:pt idx="2164">
                  <c:v>92.640332640332645</c:v>
                </c:pt>
                <c:pt idx="2165">
                  <c:v>92.037422037422047</c:v>
                </c:pt>
                <c:pt idx="2166">
                  <c:v>92.245322245322242</c:v>
                </c:pt>
                <c:pt idx="2167">
                  <c:v>90.997920997921</c:v>
                </c:pt>
                <c:pt idx="2168">
                  <c:v>90.873180873180871</c:v>
                </c:pt>
                <c:pt idx="2169">
                  <c:v>91.226611226611226</c:v>
                </c:pt>
                <c:pt idx="2170">
                  <c:v>91.413721413721404</c:v>
                </c:pt>
                <c:pt idx="2171">
                  <c:v>91.330561330561324</c:v>
                </c:pt>
                <c:pt idx="2172">
                  <c:v>90.644490644490645</c:v>
                </c:pt>
                <c:pt idx="2173">
                  <c:v>90.852390852390855</c:v>
                </c:pt>
                <c:pt idx="2174">
                  <c:v>91.933471933471935</c:v>
                </c:pt>
                <c:pt idx="2175">
                  <c:v>90.041580041580033</c:v>
                </c:pt>
                <c:pt idx="2176">
                  <c:v>88.274428274428274</c:v>
                </c:pt>
                <c:pt idx="2177">
                  <c:v>88.149688149688146</c:v>
                </c:pt>
                <c:pt idx="2178">
                  <c:v>86.756756756756744</c:v>
                </c:pt>
                <c:pt idx="2179">
                  <c:v>87.27650727650726</c:v>
                </c:pt>
                <c:pt idx="2180">
                  <c:v>84.36590436590437</c:v>
                </c:pt>
                <c:pt idx="2181">
                  <c:v>85.550935550935549</c:v>
                </c:pt>
                <c:pt idx="2182">
                  <c:v>85.717255717255711</c:v>
                </c:pt>
                <c:pt idx="2183">
                  <c:v>85.301455301455292</c:v>
                </c:pt>
                <c:pt idx="2184">
                  <c:v>83.762993762993759</c:v>
                </c:pt>
                <c:pt idx="2185">
                  <c:v>83.409563409563404</c:v>
                </c:pt>
                <c:pt idx="2186">
                  <c:v>84.469854469854482</c:v>
                </c:pt>
                <c:pt idx="2187">
                  <c:v>84.054054054054049</c:v>
                </c:pt>
                <c:pt idx="2188">
                  <c:v>82.972972972972954</c:v>
                </c:pt>
                <c:pt idx="2189">
                  <c:v>83.056133056133064</c:v>
                </c:pt>
                <c:pt idx="2190">
                  <c:v>83.056133056133064</c:v>
                </c:pt>
                <c:pt idx="2191">
                  <c:v>83.347193347193354</c:v>
                </c:pt>
                <c:pt idx="2192">
                  <c:v>83.887733887733887</c:v>
                </c:pt>
                <c:pt idx="2193">
                  <c:v>84.345114345114354</c:v>
                </c:pt>
                <c:pt idx="2194">
                  <c:v>84.63617463617463</c:v>
                </c:pt>
                <c:pt idx="2195">
                  <c:v>85.405405405405403</c:v>
                </c:pt>
                <c:pt idx="2196">
                  <c:v>85.592515592515596</c:v>
                </c:pt>
                <c:pt idx="2197">
                  <c:v>84.906444906444918</c:v>
                </c:pt>
                <c:pt idx="2198">
                  <c:v>84.948024948024951</c:v>
                </c:pt>
                <c:pt idx="2199">
                  <c:v>85.613305613305613</c:v>
                </c:pt>
                <c:pt idx="2200">
                  <c:v>86.507276507276501</c:v>
                </c:pt>
                <c:pt idx="2201">
                  <c:v>87.484407484407484</c:v>
                </c:pt>
                <c:pt idx="2202">
                  <c:v>86.548856548856563</c:v>
                </c:pt>
                <c:pt idx="2203">
                  <c:v>86.403326403326403</c:v>
                </c:pt>
                <c:pt idx="2204">
                  <c:v>85.446985446985451</c:v>
                </c:pt>
                <c:pt idx="2205">
                  <c:v>85.135135135135144</c:v>
                </c:pt>
                <c:pt idx="2206">
                  <c:v>87.193347193347179</c:v>
                </c:pt>
                <c:pt idx="2207">
                  <c:v>87.920997920997905</c:v>
                </c:pt>
                <c:pt idx="2208">
                  <c:v>89.209979209979196</c:v>
                </c:pt>
                <c:pt idx="2209">
                  <c:v>88.918918918918919</c:v>
                </c:pt>
                <c:pt idx="2210">
                  <c:v>88.794178794178791</c:v>
                </c:pt>
                <c:pt idx="2211">
                  <c:v>87.879417879417886</c:v>
                </c:pt>
                <c:pt idx="2212">
                  <c:v>88.71101871101871</c:v>
                </c:pt>
                <c:pt idx="2213">
                  <c:v>89.334719334719324</c:v>
                </c:pt>
                <c:pt idx="2214">
                  <c:v>89.209979209979196</c:v>
                </c:pt>
                <c:pt idx="2215">
                  <c:v>90.270270270270274</c:v>
                </c:pt>
                <c:pt idx="2216">
                  <c:v>90.041580041580033</c:v>
                </c:pt>
                <c:pt idx="2217">
                  <c:v>89.875259875259857</c:v>
                </c:pt>
                <c:pt idx="2218">
                  <c:v>89.875259875259857</c:v>
                </c:pt>
                <c:pt idx="2219">
                  <c:v>89.251559251559257</c:v>
                </c:pt>
                <c:pt idx="2220">
                  <c:v>88.71101871101871</c:v>
                </c:pt>
                <c:pt idx="2221">
                  <c:v>88.440748440748436</c:v>
                </c:pt>
                <c:pt idx="2222">
                  <c:v>89.189189189189193</c:v>
                </c:pt>
                <c:pt idx="2223">
                  <c:v>89.022869022869017</c:v>
                </c:pt>
                <c:pt idx="2224">
                  <c:v>89.085239085239081</c:v>
                </c:pt>
                <c:pt idx="2225">
                  <c:v>89.417879417879405</c:v>
                </c:pt>
                <c:pt idx="2226">
                  <c:v>89.293139293139305</c:v>
                </c:pt>
                <c:pt idx="2227">
                  <c:v>89.022869022869017</c:v>
                </c:pt>
                <c:pt idx="2228">
                  <c:v>89.56340956340955</c:v>
                </c:pt>
                <c:pt idx="2229">
                  <c:v>89.106029106029112</c:v>
                </c:pt>
                <c:pt idx="2230">
                  <c:v>89.126819126819129</c:v>
                </c:pt>
                <c:pt idx="2231">
                  <c:v>89.230769230769241</c:v>
                </c:pt>
                <c:pt idx="2232">
                  <c:v>89.376299376299372</c:v>
                </c:pt>
                <c:pt idx="2233">
                  <c:v>88.586278586278581</c:v>
                </c:pt>
                <c:pt idx="2234">
                  <c:v>88.773388773388774</c:v>
                </c:pt>
                <c:pt idx="2235">
                  <c:v>88.607068607068598</c:v>
                </c:pt>
                <c:pt idx="2236">
                  <c:v>87.920997920997905</c:v>
                </c:pt>
                <c:pt idx="2237">
                  <c:v>86.839916839916839</c:v>
                </c:pt>
                <c:pt idx="2238">
                  <c:v>85.135135135135144</c:v>
                </c:pt>
                <c:pt idx="2239">
                  <c:v>84.303534303534306</c:v>
                </c:pt>
                <c:pt idx="2240">
                  <c:v>81.185031185031178</c:v>
                </c:pt>
                <c:pt idx="2241">
                  <c:v>82.349272349272354</c:v>
                </c:pt>
                <c:pt idx="2242">
                  <c:v>82.723492723492726</c:v>
                </c:pt>
                <c:pt idx="2243">
                  <c:v>83.742203742203742</c:v>
                </c:pt>
                <c:pt idx="2244">
                  <c:v>82.889812889812887</c:v>
                </c:pt>
                <c:pt idx="2245">
                  <c:v>81.891891891891888</c:v>
                </c:pt>
                <c:pt idx="2246">
                  <c:v>82.931392931392935</c:v>
                </c:pt>
                <c:pt idx="2247">
                  <c:v>80.540540540540533</c:v>
                </c:pt>
                <c:pt idx="2248">
                  <c:v>81.081081081081081</c:v>
                </c:pt>
                <c:pt idx="2249">
                  <c:v>82.203742203742209</c:v>
                </c:pt>
                <c:pt idx="2250">
                  <c:v>82.536382536382533</c:v>
                </c:pt>
                <c:pt idx="2251">
                  <c:v>82.702702702702709</c:v>
                </c:pt>
                <c:pt idx="2252">
                  <c:v>83.492723492723485</c:v>
                </c:pt>
                <c:pt idx="2253">
                  <c:v>82.411642411642404</c:v>
                </c:pt>
                <c:pt idx="2254">
                  <c:v>81.185031185031178</c:v>
                </c:pt>
                <c:pt idx="2255">
                  <c:v>81.621621621621614</c:v>
                </c:pt>
                <c:pt idx="2256">
                  <c:v>81.767151767151759</c:v>
                </c:pt>
                <c:pt idx="2257">
                  <c:v>81.995841995841985</c:v>
                </c:pt>
                <c:pt idx="2258">
                  <c:v>82.910602910602918</c:v>
                </c:pt>
                <c:pt idx="2259">
                  <c:v>83.555093555093549</c:v>
                </c:pt>
                <c:pt idx="2260">
                  <c:v>83.555093555093549</c:v>
                </c:pt>
                <c:pt idx="2261">
                  <c:v>83.035343035343018</c:v>
                </c:pt>
                <c:pt idx="2262">
                  <c:v>84.42827442827442</c:v>
                </c:pt>
                <c:pt idx="2263">
                  <c:v>85.384615384615387</c:v>
                </c:pt>
                <c:pt idx="2264">
                  <c:v>85.758835758835758</c:v>
                </c:pt>
                <c:pt idx="2265">
                  <c:v>86.029106029106032</c:v>
                </c:pt>
                <c:pt idx="2266">
                  <c:v>86.091476091476082</c:v>
                </c:pt>
                <c:pt idx="2267">
                  <c:v>86.694386694386694</c:v>
                </c:pt>
                <c:pt idx="2268">
                  <c:v>87.318087318087308</c:v>
                </c:pt>
                <c:pt idx="2269">
                  <c:v>87.817047817047822</c:v>
                </c:pt>
                <c:pt idx="2270">
                  <c:v>87.130977130977115</c:v>
                </c:pt>
                <c:pt idx="2271">
                  <c:v>87.130977130977115</c:v>
                </c:pt>
                <c:pt idx="2272">
                  <c:v>86.777546777546775</c:v>
                </c:pt>
                <c:pt idx="2273">
                  <c:v>86.42411642411642</c:v>
                </c:pt>
                <c:pt idx="2274">
                  <c:v>86.507276507276501</c:v>
                </c:pt>
                <c:pt idx="2275">
                  <c:v>86.590436590436582</c:v>
                </c:pt>
                <c:pt idx="2276">
                  <c:v>85.675675675675677</c:v>
                </c:pt>
                <c:pt idx="2277">
                  <c:v>85.613305613305613</c:v>
                </c:pt>
                <c:pt idx="2278">
                  <c:v>85.592515592515596</c:v>
                </c:pt>
                <c:pt idx="2279">
                  <c:v>84.490644490644485</c:v>
                </c:pt>
                <c:pt idx="2280">
                  <c:v>84.968814968814968</c:v>
                </c:pt>
                <c:pt idx="2281">
                  <c:v>84.36590436590437</c:v>
                </c:pt>
                <c:pt idx="2282">
                  <c:v>83.721413721413725</c:v>
                </c:pt>
                <c:pt idx="2283">
                  <c:v>84.802494802494806</c:v>
                </c:pt>
                <c:pt idx="2284">
                  <c:v>85.176715176715163</c:v>
                </c:pt>
                <c:pt idx="2285">
                  <c:v>84.469854469854482</c:v>
                </c:pt>
                <c:pt idx="2286">
                  <c:v>83.86694386694387</c:v>
                </c:pt>
                <c:pt idx="2287">
                  <c:v>84.511434511434501</c:v>
                </c:pt>
                <c:pt idx="2288">
                  <c:v>85.384615384615387</c:v>
                </c:pt>
                <c:pt idx="2289">
                  <c:v>86.756756756756744</c:v>
                </c:pt>
                <c:pt idx="2290">
                  <c:v>86.382536382536372</c:v>
                </c:pt>
                <c:pt idx="2291">
                  <c:v>87.15176715176716</c:v>
                </c:pt>
                <c:pt idx="2292">
                  <c:v>87.401247401247389</c:v>
                </c:pt>
                <c:pt idx="2293">
                  <c:v>87.733887733887741</c:v>
                </c:pt>
                <c:pt idx="2294">
                  <c:v>87.27650727650726</c:v>
                </c:pt>
                <c:pt idx="2295">
                  <c:v>88.066528066528065</c:v>
                </c:pt>
                <c:pt idx="2296">
                  <c:v>88.128898128898129</c:v>
                </c:pt>
                <c:pt idx="2297">
                  <c:v>88.149688149688146</c:v>
                </c:pt>
                <c:pt idx="2298">
                  <c:v>88.149688149688146</c:v>
                </c:pt>
                <c:pt idx="2299">
                  <c:v>88.773388773388774</c:v>
                </c:pt>
                <c:pt idx="2300">
                  <c:v>89.293139293139305</c:v>
                </c:pt>
                <c:pt idx="2301">
                  <c:v>88.835758835758824</c:v>
                </c:pt>
                <c:pt idx="2302">
                  <c:v>89.230769230769241</c:v>
                </c:pt>
                <c:pt idx="2303">
                  <c:v>88.523908523908517</c:v>
                </c:pt>
                <c:pt idx="2304">
                  <c:v>89.854469854469855</c:v>
                </c:pt>
                <c:pt idx="2305">
                  <c:v>90.748440748440743</c:v>
                </c:pt>
                <c:pt idx="2306">
                  <c:v>91.268191268191273</c:v>
                </c:pt>
                <c:pt idx="2307">
                  <c:v>90.977130977130969</c:v>
                </c:pt>
                <c:pt idx="2308">
                  <c:v>91.642411642411631</c:v>
                </c:pt>
                <c:pt idx="2309">
                  <c:v>90.810810810810807</c:v>
                </c:pt>
                <c:pt idx="2310">
                  <c:v>90.166320166320162</c:v>
                </c:pt>
                <c:pt idx="2311">
                  <c:v>89.584199584199581</c:v>
                </c:pt>
                <c:pt idx="2312">
                  <c:v>88.898128898128888</c:v>
                </c:pt>
                <c:pt idx="2313">
                  <c:v>88.960498960498953</c:v>
                </c:pt>
                <c:pt idx="2314">
                  <c:v>89.667359667359676</c:v>
                </c:pt>
                <c:pt idx="2315">
                  <c:v>89.521829521829517</c:v>
                </c:pt>
                <c:pt idx="2316">
                  <c:v>89.70893970893971</c:v>
                </c:pt>
                <c:pt idx="2317">
                  <c:v>89.313929313929307</c:v>
                </c:pt>
                <c:pt idx="2318">
                  <c:v>89.126819126819129</c:v>
                </c:pt>
                <c:pt idx="2319">
                  <c:v>89.126819126819129</c:v>
                </c:pt>
                <c:pt idx="2320">
                  <c:v>90.020790020790002</c:v>
                </c:pt>
                <c:pt idx="2321">
                  <c:v>89.750519750519757</c:v>
                </c:pt>
                <c:pt idx="2322">
                  <c:v>89.854469854469855</c:v>
                </c:pt>
                <c:pt idx="2323">
                  <c:v>89.854469854469855</c:v>
                </c:pt>
                <c:pt idx="2324">
                  <c:v>88.440748440748436</c:v>
                </c:pt>
                <c:pt idx="2325">
                  <c:v>88.419958419958419</c:v>
                </c:pt>
                <c:pt idx="2326">
                  <c:v>87.962577962577967</c:v>
                </c:pt>
                <c:pt idx="2327">
                  <c:v>88.627858627858629</c:v>
                </c:pt>
                <c:pt idx="2328">
                  <c:v>89.022869022869017</c:v>
                </c:pt>
                <c:pt idx="2329">
                  <c:v>89.542619542619533</c:v>
                </c:pt>
                <c:pt idx="2330">
                  <c:v>89.189189189189193</c:v>
                </c:pt>
                <c:pt idx="2331">
                  <c:v>89.501039501039486</c:v>
                </c:pt>
                <c:pt idx="2332">
                  <c:v>90.810810810810807</c:v>
                </c:pt>
                <c:pt idx="2333">
                  <c:v>92.390852390852388</c:v>
                </c:pt>
                <c:pt idx="2334">
                  <c:v>92.349272349272354</c:v>
                </c:pt>
                <c:pt idx="2335">
                  <c:v>91.185031185031178</c:v>
                </c:pt>
                <c:pt idx="2336">
                  <c:v>92.016632016632002</c:v>
                </c:pt>
                <c:pt idx="2337">
                  <c:v>92.515592515592516</c:v>
                </c:pt>
                <c:pt idx="2338">
                  <c:v>92.557172557172564</c:v>
                </c:pt>
                <c:pt idx="2339">
                  <c:v>92.744282744282742</c:v>
                </c:pt>
                <c:pt idx="2340">
                  <c:v>92.869022869022871</c:v>
                </c:pt>
                <c:pt idx="2341">
                  <c:v>92.661122661122661</c:v>
                </c:pt>
                <c:pt idx="2342">
                  <c:v>92.661122661122661</c:v>
                </c:pt>
                <c:pt idx="2343">
                  <c:v>93.326403326403323</c:v>
                </c:pt>
                <c:pt idx="2344">
                  <c:v>93.700623700623694</c:v>
                </c:pt>
                <c:pt idx="2345">
                  <c:v>93.07692307692308</c:v>
                </c:pt>
                <c:pt idx="2346">
                  <c:v>93.284823284823275</c:v>
                </c:pt>
                <c:pt idx="2347">
                  <c:v>93.284823284823275</c:v>
                </c:pt>
                <c:pt idx="2348">
                  <c:v>95.176715176715177</c:v>
                </c:pt>
                <c:pt idx="2349">
                  <c:v>93.409563409563404</c:v>
                </c:pt>
                <c:pt idx="2350">
                  <c:v>93.180873180873178</c:v>
                </c:pt>
                <c:pt idx="2351">
                  <c:v>93.118503118503114</c:v>
                </c:pt>
                <c:pt idx="2352">
                  <c:v>93.659043659043647</c:v>
                </c:pt>
                <c:pt idx="2353">
                  <c:v>94.282744282744275</c:v>
                </c:pt>
                <c:pt idx="2354">
                  <c:v>94.781704781704789</c:v>
                </c:pt>
                <c:pt idx="2355">
                  <c:v>96.257796257796244</c:v>
                </c:pt>
                <c:pt idx="2356">
                  <c:v>95.717255717255711</c:v>
                </c:pt>
                <c:pt idx="2357">
                  <c:v>94.968814968814968</c:v>
                </c:pt>
                <c:pt idx="2358">
                  <c:v>95.571725571725565</c:v>
                </c:pt>
                <c:pt idx="2359">
                  <c:v>96.112266112266099</c:v>
                </c:pt>
                <c:pt idx="2360">
                  <c:v>96.112266112266099</c:v>
                </c:pt>
                <c:pt idx="2361">
                  <c:v>93.679833679833678</c:v>
                </c:pt>
                <c:pt idx="2362">
                  <c:v>94.449064449064451</c:v>
                </c:pt>
                <c:pt idx="2363">
                  <c:v>93.471933471933468</c:v>
                </c:pt>
                <c:pt idx="2364">
                  <c:v>92.723492723492726</c:v>
                </c:pt>
                <c:pt idx="2365">
                  <c:v>89.521829521829517</c:v>
                </c:pt>
                <c:pt idx="2366">
                  <c:v>90.270270270270274</c:v>
                </c:pt>
                <c:pt idx="2367">
                  <c:v>90.706860706860709</c:v>
                </c:pt>
                <c:pt idx="2368">
                  <c:v>89.355509355509341</c:v>
                </c:pt>
                <c:pt idx="2369">
                  <c:v>87.546777546777548</c:v>
                </c:pt>
                <c:pt idx="2370">
                  <c:v>88.523908523908517</c:v>
                </c:pt>
                <c:pt idx="2371">
                  <c:v>90.810810810810807</c:v>
                </c:pt>
                <c:pt idx="2372">
                  <c:v>91.330561330561324</c:v>
                </c:pt>
                <c:pt idx="2373">
                  <c:v>91.413721413721404</c:v>
                </c:pt>
                <c:pt idx="2374">
                  <c:v>90.145530145530145</c:v>
                </c:pt>
                <c:pt idx="2375">
                  <c:v>90.644490644490645</c:v>
                </c:pt>
                <c:pt idx="2376">
                  <c:v>91.829521829521838</c:v>
                </c:pt>
                <c:pt idx="2377">
                  <c:v>93.07692307692308</c:v>
                </c:pt>
                <c:pt idx="2378">
                  <c:v>91.850311850311854</c:v>
                </c:pt>
                <c:pt idx="2379">
                  <c:v>91.891891891891902</c:v>
                </c:pt>
                <c:pt idx="2380">
                  <c:v>91.891891891891902</c:v>
                </c:pt>
                <c:pt idx="2381">
                  <c:v>91.288981288981276</c:v>
                </c:pt>
                <c:pt idx="2382">
                  <c:v>91.954261954261938</c:v>
                </c:pt>
                <c:pt idx="2383">
                  <c:v>90.519750519750517</c:v>
                </c:pt>
                <c:pt idx="2384">
                  <c:v>89.999999999999986</c:v>
                </c:pt>
                <c:pt idx="2385">
                  <c:v>86.632016632016629</c:v>
                </c:pt>
                <c:pt idx="2386">
                  <c:v>85.945945945945951</c:v>
                </c:pt>
                <c:pt idx="2387">
                  <c:v>86.632016632016629</c:v>
                </c:pt>
                <c:pt idx="2388">
                  <c:v>84.553014553014549</c:v>
                </c:pt>
                <c:pt idx="2389">
                  <c:v>84.241164241164242</c:v>
                </c:pt>
                <c:pt idx="2390">
                  <c:v>86.070686070686065</c:v>
                </c:pt>
                <c:pt idx="2391">
                  <c:v>85.488565488565484</c:v>
                </c:pt>
                <c:pt idx="2392">
                  <c:v>87.006237006237015</c:v>
                </c:pt>
                <c:pt idx="2393">
                  <c:v>85.176715176715163</c:v>
                </c:pt>
                <c:pt idx="2394">
                  <c:v>83.430353430353435</c:v>
                </c:pt>
                <c:pt idx="2395">
                  <c:v>77.733887733887727</c:v>
                </c:pt>
                <c:pt idx="2396">
                  <c:v>81.683991683991678</c:v>
                </c:pt>
                <c:pt idx="2397">
                  <c:v>77.879417879417872</c:v>
                </c:pt>
                <c:pt idx="2398">
                  <c:v>70.083160083160081</c:v>
                </c:pt>
                <c:pt idx="2399">
                  <c:v>75.13513513513513</c:v>
                </c:pt>
                <c:pt idx="2400">
                  <c:v>65.758835758835758</c:v>
                </c:pt>
                <c:pt idx="2401">
                  <c:v>70.29106029106029</c:v>
                </c:pt>
                <c:pt idx="2402">
                  <c:v>64.220374220374225</c:v>
                </c:pt>
                <c:pt idx="2403">
                  <c:v>64.719334719334725</c:v>
                </c:pt>
                <c:pt idx="2404">
                  <c:v>65.197505197505194</c:v>
                </c:pt>
                <c:pt idx="2405">
                  <c:v>63.638253638253637</c:v>
                </c:pt>
                <c:pt idx="2406">
                  <c:v>68.419958419958419</c:v>
                </c:pt>
                <c:pt idx="2407">
                  <c:v>70.831600831600824</c:v>
                </c:pt>
                <c:pt idx="2408">
                  <c:v>73.513513513513502</c:v>
                </c:pt>
                <c:pt idx="2409">
                  <c:v>69.334719334719324</c:v>
                </c:pt>
                <c:pt idx="2410">
                  <c:v>70.478170478170483</c:v>
                </c:pt>
                <c:pt idx="2411">
                  <c:v>70.956340956340952</c:v>
                </c:pt>
                <c:pt idx="2412">
                  <c:v>67.920997920997934</c:v>
                </c:pt>
                <c:pt idx="2413">
                  <c:v>70.207900207900209</c:v>
                </c:pt>
                <c:pt idx="2414">
                  <c:v>68.877338877338872</c:v>
                </c:pt>
                <c:pt idx="2415">
                  <c:v>72.640332640332645</c:v>
                </c:pt>
                <c:pt idx="2416">
                  <c:v>73.014553014553002</c:v>
                </c:pt>
                <c:pt idx="2417">
                  <c:v>73.762993762993759</c:v>
                </c:pt>
                <c:pt idx="2418">
                  <c:v>73.492723492723485</c:v>
                </c:pt>
                <c:pt idx="2419">
                  <c:v>73.492723492723485</c:v>
                </c:pt>
                <c:pt idx="2420">
                  <c:v>73.596673596673583</c:v>
                </c:pt>
                <c:pt idx="2421">
                  <c:v>75.280665280665289</c:v>
                </c:pt>
                <c:pt idx="2422">
                  <c:v>73.347193347193354</c:v>
                </c:pt>
                <c:pt idx="2423">
                  <c:v>73.742203742203742</c:v>
                </c:pt>
                <c:pt idx="2424">
                  <c:v>75.384615384615387</c:v>
                </c:pt>
                <c:pt idx="2425">
                  <c:v>74.42827442827442</c:v>
                </c:pt>
                <c:pt idx="2426">
                  <c:v>72.370062370062371</c:v>
                </c:pt>
                <c:pt idx="2427">
                  <c:v>74.345114345114339</c:v>
                </c:pt>
                <c:pt idx="2428">
                  <c:v>74.07484407484408</c:v>
                </c:pt>
                <c:pt idx="2429">
                  <c:v>73.970893970893968</c:v>
                </c:pt>
                <c:pt idx="2430">
                  <c:v>75.467775467775454</c:v>
                </c:pt>
                <c:pt idx="2431">
                  <c:v>75.613305613305599</c:v>
                </c:pt>
                <c:pt idx="2432">
                  <c:v>77.817047817047808</c:v>
                </c:pt>
                <c:pt idx="2433">
                  <c:v>76.174636174636177</c:v>
                </c:pt>
                <c:pt idx="2434">
                  <c:v>73.430353430353421</c:v>
                </c:pt>
                <c:pt idx="2435">
                  <c:v>74.220374220374225</c:v>
                </c:pt>
                <c:pt idx="2436">
                  <c:v>74.63617463617463</c:v>
                </c:pt>
                <c:pt idx="2437">
                  <c:v>74.407484407484404</c:v>
                </c:pt>
                <c:pt idx="2438">
                  <c:v>75.010395010395001</c:v>
                </c:pt>
                <c:pt idx="2439">
                  <c:v>76.590436590436596</c:v>
                </c:pt>
                <c:pt idx="2440">
                  <c:v>76.091476091476096</c:v>
                </c:pt>
                <c:pt idx="2441">
                  <c:v>75.800415800415806</c:v>
                </c:pt>
                <c:pt idx="2442">
                  <c:v>75.654885654885646</c:v>
                </c:pt>
                <c:pt idx="2443">
                  <c:v>75.945945945945951</c:v>
                </c:pt>
                <c:pt idx="2444">
                  <c:v>74.906444906444904</c:v>
                </c:pt>
                <c:pt idx="2445">
                  <c:v>77.837837837837824</c:v>
                </c:pt>
                <c:pt idx="2446">
                  <c:v>77.21413721413721</c:v>
                </c:pt>
                <c:pt idx="2447">
                  <c:v>78.232848232848241</c:v>
                </c:pt>
                <c:pt idx="2448">
                  <c:v>77.338877338877339</c:v>
                </c:pt>
                <c:pt idx="2449">
                  <c:v>75.738045738045727</c:v>
                </c:pt>
                <c:pt idx="2450">
                  <c:v>75.738045738045727</c:v>
                </c:pt>
                <c:pt idx="2451">
                  <c:v>77.401247401247403</c:v>
                </c:pt>
                <c:pt idx="2452">
                  <c:v>77.650727650727646</c:v>
                </c:pt>
                <c:pt idx="2453">
                  <c:v>77.110187110187113</c:v>
                </c:pt>
                <c:pt idx="2454">
                  <c:v>78.440748440748436</c:v>
                </c:pt>
                <c:pt idx="2455">
                  <c:v>80.249480249480257</c:v>
                </c:pt>
                <c:pt idx="2456">
                  <c:v>82.162162162162161</c:v>
                </c:pt>
                <c:pt idx="2457">
                  <c:v>84.074844074844066</c:v>
                </c:pt>
                <c:pt idx="2458">
                  <c:v>82.889812889812887</c:v>
                </c:pt>
                <c:pt idx="2459">
                  <c:v>85.07276507276508</c:v>
                </c:pt>
                <c:pt idx="2460">
                  <c:v>85.592515592515596</c:v>
                </c:pt>
                <c:pt idx="2461">
                  <c:v>85.010395010395015</c:v>
                </c:pt>
                <c:pt idx="2462">
                  <c:v>85.63409563409563</c:v>
                </c:pt>
                <c:pt idx="2463">
                  <c:v>81.164241164241162</c:v>
                </c:pt>
                <c:pt idx="2464">
                  <c:v>82.889812889812887</c:v>
                </c:pt>
                <c:pt idx="2465">
                  <c:v>81.663201663201662</c:v>
                </c:pt>
                <c:pt idx="2466">
                  <c:v>82.182952182952178</c:v>
                </c:pt>
                <c:pt idx="2467">
                  <c:v>82.972972972972954</c:v>
                </c:pt>
                <c:pt idx="2468">
                  <c:v>83.014553014553016</c:v>
                </c:pt>
                <c:pt idx="2469">
                  <c:v>82.993762993762999</c:v>
                </c:pt>
                <c:pt idx="2470">
                  <c:v>84.012474012474001</c:v>
                </c:pt>
                <c:pt idx="2471">
                  <c:v>84.823284823284823</c:v>
                </c:pt>
                <c:pt idx="2472">
                  <c:v>83.700623700623694</c:v>
                </c:pt>
                <c:pt idx="2473">
                  <c:v>84.054054054054049</c:v>
                </c:pt>
                <c:pt idx="2474">
                  <c:v>83.035343035343018</c:v>
                </c:pt>
                <c:pt idx="2475">
                  <c:v>83.409563409563404</c:v>
                </c:pt>
                <c:pt idx="2476">
                  <c:v>83.13929313929313</c:v>
                </c:pt>
                <c:pt idx="2477">
                  <c:v>84.074844074844066</c:v>
                </c:pt>
                <c:pt idx="2478">
                  <c:v>85.987525987525984</c:v>
                </c:pt>
                <c:pt idx="2479">
                  <c:v>85.987525987525984</c:v>
                </c:pt>
                <c:pt idx="2480">
                  <c:v>89.688149688149693</c:v>
                </c:pt>
                <c:pt idx="2481">
                  <c:v>88.191268191268193</c:v>
                </c:pt>
                <c:pt idx="2482">
                  <c:v>90.478170478170483</c:v>
                </c:pt>
                <c:pt idx="2483">
                  <c:v>90.478170478170483</c:v>
                </c:pt>
                <c:pt idx="2484">
                  <c:v>89.896049896049902</c:v>
                </c:pt>
                <c:pt idx="2485">
                  <c:v>89.293139293139305</c:v>
                </c:pt>
                <c:pt idx="2486">
                  <c:v>89.417879417879405</c:v>
                </c:pt>
                <c:pt idx="2487">
                  <c:v>89.688149688149693</c:v>
                </c:pt>
                <c:pt idx="2488">
                  <c:v>88.419958419958419</c:v>
                </c:pt>
                <c:pt idx="2489">
                  <c:v>88.918918918918919</c:v>
                </c:pt>
                <c:pt idx="2490">
                  <c:v>90.06237006237005</c:v>
                </c:pt>
                <c:pt idx="2491">
                  <c:v>90.893970893970888</c:v>
                </c:pt>
                <c:pt idx="2492">
                  <c:v>90.4989604989605</c:v>
                </c:pt>
                <c:pt idx="2493">
                  <c:v>89.771309771309774</c:v>
                </c:pt>
                <c:pt idx="2494">
                  <c:v>89.688149688149693</c:v>
                </c:pt>
                <c:pt idx="2495">
                  <c:v>91.081081081081081</c:v>
                </c:pt>
                <c:pt idx="2496">
                  <c:v>90.332640332640338</c:v>
                </c:pt>
                <c:pt idx="2497">
                  <c:v>91.78794178794179</c:v>
                </c:pt>
                <c:pt idx="2498">
                  <c:v>90.623700623700628</c:v>
                </c:pt>
                <c:pt idx="2499">
                  <c:v>89.999999999999986</c:v>
                </c:pt>
                <c:pt idx="2500">
                  <c:v>90.623700623700628</c:v>
                </c:pt>
                <c:pt idx="2501">
                  <c:v>91.829521829521838</c:v>
                </c:pt>
                <c:pt idx="2502">
                  <c:v>92.827442827442823</c:v>
                </c:pt>
                <c:pt idx="2503">
                  <c:v>93.118503118503114</c:v>
                </c:pt>
                <c:pt idx="2504">
                  <c:v>91.205821205821209</c:v>
                </c:pt>
                <c:pt idx="2505">
                  <c:v>91.434511434511421</c:v>
                </c:pt>
                <c:pt idx="2506">
                  <c:v>91.185031185031178</c:v>
                </c:pt>
                <c:pt idx="2507">
                  <c:v>92.411642411642418</c:v>
                </c:pt>
                <c:pt idx="2508">
                  <c:v>92.14137214137213</c:v>
                </c:pt>
                <c:pt idx="2509">
                  <c:v>91.975051975051983</c:v>
                </c:pt>
                <c:pt idx="2510">
                  <c:v>93.13929313929313</c:v>
                </c:pt>
                <c:pt idx="2511">
                  <c:v>93.035343035343033</c:v>
                </c:pt>
                <c:pt idx="2512">
                  <c:v>91.891891891891902</c:v>
                </c:pt>
                <c:pt idx="2513">
                  <c:v>91.600831600831597</c:v>
                </c:pt>
                <c:pt idx="2514">
                  <c:v>92.058212058212064</c:v>
                </c:pt>
                <c:pt idx="2515">
                  <c:v>93.07692307692308</c:v>
                </c:pt>
                <c:pt idx="2516">
                  <c:v>94.012474012474016</c:v>
                </c:pt>
                <c:pt idx="2517">
                  <c:v>94.261954261954259</c:v>
                </c:pt>
                <c:pt idx="2518">
                  <c:v>93.471933471933468</c:v>
                </c:pt>
                <c:pt idx="2519">
                  <c:v>94.69854469854468</c:v>
                </c:pt>
                <c:pt idx="2520">
                  <c:v>92.598752598752597</c:v>
                </c:pt>
                <c:pt idx="2521">
                  <c:v>94.178794178794163</c:v>
                </c:pt>
                <c:pt idx="2522">
                  <c:v>93.929313929313935</c:v>
                </c:pt>
                <c:pt idx="2523">
                  <c:v>92.14137214137213</c:v>
                </c:pt>
                <c:pt idx="2524">
                  <c:v>92.182952182952178</c:v>
                </c:pt>
                <c:pt idx="2525">
                  <c:v>92.182952182952178</c:v>
                </c:pt>
                <c:pt idx="2526">
                  <c:v>90.582120582120581</c:v>
                </c:pt>
                <c:pt idx="2527">
                  <c:v>91.933471933471935</c:v>
                </c:pt>
                <c:pt idx="2528">
                  <c:v>90.457380457380452</c:v>
                </c:pt>
                <c:pt idx="2529">
                  <c:v>91.330561330561324</c:v>
                </c:pt>
                <c:pt idx="2530">
                  <c:v>92.806652806652806</c:v>
                </c:pt>
                <c:pt idx="2531">
                  <c:v>93.783783783783775</c:v>
                </c:pt>
                <c:pt idx="2532">
                  <c:v>93.659043659043647</c:v>
                </c:pt>
                <c:pt idx="2533">
                  <c:v>93.284823284823275</c:v>
                </c:pt>
                <c:pt idx="2534">
                  <c:v>92.557172557172564</c:v>
                </c:pt>
                <c:pt idx="2535">
                  <c:v>91.704781704781695</c:v>
                </c:pt>
                <c:pt idx="2536">
                  <c:v>91.018711018711016</c:v>
                </c:pt>
                <c:pt idx="2537">
                  <c:v>89.604989604989598</c:v>
                </c:pt>
                <c:pt idx="2538">
                  <c:v>89.189189189189193</c:v>
                </c:pt>
                <c:pt idx="2539">
                  <c:v>89.27234927234926</c:v>
                </c:pt>
                <c:pt idx="2540">
                  <c:v>90.270270270270274</c:v>
                </c:pt>
                <c:pt idx="2541">
                  <c:v>90.207900207900209</c:v>
                </c:pt>
                <c:pt idx="2542">
                  <c:v>91.663201663201662</c:v>
                </c:pt>
                <c:pt idx="2543">
                  <c:v>92.515592515592516</c:v>
                </c:pt>
                <c:pt idx="2544">
                  <c:v>91.455301455301452</c:v>
                </c:pt>
                <c:pt idx="2545">
                  <c:v>92.681912681912664</c:v>
                </c:pt>
                <c:pt idx="2546">
                  <c:v>92.84823284823284</c:v>
                </c:pt>
                <c:pt idx="2547">
                  <c:v>93.86694386694387</c:v>
                </c:pt>
                <c:pt idx="2548">
                  <c:v>94.636174636174644</c:v>
                </c:pt>
                <c:pt idx="2549">
                  <c:v>95.280665280665275</c:v>
                </c:pt>
                <c:pt idx="2550">
                  <c:v>96.112266112266099</c:v>
                </c:pt>
                <c:pt idx="2551">
                  <c:v>95.717255717255711</c:v>
                </c:pt>
                <c:pt idx="2552">
                  <c:v>95.072765072765065</c:v>
                </c:pt>
                <c:pt idx="2553">
                  <c:v>94.386694386694387</c:v>
                </c:pt>
                <c:pt idx="2554">
                  <c:v>94.719334719334725</c:v>
                </c:pt>
                <c:pt idx="2555">
                  <c:v>94.449064449064451</c:v>
                </c:pt>
                <c:pt idx="2556">
                  <c:v>95.488565488565484</c:v>
                </c:pt>
                <c:pt idx="2557">
                  <c:v>95.758835758835758</c:v>
                </c:pt>
                <c:pt idx="2558">
                  <c:v>95.738045738045727</c:v>
                </c:pt>
                <c:pt idx="2559">
                  <c:v>96.299376299376291</c:v>
                </c:pt>
                <c:pt idx="2560">
                  <c:v>95.051975051975049</c:v>
                </c:pt>
                <c:pt idx="2561">
                  <c:v>95.467775467775468</c:v>
                </c:pt>
                <c:pt idx="2562">
                  <c:v>93.07692307692308</c:v>
                </c:pt>
                <c:pt idx="2563">
                  <c:v>94.012474012474016</c:v>
                </c:pt>
                <c:pt idx="2564">
                  <c:v>92.952182952182952</c:v>
                </c:pt>
                <c:pt idx="2565">
                  <c:v>94.13721413721413</c:v>
                </c:pt>
                <c:pt idx="2566">
                  <c:v>94.553014553014549</c:v>
                </c:pt>
                <c:pt idx="2567">
                  <c:v>97.525987525987517</c:v>
                </c:pt>
                <c:pt idx="2568">
                  <c:v>99.189189189189193</c:v>
                </c:pt>
                <c:pt idx="2569">
                  <c:v>99.646569646569645</c:v>
                </c:pt>
                <c:pt idx="2570">
                  <c:v>100.33264033264034</c:v>
                </c:pt>
                <c:pt idx="2571">
                  <c:v>99.189189189189193</c:v>
                </c:pt>
                <c:pt idx="2572">
                  <c:v>99.833679833679838</c:v>
                </c:pt>
                <c:pt idx="2573">
                  <c:v>99.085239085239067</c:v>
                </c:pt>
                <c:pt idx="2574">
                  <c:v>100.47817047817047</c:v>
                </c:pt>
                <c:pt idx="2575">
                  <c:v>101.72557172557173</c:v>
                </c:pt>
                <c:pt idx="2576">
                  <c:v>101.62162162162163</c:v>
                </c:pt>
                <c:pt idx="2577">
                  <c:v>101.26819126819126</c:v>
                </c:pt>
                <c:pt idx="2578">
                  <c:v>101.43451143451144</c:v>
                </c:pt>
                <c:pt idx="2579">
                  <c:v>101.995841995842</c:v>
                </c:pt>
                <c:pt idx="2580">
                  <c:v>102.26611226611226</c:v>
                </c:pt>
                <c:pt idx="2581">
                  <c:v>103.63825363825363</c:v>
                </c:pt>
                <c:pt idx="2582">
                  <c:v>103.05613305613306</c:v>
                </c:pt>
                <c:pt idx="2583">
                  <c:v>103.05613305613306</c:v>
                </c:pt>
                <c:pt idx="2584">
                  <c:v>104.03326403326403</c:v>
                </c:pt>
                <c:pt idx="2585">
                  <c:v>101.30977130977131</c:v>
                </c:pt>
                <c:pt idx="2586">
                  <c:v>103.30561330561329</c:v>
                </c:pt>
                <c:pt idx="2587">
                  <c:v>103.45114345114344</c:v>
                </c:pt>
                <c:pt idx="2588">
                  <c:v>104.63617463617463</c:v>
                </c:pt>
                <c:pt idx="2589">
                  <c:v>105.71725571725572</c:v>
                </c:pt>
                <c:pt idx="2590">
                  <c:v>105.71725571725572</c:v>
                </c:pt>
                <c:pt idx="2591">
                  <c:v>105.75883575883576</c:v>
                </c:pt>
                <c:pt idx="2592">
                  <c:v>104.84407484407483</c:v>
                </c:pt>
                <c:pt idx="2593">
                  <c:v>106.19542619542619</c:v>
                </c:pt>
                <c:pt idx="2594">
                  <c:v>105.44698544698544</c:v>
                </c:pt>
                <c:pt idx="2595">
                  <c:v>103.82536382536382</c:v>
                </c:pt>
                <c:pt idx="2596">
                  <c:v>104.94802494802494</c:v>
                </c:pt>
                <c:pt idx="2597">
                  <c:v>105.44698544698544</c:v>
                </c:pt>
                <c:pt idx="2598">
                  <c:v>106.13305613305613</c:v>
                </c:pt>
                <c:pt idx="2599">
                  <c:v>106.00831600831602</c:v>
                </c:pt>
                <c:pt idx="2600">
                  <c:v>104.44906444906445</c:v>
                </c:pt>
                <c:pt idx="2601">
                  <c:v>103.61746361746363</c:v>
                </c:pt>
                <c:pt idx="2602">
                  <c:v>104.67775467775469</c:v>
                </c:pt>
                <c:pt idx="2603">
                  <c:v>104.22037422037423</c:v>
                </c:pt>
                <c:pt idx="2604">
                  <c:v>104.22037422037423</c:v>
                </c:pt>
                <c:pt idx="2605">
                  <c:v>104.51143451143452</c:v>
                </c:pt>
                <c:pt idx="2606">
                  <c:v>106.07068607068608</c:v>
                </c:pt>
                <c:pt idx="2607">
                  <c:v>107.48440748440748</c:v>
                </c:pt>
                <c:pt idx="2608">
                  <c:v>107.42203742203742</c:v>
                </c:pt>
                <c:pt idx="2609">
                  <c:v>107.42203742203742</c:v>
                </c:pt>
                <c:pt idx="2610">
                  <c:v>108.10810810810811</c:v>
                </c:pt>
                <c:pt idx="2611">
                  <c:v>110.70686070686071</c:v>
                </c:pt>
                <c:pt idx="2612">
                  <c:v>109.77130977130976</c:v>
                </c:pt>
                <c:pt idx="2613">
                  <c:v>110.81081081081081</c:v>
                </c:pt>
                <c:pt idx="2614">
                  <c:v>113.74220374220374</c:v>
                </c:pt>
                <c:pt idx="2615">
                  <c:v>112.20374220374221</c:v>
                </c:pt>
                <c:pt idx="2616">
                  <c:v>113.30561330561331</c:v>
                </c:pt>
                <c:pt idx="2617">
                  <c:v>113.55509355509355</c:v>
                </c:pt>
                <c:pt idx="2618">
                  <c:v>114.61538461538461</c:v>
                </c:pt>
                <c:pt idx="2619">
                  <c:v>112.993762993763</c:v>
                </c:pt>
                <c:pt idx="2620">
                  <c:v>112.993762993763</c:v>
                </c:pt>
                <c:pt idx="2621">
                  <c:v>114.86486486486487</c:v>
                </c:pt>
                <c:pt idx="2622">
                  <c:v>116.88149688149687</c:v>
                </c:pt>
                <c:pt idx="2623">
                  <c:v>117.0893970893971</c:v>
                </c:pt>
                <c:pt idx="2624">
                  <c:v>116.07068607068607</c:v>
                </c:pt>
                <c:pt idx="2625">
                  <c:v>116.94386694386694</c:v>
                </c:pt>
                <c:pt idx="2626">
                  <c:v>116.0914760914761</c:v>
                </c:pt>
                <c:pt idx="2627">
                  <c:v>112.86902286902287</c:v>
                </c:pt>
                <c:pt idx="2628">
                  <c:v>113.65904365904368</c:v>
                </c:pt>
                <c:pt idx="2629">
                  <c:v>110.83160083160084</c:v>
                </c:pt>
                <c:pt idx="2630">
                  <c:v>113.82536382536381</c:v>
                </c:pt>
                <c:pt idx="2631">
                  <c:v>115.30145530145531</c:v>
                </c:pt>
                <c:pt idx="2632">
                  <c:v>115.88357588357587</c:v>
                </c:pt>
                <c:pt idx="2633">
                  <c:v>115.92515592515591</c:v>
                </c:pt>
                <c:pt idx="2634">
                  <c:v>116.92307692307693</c:v>
                </c:pt>
                <c:pt idx="2635">
                  <c:v>117.13097713097713</c:v>
                </c:pt>
                <c:pt idx="2636">
                  <c:v>118.37837837837837</c:v>
                </c:pt>
                <c:pt idx="2637">
                  <c:v>118.79417879417879</c:v>
                </c:pt>
                <c:pt idx="2638">
                  <c:v>120.06237006237006</c:v>
                </c:pt>
                <c:pt idx="2639">
                  <c:v>120.16632016632016</c:v>
                </c:pt>
                <c:pt idx="2640">
                  <c:v>120.16632016632016</c:v>
                </c:pt>
                <c:pt idx="2641">
                  <c:v>120.45738045738045</c:v>
                </c:pt>
                <c:pt idx="2642">
                  <c:v>120.4989604989605</c:v>
                </c:pt>
                <c:pt idx="2643">
                  <c:v>118.83575883575884</c:v>
                </c:pt>
                <c:pt idx="2644">
                  <c:v>119.6049896049896</c:v>
                </c:pt>
                <c:pt idx="2645">
                  <c:v>116.0914760914761</c:v>
                </c:pt>
                <c:pt idx="2646">
                  <c:v>116.6112266112266</c:v>
                </c:pt>
                <c:pt idx="2647">
                  <c:v>115.86278586278584</c:v>
                </c:pt>
                <c:pt idx="2648">
                  <c:v>113.22245322245321</c:v>
                </c:pt>
                <c:pt idx="2649">
                  <c:v>111.70478170478168</c:v>
                </c:pt>
                <c:pt idx="2650">
                  <c:v>114.69854469854471</c:v>
                </c:pt>
                <c:pt idx="2651">
                  <c:v>113.57588357588358</c:v>
                </c:pt>
                <c:pt idx="2652">
                  <c:v>113.34719334719334</c:v>
                </c:pt>
                <c:pt idx="2653">
                  <c:v>110.70686070686071</c:v>
                </c:pt>
                <c:pt idx="2654">
                  <c:v>111.9126819126819</c:v>
                </c:pt>
                <c:pt idx="2655">
                  <c:v>108.8981288981289</c:v>
                </c:pt>
                <c:pt idx="2656">
                  <c:v>111.28898128898128</c:v>
                </c:pt>
                <c:pt idx="2657">
                  <c:v>110.79002079002078</c:v>
                </c:pt>
                <c:pt idx="2658">
                  <c:v>114.28274428274428</c:v>
                </c:pt>
                <c:pt idx="2659">
                  <c:v>112.24532224532224</c:v>
                </c:pt>
                <c:pt idx="2660">
                  <c:v>112.51559251559252</c:v>
                </c:pt>
                <c:pt idx="2661">
                  <c:v>112.993762993763</c:v>
                </c:pt>
                <c:pt idx="2662">
                  <c:v>113.13929313929314</c:v>
                </c:pt>
                <c:pt idx="2663">
                  <c:v>111.06029106029105</c:v>
                </c:pt>
                <c:pt idx="2664">
                  <c:v>112.43243243243242</c:v>
                </c:pt>
                <c:pt idx="2665">
                  <c:v>112.09979209979211</c:v>
                </c:pt>
                <c:pt idx="2666">
                  <c:v>109.95841995841995</c:v>
                </c:pt>
                <c:pt idx="2667">
                  <c:v>107.44282744282745</c:v>
                </c:pt>
                <c:pt idx="2668">
                  <c:v>107.94178794178795</c:v>
                </c:pt>
                <c:pt idx="2669">
                  <c:v>110.74844074844074</c:v>
                </c:pt>
                <c:pt idx="2670">
                  <c:v>109.97920997920998</c:v>
                </c:pt>
                <c:pt idx="2671">
                  <c:v>110.33264033264032</c:v>
                </c:pt>
                <c:pt idx="2672">
                  <c:v>110.8939708939709</c:v>
                </c:pt>
                <c:pt idx="2673">
                  <c:v>111.97505197505197</c:v>
                </c:pt>
                <c:pt idx="2674">
                  <c:v>111.97505197505197</c:v>
                </c:pt>
                <c:pt idx="2675">
                  <c:v>112.4116424116424</c:v>
                </c:pt>
                <c:pt idx="2676">
                  <c:v>113.03534303534302</c:v>
                </c:pt>
                <c:pt idx="2677">
                  <c:v>111.37214137214137</c:v>
                </c:pt>
                <c:pt idx="2678">
                  <c:v>112.28690228690228</c:v>
                </c:pt>
                <c:pt idx="2679">
                  <c:v>111.33056133056132</c:v>
                </c:pt>
                <c:pt idx="2680">
                  <c:v>110.66528066528065</c:v>
                </c:pt>
                <c:pt idx="2681">
                  <c:v>111.12266112266111</c:v>
                </c:pt>
                <c:pt idx="2682">
                  <c:v>111.68399168399168</c:v>
                </c:pt>
                <c:pt idx="2683">
                  <c:v>112.70270270270271</c:v>
                </c:pt>
                <c:pt idx="2684">
                  <c:v>112.993762993763</c:v>
                </c:pt>
                <c:pt idx="2685">
                  <c:v>112.57796257796258</c:v>
                </c:pt>
                <c:pt idx="2686">
                  <c:v>111.66320166320168</c:v>
                </c:pt>
                <c:pt idx="2687">
                  <c:v>112.34927234927234</c:v>
                </c:pt>
                <c:pt idx="2688">
                  <c:v>111.95426195426195</c:v>
                </c:pt>
                <c:pt idx="2689">
                  <c:v>113.57588357588358</c:v>
                </c:pt>
                <c:pt idx="2690">
                  <c:v>113.72141372141374</c:v>
                </c:pt>
                <c:pt idx="2691">
                  <c:v>113.65904365904368</c:v>
                </c:pt>
                <c:pt idx="2692">
                  <c:v>114.5114345114345</c:v>
                </c:pt>
                <c:pt idx="2693">
                  <c:v>114.24116424116424</c:v>
                </c:pt>
                <c:pt idx="2694">
                  <c:v>112.22453222453221</c:v>
                </c:pt>
                <c:pt idx="2695">
                  <c:v>112.22453222453221</c:v>
                </c:pt>
                <c:pt idx="2696">
                  <c:v>110.95634095634095</c:v>
                </c:pt>
                <c:pt idx="2697">
                  <c:v>111.47609147609148</c:v>
                </c:pt>
                <c:pt idx="2698">
                  <c:v>112.53638253638255</c:v>
                </c:pt>
                <c:pt idx="2699">
                  <c:v>113.70062370062368</c:v>
                </c:pt>
                <c:pt idx="2700">
                  <c:v>111.66320166320168</c:v>
                </c:pt>
                <c:pt idx="2701">
                  <c:v>111.35135135135134</c:v>
                </c:pt>
                <c:pt idx="2702">
                  <c:v>108.27442827442826</c:v>
                </c:pt>
                <c:pt idx="2703">
                  <c:v>108.12889812889811</c:v>
                </c:pt>
                <c:pt idx="2704">
                  <c:v>110.08316008316008</c:v>
                </c:pt>
                <c:pt idx="2705">
                  <c:v>109.97920997920998</c:v>
                </c:pt>
                <c:pt idx="2706">
                  <c:v>111.45530145530145</c:v>
                </c:pt>
                <c:pt idx="2707">
                  <c:v>111.12266112266111</c:v>
                </c:pt>
                <c:pt idx="2708">
                  <c:v>111.76715176715174</c:v>
                </c:pt>
                <c:pt idx="2709">
                  <c:v>110.47817047817048</c:v>
                </c:pt>
                <c:pt idx="2710">
                  <c:v>111.39293139293139</c:v>
                </c:pt>
                <c:pt idx="2711">
                  <c:v>112.49480249480249</c:v>
                </c:pt>
                <c:pt idx="2712">
                  <c:v>113.32640332640331</c:v>
                </c:pt>
                <c:pt idx="2713">
                  <c:v>113.34719334719334</c:v>
                </c:pt>
                <c:pt idx="2714">
                  <c:v>114.07484407484407</c:v>
                </c:pt>
                <c:pt idx="2715">
                  <c:v>114.07484407484407</c:v>
                </c:pt>
                <c:pt idx="2716">
                  <c:v>116.42411642411643</c:v>
                </c:pt>
                <c:pt idx="2717">
                  <c:v>116.6112266112266</c:v>
                </c:pt>
                <c:pt idx="2718">
                  <c:v>115.36382536382537</c:v>
                </c:pt>
                <c:pt idx="2719">
                  <c:v>116.4033264033264</c:v>
                </c:pt>
                <c:pt idx="2720">
                  <c:v>115.82120582120584</c:v>
                </c:pt>
                <c:pt idx="2721">
                  <c:v>115.25987525987524</c:v>
                </c:pt>
                <c:pt idx="2722">
                  <c:v>114.92723492723493</c:v>
                </c:pt>
                <c:pt idx="2723">
                  <c:v>115.34303534303534</c:v>
                </c:pt>
                <c:pt idx="2724">
                  <c:v>114.94802494802494</c:v>
                </c:pt>
                <c:pt idx="2725">
                  <c:v>115.25987525987524</c:v>
                </c:pt>
                <c:pt idx="2726">
                  <c:v>114.46985446985447</c:v>
                </c:pt>
                <c:pt idx="2727">
                  <c:v>112.9106029106029</c:v>
                </c:pt>
                <c:pt idx="2728">
                  <c:v>113.53430353430353</c:v>
                </c:pt>
                <c:pt idx="2729">
                  <c:v>112.74428274428274</c:v>
                </c:pt>
                <c:pt idx="2730">
                  <c:v>113.22245322245321</c:v>
                </c:pt>
                <c:pt idx="2731">
                  <c:v>112.70270270270271</c:v>
                </c:pt>
                <c:pt idx="2732">
                  <c:v>113.38877338877337</c:v>
                </c:pt>
                <c:pt idx="2733">
                  <c:v>114.42827442827441</c:v>
                </c:pt>
                <c:pt idx="2734">
                  <c:v>115.38461538461537</c:v>
                </c:pt>
                <c:pt idx="2735">
                  <c:v>115.48856548856547</c:v>
                </c:pt>
                <c:pt idx="2736">
                  <c:v>115.4054054054054</c:v>
                </c:pt>
                <c:pt idx="2737">
                  <c:v>114.65696465696465</c:v>
                </c:pt>
                <c:pt idx="2738">
                  <c:v>114.012474012474</c:v>
                </c:pt>
                <c:pt idx="2739">
                  <c:v>113.88773388773387</c:v>
                </c:pt>
                <c:pt idx="2740">
                  <c:v>113.88773388773387</c:v>
                </c:pt>
                <c:pt idx="2741">
                  <c:v>111.89189189189189</c:v>
                </c:pt>
                <c:pt idx="2742">
                  <c:v>111.76715176715174</c:v>
                </c:pt>
                <c:pt idx="2743">
                  <c:v>109.43866943866945</c:v>
                </c:pt>
                <c:pt idx="2744">
                  <c:v>111.33056133056132</c:v>
                </c:pt>
                <c:pt idx="2745">
                  <c:v>111.43451143451144</c:v>
                </c:pt>
                <c:pt idx="2746">
                  <c:v>111.53846153846155</c:v>
                </c:pt>
                <c:pt idx="2747">
                  <c:v>112.01663201663202</c:v>
                </c:pt>
                <c:pt idx="2748">
                  <c:v>112.28690228690228</c:v>
                </c:pt>
                <c:pt idx="2749">
                  <c:v>111.41372141372142</c:v>
                </c:pt>
                <c:pt idx="2750">
                  <c:v>109.54261954261952</c:v>
                </c:pt>
                <c:pt idx="2751">
                  <c:v>109.89604989604989</c:v>
                </c:pt>
                <c:pt idx="2752">
                  <c:v>110.60291060291061</c:v>
                </c:pt>
                <c:pt idx="2753">
                  <c:v>110.81081081081081</c:v>
                </c:pt>
                <c:pt idx="2754">
                  <c:v>109.16839916839916</c:v>
                </c:pt>
                <c:pt idx="2755">
                  <c:v>107.08939708939708</c:v>
                </c:pt>
                <c:pt idx="2756">
                  <c:v>104.92723492723492</c:v>
                </c:pt>
                <c:pt idx="2757">
                  <c:v>107.77546777546777</c:v>
                </c:pt>
                <c:pt idx="2758">
                  <c:v>108.31600831600832</c:v>
                </c:pt>
                <c:pt idx="2759">
                  <c:v>107.27650727650729</c:v>
                </c:pt>
                <c:pt idx="2760">
                  <c:v>108.04573804573805</c:v>
                </c:pt>
                <c:pt idx="2761">
                  <c:v>108.50311850311849</c:v>
                </c:pt>
                <c:pt idx="2762">
                  <c:v>109.06444906444905</c:v>
                </c:pt>
                <c:pt idx="2763">
                  <c:v>108.8981288981289</c:v>
                </c:pt>
                <c:pt idx="2764">
                  <c:v>107.98336798336798</c:v>
                </c:pt>
                <c:pt idx="2765">
                  <c:v>108.33679833679832</c:v>
                </c:pt>
                <c:pt idx="2766">
                  <c:v>108.48232848232848</c:v>
                </c:pt>
                <c:pt idx="2767">
                  <c:v>108.77338877338877</c:v>
                </c:pt>
                <c:pt idx="2768">
                  <c:v>107.81704781704782</c:v>
                </c:pt>
                <c:pt idx="2769">
                  <c:v>107.54677754677753</c:v>
                </c:pt>
                <c:pt idx="2770">
                  <c:v>106.56964656964657</c:v>
                </c:pt>
                <c:pt idx="2771">
                  <c:v>104.61538461538463</c:v>
                </c:pt>
                <c:pt idx="2772">
                  <c:v>104.78170478170476</c:v>
                </c:pt>
                <c:pt idx="2773">
                  <c:v>102.993762993763</c:v>
                </c:pt>
                <c:pt idx="2774">
                  <c:v>102.9106029106029</c:v>
                </c:pt>
                <c:pt idx="2775">
                  <c:v>104.46985446985447</c:v>
                </c:pt>
                <c:pt idx="2776">
                  <c:v>106.83991683991685</c:v>
                </c:pt>
                <c:pt idx="2777">
                  <c:v>106.96465696465695</c:v>
                </c:pt>
                <c:pt idx="2778">
                  <c:v>105.94594594594595</c:v>
                </c:pt>
                <c:pt idx="2779">
                  <c:v>107.25571725571726</c:v>
                </c:pt>
                <c:pt idx="2780">
                  <c:v>107.48440748440748</c:v>
                </c:pt>
                <c:pt idx="2781">
                  <c:v>108.96049896049895</c:v>
                </c:pt>
                <c:pt idx="2782">
                  <c:v>110.35343035343035</c:v>
                </c:pt>
                <c:pt idx="2783">
                  <c:v>109.85446985446985</c:v>
                </c:pt>
                <c:pt idx="2784">
                  <c:v>110.43659043659042</c:v>
                </c:pt>
                <c:pt idx="2785">
                  <c:v>110.43659043659042</c:v>
                </c:pt>
                <c:pt idx="2786">
                  <c:v>111.08108108108108</c:v>
                </c:pt>
                <c:pt idx="2787">
                  <c:v>109.45945945945945</c:v>
                </c:pt>
                <c:pt idx="2788">
                  <c:v>109.25155925155924</c:v>
                </c:pt>
                <c:pt idx="2789">
                  <c:v>109.12681912681911</c:v>
                </c:pt>
                <c:pt idx="2790">
                  <c:v>109.41787941787942</c:v>
                </c:pt>
                <c:pt idx="2791">
                  <c:v>108.50311850311849</c:v>
                </c:pt>
                <c:pt idx="2792">
                  <c:v>108.48232848232848</c:v>
                </c:pt>
                <c:pt idx="2793">
                  <c:v>107.25571725571726</c:v>
                </c:pt>
                <c:pt idx="2794">
                  <c:v>106.79833679833679</c:v>
                </c:pt>
                <c:pt idx="2795">
                  <c:v>103.92931392931392</c:v>
                </c:pt>
                <c:pt idx="2796">
                  <c:v>104.69854469854469</c:v>
                </c:pt>
                <c:pt idx="2797">
                  <c:v>106.00831600831602</c:v>
                </c:pt>
                <c:pt idx="2798">
                  <c:v>106.83991683991685</c:v>
                </c:pt>
                <c:pt idx="2799">
                  <c:v>105.57172557172557</c:v>
                </c:pt>
                <c:pt idx="2800">
                  <c:v>106.25779625779626</c:v>
                </c:pt>
                <c:pt idx="2801">
                  <c:v>104.88565488565489</c:v>
                </c:pt>
                <c:pt idx="2802">
                  <c:v>103.9085239085239</c:v>
                </c:pt>
                <c:pt idx="2803">
                  <c:v>104.74012474012476</c:v>
                </c:pt>
                <c:pt idx="2804">
                  <c:v>104.63617463617463</c:v>
                </c:pt>
                <c:pt idx="2805">
                  <c:v>103.0977130977131</c:v>
                </c:pt>
                <c:pt idx="2806">
                  <c:v>103.82536382536382</c:v>
                </c:pt>
                <c:pt idx="2807">
                  <c:v>103.24324324324323</c:v>
                </c:pt>
                <c:pt idx="2808">
                  <c:v>105.25987525987526</c:v>
                </c:pt>
                <c:pt idx="2809">
                  <c:v>105.65488565488566</c:v>
                </c:pt>
                <c:pt idx="2810">
                  <c:v>105.44698544698544</c:v>
                </c:pt>
                <c:pt idx="2811">
                  <c:v>104.90644490644489</c:v>
                </c:pt>
                <c:pt idx="2812">
                  <c:v>106.36174636174636</c:v>
                </c:pt>
                <c:pt idx="2813">
                  <c:v>106.69438669438669</c:v>
                </c:pt>
                <c:pt idx="2814">
                  <c:v>107.98336798336798</c:v>
                </c:pt>
                <c:pt idx="2815">
                  <c:v>107.71309771309771</c:v>
                </c:pt>
                <c:pt idx="2816">
                  <c:v>109.14760914760915</c:v>
                </c:pt>
                <c:pt idx="2817">
                  <c:v>109.12681912681911</c:v>
                </c:pt>
                <c:pt idx="2818">
                  <c:v>108.41995841995842</c:v>
                </c:pt>
                <c:pt idx="2819">
                  <c:v>108.19126819126819</c:v>
                </c:pt>
                <c:pt idx="2820">
                  <c:v>108.75259875259874</c:v>
                </c:pt>
                <c:pt idx="2821">
                  <c:v>108.19126819126819</c:v>
                </c:pt>
                <c:pt idx="2822">
                  <c:v>107.31808731808732</c:v>
                </c:pt>
                <c:pt idx="2823">
                  <c:v>107.42203742203742</c:v>
                </c:pt>
                <c:pt idx="2824">
                  <c:v>105.86278586278586</c:v>
                </c:pt>
                <c:pt idx="2825">
                  <c:v>106.69438669438669</c:v>
                </c:pt>
                <c:pt idx="2826">
                  <c:v>105.73804573804573</c:v>
                </c:pt>
                <c:pt idx="2827">
                  <c:v>106.23700623700623</c:v>
                </c:pt>
                <c:pt idx="2828">
                  <c:v>105.98752598752598</c:v>
                </c:pt>
                <c:pt idx="2829">
                  <c:v>105.86278586278586</c:v>
                </c:pt>
                <c:pt idx="2830">
                  <c:v>106.83991683991685</c:v>
                </c:pt>
                <c:pt idx="2831">
                  <c:v>106.42411642411642</c:v>
                </c:pt>
                <c:pt idx="2832">
                  <c:v>105.98752598752598</c:v>
                </c:pt>
                <c:pt idx="2833">
                  <c:v>107.81704781704782</c:v>
                </c:pt>
                <c:pt idx="2834">
                  <c:v>108.10810810810811</c:v>
                </c:pt>
                <c:pt idx="2835">
                  <c:v>107.75467775467776</c:v>
                </c:pt>
                <c:pt idx="2836">
                  <c:v>107.90020790020789</c:v>
                </c:pt>
                <c:pt idx="2837">
                  <c:v>107.33887733887735</c:v>
                </c:pt>
                <c:pt idx="2838">
                  <c:v>106.02910602910602</c:v>
                </c:pt>
                <c:pt idx="2839">
                  <c:v>105.86278586278586</c:v>
                </c:pt>
                <c:pt idx="2840">
                  <c:v>105.010395010395</c:v>
                </c:pt>
                <c:pt idx="2841">
                  <c:v>104.90644490644489</c:v>
                </c:pt>
                <c:pt idx="2842">
                  <c:v>104.76091476091476</c:v>
                </c:pt>
                <c:pt idx="2843">
                  <c:v>104.76091476091476</c:v>
                </c:pt>
                <c:pt idx="2844">
                  <c:v>101.24740124740126</c:v>
                </c:pt>
                <c:pt idx="2845">
                  <c:v>101.64241164241163</c:v>
                </c:pt>
                <c:pt idx="2846">
                  <c:v>101.53846153846153</c:v>
                </c:pt>
                <c:pt idx="2847">
                  <c:v>101.91268191268192</c:v>
                </c:pt>
                <c:pt idx="2848">
                  <c:v>103.16008316008316</c:v>
                </c:pt>
                <c:pt idx="2849">
                  <c:v>101.70478170478169</c:v>
                </c:pt>
                <c:pt idx="2850">
                  <c:v>102.4948024948025</c:v>
                </c:pt>
                <c:pt idx="2851">
                  <c:v>104.1164241164241</c:v>
                </c:pt>
                <c:pt idx="2852">
                  <c:v>104.53222453222453</c:v>
                </c:pt>
                <c:pt idx="2853">
                  <c:v>104.03326403326403</c:v>
                </c:pt>
                <c:pt idx="2854">
                  <c:v>104.1164241164241</c:v>
                </c:pt>
                <c:pt idx="2855">
                  <c:v>101.01871101871103</c:v>
                </c:pt>
                <c:pt idx="2856">
                  <c:v>100.79002079002078</c:v>
                </c:pt>
                <c:pt idx="2857">
                  <c:v>100.4989604989605</c:v>
                </c:pt>
                <c:pt idx="2858">
                  <c:v>100.62370062370061</c:v>
                </c:pt>
                <c:pt idx="2859">
                  <c:v>100.12474012474011</c:v>
                </c:pt>
                <c:pt idx="2860">
                  <c:v>98.627858627858629</c:v>
                </c:pt>
                <c:pt idx="2861">
                  <c:v>100.29106029106029</c:v>
                </c:pt>
                <c:pt idx="2862">
                  <c:v>100.76923076923077</c:v>
                </c:pt>
                <c:pt idx="2863">
                  <c:v>101.28898128898129</c:v>
                </c:pt>
                <c:pt idx="2864">
                  <c:v>101.28898128898129</c:v>
                </c:pt>
                <c:pt idx="2865">
                  <c:v>101.74636174636174</c:v>
                </c:pt>
                <c:pt idx="2866">
                  <c:v>101.4137214137214</c:v>
                </c:pt>
                <c:pt idx="2867">
                  <c:v>100.95634095634097</c:v>
                </c:pt>
                <c:pt idx="2868">
                  <c:v>102.05821205821206</c:v>
                </c:pt>
                <c:pt idx="2869">
                  <c:v>101.55925155925156</c:v>
                </c:pt>
                <c:pt idx="2870">
                  <c:v>102.28690228690229</c:v>
                </c:pt>
                <c:pt idx="2871">
                  <c:v>101.93347193347194</c:v>
                </c:pt>
                <c:pt idx="2872">
                  <c:v>100.27027027027027</c:v>
                </c:pt>
                <c:pt idx="2873">
                  <c:v>100.72765072765073</c:v>
                </c:pt>
                <c:pt idx="2874">
                  <c:v>101.64241164241163</c:v>
                </c:pt>
                <c:pt idx="2875">
                  <c:v>101.64241164241163</c:v>
                </c:pt>
                <c:pt idx="2876">
                  <c:v>103.991683991684</c:v>
                </c:pt>
                <c:pt idx="2877">
                  <c:v>105.71725571725572</c:v>
                </c:pt>
                <c:pt idx="2878">
                  <c:v>104.22037422037423</c:v>
                </c:pt>
                <c:pt idx="2879">
                  <c:v>104.17879417879416</c:v>
                </c:pt>
                <c:pt idx="2880">
                  <c:v>104.17879417879416</c:v>
                </c:pt>
                <c:pt idx="2881">
                  <c:v>102.32848232848232</c:v>
                </c:pt>
                <c:pt idx="2882">
                  <c:v>102.76507276507276</c:v>
                </c:pt>
                <c:pt idx="2883">
                  <c:v>103.36798336798336</c:v>
                </c:pt>
                <c:pt idx="2884">
                  <c:v>101.87110187110187</c:v>
                </c:pt>
                <c:pt idx="2885">
                  <c:v>100.43659043659044</c:v>
                </c:pt>
                <c:pt idx="2886">
                  <c:v>100.24948024948024</c:v>
                </c:pt>
                <c:pt idx="2887">
                  <c:v>98.981288981288969</c:v>
                </c:pt>
                <c:pt idx="2888">
                  <c:v>97.837837837837839</c:v>
                </c:pt>
                <c:pt idx="2889">
                  <c:v>98.316008316008308</c:v>
                </c:pt>
                <c:pt idx="2890">
                  <c:v>101.53846153846153</c:v>
                </c:pt>
                <c:pt idx="2891">
                  <c:v>102.16216216216216</c:v>
                </c:pt>
                <c:pt idx="2892">
                  <c:v>101.995841995842</c:v>
                </c:pt>
                <c:pt idx="2893">
                  <c:v>100.9147609147609</c:v>
                </c:pt>
                <c:pt idx="2894">
                  <c:v>101.16424116424116</c:v>
                </c:pt>
                <c:pt idx="2895">
                  <c:v>100.95634095634097</c:v>
                </c:pt>
                <c:pt idx="2896">
                  <c:v>101.93347193347194</c:v>
                </c:pt>
                <c:pt idx="2897">
                  <c:v>103.53430353430353</c:v>
                </c:pt>
                <c:pt idx="2898">
                  <c:v>102.84823284823284</c:v>
                </c:pt>
                <c:pt idx="2899">
                  <c:v>101.28898128898129</c:v>
                </c:pt>
                <c:pt idx="2900">
                  <c:v>100.5821205821206</c:v>
                </c:pt>
                <c:pt idx="2901">
                  <c:v>102.76507276507276</c:v>
                </c:pt>
                <c:pt idx="2902">
                  <c:v>103.5135135135135</c:v>
                </c:pt>
                <c:pt idx="2903">
                  <c:v>102.30769230769229</c:v>
                </c:pt>
                <c:pt idx="2904">
                  <c:v>101.28898128898129</c:v>
                </c:pt>
                <c:pt idx="2905">
                  <c:v>101.28898128898129</c:v>
                </c:pt>
                <c:pt idx="2906">
                  <c:v>99.854469854469855</c:v>
                </c:pt>
                <c:pt idx="2907">
                  <c:v>98.690228690228693</c:v>
                </c:pt>
                <c:pt idx="2908">
                  <c:v>96.65280665280666</c:v>
                </c:pt>
                <c:pt idx="2909">
                  <c:v>98.440748440748436</c:v>
                </c:pt>
                <c:pt idx="2910">
                  <c:v>97.151767151767146</c:v>
                </c:pt>
                <c:pt idx="2911">
                  <c:v>95.862785862785856</c:v>
                </c:pt>
                <c:pt idx="2912">
                  <c:v>96.029106029106032</c:v>
                </c:pt>
                <c:pt idx="2913">
                  <c:v>94.677754677754677</c:v>
                </c:pt>
                <c:pt idx="2914">
                  <c:v>92.765072765072759</c:v>
                </c:pt>
                <c:pt idx="2915">
                  <c:v>89.293139293139305</c:v>
                </c:pt>
                <c:pt idx="2916">
                  <c:v>89.584199584199581</c:v>
                </c:pt>
                <c:pt idx="2917">
                  <c:v>92.120582120582114</c:v>
                </c:pt>
                <c:pt idx="2918">
                  <c:v>90.395010395010388</c:v>
                </c:pt>
                <c:pt idx="2919">
                  <c:v>88.5031185031185</c:v>
                </c:pt>
                <c:pt idx="2920">
                  <c:v>86.361746361746356</c:v>
                </c:pt>
                <c:pt idx="2921">
                  <c:v>86.486486486486484</c:v>
                </c:pt>
                <c:pt idx="2922">
                  <c:v>93.451143451143466</c:v>
                </c:pt>
                <c:pt idx="2923">
                  <c:v>92.972972972972968</c:v>
                </c:pt>
                <c:pt idx="2924">
                  <c:v>94.303534303534292</c:v>
                </c:pt>
                <c:pt idx="2925">
                  <c:v>92.84823284823284</c:v>
                </c:pt>
                <c:pt idx="2926">
                  <c:v>94.532224532224532</c:v>
                </c:pt>
                <c:pt idx="2927">
                  <c:v>93.908523908523904</c:v>
                </c:pt>
                <c:pt idx="2928">
                  <c:v>94.407484407484404</c:v>
                </c:pt>
                <c:pt idx="2929">
                  <c:v>93.659043659043647</c:v>
                </c:pt>
                <c:pt idx="2930">
                  <c:v>93.970893970893982</c:v>
                </c:pt>
                <c:pt idx="2931">
                  <c:v>95.571725571725565</c:v>
                </c:pt>
                <c:pt idx="2932">
                  <c:v>95.301455301455306</c:v>
                </c:pt>
                <c:pt idx="2933">
                  <c:v>93.86694386694387</c:v>
                </c:pt>
                <c:pt idx="2934">
                  <c:v>95.42619542619542</c:v>
                </c:pt>
                <c:pt idx="2935">
                  <c:v>97.110187110187113</c:v>
                </c:pt>
                <c:pt idx="2936">
                  <c:v>95.322245322245323</c:v>
                </c:pt>
                <c:pt idx="2937">
                  <c:v>94.07484407484408</c:v>
                </c:pt>
                <c:pt idx="2938">
                  <c:v>93.326403326403323</c:v>
                </c:pt>
                <c:pt idx="2939">
                  <c:v>93.409563409563404</c:v>
                </c:pt>
                <c:pt idx="2940">
                  <c:v>92.245322245322242</c:v>
                </c:pt>
                <c:pt idx="2941">
                  <c:v>91.954261954261938</c:v>
                </c:pt>
                <c:pt idx="2942">
                  <c:v>93.160083160083161</c:v>
                </c:pt>
                <c:pt idx="2943">
                  <c:v>91.954261954261938</c:v>
                </c:pt>
                <c:pt idx="2944">
                  <c:v>91.954261954261938</c:v>
                </c:pt>
                <c:pt idx="2945">
                  <c:v>91.642411642411631</c:v>
                </c:pt>
                <c:pt idx="2946">
                  <c:v>91.185031185031178</c:v>
                </c:pt>
                <c:pt idx="2947">
                  <c:v>90.644490644490645</c:v>
                </c:pt>
                <c:pt idx="2948">
                  <c:v>88.898128898128888</c:v>
                </c:pt>
                <c:pt idx="2949">
                  <c:v>88.108108108108112</c:v>
                </c:pt>
                <c:pt idx="2950">
                  <c:v>87.463617463617453</c:v>
                </c:pt>
                <c:pt idx="2951">
                  <c:v>85.550935550935549</c:v>
                </c:pt>
                <c:pt idx="2952">
                  <c:v>86.548856548856563</c:v>
                </c:pt>
                <c:pt idx="2953">
                  <c:v>87.796257796257777</c:v>
                </c:pt>
                <c:pt idx="2954">
                  <c:v>88.108108108108112</c:v>
                </c:pt>
                <c:pt idx="2955">
                  <c:v>87.983367983367984</c:v>
                </c:pt>
                <c:pt idx="2956">
                  <c:v>88.627858627858629</c:v>
                </c:pt>
                <c:pt idx="2957">
                  <c:v>89.584199584199581</c:v>
                </c:pt>
                <c:pt idx="2958">
                  <c:v>86.278586278586275</c:v>
                </c:pt>
                <c:pt idx="2959">
                  <c:v>85.093555093555096</c:v>
                </c:pt>
                <c:pt idx="2960">
                  <c:v>82.64033264033263</c:v>
                </c:pt>
                <c:pt idx="2961">
                  <c:v>83.035343035343018</c:v>
                </c:pt>
                <c:pt idx="2962">
                  <c:v>82.453222453222438</c:v>
                </c:pt>
                <c:pt idx="2963">
                  <c:v>81.912681912681904</c:v>
                </c:pt>
                <c:pt idx="2964">
                  <c:v>84.178794178794178</c:v>
                </c:pt>
                <c:pt idx="2965">
                  <c:v>83.84615384615384</c:v>
                </c:pt>
                <c:pt idx="2966">
                  <c:v>85.904365904365903</c:v>
                </c:pt>
                <c:pt idx="2967">
                  <c:v>83.84615384615384</c:v>
                </c:pt>
                <c:pt idx="2968">
                  <c:v>85.176715176715163</c:v>
                </c:pt>
                <c:pt idx="2969">
                  <c:v>85.530145530145532</c:v>
                </c:pt>
                <c:pt idx="2970">
                  <c:v>86.174636174636177</c:v>
                </c:pt>
                <c:pt idx="2971">
                  <c:v>84.677754677754663</c:v>
                </c:pt>
                <c:pt idx="2972">
                  <c:v>85.093555093555096</c:v>
                </c:pt>
                <c:pt idx="2973">
                  <c:v>86.42411642411642</c:v>
                </c:pt>
                <c:pt idx="2974">
                  <c:v>87.42203742203742</c:v>
                </c:pt>
                <c:pt idx="2975">
                  <c:v>87.42203742203742</c:v>
                </c:pt>
                <c:pt idx="2976">
                  <c:v>88.648648648648646</c:v>
                </c:pt>
                <c:pt idx="2977">
                  <c:v>88.024948024948031</c:v>
                </c:pt>
                <c:pt idx="2978">
                  <c:v>89.542619542619533</c:v>
                </c:pt>
                <c:pt idx="2979">
                  <c:v>88.087318087318081</c:v>
                </c:pt>
                <c:pt idx="2980">
                  <c:v>88.565488565488565</c:v>
                </c:pt>
                <c:pt idx="2981">
                  <c:v>88.835758835758824</c:v>
                </c:pt>
                <c:pt idx="2982">
                  <c:v>89.313929313929307</c:v>
                </c:pt>
                <c:pt idx="2983">
                  <c:v>86.465696465696467</c:v>
                </c:pt>
                <c:pt idx="2984">
                  <c:v>85.509355509355515</c:v>
                </c:pt>
                <c:pt idx="2985">
                  <c:v>82.515592515592502</c:v>
                </c:pt>
                <c:pt idx="2986">
                  <c:v>83.659043659043661</c:v>
                </c:pt>
                <c:pt idx="2987">
                  <c:v>84.760914760914758</c:v>
                </c:pt>
                <c:pt idx="2988">
                  <c:v>82.162162162162161</c:v>
                </c:pt>
                <c:pt idx="2989">
                  <c:v>82.474012474012468</c:v>
                </c:pt>
                <c:pt idx="2990">
                  <c:v>82.474012474012468</c:v>
                </c:pt>
                <c:pt idx="2991">
                  <c:v>83.804573804573806</c:v>
                </c:pt>
                <c:pt idx="2992">
                  <c:v>82.307692307692321</c:v>
                </c:pt>
                <c:pt idx="2993">
                  <c:v>82.557172557172549</c:v>
                </c:pt>
                <c:pt idx="2994">
                  <c:v>84.511434511434501</c:v>
                </c:pt>
                <c:pt idx="2995">
                  <c:v>84.615384615384613</c:v>
                </c:pt>
                <c:pt idx="2996">
                  <c:v>84.095634095634097</c:v>
                </c:pt>
                <c:pt idx="2997">
                  <c:v>83.762993762993759</c:v>
                </c:pt>
                <c:pt idx="2998">
                  <c:v>83.367983367983371</c:v>
                </c:pt>
                <c:pt idx="2999">
                  <c:v>82.848232848232854</c:v>
                </c:pt>
                <c:pt idx="3000">
                  <c:v>82.848232848232854</c:v>
                </c:pt>
                <c:pt idx="3001">
                  <c:v>82.203742203742209</c:v>
                </c:pt>
                <c:pt idx="3002">
                  <c:v>81.704781704781695</c:v>
                </c:pt>
                <c:pt idx="3003">
                  <c:v>83.347193347193354</c:v>
                </c:pt>
                <c:pt idx="3004">
                  <c:v>83.347193347193354</c:v>
                </c:pt>
                <c:pt idx="3005">
                  <c:v>81.122661122661128</c:v>
                </c:pt>
                <c:pt idx="3006">
                  <c:v>80.810810810810807</c:v>
                </c:pt>
                <c:pt idx="3007">
                  <c:v>80.623700623700628</c:v>
                </c:pt>
                <c:pt idx="3008">
                  <c:v>79.896049896049888</c:v>
                </c:pt>
                <c:pt idx="3009">
                  <c:v>80.311850311850321</c:v>
                </c:pt>
                <c:pt idx="3010">
                  <c:v>80.873180873180871</c:v>
                </c:pt>
                <c:pt idx="3011">
                  <c:v>82.203742203742209</c:v>
                </c:pt>
                <c:pt idx="3012">
                  <c:v>81.85031185031184</c:v>
                </c:pt>
                <c:pt idx="3013">
                  <c:v>82.78586278586279</c:v>
                </c:pt>
                <c:pt idx="3014">
                  <c:v>81.954261954261952</c:v>
                </c:pt>
                <c:pt idx="3015">
                  <c:v>82.245322245322257</c:v>
                </c:pt>
                <c:pt idx="3016">
                  <c:v>81.600831600831597</c:v>
                </c:pt>
                <c:pt idx="3017">
                  <c:v>83.118503118503099</c:v>
                </c:pt>
                <c:pt idx="3018">
                  <c:v>83.471933471933468</c:v>
                </c:pt>
                <c:pt idx="3019">
                  <c:v>83.07692307692308</c:v>
                </c:pt>
                <c:pt idx="3020">
                  <c:v>82.370062370062357</c:v>
                </c:pt>
                <c:pt idx="3021">
                  <c:v>81.975051975051969</c:v>
                </c:pt>
                <c:pt idx="3022">
                  <c:v>82.619542619542614</c:v>
                </c:pt>
                <c:pt idx="3023">
                  <c:v>83.201663201663195</c:v>
                </c:pt>
                <c:pt idx="3024">
                  <c:v>83.28482328482329</c:v>
                </c:pt>
                <c:pt idx="3025">
                  <c:v>83.388773388773387</c:v>
                </c:pt>
                <c:pt idx="3026">
                  <c:v>83.07692307692308</c:v>
                </c:pt>
                <c:pt idx="3027">
                  <c:v>84.116424116424113</c:v>
                </c:pt>
                <c:pt idx="3028">
                  <c:v>84.449064449064437</c:v>
                </c:pt>
                <c:pt idx="3029">
                  <c:v>85.343035343035339</c:v>
                </c:pt>
                <c:pt idx="3030">
                  <c:v>84.948024948024951</c:v>
                </c:pt>
                <c:pt idx="3031">
                  <c:v>84.927234927234935</c:v>
                </c:pt>
                <c:pt idx="3032">
                  <c:v>84.573804573804566</c:v>
                </c:pt>
                <c:pt idx="3033">
                  <c:v>84.095634095634097</c:v>
                </c:pt>
                <c:pt idx="3034">
                  <c:v>82.952182952182952</c:v>
                </c:pt>
                <c:pt idx="3035">
                  <c:v>82.224532224532226</c:v>
                </c:pt>
                <c:pt idx="3036">
                  <c:v>82.661122661122661</c:v>
                </c:pt>
                <c:pt idx="3037">
                  <c:v>82.64033264033263</c:v>
                </c:pt>
                <c:pt idx="3038">
                  <c:v>84.42827442827442</c:v>
                </c:pt>
                <c:pt idx="3039">
                  <c:v>83.180873180873178</c:v>
                </c:pt>
                <c:pt idx="3040">
                  <c:v>82.661122661122661</c:v>
                </c:pt>
                <c:pt idx="3041">
                  <c:v>81.683991683991678</c:v>
                </c:pt>
                <c:pt idx="3042">
                  <c:v>81.975051975051969</c:v>
                </c:pt>
                <c:pt idx="3043">
                  <c:v>81.330561330561324</c:v>
                </c:pt>
                <c:pt idx="3044">
                  <c:v>80.582120582120581</c:v>
                </c:pt>
                <c:pt idx="3045">
                  <c:v>80.582120582120581</c:v>
                </c:pt>
                <c:pt idx="3046">
                  <c:v>79.625779625779614</c:v>
                </c:pt>
                <c:pt idx="3047">
                  <c:v>80.332640332640324</c:v>
                </c:pt>
                <c:pt idx="3048">
                  <c:v>79.896049896049888</c:v>
                </c:pt>
                <c:pt idx="3049">
                  <c:v>81.081081081081081</c:v>
                </c:pt>
                <c:pt idx="3050">
                  <c:v>82.28690228690229</c:v>
                </c:pt>
                <c:pt idx="3051">
                  <c:v>79.750519750519743</c:v>
                </c:pt>
                <c:pt idx="3052">
                  <c:v>80.145530145530145</c:v>
                </c:pt>
                <c:pt idx="3053">
                  <c:v>79.293139293139291</c:v>
                </c:pt>
                <c:pt idx="3054">
                  <c:v>78.565488565488565</c:v>
                </c:pt>
                <c:pt idx="3055">
                  <c:v>78.814968814968807</c:v>
                </c:pt>
                <c:pt idx="3056">
                  <c:v>78.378378378378372</c:v>
                </c:pt>
                <c:pt idx="3057">
                  <c:v>77.068607068607065</c:v>
                </c:pt>
                <c:pt idx="3058">
                  <c:v>76.694386694386694</c:v>
                </c:pt>
                <c:pt idx="3059">
                  <c:v>74.802494802494792</c:v>
                </c:pt>
                <c:pt idx="3060">
                  <c:v>73.887733887733887</c:v>
                </c:pt>
                <c:pt idx="3061">
                  <c:v>73.804573804573806</c:v>
                </c:pt>
                <c:pt idx="3062">
                  <c:v>74.449064449064451</c:v>
                </c:pt>
                <c:pt idx="3063">
                  <c:v>72.785862785862776</c:v>
                </c:pt>
                <c:pt idx="3064">
                  <c:v>72.515592515592516</c:v>
                </c:pt>
                <c:pt idx="3065">
                  <c:v>73.700623700623709</c:v>
                </c:pt>
                <c:pt idx="3066">
                  <c:v>76.112266112266113</c:v>
                </c:pt>
                <c:pt idx="3067">
                  <c:v>76.15384615384616</c:v>
                </c:pt>
                <c:pt idx="3068">
                  <c:v>75.69646569646568</c:v>
                </c:pt>
                <c:pt idx="3069">
                  <c:v>74.116424116424113</c:v>
                </c:pt>
                <c:pt idx="3070">
                  <c:v>73.076923076923066</c:v>
                </c:pt>
                <c:pt idx="3071">
                  <c:v>71.912681912681919</c:v>
                </c:pt>
                <c:pt idx="3072">
                  <c:v>71.995841995842</c:v>
                </c:pt>
                <c:pt idx="3073">
                  <c:v>72.203742203742195</c:v>
                </c:pt>
                <c:pt idx="3074">
                  <c:v>71.122661122661128</c:v>
                </c:pt>
                <c:pt idx="3075">
                  <c:v>73.076923076923066</c:v>
                </c:pt>
                <c:pt idx="3076">
                  <c:v>73.097713097713097</c:v>
                </c:pt>
                <c:pt idx="3077">
                  <c:v>71.767151767151773</c:v>
                </c:pt>
                <c:pt idx="3078">
                  <c:v>72.224532224532226</c:v>
                </c:pt>
                <c:pt idx="3079">
                  <c:v>73.326403326403337</c:v>
                </c:pt>
                <c:pt idx="3080">
                  <c:v>70.540540540540547</c:v>
                </c:pt>
                <c:pt idx="3081">
                  <c:v>71.122661122661128</c:v>
                </c:pt>
                <c:pt idx="3082">
                  <c:v>72.28690228690229</c:v>
                </c:pt>
                <c:pt idx="3083">
                  <c:v>71.725571725571726</c:v>
                </c:pt>
                <c:pt idx="3084">
                  <c:v>71.28898128898129</c:v>
                </c:pt>
                <c:pt idx="3085">
                  <c:v>71.081081081081081</c:v>
                </c:pt>
                <c:pt idx="3086">
                  <c:v>72.390852390852388</c:v>
                </c:pt>
                <c:pt idx="3087">
                  <c:v>71.78794178794179</c:v>
                </c:pt>
                <c:pt idx="3088">
                  <c:v>72.203742203742195</c:v>
                </c:pt>
                <c:pt idx="3089">
                  <c:v>75.259875259875258</c:v>
                </c:pt>
                <c:pt idx="3090">
                  <c:v>75.301455301455306</c:v>
                </c:pt>
                <c:pt idx="3091">
                  <c:v>75.841995841995839</c:v>
                </c:pt>
                <c:pt idx="3092">
                  <c:v>74.532224532224532</c:v>
                </c:pt>
                <c:pt idx="3093">
                  <c:v>77.234927234927227</c:v>
                </c:pt>
                <c:pt idx="3094">
                  <c:v>79.334719334719324</c:v>
                </c:pt>
                <c:pt idx="3095">
                  <c:v>78.856548856548855</c:v>
                </c:pt>
                <c:pt idx="3096">
                  <c:v>80.665280665280662</c:v>
                </c:pt>
                <c:pt idx="3097">
                  <c:v>79.376299376299372</c:v>
                </c:pt>
                <c:pt idx="3098">
                  <c:v>79.521829521829517</c:v>
                </c:pt>
                <c:pt idx="3099">
                  <c:v>79.064449064449065</c:v>
                </c:pt>
                <c:pt idx="3100">
                  <c:v>78.066528066528065</c:v>
                </c:pt>
                <c:pt idx="3101">
                  <c:v>78.253638253638258</c:v>
                </c:pt>
                <c:pt idx="3102">
                  <c:v>78.898128898128903</c:v>
                </c:pt>
                <c:pt idx="3103">
                  <c:v>78.898128898128903</c:v>
                </c:pt>
                <c:pt idx="3104">
                  <c:v>78.523908523908531</c:v>
                </c:pt>
                <c:pt idx="3105">
                  <c:v>78.170478170478177</c:v>
                </c:pt>
                <c:pt idx="3106">
                  <c:v>79.854469854469841</c:v>
                </c:pt>
                <c:pt idx="3107">
                  <c:v>82.162162162162161</c:v>
                </c:pt>
                <c:pt idx="3108">
                  <c:v>81.891891891891888</c:v>
                </c:pt>
                <c:pt idx="3109">
                  <c:v>82.203742203742209</c:v>
                </c:pt>
                <c:pt idx="3110">
                  <c:v>81.268191268191273</c:v>
                </c:pt>
                <c:pt idx="3111">
                  <c:v>81.164241164241162</c:v>
                </c:pt>
                <c:pt idx="3112">
                  <c:v>80.686070686070693</c:v>
                </c:pt>
                <c:pt idx="3113">
                  <c:v>81.663201663201662</c:v>
                </c:pt>
                <c:pt idx="3114">
                  <c:v>81.122661122661128</c:v>
                </c:pt>
                <c:pt idx="3115">
                  <c:v>80.873180873180871</c:v>
                </c:pt>
                <c:pt idx="3116">
                  <c:v>80.22869022869024</c:v>
                </c:pt>
                <c:pt idx="3117">
                  <c:v>80.270270270270274</c:v>
                </c:pt>
                <c:pt idx="3118">
                  <c:v>78.419958419958419</c:v>
                </c:pt>
                <c:pt idx="3119">
                  <c:v>78.648648648648646</c:v>
                </c:pt>
                <c:pt idx="3120">
                  <c:v>78.71101871101871</c:v>
                </c:pt>
                <c:pt idx="3121">
                  <c:v>78.690228690228693</c:v>
                </c:pt>
                <c:pt idx="3122">
                  <c:v>79.397089397089388</c:v>
                </c:pt>
                <c:pt idx="3123">
                  <c:v>78.690228690228693</c:v>
                </c:pt>
                <c:pt idx="3124">
                  <c:v>78.586278586278581</c:v>
                </c:pt>
                <c:pt idx="3125">
                  <c:v>78.586278586278581</c:v>
                </c:pt>
                <c:pt idx="3126">
                  <c:v>79.750519750519743</c:v>
                </c:pt>
                <c:pt idx="3127">
                  <c:v>78.586278586278581</c:v>
                </c:pt>
                <c:pt idx="3128">
                  <c:v>79.896049896049888</c:v>
                </c:pt>
                <c:pt idx="3129">
                  <c:v>78.794178794178791</c:v>
                </c:pt>
                <c:pt idx="3130">
                  <c:v>78.794178794178791</c:v>
                </c:pt>
                <c:pt idx="3131">
                  <c:v>79.459459459459453</c:v>
                </c:pt>
                <c:pt idx="3132">
                  <c:v>81.85031185031184</c:v>
                </c:pt>
                <c:pt idx="3133">
                  <c:v>81.600831600831597</c:v>
                </c:pt>
                <c:pt idx="3134">
                  <c:v>83.305613305613306</c:v>
                </c:pt>
                <c:pt idx="3135">
                  <c:v>83.929313929313921</c:v>
                </c:pt>
                <c:pt idx="3136">
                  <c:v>84.532224532224518</c:v>
                </c:pt>
                <c:pt idx="3137">
                  <c:v>84.885654885654887</c:v>
                </c:pt>
                <c:pt idx="3138">
                  <c:v>85.301455301455292</c:v>
                </c:pt>
                <c:pt idx="3139">
                  <c:v>85.862785862785856</c:v>
                </c:pt>
                <c:pt idx="3140">
                  <c:v>85.862785862785856</c:v>
                </c:pt>
                <c:pt idx="3141">
                  <c:v>85.384615384615387</c:v>
                </c:pt>
                <c:pt idx="3142">
                  <c:v>84.802494802494806</c:v>
                </c:pt>
                <c:pt idx="3143">
                  <c:v>85.446985446985451</c:v>
                </c:pt>
                <c:pt idx="3144">
                  <c:v>86.756756756756744</c:v>
                </c:pt>
                <c:pt idx="3145">
                  <c:v>87.380457380457372</c:v>
                </c:pt>
                <c:pt idx="3146">
                  <c:v>87.442827442827436</c:v>
                </c:pt>
                <c:pt idx="3147">
                  <c:v>87.525987525987532</c:v>
                </c:pt>
                <c:pt idx="3148">
                  <c:v>88.357588357588355</c:v>
                </c:pt>
                <c:pt idx="3149">
                  <c:v>87.941787941787936</c:v>
                </c:pt>
                <c:pt idx="3150">
                  <c:v>86.174636174636177</c:v>
                </c:pt>
                <c:pt idx="3151">
                  <c:v>85.987525987525984</c:v>
                </c:pt>
                <c:pt idx="3152">
                  <c:v>87.047817047817048</c:v>
                </c:pt>
                <c:pt idx="3153">
                  <c:v>86.528066528066518</c:v>
                </c:pt>
                <c:pt idx="3154">
                  <c:v>84.989604989604999</c:v>
                </c:pt>
                <c:pt idx="3155">
                  <c:v>83.742203742203742</c:v>
                </c:pt>
                <c:pt idx="3156">
                  <c:v>84.074844074844066</c:v>
                </c:pt>
                <c:pt idx="3157">
                  <c:v>83.970893970893968</c:v>
                </c:pt>
                <c:pt idx="3158">
                  <c:v>84.36590436590437</c:v>
                </c:pt>
                <c:pt idx="3159">
                  <c:v>83.555093555093549</c:v>
                </c:pt>
                <c:pt idx="3160">
                  <c:v>84.241164241164242</c:v>
                </c:pt>
                <c:pt idx="3161">
                  <c:v>84.095634095634097</c:v>
                </c:pt>
                <c:pt idx="3162">
                  <c:v>83.388773388773387</c:v>
                </c:pt>
                <c:pt idx="3163">
                  <c:v>83.409563409563404</c:v>
                </c:pt>
                <c:pt idx="3164">
                  <c:v>82.494802494802485</c:v>
                </c:pt>
                <c:pt idx="3165">
                  <c:v>82.494802494802485</c:v>
                </c:pt>
                <c:pt idx="3166">
                  <c:v>81.455301455301452</c:v>
                </c:pt>
                <c:pt idx="3167">
                  <c:v>81.060291060291064</c:v>
                </c:pt>
                <c:pt idx="3168">
                  <c:v>81.455301455301452</c:v>
                </c:pt>
                <c:pt idx="3169">
                  <c:v>79.625779625779614</c:v>
                </c:pt>
                <c:pt idx="3170">
                  <c:v>80.041580041580033</c:v>
                </c:pt>
                <c:pt idx="3171">
                  <c:v>79.480249480249483</c:v>
                </c:pt>
                <c:pt idx="3172">
                  <c:v>81.185031185031178</c:v>
                </c:pt>
                <c:pt idx="3173">
                  <c:v>81.476091476091469</c:v>
                </c:pt>
                <c:pt idx="3174">
                  <c:v>82.203742203742209</c:v>
                </c:pt>
                <c:pt idx="3175">
                  <c:v>81.912681912681904</c:v>
                </c:pt>
                <c:pt idx="3176">
                  <c:v>80.540540540540533</c:v>
                </c:pt>
                <c:pt idx="3177">
                  <c:v>80.873180873180871</c:v>
                </c:pt>
                <c:pt idx="3178">
                  <c:v>79.085239085239081</c:v>
                </c:pt>
                <c:pt idx="3179">
                  <c:v>78.669438669438676</c:v>
                </c:pt>
                <c:pt idx="3180">
                  <c:v>78.794178794178791</c:v>
                </c:pt>
                <c:pt idx="3181">
                  <c:v>78.835758835758838</c:v>
                </c:pt>
                <c:pt idx="3182">
                  <c:v>77.484407484407498</c:v>
                </c:pt>
                <c:pt idx="3183">
                  <c:v>78.669438669438676</c:v>
                </c:pt>
                <c:pt idx="3184">
                  <c:v>78.191268191268193</c:v>
                </c:pt>
                <c:pt idx="3185">
                  <c:v>78.482328482328484</c:v>
                </c:pt>
                <c:pt idx="3186">
                  <c:v>79.189189189189193</c:v>
                </c:pt>
                <c:pt idx="3187">
                  <c:v>79.5010395010395</c:v>
                </c:pt>
                <c:pt idx="3188">
                  <c:v>80.602910602910612</c:v>
                </c:pt>
                <c:pt idx="3189">
                  <c:v>80.395010395010388</c:v>
                </c:pt>
                <c:pt idx="3190">
                  <c:v>79.958419958419952</c:v>
                </c:pt>
                <c:pt idx="3191">
                  <c:v>81.101871101871097</c:v>
                </c:pt>
                <c:pt idx="3192">
                  <c:v>81.330561330561324</c:v>
                </c:pt>
                <c:pt idx="3193">
                  <c:v>82.14137214137213</c:v>
                </c:pt>
                <c:pt idx="3194">
                  <c:v>82.037422037422033</c:v>
                </c:pt>
                <c:pt idx="3195">
                  <c:v>82.203742203742209</c:v>
                </c:pt>
                <c:pt idx="3196">
                  <c:v>82.203742203742209</c:v>
                </c:pt>
                <c:pt idx="3197">
                  <c:v>81.55925155925155</c:v>
                </c:pt>
                <c:pt idx="3198">
                  <c:v>81.891891891891888</c:v>
                </c:pt>
                <c:pt idx="3199">
                  <c:v>81.891891891891888</c:v>
                </c:pt>
                <c:pt idx="3200">
                  <c:v>81.975051975051969</c:v>
                </c:pt>
                <c:pt idx="3201">
                  <c:v>82.474012474012468</c:v>
                </c:pt>
                <c:pt idx="3202">
                  <c:v>81.891891891891888</c:v>
                </c:pt>
                <c:pt idx="3203">
                  <c:v>83.014553014553016</c:v>
                </c:pt>
                <c:pt idx="3204">
                  <c:v>82.577962577962566</c:v>
                </c:pt>
                <c:pt idx="3205">
                  <c:v>82.931392931392935</c:v>
                </c:pt>
                <c:pt idx="3206">
                  <c:v>82.827442827442837</c:v>
                </c:pt>
                <c:pt idx="3207">
                  <c:v>81.995841995841985</c:v>
                </c:pt>
                <c:pt idx="3208">
                  <c:v>81.871101871101871</c:v>
                </c:pt>
                <c:pt idx="3209">
                  <c:v>81.101871101871097</c:v>
                </c:pt>
                <c:pt idx="3210">
                  <c:v>80.914760914760919</c:v>
                </c:pt>
                <c:pt idx="3211">
                  <c:v>79.397089397089388</c:v>
                </c:pt>
                <c:pt idx="3212">
                  <c:v>79.854469854469841</c:v>
                </c:pt>
                <c:pt idx="3213">
                  <c:v>80.935550935550935</c:v>
                </c:pt>
                <c:pt idx="3214">
                  <c:v>81.351351351351354</c:v>
                </c:pt>
                <c:pt idx="3215">
                  <c:v>81.081081081081081</c:v>
                </c:pt>
                <c:pt idx="3216">
                  <c:v>80.291060291060276</c:v>
                </c:pt>
                <c:pt idx="3217">
                  <c:v>80.166320166320176</c:v>
                </c:pt>
                <c:pt idx="3218">
                  <c:v>80.810810810810807</c:v>
                </c:pt>
                <c:pt idx="3219">
                  <c:v>81.891891891891888</c:v>
                </c:pt>
                <c:pt idx="3220">
                  <c:v>81.933471933471921</c:v>
                </c:pt>
                <c:pt idx="3221">
                  <c:v>81.434511434511435</c:v>
                </c:pt>
                <c:pt idx="3222">
                  <c:v>81.392931392931388</c:v>
                </c:pt>
                <c:pt idx="3223">
                  <c:v>81.101871101871097</c:v>
                </c:pt>
                <c:pt idx="3224">
                  <c:v>80.145530145530145</c:v>
                </c:pt>
                <c:pt idx="3225">
                  <c:v>81.621621621621614</c:v>
                </c:pt>
                <c:pt idx="3226">
                  <c:v>81.039501039501033</c:v>
                </c:pt>
                <c:pt idx="3227">
                  <c:v>81.413721413721404</c:v>
                </c:pt>
                <c:pt idx="3228">
                  <c:v>80.977130977130983</c:v>
                </c:pt>
                <c:pt idx="3229">
                  <c:v>81.039501039501033</c:v>
                </c:pt>
                <c:pt idx="3230">
                  <c:v>81.704781704781695</c:v>
                </c:pt>
                <c:pt idx="3231">
                  <c:v>80.436590436590421</c:v>
                </c:pt>
                <c:pt idx="3232">
                  <c:v>79.833679833679824</c:v>
                </c:pt>
                <c:pt idx="3233">
                  <c:v>79.667359667359662</c:v>
                </c:pt>
                <c:pt idx="3234">
                  <c:v>81.081081081081081</c:v>
                </c:pt>
                <c:pt idx="3235">
                  <c:v>81.081081081081081</c:v>
                </c:pt>
                <c:pt idx="3236">
                  <c:v>80.145530145530145</c:v>
                </c:pt>
                <c:pt idx="3237">
                  <c:v>79.397089397089388</c:v>
                </c:pt>
                <c:pt idx="3238">
                  <c:v>80.810810810810807</c:v>
                </c:pt>
                <c:pt idx="3239">
                  <c:v>82.203742203742209</c:v>
                </c:pt>
                <c:pt idx="3240">
                  <c:v>82.182952182952178</c:v>
                </c:pt>
                <c:pt idx="3241">
                  <c:v>82.910602910602918</c:v>
                </c:pt>
                <c:pt idx="3242">
                  <c:v>81.912681912681904</c:v>
                </c:pt>
                <c:pt idx="3243">
                  <c:v>82.494802494802485</c:v>
                </c:pt>
                <c:pt idx="3244">
                  <c:v>82.869022869022871</c:v>
                </c:pt>
                <c:pt idx="3245">
                  <c:v>83.035343035343018</c:v>
                </c:pt>
                <c:pt idx="3246">
                  <c:v>83.86694386694387</c:v>
                </c:pt>
                <c:pt idx="3247">
                  <c:v>84.490644490644485</c:v>
                </c:pt>
                <c:pt idx="3248">
                  <c:v>85.280665280665275</c:v>
                </c:pt>
                <c:pt idx="3249">
                  <c:v>84.989604989604999</c:v>
                </c:pt>
                <c:pt idx="3250">
                  <c:v>84.989604989604999</c:v>
                </c:pt>
                <c:pt idx="3251">
                  <c:v>83.326403326403323</c:v>
                </c:pt>
                <c:pt idx="3252">
                  <c:v>82.931392931392935</c:v>
                </c:pt>
                <c:pt idx="3253">
                  <c:v>82.64033264033263</c:v>
                </c:pt>
                <c:pt idx="3254">
                  <c:v>81.434511434511435</c:v>
                </c:pt>
                <c:pt idx="3255">
                  <c:v>81.704781704781695</c:v>
                </c:pt>
                <c:pt idx="3256">
                  <c:v>82.536382536382533</c:v>
                </c:pt>
                <c:pt idx="3257">
                  <c:v>82.037422037422033</c:v>
                </c:pt>
                <c:pt idx="3258">
                  <c:v>81.600831600831597</c:v>
                </c:pt>
                <c:pt idx="3259">
                  <c:v>82.245322245322257</c:v>
                </c:pt>
                <c:pt idx="3260">
                  <c:v>83.160083160083147</c:v>
                </c:pt>
                <c:pt idx="3261">
                  <c:v>83.160083160083147</c:v>
                </c:pt>
                <c:pt idx="3262">
                  <c:v>82.661122661122661</c:v>
                </c:pt>
                <c:pt idx="3263">
                  <c:v>80.977130977130983</c:v>
                </c:pt>
                <c:pt idx="3264">
                  <c:v>81.891891891891888</c:v>
                </c:pt>
                <c:pt idx="3265">
                  <c:v>81.954261954261952</c:v>
                </c:pt>
                <c:pt idx="3266">
                  <c:v>82.78586278586279</c:v>
                </c:pt>
                <c:pt idx="3267">
                  <c:v>84.63617463617463</c:v>
                </c:pt>
                <c:pt idx="3268">
                  <c:v>85.738045738045741</c:v>
                </c:pt>
                <c:pt idx="3269">
                  <c:v>85.259875259875244</c:v>
                </c:pt>
                <c:pt idx="3270">
                  <c:v>85.363825363825356</c:v>
                </c:pt>
                <c:pt idx="3271">
                  <c:v>84.740124740124728</c:v>
                </c:pt>
                <c:pt idx="3272">
                  <c:v>84.573804573804566</c:v>
                </c:pt>
                <c:pt idx="3273">
                  <c:v>83.950103950103951</c:v>
                </c:pt>
                <c:pt idx="3274">
                  <c:v>83.825363825363823</c:v>
                </c:pt>
                <c:pt idx="3275">
                  <c:v>84.968814968814968</c:v>
                </c:pt>
                <c:pt idx="3276">
                  <c:v>85.675675675675677</c:v>
                </c:pt>
                <c:pt idx="3277">
                  <c:v>86.174636174636177</c:v>
                </c:pt>
                <c:pt idx="3278">
                  <c:v>85.114345114345099</c:v>
                </c:pt>
                <c:pt idx="3279">
                  <c:v>87.172557172557177</c:v>
                </c:pt>
                <c:pt idx="3280">
                  <c:v>87.214137214137224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1F-496E-A07E-43480A610DE1}"/>
            </c:ext>
          </c:extLst>
        </c:ser>
        <c:ser>
          <c:idx val="2"/>
          <c:order val="2"/>
          <c:tx>
            <c:strRef>
              <c:f>'[미국과 미국외.xlsx]Sheet4'!$K$1</c:f>
              <c:strCache>
                <c:ptCount val="1"/>
                <c:pt idx="0">
                  <c:v> EAFE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'[미국과 미국외.xlsx]Sheet4'!$H$2:$H$6153</c:f>
              <c:numCache>
                <c:formatCode>m/d/yyyy</c:formatCode>
                <c:ptCount val="6152"/>
                <c:pt idx="0">
                  <c:v>40546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  <c:pt idx="260">
                  <c:v>40910</c:v>
                </c:pt>
                <c:pt idx="261">
                  <c:v>40911</c:v>
                </c:pt>
                <c:pt idx="262">
                  <c:v>40912</c:v>
                </c:pt>
                <c:pt idx="263">
                  <c:v>40913</c:v>
                </c:pt>
                <c:pt idx="264">
                  <c:v>40914</c:v>
                </c:pt>
                <c:pt idx="265">
                  <c:v>40917</c:v>
                </c:pt>
                <c:pt idx="266">
                  <c:v>40918</c:v>
                </c:pt>
                <c:pt idx="267">
                  <c:v>40919</c:v>
                </c:pt>
                <c:pt idx="268">
                  <c:v>40920</c:v>
                </c:pt>
                <c:pt idx="269">
                  <c:v>40921</c:v>
                </c:pt>
                <c:pt idx="270">
                  <c:v>40924</c:v>
                </c:pt>
                <c:pt idx="271">
                  <c:v>40925</c:v>
                </c:pt>
                <c:pt idx="272">
                  <c:v>40926</c:v>
                </c:pt>
                <c:pt idx="273">
                  <c:v>40927</c:v>
                </c:pt>
                <c:pt idx="274">
                  <c:v>40928</c:v>
                </c:pt>
                <c:pt idx="275">
                  <c:v>40931</c:v>
                </c:pt>
                <c:pt idx="276">
                  <c:v>40932</c:v>
                </c:pt>
                <c:pt idx="277">
                  <c:v>40933</c:v>
                </c:pt>
                <c:pt idx="278">
                  <c:v>40934</c:v>
                </c:pt>
                <c:pt idx="279">
                  <c:v>40935</c:v>
                </c:pt>
                <c:pt idx="280">
                  <c:v>40938</c:v>
                </c:pt>
                <c:pt idx="281">
                  <c:v>40939</c:v>
                </c:pt>
                <c:pt idx="282">
                  <c:v>40940</c:v>
                </c:pt>
                <c:pt idx="283">
                  <c:v>40941</c:v>
                </c:pt>
                <c:pt idx="284">
                  <c:v>40942</c:v>
                </c:pt>
                <c:pt idx="285">
                  <c:v>40945</c:v>
                </c:pt>
                <c:pt idx="286">
                  <c:v>40946</c:v>
                </c:pt>
                <c:pt idx="287">
                  <c:v>40947</c:v>
                </c:pt>
                <c:pt idx="288">
                  <c:v>40948</c:v>
                </c:pt>
                <c:pt idx="289">
                  <c:v>40949</c:v>
                </c:pt>
                <c:pt idx="290">
                  <c:v>40952</c:v>
                </c:pt>
                <c:pt idx="291">
                  <c:v>40953</c:v>
                </c:pt>
                <c:pt idx="292">
                  <c:v>40954</c:v>
                </c:pt>
                <c:pt idx="293">
                  <c:v>40955</c:v>
                </c:pt>
                <c:pt idx="294">
                  <c:v>40956</c:v>
                </c:pt>
                <c:pt idx="295">
                  <c:v>40959</c:v>
                </c:pt>
                <c:pt idx="296">
                  <c:v>40960</c:v>
                </c:pt>
                <c:pt idx="297">
                  <c:v>40961</c:v>
                </c:pt>
                <c:pt idx="298">
                  <c:v>40962</c:v>
                </c:pt>
                <c:pt idx="299">
                  <c:v>40963</c:v>
                </c:pt>
                <c:pt idx="300">
                  <c:v>40966</c:v>
                </c:pt>
                <c:pt idx="301">
                  <c:v>40967</c:v>
                </c:pt>
                <c:pt idx="302">
                  <c:v>40968</c:v>
                </c:pt>
                <c:pt idx="303">
                  <c:v>40969</c:v>
                </c:pt>
                <c:pt idx="304">
                  <c:v>40970</c:v>
                </c:pt>
                <c:pt idx="305">
                  <c:v>40973</c:v>
                </c:pt>
                <c:pt idx="306">
                  <c:v>40974</c:v>
                </c:pt>
                <c:pt idx="307">
                  <c:v>40975</c:v>
                </c:pt>
                <c:pt idx="308">
                  <c:v>40976</c:v>
                </c:pt>
                <c:pt idx="309">
                  <c:v>40977</c:v>
                </c:pt>
                <c:pt idx="310">
                  <c:v>40980</c:v>
                </c:pt>
                <c:pt idx="311">
                  <c:v>40981</c:v>
                </c:pt>
                <c:pt idx="312">
                  <c:v>40982</c:v>
                </c:pt>
                <c:pt idx="313">
                  <c:v>40983</c:v>
                </c:pt>
                <c:pt idx="314">
                  <c:v>40984</c:v>
                </c:pt>
                <c:pt idx="315">
                  <c:v>40987</c:v>
                </c:pt>
                <c:pt idx="316">
                  <c:v>40988</c:v>
                </c:pt>
                <c:pt idx="317">
                  <c:v>40989</c:v>
                </c:pt>
                <c:pt idx="318">
                  <c:v>40990</c:v>
                </c:pt>
                <c:pt idx="319">
                  <c:v>40991</c:v>
                </c:pt>
                <c:pt idx="320">
                  <c:v>40994</c:v>
                </c:pt>
                <c:pt idx="321">
                  <c:v>40995</c:v>
                </c:pt>
                <c:pt idx="322">
                  <c:v>40996</c:v>
                </c:pt>
                <c:pt idx="323">
                  <c:v>40997</c:v>
                </c:pt>
                <c:pt idx="324">
                  <c:v>40998</c:v>
                </c:pt>
                <c:pt idx="325">
                  <c:v>41001</c:v>
                </c:pt>
                <c:pt idx="326">
                  <c:v>41002</c:v>
                </c:pt>
                <c:pt idx="327">
                  <c:v>41003</c:v>
                </c:pt>
                <c:pt idx="328">
                  <c:v>41004</c:v>
                </c:pt>
                <c:pt idx="329">
                  <c:v>41005</c:v>
                </c:pt>
                <c:pt idx="330">
                  <c:v>41008</c:v>
                </c:pt>
                <c:pt idx="331">
                  <c:v>41009</c:v>
                </c:pt>
                <c:pt idx="332">
                  <c:v>41010</c:v>
                </c:pt>
                <c:pt idx="333">
                  <c:v>41011</c:v>
                </c:pt>
                <c:pt idx="334">
                  <c:v>41012</c:v>
                </c:pt>
                <c:pt idx="335">
                  <c:v>41015</c:v>
                </c:pt>
                <c:pt idx="336">
                  <c:v>41016</c:v>
                </c:pt>
                <c:pt idx="337">
                  <c:v>41017</c:v>
                </c:pt>
                <c:pt idx="338">
                  <c:v>41018</c:v>
                </c:pt>
                <c:pt idx="339">
                  <c:v>41019</c:v>
                </c:pt>
                <c:pt idx="340">
                  <c:v>41022</c:v>
                </c:pt>
                <c:pt idx="341">
                  <c:v>41023</c:v>
                </c:pt>
                <c:pt idx="342">
                  <c:v>41024</c:v>
                </c:pt>
                <c:pt idx="343">
                  <c:v>41025</c:v>
                </c:pt>
                <c:pt idx="344">
                  <c:v>41026</c:v>
                </c:pt>
                <c:pt idx="345">
                  <c:v>41029</c:v>
                </c:pt>
                <c:pt idx="346">
                  <c:v>41030</c:v>
                </c:pt>
                <c:pt idx="347">
                  <c:v>41031</c:v>
                </c:pt>
                <c:pt idx="348">
                  <c:v>41032</c:v>
                </c:pt>
                <c:pt idx="349">
                  <c:v>41033</c:v>
                </c:pt>
                <c:pt idx="350">
                  <c:v>41036</c:v>
                </c:pt>
                <c:pt idx="351">
                  <c:v>41037</c:v>
                </c:pt>
                <c:pt idx="352">
                  <c:v>41038</c:v>
                </c:pt>
                <c:pt idx="353">
                  <c:v>41039</c:v>
                </c:pt>
                <c:pt idx="354">
                  <c:v>41040</c:v>
                </c:pt>
                <c:pt idx="355">
                  <c:v>41043</c:v>
                </c:pt>
                <c:pt idx="356">
                  <c:v>41044</c:v>
                </c:pt>
                <c:pt idx="357">
                  <c:v>41045</c:v>
                </c:pt>
                <c:pt idx="358">
                  <c:v>41046</c:v>
                </c:pt>
                <c:pt idx="359">
                  <c:v>41047</c:v>
                </c:pt>
                <c:pt idx="360">
                  <c:v>41050</c:v>
                </c:pt>
                <c:pt idx="361">
                  <c:v>41051</c:v>
                </c:pt>
                <c:pt idx="362">
                  <c:v>41052</c:v>
                </c:pt>
                <c:pt idx="363">
                  <c:v>41053</c:v>
                </c:pt>
                <c:pt idx="364">
                  <c:v>41054</c:v>
                </c:pt>
                <c:pt idx="365">
                  <c:v>41057</c:v>
                </c:pt>
                <c:pt idx="366">
                  <c:v>41058</c:v>
                </c:pt>
                <c:pt idx="367">
                  <c:v>41059</c:v>
                </c:pt>
                <c:pt idx="368">
                  <c:v>41060</c:v>
                </c:pt>
                <c:pt idx="369">
                  <c:v>41061</c:v>
                </c:pt>
                <c:pt idx="370">
                  <c:v>41064</c:v>
                </c:pt>
                <c:pt idx="371">
                  <c:v>41065</c:v>
                </c:pt>
                <c:pt idx="372">
                  <c:v>41066</c:v>
                </c:pt>
                <c:pt idx="373">
                  <c:v>41067</c:v>
                </c:pt>
                <c:pt idx="374">
                  <c:v>41068</c:v>
                </c:pt>
                <c:pt idx="375">
                  <c:v>41071</c:v>
                </c:pt>
                <c:pt idx="376">
                  <c:v>41072</c:v>
                </c:pt>
                <c:pt idx="377">
                  <c:v>41073</c:v>
                </c:pt>
                <c:pt idx="378">
                  <c:v>41074</c:v>
                </c:pt>
                <c:pt idx="379">
                  <c:v>41075</c:v>
                </c:pt>
                <c:pt idx="380">
                  <c:v>41078</c:v>
                </c:pt>
                <c:pt idx="381">
                  <c:v>41079</c:v>
                </c:pt>
                <c:pt idx="382">
                  <c:v>41080</c:v>
                </c:pt>
                <c:pt idx="383">
                  <c:v>41081</c:v>
                </c:pt>
                <c:pt idx="384">
                  <c:v>41082</c:v>
                </c:pt>
                <c:pt idx="385">
                  <c:v>41085</c:v>
                </c:pt>
                <c:pt idx="386">
                  <c:v>41086</c:v>
                </c:pt>
                <c:pt idx="387">
                  <c:v>41087</c:v>
                </c:pt>
                <c:pt idx="388">
                  <c:v>41088</c:v>
                </c:pt>
                <c:pt idx="389">
                  <c:v>41089</c:v>
                </c:pt>
                <c:pt idx="390">
                  <c:v>41092</c:v>
                </c:pt>
                <c:pt idx="391">
                  <c:v>41093</c:v>
                </c:pt>
                <c:pt idx="392">
                  <c:v>41094</c:v>
                </c:pt>
                <c:pt idx="393">
                  <c:v>41095</c:v>
                </c:pt>
                <c:pt idx="394">
                  <c:v>41096</c:v>
                </c:pt>
                <c:pt idx="395">
                  <c:v>41099</c:v>
                </c:pt>
                <c:pt idx="396">
                  <c:v>41100</c:v>
                </c:pt>
                <c:pt idx="397">
                  <c:v>41101</c:v>
                </c:pt>
                <c:pt idx="398">
                  <c:v>41102</c:v>
                </c:pt>
                <c:pt idx="399">
                  <c:v>41103</c:v>
                </c:pt>
                <c:pt idx="400">
                  <c:v>41106</c:v>
                </c:pt>
                <c:pt idx="401">
                  <c:v>41107</c:v>
                </c:pt>
                <c:pt idx="402">
                  <c:v>41108</c:v>
                </c:pt>
                <c:pt idx="403">
                  <c:v>41109</c:v>
                </c:pt>
                <c:pt idx="404">
                  <c:v>41110</c:v>
                </c:pt>
                <c:pt idx="405">
                  <c:v>41113</c:v>
                </c:pt>
                <c:pt idx="406">
                  <c:v>41114</c:v>
                </c:pt>
                <c:pt idx="407">
                  <c:v>41115</c:v>
                </c:pt>
                <c:pt idx="408">
                  <c:v>41116</c:v>
                </c:pt>
                <c:pt idx="409">
                  <c:v>41117</c:v>
                </c:pt>
                <c:pt idx="410">
                  <c:v>41120</c:v>
                </c:pt>
                <c:pt idx="411">
                  <c:v>41121</c:v>
                </c:pt>
                <c:pt idx="412">
                  <c:v>41122</c:v>
                </c:pt>
                <c:pt idx="413">
                  <c:v>41123</c:v>
                </c:pt>
                <c:pt idx="414">
                  <c:v>41124</c:v>
                </c:pt>
                <c:pt idx="415">
                  <c:v>41127</c:v>
                </c:pt>
                <c:pt idx="416">
                  <c:v>41128</c:v>
                </c:pt>
                <c:pt idx="417">
                  <c:v>41129</c:v>
                </c:pt>
                <c:pt idx="418">
                  <c:v>41130</c:v>
                </c:pt>
                <c:pt idx="419">
                  <c:v>41131</c:v>
                </c:pt>
                <c:pt idx="420">
                  <c:v>41134</c:v>
                </c:pt>
                <c:pt idx="421">
                  <c:v>41135</c:v>
                </c:pt>
                <c:pt idx="422">
                  <c:v>41136</c:v>
                </c:pt>
                <c:pt idx="423">
                  <c:v>41137</c:v>
                </c:pt>
                <c:pt idx="424">
                  <c:v>41138</c:v>
                </c:pt>
                <c:pt idx="425">
                  <c:v>41141</c:v>
                </c:pt>
                <c:pt idx="426">
                  <c:v>41142</c:v>
                </c:pt>
                <c:pt idx="427">
                  <c:v>41143</c:v>
                </c:pt>
                <c:pt idx="428">
                  <c:v>41144</c:v>
                </c:pt>
                <c:pt idx="429">
                  <c:v>41145</c:v>
                </c:pt>
                <c:pt idx="430">
                  <c:v>41148</c:v>
                </c:pt>
                <c:pt idx="431">
                  <c:v>41149</c:v>
                </c:pt>
                <c:pt idx="432">
                  <c:v>41150</c:v>
                </c:pt>
                <c:pt idx="433">
                  <c:v>41151</c:v>
                </c:pt>
                <c:pt idx="434">
                  <c:v>41152</c:v>
                </c:pt>
                <c:pt idx="435">
                  <c:v>41155</c:v>
                </c:pt>
                <c:pt idx="436">
                  <c:v>41156</c:v>
                </c:pt>
                <c:pt idx="437">
                  <c:v>41157</c:v>
                </c:pt>
                <c:pt idx="438">
                  <c:v>41158</c:v>
                </c:pt>
                <c:pt idx="439">
                  <c:v>41159</c:v>
                </c:pt>
                <c:pt idx="440">
                  <c:v>41162</c:v>
                </c:pt>
                <c:pt idx="441">
                  <c:v>41163</c:v>
                </c:pt>
                <c:pt idx="442">
                  <c:v>41164</c:v>
                </c:pt>
                <c:pt idx="443">
                  <c:v>41165</c:v>
                </c:pt>
                <c:pt idx="444">
                  <c:v>41166</c:v>
                </c:pt>
                <c:pt idx="445">
                  <c:v>41169</c:v>
                </c:pt>
                <c:pt idx="446">
                  <c:v>41170</c:v>
                </c:pt>
                <c:pt idx="447">
                  <c:v>41171</c:v>
                </c:pt>
                <c:pt idx="448">
                  <c:v>41172</c:v>
                </c:pt>
                <c:pt idx="449">
                  <c:v>41173</c:v>
                </c:pt>
                <c:pt idx="450">
                  <c:v>41176</c:v>
                </c:pt>
                <c:pt idx="451">
                  <c:v>41177</c:v>
                </c:pt>
                <c:pt idx="452">
                  <c:v>41178</c:v>
                </c:pt>
                <c:pt idx="453">
                  <c:v>41179</c:v>
                </c:pt>
                <c:pt idx="454">
                  <c:v>41180</c:v>
                </c:pt>
                <c:pt idx="455">
                  <c:v>41183</c:v>
                </c:pt>
                <c:pt idx="456">
                  <c:v>41184</c:v>
                </c:pt>
                <c:pt idx="457">
                  <c:v>41185</c:v>
                </c:pt>
                <c:pt idx="458">
                  <c:v>41186</c:v>
                </c:pt>
                <c:pt idx="459">
                  <c:v>41187</c:v>
                </c:pt>
                <c:pt idx="460">
                  <c:v>41190</c:v>
                </c:pt>
                <c:pt idx="461">
                  <c:v>41191</c:v>
                </c:pt>
                <c:pt idx="462">
                  <c:v>41192</c:v>
                </c:pt>
                <c:pt idx="463">
                  <c:v>41193</c:v>
                </c:pt>
                <c:pt idx="464">
                  <c:v>41194</c:v>
                </c:pt>
                <c:pt idx="465">
                  <c:v>41197</c:v>
                </c:pt>
                <c:pt idx="466">
                  <c:v>41198</c:v>
                </c:pt>
                <c:pt idx="467">
                  <c:v>41199</c:v>
                </c:pt>
                <c:pt idx="468">
                  <c:v>41200</c:v>
                </c:pt>
                <c:pt idx="469">
                  <c:v>41201</c:v>
                </c:pt>
                <c:pt idx="470">
                  <c:v>41204</c:v>
                </c:pt>
                <c:pt idx="471">
                  <c:v>41205</c:v>
                </c:pt>
                <c:pt idx="472">
                  <c:v>41206</c:v>
                </c:pt>
                <c:pt idx="473">
                  <c:v>41207</c:v>
                </c:pt>
                <c:pt idx="474">
                  <c:v>41208</c:v>
                </c:pt>
                <c:pt idx="475">
                  <c:v>41211</c:v>
                </c:pt>
                <c:pt idx="476">
                  <c:v>41212</c:v>
                </c:pt>
                <c:pt idx="477">
                  <c:v>41213</c:v>
                </c:pt>
                <c:pt idx="478">
                  <c:v>41214</c:v>
                </c:pt>
                <c:pt idx="479">
                  <c:v>41215</c:v>
                </c:pt>
                <c:pt idx="480">
                  <c:v>41218</c:v>
                </c:pt>
                <c:pt idx="481">
                  <c:v>41219</c:v>
                </c:pt>
                <c:pt idx="482">
                  <c:v>41220</c:v>
                </c:pt>
                <c:pt idx="483">
                  <c:v>41221</c:v>
                </c:pt>
                <c:pt idx="484">
                  <c:v>41222</c:v>
                </c:pt>
                <c:pt idx="485">
                  <c:v>41225</c:v>
                </c:pt>
                <c:pt idx="486">
                  <c:v>41226</c:v>
                </c:pt>
                <c:pt idx="487">
                  <c:v>41227</c:v>
                </c:pt>
                <c:pt idx="488">
                  <c:v>41228</c:v>
                </c:pt>
                <c:pt idx="489">
                  <c:v>41229</c:v>
                </c:pt>
                <c:pt idx="490">
                  <c:v>41232</c:v>
                </c:pt>
                <c:pt idx="491">
                  <c:v>41233</c:v>
                </c:pt>
                <c:pt idx="492">
                  <c:v>41234</c:v>
                </c:pt>
                <c:pt idx="493">
                  <c:v>41235</c:v>
                </c:pt>
                <c:pt idx="494">
                  <c:v>41236</c:v>
                </c:pt>
                <c:pt idx="495">
                  <c:v>41239</c:v>
                </c:pt>
                <c:pt idx="496">
                  <c:v>41240</c:v>
                </c:pt>
                <c:pt idx="497">
                  <c:v>41241</c:v>
                </c:pt>
                <c:pt idx="498">
                  <c:v>41242</c:v>
                </c:pt>
                <c:pt idx="499">
                  <c:v>41243</c:v>
                </c:pt>
                <c:pt idx="500">
                  <c:v>41246</c:v>
                </c:pt>
                <c:pt idx="501">
                  <c:v>41247</c:v>
                </c:pt>
                <c:pt idx="502">
                  <c:v>41248</c:v>
                </c:pt>
                <c:pt idx="503">
                  <c:v>41249</c:v>
                </c:pt>
                <c:pt idx="504">
                  <c:v>41250</c:v>
                </c:pt>
                <c:pt idx="505">
                  <c:v>41253</c:v>
                </c:pt>
                <c:pt idx="506">
                  <c:v>41254</c:v>
                </c:pt>
                <c:pt idx="507">
                  <c:v>41255</c:v>
                </c:pt>
                <c:pt idx="508">
                  <c:v>41256</c:v>
                </c:pt>
                <c:pt idx="509">
                  <c:v>41257</c:v>
                </c:pt>
                <c:pt idx="510">
                  <c:v>41260</c:v>
                </c:pt>
                <c:pt idx="511">
                  <c:v>41261</c:v>
                </c:pt>
                <c:pt idx="512">
                  <c:v>41262</c:v>
                </c:pt>
                <c:pt idx="513">
                  <c:v>41263</c:v>
                </c:pt>
                <c:pt idx="514">
                  <c:v>41264</c:v>
                </c:pt>
                <c:pt idx="515">
                  <c:v>41267</c:v>
                </c:pt>
                <c:pt idx="516">
                  <c:v>41268</c:v>
                </c:pt>
                <c:pt idx="517">
                  <c:v>41269</c:v>
                </c:pt>
                <c:pt idx="518">
                  <c:v>41270</c:v>
                </c:pt>
                <c:pt idx="519">
                  <c:v>41271</c:v>
                </c:pt>
                <c:pt idx="520">
                  <c:v>41274</c:v>
                </c:pt>
                <c:pt idx="521">
                  <c:v>41275</c:v>
                </c:pt>
                <c:pt idx="522">
                  <c:v>41276</c:v>
                </c:pt>
                <c:pt idx="523">
                  <c:v>41277</c:v>
                </c:pt>
                <c:pt idx="524">
                  <c:v>41278</c:v>
                </c:pt>
                <c:pt idx="525">
                  <c:v>41281</c:v>
                </c:pt>
                <c:pt idx="526">
                  <c:v>41282</c:v>
                </c:pt>
                <c:pt idx="527">
                  <c:v>41283</c:v>
                </c:pt>
                <c:pt idx="528">
                  <c:v>41284</c:v>
                </c:pt>
                <c:pt idx="529">
                  <c:v>41285</c:v>
                </c:pt>
                <c:pt idx="530">
                  <c:v>41288</c:v>
                </c:pt>
                <c:pt idx="531">
                  <c:v>41289</c:v>
                </c:pt>
                <c:pt idx="532">
                  <c:v>41290</c:v>
                </c:pt>
                <c:pt idx="533">
                  <c:v>41291</c:v>
                </c:pt>
                <c:pt idx="534">
                  <c:v>41292</c:v>
                </c:pt>
                <c:pt idx="535">
                  <c:v>41295</c:v>
                </c:pt>
                <c:pt idx="536">
                  <c:v>41296</c:v>
                </c:pt>
                <c:pt idx="537">
                  <c:v>41297</c:v>
                </c:pt>
                <c:pt idx="538">
                  <c:v>41298</c:v>
                </c:pt>
                <c:pt idx="539">
                  <c:v>41299</c:v>
                </c:pt>
                <c:pt idx="540">
                  <c:v>41302</c:v>
                </c:pt>
                <c:pt idx="541">
                  <c:v>41303</c:v>
                </c:pt>
                <c:pt idx="542">
                  <c:v>41304</c:v>
                </c:pt>
                <c:pt idx="543">
                  <c:v>41305</c:v>
                </c:pt>
                <c:pt idx="544">
                  <c:v>41306</c:v>
                </c:pt>
                <c:pt idx="545">
                  <c:v>41309</c:v>
                </c:pt>
                <c:pt idx="546">
                  <c:v>41310</c:v>
                </c:pt>
                <c:pt idx="547">
                  <c:v>41311</c:v>
                </c:pt>
                <c:pt idx="548">
                  <c:v>41312</c:v>
                </c:pt>
                <c:pt idx="549">
                  <c:v>41313</c:v>
                </c:pt>
                <c:pt idx="550">
                  <c:v>41316</c:v>
                </c:pt>
                <c:pt idx="551">
                  <c:v>41317</c:v>
                </c:pt>
                <c:pt idx="552">
                  <c:v>41318</c:v>
                </c:pt>
                <c:pt idx="553">
                  <c:v>41319</c:v>
                </c:pt>
                <c:pt idx="554">
                  <c:v>41320</c:v>
                </c:pt>
                <c:pt idx="555">
                  <c:v>41323</c:v>
                </c:pt>
                <c:pt idx="556">
                  <c:v>41324</c:v>
                </c:pt>
                <c:pt idx="557">
                  <c:v>41325</c:v>
                </c:pt>
                <c:pt idx="558">
                  <c:v>41326</c:v>
                </c:pt>
                <c:pt idx="559">
                  <c:v>41327</c:v>
                </c:pt>
                <c:pt idx="560">
                  <c:v>41330</c:v>
                </c:pt>
                <c:pt idx="561">
                  <c:v>41331</c:v>
                </c:pt>
                <c:pt idx="562">
                  <c:v>41332</c:v>
                </c:pt>
                <c:pt idx="563">
                  <c:v>41333</c:v>
                </c:pt>
                <c:pt idx="564">
                  <c:v>41334</c:v>
                </c:pt>
                <c:pt idx="565">
                  <c:v>41337</c:v>
                </c:pt>
                <c:pt idx="566">
                  <c:v>41338</c:v>
                </c:pt>
                <c:pt idx="567">
                  <c:v>41339</c:v>
                </c:pt>
                <c:pt idx="568">
                  <c:v>41340</c:v>
                </c:pt>
                <c:pt idx="569">
                  <c:v>41341</c:v>
                </c:pt>
                <c:pt idx="570">
                  <c:v>41344</c:v>
                </c:pt>
                <c:pt idx="571">
                  <c:v>41345</c:v>
                </c:pt>
                <c:pt idx="572">
                  <c:v>41346</c:v>
                </c:pt>
                <c:pt idx="573">
                  <c:v>41347</c:v>
                </c:pt>
                <c:pt idx="574">
                  <c:v>41348</c:v>
                </c:pt>
                <c:pt idx="575">
                  <c:v>41351</c:v>
                </c:pt>
                <c:pt idx="576">
                  <c:v>41352</c:v>
                </c:pt>
                <c:pt idx="577">
                  <c:v>41353</c:v>
                </c:pt>
                <c:pt idx="578">
                  <c:v>41354</c:v>
                </c:pt>
                <c:pt idx="579">
                  <c:v>41355</c:v>
                </c:pt>
                <c:pt idx="580">
                  <c:v>41358</c:v>
                </c:pt>
                <c:pt idx="581">
                  <c:v>41359</c:v>
                </c:pt>
                <c:pt idx="582">
                  <c:v>41360</c:v>
                </c:pt>
                <c:pt idx="583">
                  <c:v>41361</c:v>
                </c:pt>
                <c:pt idx="584">
                  <c:v>41362</c:v>
                </c:pt>
                <c:pt idx="585">
                  <c:v>41365</c:v>
                </c:pt>
                <c:pt idx="586">
                  <c:v>41366</c:v>
                </c:pt>
                <c:pt idx="587">
                  <c:v>41367</c:v>
                </c:pt>
                <c:pt idx="588">
                  <c:v>41368</c:v>
                </c:pt>
                <c:pt idx="589">
                  <c:v>41369</c:v>
                </c:pt>
                <c:pt idx="590">
                  <c:v>41372</c:v>
                </c:pt>
                <c:pt idx="591">
                  <c:v>41373</c:v>
                </c:pt>
                <c:pt idx="592">
                  <c:v>41374</c:v>
                </c:pt>
                <c:pt idx="593">
                  <c:v>41375</c:v>
                </c:pt>
                <c:pt idx="594">
                  <c:v>41376</c:v>
                </c:pt>
                <c:pt idx="595">
                  <c:v>41379</c:v>
                </c:pt>
                <c:pt idx="596">
                  <c:v>41380</c:v>
                </c:pt>
                <c:pt idx="597">
                  <c:v>41381</c:v>
                </c:pt>
                <c:pt idx="598">
                  <c:v>41382</c:v>
                </c:pt>
                <c:pt idx="599">
                  <c:v>41383</c:v>
                </c:pt>
                <c:pt idx="600">
                  <c:v>41386</c:v>
                </c:pt>
                <c:pt idx="601">
                  <c:v>41387</c:v>
                </c:pt>
                <c:pt idx="602">
                  <c:v>41388</c:v>
                </c:pt>
                <c:pt idx="603">
                  <c:v>41389</c:v>
                </c:pt>
                <c:pt idx="604">
                  <c:v>41390</c:v>
                </c:pt>
                <c:pt idx="605">
                  <c:v>41393</c:v>
                </c:pt>
                <c:pt idx="606">
                  <c:v>41394</c:v>
                </c:pt>
                <c:pt idx="607">
                  <c:v>41395</c:v>
                </c:pt>
                <c:pt idx="608">
                  <c:v>41396</c:v>
                </c:pt>
                <c:pt idx="609">
                  <c:v>41397</c:v>
                </c:pt>
                <c:pt idx="610">
                  <c:v>41400</c:v>
                </c:pt>
                <c:pt idx="611">
                  <c:v>41401</c:v>
                </c:pt>
                <c:pt idx="612">
                  <c:v>41402</c:v>
                </c:pt>
                <c:pt idx="613">
                  <c:v>41403</c:v>
                </c:pt>
                <c:pt idx="614">
                  <c:v>41404</c:v>
                </c:pt>
                <c:pt idx="615">
                  <c:v>41407</c:v>
                </c:pt>
                <c:pt idx="616">
                  <c:v>41408</c:v>
                </c:pt>
                <c:pt idx="617">
                  <c:v>41409</c:v>
                </c:pt>
                <c:pt idx="618">
                  <c:v>41410</c:v>
                </c:pt>
                <c:pt idx="619">
                  <c:v>41411</c:v>
                </c:pt>
                <c:pt idx="620">
                  <c:v>41414</c:v>
                </c:pt>
                <c:pt idx="621">
                  <c:v>41415</c:v>
                </c:pt>
                <c:pt idx="622">
                  <c:v>41416</c:v>
                </c:pt>
                <c:pt idx="623">
                  <c:v>41417</c:v>
                </c:pt>
                <c:pt idx="624">
                  <c:v>41418</c:v>
                </c:pt>
                <c:pt idx="625">
                  <c:v>41421</c:v>
                </c:pt>
                <c:pt idx="626">
                  <c:v>41422</c:v>
                </c:pt>
                <c:pt idx="627">
                  <c:v>41423</c:v>
                </c:pt>
                <c:pt idx="628">
                  <c:v>41424</c:v>
                </c:pt>
                <c:pt idx="629">
                  <c:v>41425</c:v>
                </c:pt>
                <c:pt idx="630">
                  <c:v>41428</c:v>
                </c:pt>
                <c:pt idx="631">
                  <c:v>41429</c:v>
                </c:pt>
                <c:pt idx="632">
                  <c:v>41430</c:v>
                </c:pt>
                <c:pt idx="633">
                  <c:v>41431</c:v>
                </c:pt>
                <c:pt idx="634">
                  <c:v>41432</c:v>
                </c:pt>
                <c:pt idx="635">
                  <c:v>41435</c:v>
                </c:pt>
                <c:pt idx="636">
                  <c:v>41436</c:v>
                </c:pt>
                <c:pt idx="637">
                  <c:v>41437</c:v>
                </c:pt>
                <c:pt idx="638">
                  <c:v>41438</c:v>
                </c:pt>
                <c:pt idx="639">
                  <c:v>41439</c:v>
                </c:pt>
                <c:pt idx="640">
                  <c:v>41442</c:v>
                </c:pt>
                <c:pt idx="641">
                  <c:v>41443</c:v>
                </c:pt>
                <c:pt idx="642">
                  <c:v>41444</c:v>
                </c:pt>
                <c:pt idx="643">
                  <c:v>41445</c:v>
                </c:pt>
                <c:pt idx="644">
                  <c:v>41446</c:v>
                </c:pt>
                <c:pt idx="645">
                  <c:v>41449</c:v>
                </c:pt>
                <c:pt idx="646">
                  <c:v>41450</c:v>
                </c:pt>
                <c:pt idx="647">
                  <c:v>41451</c:v>
                </c:pt>
                <c:pt idx="648">
                  <c:v>41452</c:v>
                </c:pt>
                <c:pt idx="649">
                  <c:v>41453</c:v>
                </c:pt>
                <c:pt idx="650">
                  <c:v>41456</c:v>
                </c:pt>
                <c:pt idx="651">
                  <c:v>41457</c:v>
                </c:pt>
                <c:pt idx="652">
                  <c:v>41458</c:v>
                </c:pt>
                <c:pt idx="653">
                  <c:v>41459</c:v>
                </c:pt>
                <c:pt idx="654">
                  <c:v>41460</c:v>
                </c:pt>
                <c:pt idx="655">
                  <c:v>41463</c:v>
                </c:pt>
                <c:pt idx="656">
                  <c:v>41464</c:v>
                </c:pt>
                <c:pt idx="657">
                  <c:v>41465</c:v>
                </c:pt>
                <c:pt idx="658">
                  <c:v>41466</c:v>
                </c:pt>
                <c:pt idx="659">
                  <c:v>41467</c:v>
                </c:pt>
                <c:pt idx="660">
                  <c:v>41470</c:v>
                </c:pt>
                <c:pt idx="661">
                  <c:v>41471</c:v>
                </c:pt>
                <c:pt idx="662">
                  <c:v>41472</c:v>
                </c:pt>
                <c:pt idx="663">
                  <c:v>41473</c:v>
                </c:pt>
                <c:pt idx="664">
                  <c:v>41474</c:v>
                </c:pt>
                <c:pt idx="665">
                  <c:v>41477</c:v>
                </c:pt>
                <c:pt idx="666">
                  <c:v>41478</c:v>
                </c:pt>
                <c:pt idx="667">
                  <c:v>41479</c:v>
                </c:pt>
                <c:pt idx="668">
                  <c:v>41480</c:v>
                </c:pt>
                <c:pt idx="669">
                  <c:v>41481</c:v>
                </c:pt>
                <c:pt idx="670">
                  <c:v>41484</c:v>
                </c:pt>
                <c:pt idx="671">
                  <c:v>41485</c:v>
                </c:pt>
                <c:pt idx="672">
                  <c:v>41486</c:v>
                </c:pt>
                <c:pt idx="673">
                  <c:v>41487</c:v>
                </c:pt>
                <c:pt idx="674">
                  <c:v>41488</c:v>
                </c:pt>
                <c:pt idx="675">
                  <c:v>41491</c:v>
                </c:pt>
                <c:pt idx="676">
                  <c:v>41492</c:v>
                </c:pt>
                <c:pt idx="677">
                  <c:v>41493</c:v>
                </c:pt>
                <c:pt idx="678">
                  <c:v>41494</c:v>
                </c:pt>
                <c:pt idx="679">
                  <c:v>41495</c:v>
                </c:pt>
                <c:pt idx="680">
                  <c:v>41498</c:v>
                </c:pt>
                <c:pt idx="681">
                  <c:v>41499</c:v>
                </c:pt>
                <c:pt idx="682">
                  <c:v>41500</c:v>
                </c:pt>
                <c:pt idx="683">
                  <c:v>41501</c:v>
                </c:pt>
                <c:pt idx="684">
                  <c:v>41502</c:v>
                </c:pt>
                <c:pt idx="685">
                  <c:v>41505</c:v>
                </c:pt>
                <c:pt idx="686">
                  <c:v>41506</c:v>
                </c:pt>
                <c:pt idx="687">
                  <c:v>41507</c:v>
                </c:pt>
                <c:pt idx="688">
                  <c:v>41508</c:v>
                </c:pt>
                <c:pt idx="689">
                  <c:v>41509</c:v>
                </c:pt>
                <c:pt idx="690">
                  <c:v>41512</c:v>
                </c:pt>
                <c:pt idx="691">
                  <c:v>41513</c:v>
                </c:pt>
                <c:pt idx="692">
                  <c:v>41514</c:v>
                </c:pt>
                <c:pt idx="693">
                  <c:v>41515</c:v>
                </c:pt>
                <c:pt idx="694">
                  <c:v>41516</c:v>
                </c:pt>
                <c:pt idx="695">
                  <c:v>41519</c:v>
                </c:pt>
                <c:pt idx="696">
                  <c:v>41520</c:v>
                </c:pt>
                <c:pt idx="697">
                  <c:v>41521</c:v>
                </c:pt>
                <c:pt idx="698">
                  <c:v>41522</c:v>
                </c:pt>
                <c:pt idx="699">
                  <c:v>41523</c:v>
                </c:pt>
                <c:pt idx="700">
                  <c:v>41526</c:v>
                </c:pt>
                <c:pt idx="701">
                  <c:v>41527</c:v>
                </c:pt>
                <c:pt idx="702">
                  <c:v>41528</c:v>
                </c:pt>
                <c:pt idx="703">
                  <c:v>41529</c:v>
                </c:pt>
                <c:pt idx="704">
                  <c:v>41530</c:v>
                </c:pt>
                <c:pt idx="705">
                  <c:v>41533</c:v>
                </c:pt>
                <c:pt idx="706">
                  <c:v>41534</c:v>
                </c:pt>
                <c:pt idx="707">
                  <c:v>41535</c:v>
                </c:pt>
                <c:pt idx="708">
                  <c:v>41536</c:v>
                </c:pt>
                <c:pt idx="709">
                  <c:v>41537</c:v>
                </c:pt>
                <c:pt idx="710">
                  <c:v>41540</c:v>
                </c:pt>
                <c:pt idx="711">
                  <c:v>41541</c:v>
                </c:pt>
                <c:pt idx="712">
                  <c:v>41542</c:v>
                </c:pt>
                <c:pt idx="713">
                  <c:v>41543</c:v>
                </c:pt>
                <c:pt idx="714">
                  <c:v>41544</c:v>
                </c:pt>
                <c:pt idx="715">
                  <c:v>41547</c:v>
                </c:pt>
                <c:pt idx="716">
                  <c:v>41548</c:v>
                </c:pt>
                <c:pt idx="717">
                  <c:v>41549</c:v>
                </c:pt>
                <c:pt idx="718">
                  <c:v>41550</c:v>
                </c:pt>
                <c:pt idx="719">
                  <c:v>41551</c:v>
                </c:pt>
                <c:pt idx="720">
                  <c:v>41554</c:v>
                </c:pt>
                <c:pt idx="721">
                  <c:v>41555</c:v>
                </c:pt>
                <c:pt idx="722">
                  <c:v>41556</c:v>
                </c:pt>
                <c:pt idx="723">
                  <c:v>41557</c:v>
                </c:pt>
                <c:pt idx="724">
                  <c:v>41558</c:v>
                </c:pt>
                <c:pt idx="725">
                  <c:v>41561</c:v>
                </c:pt>
                <c:pt idx="726">
                  <c:v>41562</c:v>
                </c:pt>
                <c:pt idx="727">
                  <c:v>41563</c:v>
                </c:pt>
                <c:pt idx="728">
                  <c:v>41564</c:v>
                </c:pt>
                <c:pt idx="729">
                  <c:v>41565</c:v>
                </c:pt>
                <c:pt idx="730">
                  <c:v>41568</c:v>
                </c:pt>
                <c:pt idx="731">
                  <c:v>41569</c:v>
                </c:pt>
                <c:pt idx="732">
                  <c:v>41570</c:v>
                </c:pt>
                <c:pt idx="733">
                  <c:v>41571</c:v>
                </c:pt>
                <c:pt idx="734">
                  <c:v>41572</c:v>
                </c:pt>
                <c:pt idx="735">
                  <c:v>41575</c:v>
                </c:pt>
                <c:pt idx="736">
                  <c:v>41576</c:v>
                </c:pt>
                <c:pt idx="737">
                  <c:v>41577</c:v>
                </c:pt>
                <c:pt idx="738">
                  <c:v>41578</c:v>
                </c:pt>
                <c:pt idx="739">
                  <c:v>41579</c:v>
                </c:pt>
                <c:pt idx="740">
                  <c:v>41582</c:v>
                </c:pt>
                <c:pt idx="741">
                  <c:v>41583</c:v>
                </c:pt>
                <c:pt idx="742">
                  <c:v>41584</c:v>
                </c:pt>
                <c:pt idx="743">
                  <c:v>41585</c:v>
                </c:pt>
                <c:pt idx="744">
                  <c:v>41586</c:v>
                </c:pt>
                <c:pt idx="745">
                  <c:v>41589</c:v>
                </c:pt>
                <c:pt idx="746">
                  <c:v>41590</c:v>
                </c:pt>
                <c:pt idx="747">
                  <c:v>41591</c:v>
                </c:pt>
                <c:pt idx="748">
                  <c:v>41592</c:v>
                </c:pt>
                <c:pt idx="749">
                  <c:v>41593</c:v>
                </c:pt>
                <c:pt idx="750">
                  <c:v>41596</c:v>
                </c:pt>
                <c:pt idx="751">
                  <c:v>41597</c:v>
                </c:pt>
                <c:pt idx="752">
                  <c:v>41598</c:v>
                </c:pt>
                <c:pt idx="753">
                  <c:v>41599</c:v>
                </c:pt>
                <c:pt idx="754">
                  <c:v>41600</c:v>
                </c:pt>
                <c:pt idx="755">
                  <c:v>41603</c:v>
                </c:pt>
                <c:pt idx="756">
                  <c:v>41604</c:v>
                </c:pt>
                <c:pt idx="757">
                  <c:v>41605</c:v>
                </c:pt>
                <c:pt idx="758">
                  <c:v>41606</c:v>
                </c:pt>
                <c:pt idx="759">
                  <c:v>41607</c:v>
                </c:pt>
                <c:pt idx="760">
                  <c:v>41610</c:v>
                </c:pt>
                <c:pt idx="761">
                  <c:v>41611</c:v>
                </c:pt>
                <c:pt idx="762">
                  <c:v>41612</c:v>
                </c:pt>
                <c:pt idx="763">
                  <c:v>41613</c:v>
                </c:pt>
                <c:pt idx="764">
                  <c:v>41614</c:v>
                </c:pt>
                <c:pt idx="765">
                  <c:v>41617</c:v>
                </c:pt>
                <c:pt idx="766">
                  <c:v>41618</c:v>
                </c:pt>
                <c:pt idx="767">
                  <c:v>41619</c:v>
                </c:pt>
                <c:pt idx="768">
                  <c:v>41620</c:v>
                </c:pt>
                <c:pt idx="769">
                  <c:v>41621</c:v>
                </c:pt>
                <c:pt idx="770">
                  <c:v>41624</c:v>
                </c:pt>
                <c:pt idx="771">
                  <c:v>41625</c:v>
                </c:pt>
                <c:pt idx="772">
                  <c:v>41626</c:v>
                </c:pt>
                <c:pt idx="773">
                  <c:v>41627</c:v>
                </c:pt>
                <c:pt idx="774">
                  <c:v>41628</c:v>
                </c:pt>
                <c:pt idx="775">
                  <c:v>41631</c:v>
                </c:pt>
                <c:pt idx="776">
                  <c:v>41632</c:v>
                </c:pt>
                <c:pt idx="777">
                  <c:v>41633</c:v>
                </c:pt>
                <c:pt idx="778">
                  <c:v>41634</c:v>
                </c:pt>
                <c:pt idx="779">
                  <c:v>41635</c:v>
                </c:pt>
                <c:pt idx="780">
                  <c:v>41638</c:v>
                </c:pt>
                <c:pt idx="781">
                  <c:v>41639</c:v>
                </c:pt>
                <c:pt idx="782">
                  <c:v>41640</c:v>
                </c:pt>
                <c:pt idx="783">
                  <c:v>41641</c:v>
                </c:pt>
                <c:pt idx="784">
                  <c:v>41642</c:v>
                </c:pt>
                <c:pt idx="785">
                  <c:v>41645</c:v>
                </c:pt>
                <c:pt idx="786">
                  <c:v>41646</c:v>
                </c:pt>
                <c:pt idx="787">
                  <c:v>41647</c:v>
                </c:pt>
                <c:pt idx="788">
                  <c:v>41648</c:v>
                </c:pt>
                <c:pt idx="789">
                  <c:v>41649</c:v>
                </c:pt>
                <c:pt idx="790">
                  <c:v>41652</c:v>
                </c:pt>
                <c:pt idx="791">
                  <c:v>41653</c:v>
                </c:pt>
                <c:pt idx="792">
                  <c:v>41654</c:v>
                </c:pt>
                <c:pt idx="793">
                  <c:v>41655</c:v>
                </c:pt>
                <c:pt idx="794">
                  <c:v>41656</c:v>
                </c:pt>
                <c:pt idx="795">
                  <c:v>41659</c:v>
                </c:pt>
                <c:pt idx="796">
                  <c:v>41660</c:v>
                </c:pt>
                <c:pt idx="797">
                  <c:v>41661</c:v>
                </c:pt>
                <c:pt idx="798">
                  <c:v>41662</c:v>
                </c:pt>
                <c:pt idx="799">
                  <c:v>41663</c:v>
                </c:pt>
                <c:pt idx="800">
                  <c:v>41666</c:v>
                </c:pt>
                <c:pt idx="801">
                  <c:v>41667</c:v>
                </c:pt>
                <c:pt idx="802">
                  <c:v>41668</c:v>
                </c:pt>
                <c:pt idx="803">
                  <c:v>41669</c:v>
                </c:pt>
                <c:pt idx="804">
                  <c:v>41670</c:v>
                </c:pt>
                <c:pt idx="805">
                  <c:v>41673</c:v>
                </c:pt>
                <c:pt idx="806">
                  <c:v>41674</c:v>
                </c:pt>
                <c:pt idx="807">
                  <c:v>41675</c:v>
                </c:pt>
                <c:pt idx="808">
                  <c:v>41676</c:v>
                </c:pt>
                <c:pt idx="809">
                  <c:v>41677</c:v>
                </c:pt>
                <c:pt idx="810">
                  <c:v>41680</c:v>
                </c:pt>
                <c:pt idx="811">
                  <c:v>41681</c:v>
                </c:pt>
                <c:pt idx="812">
                  <c:v>41682</c:v>
                </c:pt>
                <c:pt idx="813">
                  <c:v>41683</c:v>
                </c:pt>
                <c:pt idx="814">
                  <c:v>41684</c:v>
                </c:pt>
                <c:pt idx="815">
                  <c:v>41687</c:v>
                </c:pt>
                <c:pt idx="816">
                  <c:v>41688</c:v>
                </c:pt>
                <c:pt idx="817">
                  <c:v>41689</c:v>
                </c:pt>
                <c:pt idx="818">
                  <c:v>41690</c:v>
                </c:pt>
                <c:pt idx="819">
                  <c:v>41691</c:v>
                </c:pt>
                <c:pt idx="820">
                  <c:v>41694</c:v>
                </c:pt>
                <c:pt idx="821">
                  <c:v>41695</c:v>
                </c:pt>
                <c:pt idx="822">
                  <c:v>41696</c:v>
                </c:pt>
                <c:pt idx="823">
                  <c:v>41697</c:v>
                </c:pt>
                <c:pt idx="824">
                  <c:v>41698</c:v>
                </c:pt>
                <c:pt idx="825">
                  <c:v>41701</c:v>
                </c:pt>
                <c:pt idx="826">
                  <c:v>41702</c:v>
                </c:pt>
                <c:pt idx="827">
                  <c:v>41703</c:v>
                </c:pt>
                <c:pt idx="828">
                  <c:v>41704</c:v>
                </c:pt>
                <c:pt idx="829">
                  <c:v>41705</c:v>
                </c:pt>
                <c:pt idx="830">
                  <c:v>41708</c:v>
                </c:pt>
                <c:pt idx="831">
                  <c:v>41709</c:v>
                </c:pt>
                <c:pt idx="832">
                  <c:v>41710</c:v>
                </c:pt>
                <c:pt idx="833">
                  <c:v>41711</c:v>
                </c:pt>
                <c:pt idx="834">
                  <c:v>41712</c:v>
                </c:pt>
                <c:pt idx="835">
                  <c:v>41715</c:v>
                </c:pt>
                <c:pt idx="836">
                  <c:v>41716</c:v>
                </c:pt>
                <c:pt idx="837">
                  <c:v>41717</c:v>
                </c:pt>
                <c:pt idx="838">
                  <c:v>41718</c:v>
                </c:pt>
                <c:pt idx="839">
                  <c:v>41719</c:v>
                </c:pt>
                <c:pt idx="840">
                  <c:v>41722</c:v>
                </c:pt>
                <c:pt idx="841">
                  <c:v>41723</c:v>
                </c:pt>
                <c:pt idx="842">
                  <c:v>41724</c:v>
                </c:pt>
                <c:pt idx="843">
                  <c:v>41725</c:v>
                </c:pt>
                <c:pt idx="844">
                  <c:v>41726</c:v>
                </c:pt>
                <c:pt idx="845">
                  <c:v>41729</c:v>
                </c:pt>
                <c:pt idx="846">
                  <c:v>41730</c:v>
                </c:pt>
                <c:pt idx="847">
                  <c:v>41731</c:v>
                </c:pt>
                <c:pt idx="848">
                  <c:v>41732</c:v>
                </c:pt>
                <c:pt idx="849">
                  <c:v>41733</c:v>
                </c:pt>
                <c:pt idx="850">
                  <c:v>41736</c:v>
                </c:pt>
                <c:pt idx="851">
                  <c:v>41737</c:v>
                </c:pt>
                <c:pt idx="852">
                  <c:v>41738</c:v>
                </c:pt>
                <c:pt idx="853">
                  <c:v>41739</c:v>
                </c:pt>
                <c:pt idx="854">
                  <c:v>41740</c:v>
                </c:pt>
                <c:pt idx="855">
                  <c:v>41743</c:v>
                </c:pt>
                <c:pt idx="856">
                  <c:v>41744</c:v>
                </c:pt>
                <c:pt idx="857">
                  <c:v>41745</c:v>
                </c:pt>
                <c:pt idx="858">
                  <c:v>41746</c:v>
                </c:pt>
                <c:pt idx="859">
                  <c:v>41747</c:v>
                </c:pt>
                <c:pt idx="860">
                  <c:v>41750</c:v>
                </c:pt>
                <c:pt idx="861">
                  <c:v>41751</c:v>
                </c:pt>
                <c:pt idx="862">
                  <c:v>41752</c:v>
                </c:pt>
                <c:pt idx="863">
                  <c:v>41753</c:v>
                </c:pt>
                <c:pt idx="864">
                  <c:v>41754</c:v>
                </c:pt>
                <c:pt idx="865">
                  <c:v>41757</c:v>
                </c:pt>
                <c:pt idx="866">
                  <c:v>41758</c:v>
                </c:pt>
                <c:pt idx="867">
                  <c:v>41759</c:v>
                </c:pt>
                <c:pt idx="868">
                  <c:v>41760</c:v>
                </c:pt>
                <c:pt idx="869">
                  <c:v>41761</c:v>
                </c:pt>
                <c:pt idx="870">
                  <c:v>41764</c:v>
                </c:pt>
                <c:pt idx="871">
                  <c:v>41765</c:v>
                </c:pt>
                <c:pt idx="872">
                  <c:v>41766</c:v>
                </c:pt>
                <c:pt idx="873">
                  <c:v>41767</c:v>
                </c:pt>
                <c:pt idx="874">
                  <c:v>41768</c:v>
                </c:pt>
                <c:pt idx="875">
                  <c:v>41771</c:v>
                </c:pt>
                <c:pt idx="876">
                  <c:v>41772</c:v>
                </c:pt>
                <c:pt idx="877">
                  <c:v>41773</c:v>
                </c:pt>
                <c:pt idx="878">
                  <c:v>41774</c:v>
                </c:pt>
                <c:pt idx="879">
                  <c:v>41775</c:v>
                </c:pt>
                <c:pt idx="880">
                  <c:v>41778</c:v>
                </c:pt>
                <c:pt idx="881">
                  <c:v>41779</c:v>
                </c:pt>
                <c:pt idx="882">
                  <c:v>41780</c:v>
                </c:pt>
                <c:pt idx="883">
                  <c:v>41781</c:v>
                </c:pt>
                <c:pt idx="884">
                  <c:v>41782</c:v>
                </c:pt>
                <c:pt idx="885">
                  <c:v>41785</c:v>
                </c:pt>
                <c:pt idx="886">
                  <c:v>41786</c:v>
                </c:pt>
                <c:pt idx="887">
                  <c:v>41787</c:v>
                </c:pt>
                <c:pt idx="888">
                  <c:v>41788</c:v>
                </c:pt>
                <c:pt idx="889">
                  <c:v>41789</c:v>
                </c:pt>
                <c:pt idx="890">
                  <c:v>41792</c:v>
                </c:pt>
                <c:pt idx="891">
                  <c:v>41793</c:v>
                </c:pt>
                <c:pt idx="892">
                  <c:v>41794</c:v>
                </c:pt>
                <c:pt idx="893">
                  <c:v>41795</c:v>
                </c:pt>
                <c:pt idx="894">
                  <c:v>41796</c:v>
                </c:pt>
                <c:pt idx="895">
                  <c:v>41799</c:v>
                </c:pt>
                <c:pt idx="896">
                  <c:v>41800</c:v>
                </c:pt>
                <c:pt idx="897">
                  <c:v>41801</c:v>
                </c:pt>
                <c:pt idx="898">
                  <c:v>41802</c:v>
                </c:pt>
                <c:pt idx="899">
                  <c:v>41803</c:v>
                </c:pt>
                <c:pt idx="900">
                  <c:v>41806</c:v>
                </c:pt>
                <c:pt idx="901">
                  <c:v>41807</c:v>
                </c:pt>
                <c:pt idx="902">
                  <c:v>41808</c:v>
                </c:pt>
                <c:pt idx="903">
                  <c:v>41809</c:v>
                </c:pt>
                <c:pt idx="904">
                  <c:v>41810</c:v>
                </c:pt>
                <c:pt idx="905">
                  <c:v>41813</c:v>
                </c:pt>
                <c:pt idx="906">
                  <c:v>41814</c:v>
                </c:pt>
                <c:pt idx="907">
                  <c:v>41815</c:v>
                </c:pt>
                <c:pt idx="908">
                  <c:v>41816</c:v>
                </c:pt>
                <c:pt idx="909">
                  <c:v>41817</c:v>
                </c:pt>
                <c:pt idx="910">
                  <c:v>41820</c:v>
                </c:pt>
                <c:pt idx="911">
                  <c:v>41821</c:v>
                </c:pt>
                <c:pt idx="912">
                  <c:v>41822</c:v>
                </c:pt>
                <c:pt idx="913">
                  <c:v>41823</c:v>
                </c:pt>
                <c:pt idx="914">
                  <c:v>41824</c:v>
                </c:pt>
                <c:pt idx="915">
                  <c:v>41827</c:v>
                </c:pt>
                <c:pt idx="916">
                  <c:v>41828</c:v>
                </c:pt>
                <c:pt idx="917">
                  <c:v>41829</c:v>
                </c:pt>
                <c:pt idx="918">
                  <c:v>41830</c:v>
                </c:pt>
                <c:pt idx="919">
                  <c:v>41831</c:v>
                </c:pt>
                <c:pt idx="920">
                  <c:v>41834</c:v>
                </c:pt>
                <c:pt idx="921">
                  <c:v>41835</c:v>
                </c:pt>
                <c:pt idx="922">
                  <c:v>41836</c:v>
                </c:pt>
                <c:pt idx="923">
                  <c:v>41837</c:v>
                </c:pt>
                <c:pt idx="924">
                  <c:v>41838</c:v>
                </c:pt>
                <c:pt idx="925">
                  <c:v>41841</c:v>
                </c:pt>
                <c:pt idx="926">
                  <c:v>41842</c:v>
                </c:pt>
                <c:pt idx="927">
                  <c:v>41843</c:v>
                </c:pt>
                <c:pt idx="928">
                  <c:v>41844</c:v>
                </c:pt>
                <c:pt idx="929">
                  <c:v>41845</c:v>
                </c:pt>
                <c:pt idx="930">
                  <c:v>41848</c:v>
                </c:pt>
                <c:pt idx="931">
                  <c:v>41849</c:v>
                </c:pt>
                <c:pt idx="932">
                  <c:v>41850</c:v>
                </c:pt>
                <c:pt idx="933">
                  <c:v>41851</c:v>
                </c:pt>
                <c:pt idx="934">
                  <c:v>41852</c:v>
                </c:pt>
                <c:pt idx="935">
                  <c:v>41855</c:v>
                </c:pt>
                <c:pt idx="936">
                  <c:v>41856</c:v>
                </c:pt>
                <c:pt idx="937">
                  <c:v>41857</c:v>
                </c:pt>
                <c:pt idx="938">
                  <c:v>41858</c:v>
                </c:pt>
                <c:pt idx="939">
                  <c:v>41859</c:v>
                </c:pt>
                <c:pt idx="940">
                  <c:v>41862</c:v>
                </c:pt>
                <c:pt idx="941">
                  <c:v>41863</c:v>
                </c:pt>
                <c:pt idx="942">
                  <c:v>41864</c:v>
                </c:pt>
                <c:pt idx="943">
                  <c:v>41865</c:v>
                </c:pt>
                <c:pt idx="944">
                  <c:v>41866</c:v>
                </c:pt>
                <c:pt idx="945">
                  <c:v>41869</c:v>
                </c:pt>
                <c:pt idx="946">
                  <c:v>41870</c:v>
                </c:pt>
                <c:pt idx="947">
                  <c:v>41871</c:v>
                </c:pt>
                <c:pt idx="948">
                  <c:v>41872</c:v>
                </c:pt>
                <c:pt idx="949">
                  <c:v>41873</c:v>
                </c:pt>
                <c:pt idx="950">
                  <c:v>41876</c:v>
                </c:pt>
                <c:pt idx="951">
                  <c:v>41877</c:v>
                </c:pt>
                <c:pt idx="952">
                  <c:v>41878</c:v>
                </c:pt>
                <c:pt idx="953">
                  <c:v>41879</c:v>
                </c:pt>
                <c:pt idx="954">
                  <c:v>41880</c:v>
                </c:pt>
                <c:pt idx="955">
                  <c:v>41883</c:v>
                </c:pt>
                <c:pt idx="956">
                  <c:v>41884</c:v>
                </c:pt>
                <c:pt idx="957">
                  <c:v>41885</c:v>
                </c:pt>
                <c:pt idx="958">
                  <c:v>41886</c:v>
                </c:pt>
                <c:pt idx="959">
                  <c:v>41887</c:v>
                </c:pt>
                <c:pt idx="960">
                  <c:v>41890</c:v>
                </c:pt>
                <c:pt idx="961">
                  <c:v>41891</c:v>
                </c:pt>
                <c:pt idx="962">
                  <c:v>41892</c:v>
                </c:pt>
                <c:pt idx="963">
                  <c:v>41893</c:v>
                </c:pt>
                <c:pt idx="964">
                  <c:v>41894</c:v>
                </c:pt>
                <c:pt idx="965">
                  <c:v>41897</c:v>
                </c:pt>
                <c:pt idx="966">
                  <c:v>41898</c:v>
                </c:pt>
                <c:pt idx="967">
                  <c:v>41899</c:v>
                </c:pt>
                <c:pt idx="968">
                  <c:v>41900</c:v>
                </c:pt>
                <c:pt idx="969">
                  <c:v>41901</c:v>
                </c:pt>
                <c:pt idx="970">
                  <c:v>41904</c:v>
                </c:pt>
                <c:pt idx="971">
                  <c:v>41905</c:v>
                </c:pt>
                <c:pt idx="972">
                  <c:v>41906</c:v>
                </c:pt>
                <c:pt idx="973">
                  <c:v>41907</c:v>
                </c:pt>
                <c:pt idx="974">
                  <c:v>41908</c:v>
                </c:pt>
                <c:pt idx="975">
                  <c:v>41911</c:v>
                </c:pt>
                <c:pt idx="976">
                  <c:v>41912</c:v>
                </c:pt>
                <c:pt idx="977">
                  <c:v>41913</c:v>
                </c:pt>
                <c:pt idx="978">
                  <c:v>41914</c:v>
                </c:pt>
                <c:pt idx="979">
                  <c:v>41915</c:v>
                </c:pt>
                <c:pt idx="980">
                  <c:v>41918</c:v>
                </c:pt>
                <c:pt idx="981">
                  <c:v>41919</c:v>
                </c:pt>
                <c:pt idx="982">
                  <c:v>41920</c:v>
                </c:pt>
                <c:pt idx="983">
                  <c:v>41921</c:v>
                </c:pt>
                <c:pt idx="984">
                  <c:v>41922</c:v>
                </c:pt>
                <c:pt idx="985">
                  <c:v>41925</c:v>
                </c:pt>
                <c:pt idx="986">
                  <c:v>41926</c:v>
                </c:pt>
                <c:pt idx="987">
                  <c:v>41927</c:v>
                </c:pt>
                <c:pt idx="988">
                  <c:v>41928</c:v>
                </c:pt>
                <c:pt idx="989">
                  <c:v>41929</c:v>
                </c:pt>
                <c:pt idx="990">
                  <c:v>41932</c:v>
                </c:pt>
                <c:pt idx="991">
                  <c:v>41933</c:v>
                </c:pt>
                <c:pt idx="992">
                  <c:v>41934</c:v>
                </c:pt>
                <c:pt idx="993">
                  <c:v>41935</c:v>
                </c:pt>
                <c:pt idx="994">
                  <c:v>41936</c:v>
                </c:pt>
                <c:pt idx="995">
                  <c:v>41939</c:v>
                </c:pt>
                <c:pt idx="996">
                  <c:v>41940</c:v>
                </c:pt>
                <c:pt idx="997">
                  <c:v>41941</c:v>
                </c:pt>
                <c:pt idx="998">
                  <c:v>41942</c:v>
                </c:pt>
                <c:pt idx="999">
                  <c:v>41943</c:v>
                </c:pt>
                <c:pt idx="1000">
                  <c:v>41946</c:v>
                </c:pt>
                <c:pt idx="1001">
                  <c:v>41947</c:v>
                </c:pt>
                <c:pt idx="1002">
                  <c:v>41948</c:v>
                </c:pt>
                <c:pt idx="1003">
                  <c:v>41949</c:v>
                </c:pt>
                <c:pt idx="1004">
                  <c:v>41950</c:v>
                </c:pt>
                <c:pt idx="1005">
                  <c:v>41953</c:v>
                </c:pt>
                <c:pt idx="1006">
                  <c:v>41954</c:v>
                </c:pt>
                <c:pt idx="1007">
                  <c:v>41955</c:v>
                </c:pt>
                <c:pt idx="1008">
                  <c:v>41956</c:v>
                </c:pt>
                <c:pt idx="1009">
                  <c:v>41957</c:v>
                </c:pt>
                <c:pt idx="1010">
                  <c:v>41960</c:v>
                </c:pt>
                <c:pt idx="1011">
                  <c:v>41961</c:v>
                </c:pt>
                <c:pt idx="1012">
                  <c:v>41962</c:v>
                </c:pt>
                <c:pt idx="1013">
                  <c:v>41963</c:v>
                </c:pt>
                <c:pt idx="1014">
                  <c:v>41964</c:v>
                </c:pt>
                <c:pt idx="1015">
                  <c:v>41967</c:v>
                </c:pt>
                <c:pt idx="1016">
                  <c:v>41968</c:v>
                </c:pt>
                <c:pt idx="1017">
                  <c:v>41969</c:v>
                </c:pt>
                <c:pt idx="1018">
                  <c:v>41970</c:v>
                </c:pt>
                <c:pt idx="1019">
                  <c:v>41971</c:v>
                </c:pt>
                <c:pt idx="1020">
                  <c:v>41974</c:v>
                </c:pt>
                <c:pt idx="1021">
                  <c:v>41975</c:v>
                </c:pt>
                <c:pt idx="1022">
                  <c:v>41976</c:v>
                </c:pt>
                <c:pt idx="1023">
                  <c:v>41977</c:v>
                </c:pt>
                <c:pt idx="1024">
                  <c:v>41978</c:v>
                </c:pt>
                <c:pt idx="1025">
                  <c:v>41981</c:v>
                </c:pt>
                <c:pt idx="1026">
                  <c:v>41982</c:v>
                </c:pt>
                <c:pt idx="1027">
                  <c:v>41983</c:v>
                </c:pt>
                <c:pt idx="1028">
                  <c:v>41984</c:v>
                </c:pt>
                <c:pt idx="1029">
                  <c:v>41985</c:v>
                </c:pt>
                <c:pt idx="1030">
                  <c:v>41988</c:v>
                </c:pt>
                <c:pt idx="1031">
                  <c:v>41989</c:v>
                </c:pt>
                <c:pt idx="1032">
                  <c:v>41990</c:v>
                </c:pt>
                <c:pt idx="1033">
                  <c:v>41991</c:v>
                </c:pt>
                <c:pt idx="1034">
                  <c:v>41992</c:v>
                </c:pt>
                <c:pt idx="1035">
                  <c:v>41995</c:v>
                </c:pt>
                <c:pt idx="1036">
                  <c:v>41996</c:v>
                </c:pt>
                <c:pt idx="1037">
                  <c:v>41997</c:v>
                </c:pt>
                <c:pt idx="1038">
                  <c:v>41998</c:v>
                </c:pt>
                <c:pt idx="1039">
                  <c:v>41999</c:v>
                </c:pt>
                <c:pt idx="1040">
                  <c:v>42002</c:v>
                </c:pt>
                <c:pt idx="1041">
                  <c:v>42003</c:v>
                </c:pt>
                <c:pt idx="1042">
                  <c:v>42004</c:v>
                </c:pt>
                <c:pt idx="1043">
                  <c:v>42005</c:v>
                </c:pt>
                <c:pt idx="1044">
                  <c:v>42006</c:v>
                </c:pt>
                <c:pt idx="1045">
                  <c:v>42009</c:v>
                </c:pt>
                <c:pt idx="1046">
                  <c:v>42010</c:v>
                </c:pt>
                <c:pt idx="1047">
                  <c:v>42011</c:v>
                </c:pt>
                <c:pt idx="1048">
                  <c:v>42012</c:v>
                </c:pt>
                <c:pt idx="1049">
                  <c:v>42013</c:v>
                </c:pt>
                <c:pt idx="1050">
                  <c:v>42016</c:v>
                </c:pt>
                <c:pt idx="1051">
                  <c:v>42017</c:v>
                </c:pt>
                <c:pt idx="1052">
                  <c:v>42018</c:v>
                </c:pt>
                <c:pt idx="1053">
                  <c:v>42019</c:v>
                </c:pt>
                <c:pt idx="1054">
                  <c:v>42020</c:v>
                </c:pt>
                <c:pt idx="1055">
                  <c:v>42023</c:v>
                </c:pt>
                <c:pt idx="1056">
                  <c:v>42024</c:v>
                </c:pt>
                <c:pt idx="1057">
                  <c:v>42025</c:v>
                </c:pt>
                <c:pt idx="1058">
                  <c:v>42026</c:v>
                </c:pt>
                <c:pt idx="1059">
                  <c:v>42027</c:v>
                </c:pt>
                <c:pt idx="1060">
                  <c:v>42030</c:v>
                </c:pt>
                <c:pt idx="1061">
                  <c:v>42031</c:v>
                </c:pt>
                <c:pt idx="1062">
                  <c:v>42032</c:v>
                </c:pt>
                <c:pt idx="1063">
                  <c:v>42033</c:v>
                </c:pt>
                <c:pt idx="1064">
                  <c:v>42034</c:v>
                </c:pt>
                <c:pt idx="1065">
                  <c:v>42037</c:v>
                </c:pt>
                <c:pt idx="1066">
                  <c:v>42038</c:v>
                </c:pt>
                <c:pt idx="1067">
                  <c:v>42039</c:v>
                </c:pt>
                <c:pt idx="1068">
                  <c:v>42040</c:v>
                </c:pt>
                <c:pt idx="1069">
                  <c:v>42041</c:v>
                </c:pt>
                <c:pt idx="1070">
                  <c:v>42044</c:v>
                </c:pt>
                <c:pt idx="1071">
                  <c:v>42045</c:v>
                </c:pt>
                <c:pt idx="1072">
                  <c:v>42046</c:v>
                </c:pt>
                <c:pt idx="1073">
                  <c:v>42047</c:v>
                </c:pt>
                <c:pt idx="1074">
                  <c:v>42048</c:v>
                </c:pt>
                <c:pt idx="1075">
                  <c:v>42051</c:v>
                </c:pt>
                <c:pt idx="1076">
                  <c:v>42052</c:v>
                </c:pt>
                <c:pt idx="1077">
                  <c:v>42053</c:v>
                </c:pt>
                <c:pt idx="1078">
                  <c:v>42054</c:v>
                </c:pt>
                <c:pt idx="1079">
                  <c:v>42055</c:v>
                </c:pt>
                <c:pt idx="1080">
                  <c:v>42058</c:v>
                </c:pt>
                <c:pt idx="1081">
                  <c:v>42059</c:v>
                </c:pt>
                <c:pt idx="1082">
                  <c:v>42060</c:v>
                </c:pt>
                <c:pt idx="1083">
                  <c:v>42061</c:v>
                </c:pt>
                <c:pt idx="1084">
                  <c:v>42062</c:v>
                </c:pt>
                <c:pt idx="1085">
                  <c:v>42065</c:v>
                </c:pt>
                <c:pt idx="1086">
                  <c:v>42066</c:v>
                </c:pt>
                <c:pt idx="1087">
                  <c:v>42067</c:v>
                </c:pt>
                <c:pt idx="1088">
                  <c:v>42068</c:v>
                </c:pt>
                <c:pt idx="1089">
                  <c:v>42069</c:v>
                </c:pt>
                <c:pt idx="1090">
                  <c:v>42072</c:v>
                </c:pt>
                <c:pt idx="1091">
                  <c:v>42073</c:v>
                </c:pt>
                <c:pt idx="1092">
                  <c:v>42074</c:v>
                </c:pt>
                <c:pt idx="1093">
                  <c:v>42075</c:v>
                </c:pt>
                <c:pt idx="1094">
                  <c:v>42076</c:v>
                </c:pt>
                <c:pt idx="1095">
                  <c:v>42079</c:v>
                </c:pt>
                <c:pt idx="1096">
                  <c:v>42080</c:v>
                </c:pt>
                <c:pt idx="1097">
                  <c:v>42081</c:v>
                </c:pt>
                <c:pt idx="1098">
                  <c:v>42082</c:v>
                </c:pt>
                <c:pt idx="1099">
                  <c:v>42083</c:v>
                </c:pt>
                <c:pt idx="1100">
                  <c:v>42086</c:v>
                </c:pt>
                <c:pt idx="1101">
                  <c:v>42087</c:v>
                </c:pt>
                <c:pt idx="1102">
                  <c:v>42088</c:v>
                </c:pt>
                <c:pt idx="1103">
                  <c:v>42089</c:v>
                </c:pt>
                <c:pt idx="1104">
                  <c:v>42090</c:v>
                </c:pt>
                <c:pt idx="1105">
                  <c:v>42093</c:v>
                </c:pt>
                <c:pt idx="1106">
                  <c:v>42094</c:v>
                </c:pt>
                <c:pt idx="1107">
                  <c:v>42095</c:v>
                </c:pt>
                <c:pt idx="1108">
                  <c:v>42096</c:v>
                </c:pt>
                <c:pt idx="1109">
                  <c:v>42097</c:v>
                </c:pt>
                <c:pt idx="1110">
                  <c:v>42100</c:v>
                </c:pt>
                <c:pt idx="1111">
                  <c:v>42101</c:v>
                </c:pt>
                <c:pt idx="1112">
                  <c:v>42102</c:v>
                </c:pt>
                <c:pt idx="1113">
                  <c:v>42103</c:v>
                </c:pt>
                <c:pt idx="1114">
                  <c:v>42104</c:v>
                </c:pt>
                <c:pt idx="1115">
                  <c:v>42107</c:v>
                </c:pt>
                <c:pt idx="1116">
                  <c:v>42108</c:v>
                </c:pt>
                <c:pt idx="1117">
                  <c:v>42109</c:v>
                </c:pt>
                <c:pt idx="1118">
                  <c:v>42110</c:v>
                </c:pt>
                <c:pt idx="1119">
                  <c:v>42111</c:v>
                </c:pt>
                <c:pt idx="1120">
                  <c:v>42114</c:v>
                </c:pt>
                <c:pt idx="1121">
                  <c:v>42115</c:v>
                </c:pt>
                <c:pt idx="1122">
                  <c:v>42116</c:v>
                </c:pt>
                <c:pt idx="1123">
                  <c:v>42117</c:v>
                </c:pt>
                <c:pt idx="1124">
                  <c:v>42118</c:v>
                </c:pt>
                <c:pt idx="1125">
                  <c:v>42121</c:v>
                </c:pt>
                <c:pt idx="1126">
                  <c:v>42122</c:v>
                </c:pt>
                <c:pt idx="1127">
                  <c:v>42123</c:v>
                </c:pt>
                <c:pt idx="1128">
                  <c:v>42124</c:v>
                </c:pt>
                <c:pt idx="1129">
                  <c:v>42125</c:v>
                </c:pt>
                <c:pt idx="1130">
                  <c:v>42128</c:v>
                </c:pt>
                <c:pt idx="1131">
                  <c:v>42129</c:v>
                </c:pt>
                <c:pt idx="1132">
                  <c:v>42130</c:v>
                </c:pt>
                <c:pt idx="1133">
                  <c:v>42131</c:v>
                </c:pt>
                <c:pt idx="1134">
                  <c:v>42132</c:v>
                </c:pt>
                <c:pt idx="1135">
                  <c:v>42135</c:v>
                </c:pt>
                <c:pt idx="1136">
                  <c:v>42136</c:v>
                </c:pt>
                <c:pt idx="1137">
                  <c:v>42137</c:v>
                </c:pt>
                <c:pt idx="1138">
                  <c:v>42138</c:v>
                </c:pt>
                <c:pt idx="1139">
                  <c:v>42139</c:v>
                </c:pt>
                <c:pt idx="1140">
                  <c:v>42142</c:v>
                </c:pt>
                <c:pt idx="1141">
                  <c:v>42143</c:v>
                </c:pt>
                <c:pt idx="1142">
                  <c:v>42144</c:v>
                </c:pt>
                <c:pt idx="1143">
                  <c:v>42145</c:v>
                </c:pt>
                <c:pt idx="1144">
                  <c:v>42146</c:v>
                </c:pt>
                <c:pt idx="1145">
                  <c:v>42149</c:v>
                </c:pt>
                <c:pt idx="1146">
                  <c:v>42150</c:v>
                </c:pt>
                <c:pt idx="1147">
                  <c:v>42151</c:v>
                </c:pt>
                <c:pt idx="1148">
                  <c:v>42152</c:v>
                </c:pt>
                <c:pt idx="1149">
                  <c:v>42153</c:v>
                </c:pt>
                <c:pt idx="1150">
                  <c:v>42156</c:v>
                </c:pt>
                <c:pt idx="1151">
                  <c:v>42157</c:v>
                </c:pt>
                <c:pt idx="1152">
                  <c:v>42158</c:v>
                </c:pt>
                <c:pt idx="1153">
                  <c:v>42159</c:v>
                </c:pt>
                <c:pt idx="1154">
                  <c:v>42160</c:v>
                </c:pt>
                <c:pt idx="1155">
                  <c:v>42163</c:v>
                </c:pt>
                <c:pt idx="1156">
                  <c:v>42164</c:v>
                </c:pt>
                <c:pt idx="1157">
                  <c:v>42165</c:v>
                </c:pt>
                <c:pt idx="1158">
                  <c:v>42166</c:v>
                </c:pt>
                <c:pt idx="1159">
                  <c:v>42167</c:v>
                </c:pt>
                <c:pt idx="1160">
                  <c:v>42170</c:v>
                </c:pt>
                <c:pt idx="1161">
                  <c:v>42171</c:v>
                </c:pt>
                <c:pt idx="1162">
                  <c:v>42172</c:v>
                </c:pt>
                <c:pt idx="1163">
                  <c:v>42173</c:v>
                </c:pt>
                <c:pt idx="1164">
                  <c:v>42174</c:v>
                </c:pt>
                <c:pt idx="1165">
                  <c:v>42177</c:v>
                </c:pt>
                <c:pt idx="1166">
                  <c:v>42178</c:v>
                </c:pt>
                <c:pt idx="1167">
                  <c:v>42179</c:v>
                </c:pt>
                <c:pt idx="1168">
                  <c:v>42180</c:v>
                </c:pt>
                <c:pt idx="1169">
                  <c:v>42181</c:v>
                </c:pt>
                <c:pt idx="1170">
                  <c:v>42184</c:v>
                </c:pt>
                <c:pt idx="1171">
                  <c:v>42185</c:v>
                </c:pt>
                <c:pt idx="1172">
                  <c:v>42186</c:v>
                </c:pt>
                <c:pt idx="1173">
                  <c:v>42187</c:v>
                </c:pt>
                <c:pt idx="1174">
                  <c:v>42188</c:v>
                </c:pt>
                <c:pt idx="1175">
                  <c:v>42191</c:v>
                </c:pt>
                <c:pt idx="1176">
                  <c:v>42192</c:v>
                </c:pt>
                <c:pt idx="1177">
                  <c:v>42193</c:v>
                </c:pt>
                <c:pt idx="1178">
                  <c:v>42194</c:v>
                </c:pt>
                <c:pt idx="1179">
                  <c:v>42195</c:v>
                </c:pt>
                <c:pt idx="1180">
                  <c:v>42198</c:v>
                </c:pt>
                <c:pt idx="1181">
                  <c:v>42199</c:v>
                </c:pt>
                <c:pt idx="1182">
                  <c:v>42200</c:v>
                </c:pt>
                <c:pt idx="1183">
                  <c:v>42201</c:v>
                </c:pt>
                <c:pt idx="1184">
                  <c:v>42202</c:v>
                </c:pt>
                <c:pt idx="1185">
                  <c:v>42205</c:v>
                </c:pt>
                <c:pt idx="1186">
                  <c:v>42206</c:v>
                </c:pt>
                <c:pt idx="1187">
                  <c:v>42207</c:v>
                </c:pt>
                <c:pt idx="1188">
                  <c:v>42208</c:v>
                </c:pt>
                <c:pt idx="1189">
                  <c:v>42209</c:v>
                </c:pt>
                <c:pt idx="1190">
                  <c:v>42212</c:v>
                </c:pt>
                <c:pt idx="1191">
                  <c:v>42213</c:v>
                </c:pt>
                <c:pt idx="1192">
                  <c:v>42214</c:v>
                </c:pt>
                <c:pt idx="1193">
                  <c:v>42215</c:v>
                </c:pt>
                <c:pt idx="1194">
                  <c:v>42216</c:v>
                </c:pt>
                <c:pt idx="1195">
                  <c:v>42219</c:v>
                </c:pt>
                <c:pt idx="1196">
                  <c:v>42220</c:v>
                </c:pt>
                <c:pt idx="1197">
                  <c:v>42221</c:v>
                </c:pt>
                <c:pt idx="1198">
                  <c:v>42222</c:v>
                </c:pt>
                <c:pt idx="1199">
                  <c:v>42223</c:v>
                </c:pt>
                <c:pt idx="1200">
                  <c:v>42226</c:v>
                </c:pt>
                <c:pt idx="1201">
                  <c:v>42227</c:v>
                </c:pt>
                <c:pt idx="1202">
                  <c:v>42228</c:v>
                </c:pt>
                <c:pt idx="1203">
                  <c:v>42229</c:v>
                </c:pt>
                <c:pt idx="1204">
                  <c:v>42230</c:v>
                </c:pt>
                <c:pt idx="1205">
                  <c:v>42233</c:v>
                </c:pt>
                <c:pt idx="1206">
                  <c:v>42234</c:v>
                </c:pt>
                <c:pt idx="1207">
                  <c:v>42235</c:v>
                </c:pt>
                <c:pt idx="1208">
                  <c:v>42236</c:v>
                </c:pt>
                <c:pt idx="1209">
                  <c:v>42237</c:v>
                </c:pt>
                <c:pt idx="1210">
                  <c:v>42240</c:v>
                </c:pt>
                <c:pt idx="1211">
                  <c:v>42241</c:v>
                </c:pt>
                <c:pt idx="1212">
                  <c:v>42242</c:v>
                </c:pt>
                <c:pt idx="1213">
                  <c:v>42243</c:v>
                </c:pt>
                <c:pt idx="1214">
                  <c:v>42244</c:v>
                </c:pt>
                <c:pt idx="1215">
                  <c:v>42247</c:v>
                </c:pt>
                <c:pt idx="1216">
                  <c:v>42248</c:v>
                </c:pt>
                <c:pt idx="1217">
                  <c:v>42249</c:v>
                </c:pt>
                <c:pt idx="1218">
                  <c:v>42250</c:v>
                </c:pt>
                <c:pt idx="1219">
                  <c:v>42251</c:v>
                </c:pt>
                <c:pt idx="1220">
                  <c:v>42254</c:v>
                </c:pt>
                <c:pt idx="1221">
                  <c:v>42255</c:v>
                </c:pt>
                <c:pt idx="1222">
                  <c:v>42256</c:v>
                </c:pt>
                <c:pt idx="1223">
                  <c:v>42257</c:v>
                </c:pt>
                <c:pt idx="1224">
                  <c:v>42258</c:v>
                </c:pt>
                <c:pt idx="1225">
                  <c:v>42261</c:v>
                </c:pt>
                <c:pt idx="1226">
                  <c:v>42262</c:v>
                </c:pt>
                <c:pt idx="1227">
                  <c:v>42263</c:v>
                </c:pt>
                <c:pt idx="1228">
                  <c:v>42264</c:v>
                </c:pt>
                <c:pt idx="1229">
                  <c:v>42265</c:v>
                </c:pt>
                <c:pt idx="1230">
                  <c:v>42268</c:v>
                </c:pt>
                <c:pt idx="1231">
                  <c:v>42269</c:v>
                </c:pt>
                <c:pt idx="1232">
                  <c:v>42270</c:v>
                </c:pt>
                <c:pt idx="1233">
                  <c:v>42271</c:v>
                </c:pt>
                <c:pt idx="1234">
                  <c:v>42272</c:v>
                </c:pt>
                <c:pt idx="1235">
                  <c:v>42275</c:v>
                </c:pt>
                <c:pt idx="1236">
                  <c:v>42276</c:v>
                </c:pt>
                <c:pt idx="1237">
                  <c:v>42277</c:v>
                </c:pt>
                <c:pt idx="1238">
                  <c:v>42278</c:v>
                </c:pt>
                <c:pt idx="1239">
                  <c:v>42279</c:v>
                </c:pt>
                <c:pt idx="1240">
                  <c:v>42282</c:v>
                </c:pt>
                <c:pt idx="1241">
                  <c:v>42283</c:v>
                </c:pt>
                <c:pt idx="1242">
                  <c:v>42284</c:v>
                </c:pt>
                <c:pt idx="1243">
                  <c:v>42285</c:v>
                </c:pt>
                <c:pt idx="1244">
                  <c:v>42286</c:v>
                </c:pt>
                <c:pt idx="1245">
                  <c:v>42289</c:v>
                </c:pt>
                <c:pt idx="1246">
                  <c:v>42290</c:v>
                </c:pt>
                <c:pt idx="1247">
                  <c:v>42291</c:v>
                </c:pt>
                <c:pt idx="1248">
                  <c:v>42292</c:v>
                </c:pt>
                <c:pt idx="1249">
                  <c:v>42293</c:v>
                </c:pt>
                <c:pt idx="1250">
                  <c:v>42296</c:v>
                </c:pt>
                <c:pt idx="1251">
                  <c:v>42297</c:v>
                </c:pt>
                <c:pt idx="1252">
                  <c:v>42298</c:v>
                </c:pt>
                <c:pt idx="1253">
                  <c:v>42299</c:v>
                </c:pt>
                <c:pt idx="1254">
                  <c:v>42300</c:v>
                </c:pt>
                <c:pt idx="1255">
                  <c:v>42303</c:v>
                </c:pt>
                <c:pt idx="1256">
                  <c:v>42304</c:v>
                </c:pt>
                <c:pt idx="1257">
                  <c:v>42305</c:v>
                </c:pt>
                <c:pt idx="1258">
                  <c:v>42306</c:v>
                </c:pt>
                <c:pt idx="1259">
                  <c:v>42307</c:v>
                </c:pt>
                <c:pt idx="1260">
                  <c:v>42310</c:v>
                </c:pt>
                <c:pt idx="1261">
                  <c:v>42311</c:v>
                </c:pt>
                <c:pt idx="1262">
                  <c:v>42312</c:v>
                </c:pt>
                <c:pt idx="1263">
                  <c:v>42313</c:v>
                </c:pt>
                <c:pt idx="1264">
                  <c:v>42314</c:v>
                </c:pt>
                <c:pt idx="1265">
                  <c:v>42317</c:v>
                </c:pt>
                <c:pt idx="1266">
                  <c:v>42318</c:v>
                </c:pt>
                <c:pt idx="1267">
                  <c:v>42319</c:v>
                </c:pt>
                <c:pt idx="1268">
                  <c:v>42320</c:v>
                </c:pt>
                <c:pt idx="1269">
                  <c:v>42321</c:v>
                </c:pt>
                <c:pt idx="1270">
                  <c:v>42324</c:v>
                </c:pt>
                <c:pt idx="1271">
                  <c:v>42325</c:v>
                </c:pt>
                <c:pt idx="1272">
                  <c:v>42326</c:v>
                </c:pt>
                <c:pt idx="1273">
                  <c:v>42327</c:v>
                </c:pt>
                <c:pt idx="1274">
                  <c:v>42328</c:v>
                </c:pt>
                <c:pt idx="1275">
                  <c:v>42331</c:v>
                </c:pt>
                <c:pt idx="1276">
                  <c:v>42332</c:v>
                </c:pt>
                <c:pt idx="1277">
                  <c:v>42333</c:v>
                </c:pt>
                <c:pt idx="1278">
                  <c:v>42334</c:v>
                </c:pt>
                <c:pt idx="1279">
                  <c:v>42335</c:v>
                </c:pt>
                <c:pt idx="1280">
                  <c:v>42338</c:v>
                </c:pt>
                <c:pt idx="1281">
                  <c:v>42339</c:v>
                </c:pt>
                <c:pt idx="1282">
                  <c:v>42340</c:v>
                </c:pt>
                <c:pt idx="1283">
                  <c:v>42341</c:v>
                </c:pt>
                <c:pt idx="1284">
                  <c:v>42342</c:v>
                </c:pt>
                <c:pt idx="1285">
                  <c:v>42345</c:v>
                </c:pt>
                <c:pt idx="1286">
                  <c:v>42346</c:v>
                </c:pt>
                <c:pt idx="1287">
                  <c:v>42347</c:v>
                </c:pt>
                <c:pt idx="1288">
                  <c:v>42348</c:v>
                </c:pt>
                <c:pt idx="1289">
                  <c:v>42349</c:v>
                </c:pt>
                <c:pt idx="1290">
                  <c:v>42352</c:v>
                </c:pt>
                <c:pt idx="1291">
                  <c:v>42353</c:v>
                </c:pt>
                <c:pt idx="1292">
                  <c:v>42354</c:v>
                </c:pt>
                <c:pt idx="1293">
                  <c:v>42355</c:v>
                </c:pt>
                <c:pt idx="1294">
                  <c:v>42356</c:v>
                </c:pt>
                <c:pt idx="1295">
                  <c:v>42359</c:v>
                </c:pt>
                <c:pt idx="1296">
                  <c:v>42360</c:v>
                </c:pt>
                <c:pt idx="1297">
                  <c:v>42361</c:v>
                </c:pt>
                <c:pt idx="1298">
                  <c:v>42362</c:v>
                </c:pt>
                <c:pt idx="1299">
                  <c:v>42363</c:v>
                </c:pt>
                <c:pt idx="1300">
                  <c:v>42366</c:v>
                </c:pt>
                <c:pt idx="1301">
                  <c:v>42367</c:v>
                </c:pt>
                <c:pt idx="1302">
                  <c:v>42368</c:v>
                </c:pt>
                <c:pt idx="1303">
                  <c:v>42369</c:v>
                </c:pt>
                <c:pt idx="1304">
                  <c:v>42370</c:v>
                </c:pt>
                <c:pt idx="1305">
                  <c:v>42373</c:v>
                </c:pt>
                <c:pt idx="1306">
                  <c:v>42374</c:v>
                </c:pt>
                <c:pt idx="1307">
                  <c:v>42375</c:v>
                </c:pt>
                <c:pt idx="1308">
                  <c:v>42376</c:v>
                </c:pt>
                <c:pt idx="1309">
                  <c:v>42377</c:v>
                </c:pt>
                <c:pt idx="1310">
                  <c:v>42380</c:v>
                </c:pt>
                <c:pt idx="1311">
                  <c:v>42381</c:v>
                </c:pt>
                <c:pt idx="1312">
                  <c:v>42382</c:v>
                </c:pt>
                <c:pt idx="1313">
                  <c:v>42383</c:v>
                </c:pt>
                <c:pt idx="1314">
                  <c:v>42384</c:v>
                </c:pt>
                <c:pt idx="1315">
                  <c:v>42387</c:v>
                </c:pt>
                <c:pt idx="1316">
                  <c:v>42388</c:v>
                </c:pt>
                <c:pt idx="1317">
                  <c:v>42389</c:v>
                </c:pt>
                <c:pt idx="1318">
                  <c:v>42390</c:v>
                </c:pt>
                <c:pt idx="1319">
                  <c:v>42391</c:v>
                </c:pt>
                <c:pt idx="1320">
                  <c:v>42394</c:v>
                </c:pt>
                <c:pt idx="1321">
                  <c:v>42395</c:v>
                </c:pt>
                <c:pt idx="1322">
                  <c:v>42396</c:v>
                </c:pt>
                <c:pt idx="1323">
                  <c:v>42397</c:v>
                </c:pt>
                <c:pt idx="1324">
                  <c:v>42398</c:v>
                </c:pt>
                <c:pt idx="1325">
                  <c:v>42401</c:v>
                </c:pt>
                <c:pt idx="1326">
                  <c:v>42402</c:v>
                </c:pt>
                <c:pt idx="1327">
                  <c:v>42403</c:v>
                </c:pt>
                <c:pt idx="1328">
                  <c:v>42404</c:v>
                </c:pt>
                <c:pt idx="1329">
                  <c:v>42405</c:v>
                </c:pt>
                <c:pt idx="1330">
                  <c:v>42408</c:v>
                </c:pt>
                <c:pt idx="1331">
                  <c:v>42409</c:v>
                </c:pt>
                <c:pt idx="1332">
                  <c:v>42410</c:v>
                </c:pt>
                <c:pt idx="1333">
                  <c:v>42411</c:v>
                </c:pt>
                <c:pt idx="1334">
                  <c:v>42412</c:v>
                </c:pt>
                <c:pt idx="1335">
                  <c:v>42415</c:v>
                </c:pt>
                <c:pt idx="1336">
                  <c:v>42416</c:v>
                </c:pt>
                <c:pt idx="1337">
                  <c:v>42417</c:v>
                </c:pt>
                <c:pt idx="1338">
                  <c:v>42418</c:v>
                </c:pt>
                <c:pt idx="1339">
                  <c:v>42419</c:v>
                </c:pt>
                <c:pt idx="1340">
                  <c:v>42422</c:v>
                </c:pt>
                <c:pt idx="1341">
                  <c:v>42423</c:v>
                </c:pt>
                <c:pt idx="1342">
                  <c:v>42424</c:v>
                </c:pt>
                <c:pt idx="1343">
                  <c:v>42425</c:v>
                </c:pt>
                <c:pt idx="1344">
                  <c:v>42426</c:v>
                </c:pt>
                <c:pt idx="1345">
                  <c:v>42429</c:v>
                </c:pt>
                <c:pt idx="1346">
                  <c:v>42430</c:v>
                </c:pt>
                <c:pt idx="1347">
                  <c:v>42431</c:v>
                </c:pt>
                <c:pt idx="1348">
                  <c:v>42432</c:v>
                </c:pt>
                <c:pt idx="1349">
                  <c:v>42433</c:v>
                </c:pt>
                <c:pt idx="1350">
                  <c:v>42436</c:v>
                </c:pt>
                <c:pt idx="1351">
                  <c:v>42437</c:v>
                </c:pt>
                <c:pt idx="1352">
                  <c:v>42438</c:v>
                </c:pt>
                <c:pt idx="1353">
                  <c:v>42439</c:v>
                </c:pt>
                <c:pt idx="1354">
                  <c:v>42440</c:v>
                </c:pt>
                <c:pt idx="1355">
                  <c:v>42443</c:v>
                </c:pt>
                <c:pt idx="1356">
                  <c:v>42444</c:v>
                </c:pt>
                <c:pt idx="1357">
                  <c:v>42445</c:v>
                </c:pt>
                <c:pt idx="1358">
                  <c:v>42446</c:v>
                </c:pt>
                <c:pt idx="1359">
                  <c:v>42447</c:v>
                </c:pt>
                <c:pt idx="1360">
                  <c:v>42450</c:v>
                </c:pt>
                <c:pt idx="1361">
                  <c:v>42451</c:v>
                </c:pt>
                <c:pt idx="1362">
                  <c:v>42452</c:v>
                </c:pt>
                <c:pt idx="1363">
                  <c:v>42453</c:v>
                </c:pt>
                <c:pt idx="1364">
                  <c:v>42454</c:v>
                </c:pt>
                <c:pt idx="1365">
                  <c:v>42457</c:v>
                </c:pt>
                <c:pt idx="1366">
                  <c:v>42458</c:v>
                </c:pt>
                <c:pt idx="1367">
                  <c:v>42459</c:v>
                </c:pt>
                <c:pt idx="1368">
                  <c:v>42460</c:v>
                </c:pt>
                <c:pt idx="1369">
                  <c:v>42461</c:v>
                </c:pt>
                <c:pt idx="1370">
                  <c:v>42464</c:v>
                </c:pt>
                <c:pt idx="1371">
                  <c:v>42465</c:v>
                </c:pt>
                <c:pt idx="1372">
                  <c:v>42466</c:v>
                </c:pt>
                <c:pt idx="1373">
                  <c:v>42467</c:v>
                </c:pt>
                <c:pt idx="1374">
                  <c:v>42468</c:v>
                </c:pt>
                <c:pt idx="1375">
                  <c:v>42471</c:v>
                </c:pt>
                <c:pt idx="1376">
                  <c:v>42472</c:v>
                </c:pt>
                <c:pt idx="1377">
                  <c:v>42473</c:v>
                </c:pt>
                <c:pt idx="1378">
                  <c:v>42474</c:v>
                </c:pt>
                <c:pt idx="1379">
                  <c:v>42475</c:v>
                </c:pt>
                <c:pt idx="1380">
                  <c:v>42478</c:v>
                </c:pt>
                <c:pt idx="1381">
                  <c:v>42479</c:v>
                </c:pt>
                <c:pt idx="1382">
                  <c:v>42480</c:v>
                </c:pt>
                <c:pt idx="1383">
                  <c:v>42481</c:v>
                </c:pt>
                <c:pt idx="1384">
                  <c:v>42482</c:v>
                </c:pt>
                <c:pt idx="1385">
                  <c:v>42485</c:v>
                </c:pt>
                <c:pt idx="1386">
                  <c:v>42486</c:v>
                </c:pt>
                <c:pt idx="1387">
                  <c:v>42487</c:v>
                </c:pt>
                <c:pt idx="1388">
                  <c:v>42488</c:v>
                </c:pt>
                <c:pt idx="1389">
                  <c:v>42489</c:v>
                </c:pt>
                <c:pt idx="1390">
                  <c:v>42492</c:v>
                </c:pt>
                <c:pt idx="1391">
                  <c:v>42493</c:v>
                </c:pt>
                <c:pt idx="1392">
                  <c:v>42494</c:v>
                </c:pt>
                <c:pt idx="1393">
                  <c:v>42495</c:v>
                </c:pt>
                <c:pt idx="1394">
                  <c:v>42496</c:v>
                </c:pt>
                <c:pt idx="1395">
                  <c:v>42499</c:v>
                </c:pt>
                <c:pt idx="1396">
                  <c:v>42500</c:v>
                </c:pt>
                <c:pt idx="1397">
                  <c:v>42501</c:v>
                </c:pt>
                <c:pt idx="1398">
                  <c:v>42502</c:v>
                </c:pt>
                <c:pt idx="1399">
                  <c:v>42503</c:v>
                </c:pt>
                <c:pt idx="1400">
                  <c:v>42506</c:v>
                </c:pt>
                <c:pt idx="1401">
                  <c:v>42507</c:v>
                </c:pt>
                <c:pt idx="1402">
                  <c:v>42508</c:v>
                </c:pt>
                <c:pt idx="1403">
                  <c:v>42509</c:v>
                </c:pt>
                <c:pt idx="1404">
                  <c:v>42510</c:v>
                </c:pt>
                <c:pt idx="1405">
                  <c:v>42513</c:v>
                </c:pt>
                <c:pt idx="1406">
                  <c:v>42514</c:v>
                </c:pt>
                <c:pt idx="1407">
                  <c:v>42515</c:v>
                </c:pt>
                <c:pt idx="1408">
                  <c:v>42516</c:v>
                </c:pt>
                <c:pt idx="1409">
                  <c:v>42517</c:v>
                </c:pt>
                <c:pt idx="1410">
                  <c:v>42520</c:v>
                </c:pt>
                <c:pt idx="1411">
                  <c:v>42521</c:v>
                </c:pt>
                <c:pt idx="1412">
                  <c:v>42522</c:v>
                </c:pt>
                <c:pt idx="1413">
                  <c:v>42523</c:v>
                </c:pt>
                <c:pt idx="1414">
                  <c:v>42524</c:v>
                </c:pt>
                <c:pt idx="1415">
                  <c:v>42527</c:v>
                </c:pt>
                <c:pt idx="1416">
                  <c:v>42528</c:v>
                </c:pt>
                <c:pt idx="1417">
                  <c:v>42529</c:v>
                </c:pt>
                <c:pt idx="1418">
                  <c:v>42530</c:v>
                </c:pt>
                <c:pt idx="1419">
                  <c:v>42531</c:v>
                </c:pt>
                <c:pt idx="1420">
                  <c:v>42534</c:v>
                </c:pt>
                <c:pt idx="1421">
                  <c:v>42535</c:v>
                </c:pt>
                <c:pt idx="1422">
                  <c:v>42536</c:v>
                </c:pt>
                <c:pt idx="1423">
                  <c:v>42537</c:v>
                </c:pt>
                <c:pt idx="1424">
                  <c:v>42538</c:v>
                </c:pt>
                <c:pt idx="1425">
                  <c:v>42541</c:v>
                </c:pt>
                <c:pt idx="1426">
                  <c:v>42542</c:v>
                </c:pt>
                <c:pt idx="1427">
                  <c:v>42543</c:v>
                </c:pt>
                <c:pt idx="1428">
                  <c:v>42544</c:v>
                </c:pt>
                <c:pt idx="1429">
                  <c:v>42545</c:v>
                </c:pt>
                <c:pt idx="1430">
                  <c:v>42548</c:v>
                </c:pt>
                <c:pt idx="1431">
                  <c:v>42549</c:v>
                </c:pt>
                <c:pt idx="1432">
                  <c:v>42550</c:v>
                </c:pt>
                <c:pt idx="1433">
                  <c:v>42551</c:v>
                </c:pt>
                <c:pt idx="1434">
                  <c:v>42552</c:v>
                </c:pt>
                <c:pt idx="1435">
                  <c:v>42555</c:v>
                </c:pt>
                <c:pt idx="1436">
                  <c:v>42556</c:v>
                </c:pt>
                <c:pt idx="1437">
                  <c:v>42557</c:v>
                </c:pt>
                <c:pt idx="1438">
                  <c:v>42558</c:v>
                </c:pt>
                <c:pt idx="1439">
                  <c:v>42559</c:v>
                </c:pt>
                <c:pt idx="1440">
                  <c:v>42562</c:v>
                </c:pt>
                <c:pt idx="1441">
                  <c:v>42563</c:v>
                </c:pt>
                <c:pt idx="1442">
                  <c:v>42564</c:v>
                </c:pt>
                <c:pt idx="1443">
                  <c:v>42565</c:v>
                </c:pt>
                <c:pt idx="1444">
                  <c:v>42566</c:v>
                </c:pt>
                <c:pt idx="1445">
                  <c:v>42569</c:v>
                </c:pt>
                <c:pt idx="1446">
                  <c:v>42570</c:v>
                </c:pt>
                <c:pt idx="1447">
                  <c:v>42571</c:v>
                </c:pt>
                <c:pt idx="1448">
                  <c:v>42572</c:v>
                </c:pt>
                <c:pt idx="1449">
                  <c:v>42573</c:v>
                </c:pt>
                <c:pt idx="1450">
                  <c:v>42576</c:v>
                </c:pt>
                <c:pt idx="1451">
                  <c:v>42577</c:v>
                </c:pt>
                <c:pt idx="1452">
                  <c:v>42578</c:v>
                </c:pt>
                <c:pt idx="1453">
                  <c:v>42579</c:v>
                </c:pt>
                <c:pt idx="1454">
                  <c:v>42580</c:v>
                </c:pt>
                <c:pt idx="1455">
                  <c:v>42583</c:v>
                </c:pt>
                <c:pt idx="1456">
                  <c:v>42584</c:v>
                </c:pt>
                <c:pt idx="1457">
                  <c:v>42585</c:v>
                </c:pt>
                <c:pt idx="1458">
                  <c:v>42586</c:v>
                </c:pt>
                <c:pt idx="1459">
                  <c:v>42587</c:v>
                </c:pt>
                <c:pt idx="1460">
                  <c:v>42590</c:v>
                </c:pt>
                <c:pt idx="1461">
                  <c:v>42591</c:v>
                </c:pt>
                <c:pt idx="1462">
                  <c:v>42592</c:v>
                </c:pt>
                <c:pt idx="1463">
                  <c:v>42593</c:v>
                </c:pt>
                <c:pt idx="1464">
                  <c:v>42594</c:v>
                </c:pt>
                <c:pt idx="1465">
                  <c:v>42597</c:v>
                </c:pt>
                <c:pt idx="1466">
                  <c:v>42598</c:v>
                </c:pt>
                <c:pt idx="1467">
                  <c:v>42599</c:v>
                </c:pt>
                <c:pt idx="1468">
                  <c:v>42600</c:v>
                </c:pt>
                <c:pt idx="1469">
                  <c:v>42601</c:v>
                </c:pt>
                <c:pt idx="1470">
                  <c:v>42604</c:v>
                </c:pt>
                <c:pt idx="1471">
                  <c:v>42605</c:v>
                </c:pt>
                <c:pt idx="1472">
                  <c:v>42606</c:v>
                </c:pt>
                <c:pt idx="1473">
                  <c:v>42607</c:v>
                </c:pt>
                <c:pt idx="1474">
                  <c:v>42608</c:v>
                </c:pt>
                <c:pt idx="1475">
                  <c:v>42611</c:v>
                </c:pt>
                <c:pt idx="1476">
                  <c:v>42612</c:v>
                </c:pt>
                <c:pt idx="1477">
                  <c:v>42613</c:v>
                </c:pt>
                <c:pt idx="1478">
                  <c:v>42614</c:v>
                </c:pt>
                <c:pt idx="1479">
                  <c:v>42615</c:v>
                </c:pt>
                <c:pt idx="1480">
                  <c:v>42618</c:v>
                </c:pt>
                <c:pt idx="1481">
                  <c:v>42619</c:v>
                </c:pt>
                <c:pt idx="1482">
                  <c:v>42620</c:v>
                </c:pt>
                <c:pt idx="1483">
                  <c:v>42621</c:v>
                </c:pt>
                <c:pt idx="1484">
                  <c:v>42622</c:v>
                </c:pt>
                <c:pt idx="1485">
                  <c:v>42625</c:v>
                </c:pt>
                <c:pt idx="1486">
                  <c:v>42626</c:v>
                </c:pt>
                <c:pt idx="1487">
                  <c:v>42627</c:v>
                </c:pt>
                <c:pt idx="1488">
                  <c:v>42628</c:v>
                </c:pt>
                <c:pt idx="1489">
                  <c:v>42629</c:v>
                </c:pt>
                <c:pt idx="1490">
                  <c:v>42632</c:v>
                </c:pt>
                <c:pt idx="1491">
                  <c:v>42633</c:v>
                </c:pt>
                <c:pt idx="1492">
                  <c:v>42634</c:v>
                </c:pt>
                <c:pt idx="1493">
                  <c:v>42635</c:v>
                </c:pt>
                <c:pt idx="1494">
                  <c:v>42636</c:v>
                </c:pt>
                <c:pt idx="1495">
                  <c:v>42639</c:v>
                </c:pt>
                <c:pt idx="1496">
                  <c:v>42640</c:v>
                </c:pt>
                <c:pt idx="1497">
                  <c:v>42641</c:v>
                </c:pt>
                <c:pt idx="1498">
                  <c:v>42642</c:v>
                </c:pt>
                <c:pt idx="1499">
                  <c:v>42643</c:v>
                </c:pt>
                <c:pt idx="1500">
                  <c:v>42646</c:v>
                </c:pt>
                <c:pt idx="1501">
                  <c:v>42647</c:v>
                </c:pt>
                <c:pt idx="1502">
                  <c:v>42648</c:v>
                </c:pt>
                <c:pt idx="1503">
                  <c:v>42649</c:v>
                </c:pt>
                <c:pt idx="1504">
                  <c:v>42650</c:v>
                </c:pt>
                <c:pt idx="1505">
                  <c:v>42653</c:v>
                </c:pt>
                <c:pt idx="1506">
                  <c:v>42654</c:v>
                </c:pt>
                <c:pt idx="1507">
                  <c:v>42655</c:v>
                </c:pt>
                <c:pt idx="1508">
                  <c:v>42656</c:v>
                </c:pt>
                <c:pt idx="1509">
                  <c:v>42657</c:v>
                </c:pt>
                <c:pt idx="1510">
                  <c:v>42660</c:v>
                </c:pt>
                <c:pt idx="1511">
                  <c:v>42661</c:v>
                </c:pt>
                <c:pt idx="1512">
                  <c:v>42662</c:v>
                </c:pt>
                <c:pt idx="1513">
                  <c:v>42663</c:v>
                </c:pt>
                <c:pt idx="1514">
                  <c:v>42664</c:v>
                </c:pt>
                <c:pt idx="1515">
                  <c:v>42667</c:v>
                </c:pt>
                <c:pt idx="1516">
                  <c:v>42668</c:v>
                </c:pt>
                <c:pt idx="1517">
                  <c:v>42669</c:v>
                </c:pt>
                <c:pt idx="1518">
                  <c:v>42670</c:v>
                </c:pt>
                <c:pt idx="1519">
                  <c:v>42671</c:v>
                </c:pt>
                <c:pt idx="1520">
                  <c:v>42674</c:v>
                </c:pt>
                <c:pt idx="1521">
                  <c:v>42675</c:v>
                </c:pt>
                <c:pt idx="1522">
                  <c:v>42676</c:v>
                </c:pt>
                <c:pt idx="1523">
                  <c:v>42677</c:v>
                </c:pt>
                <c:pt idx="1524">
                  <c:v>42678</c:v>
                </c:pt>
                <c:pt idx="1525">
                  <c:v>42681</c:v>
                </c:pt>
                <c:pt idx="1526">
                  <c:v>42682</c:v>
                </c:pt>
                <c:pt idx="1527">
                  <c:v>42683</c:v>
                </c:pt>
                <c:pt idx="1528">
                  <c:v>42684</c:v>
                </c:pt>
                <c:pt idx="1529">
                  <c:v>42685</c:v>
                </c:pt>
                <c:pt idx="1530">
                  <c:v>42688</c:v>
                </c:pt>
                <c:pt idx="1531">
                  <c:v>42689</c:v>
                </c:pt>
                <c:pt idx="1532">
                  <c:v>42690</c:v>
                </c:pt>
                <c:pt idx="1533">
                  <c:v>42691</c:v>
                </c:pt>
                <c:pt idx="1534">
                  <c:v>42692</c:v>
                </c:pt>
                <c:pt idx="1535">
                  <c:v>42695</c:v>
                </c:pt>
                <c:pt idx="1536">
                  <c:v>42696</c:v>
                </c:pt>
                <c:pt idx="1537">
                  <c:v>42697</c:v>
                </c:pt>
                <c:pt idx="1538">
                  <c:v>42698</c:v>
                </c:pt>
                <c:pt idx="1539">
                  <c:v>42699</c:v>
                </c:pt>
                <c:pt idx="1540">
                  <c:v>42702</c:v>
                </c:pt>
                <c:pt idx="1541">
                  <c:v>42703</c:v>
                </c:pt>
                <c:pt idx="1542">
                  <c:v>42704</c:v>
                </c:pt>
                <c:pt idx="1543">
                  <c:v>42705</c:v>
                </c:pt>
                <c:pt idx="1544">
                  <c:v>42706</c:v>
                </c:pt>
                <c:pt idx="1545">
                  <c:v>42709</c:v>
                </c:pt>
                <c:pt idx="1546">
                  <c:v>42710</c:v>
                </c:pt>
                <c:pt idx="1547">
                  <c:v>42711</c:v>
                </c:pt>
                <c:pt idx="1548">
                  <c:v>42712</c:v>
                </c:pt>
                <c:pt idx="1549">
                  <c:v>42713</c:v>
                </c:pt>
                <c:pt idx="1550">
                  <c:v>42716</c:v>
                </c:pt>
                <c:pt idx="1551">
                  <c:v>42717</c:v>
                </c:pt>
                <c:pt idx="1552">
                  <c:v>42718</c:v>
                </c:pt>
                <c:pt idx="1553">
                  <c:v>42719</c:v>
                </c:pt>
                <c:pt idx="1554">
                  <c:v>42720</c:v>
                </c:pt>
                <c:pt idx="1555">
                  <c:v>42723</c:v>
                </c:pt>
                <c:pt idx="1556">
                  <c:v>42724</c:v>
                </c:pt>
                <c:pt idx="1557">
                  <c:v>42725</c:v>
                </c:pt>
                <c:pt idx="1558">
                  <c:v>42726</c:v>
                </c:pt>
                <c:pt idx="1559">
                  <c:v>42727</c:v>
                </c:pt>
                <c:pt idx="1560">
                  <c:v>42730</c:v>
                </c:pt>
                <c:pt idx="1561">
                  <c:v>42731</c:v>
                </c:pt>
                <c:pt idx="1562">
                  <c:v>42732</c:v>
                </c:pt>
                <c:pt idx="1563">
                  <c:v>42733</c:v>
                </c:pt>
                <c:pt idx="1564">
                  <c:v>42734</c:v>
                </c:pt>
                <c:pt idx="1565">
                  <c:v>42737</c:v>
                </c:pt>
                <c:pt idx="1566">
                  <c:v>42738</c:v>
                </c:pt>
                <c:pt idx="1567">
                  <c:v>42739</c:v>
                </c:pt>
                <c:pt idx="1568">
                  <c:v>42740</c:v>
                </c:pt>
                <c:pt idx="1569">
                  <c:v>42741</c:v>
                </c:pt>
                <c:pt idx="1570">
                  <c:v>42744</c:v>
                </c:pt>
                <c:pt idx="1571">
                  <c:v>42745</c:v>
                </c:pt>
                <c:pt idx="1572">
                  <c:v>42746</c:v>
                </c:pt>
                <c:pt idx="1573">
                  <c:v>42747</c:v>
                </c:pt>
                <c:pt idx="1574">
                  <c:v>42748</c:v>
                </c:pt>
                <c:pt idx="1575">
                  <c:v>42751</c:v>
                </c:pt>
                <c:pt idx="1576">
                  <c:v>42752</c:v>
                </c:pt>
                <c:pt idx="1577">
                  <c:v>42753</c:v>
                </c:pt>
                <c:pt idx="1578">
                  <c:v>42754</c:v>
                </c:pt>
                <c:pt idx="1579">
                  <c:v>42755</c:v>
                </c:pt>
                <c:pt idx="1580">
                  <c:v>42758</c:v>
                </c:pt>
                <c:pt idx="1581">
                  <c:v>42759</c:v>
                </c:pt>
                <c:pt idx="1582">
                  <c:v>42760</c:v>
                </c:pt>
                <c:pt idx="1583">
                  <c:v>42761</c:v>
                </c:pt>
                <c:pt idx="1584">
                  <c:v>42762</c:v>
                </c:pt>
                <c:pt idx="1585">
                  <c:v>42765</c:v>
                </c:pt>
                <c:pt idx="1586">
                  <c:v>42766</c:v>
                </c:pt>
                <c:pt idx="1587">
                  <c:v>42767</c:v>
                </c:pt>
                <c:pt idx="1588">
                  <c:v>42768</c:v>
                </c:pt>
                <c:pt idx="1589">
                  <c:v>42769</c:v>
                </c:pt>
                <c:pt idx="1590">
                  <c:v>42772</c:v>
                </c:pt>
                <c:pt idx="1591">
                  <c:v>42773</c:v>
                </c:pt>
                <c:pt idx="1592">
                  <c:v>42774</c:v>
                </c:pt>
                <c:pt idx="1593">
                  <c:v>42775</c:v>
                </c:pt>
                <c:pt idx="1594">
                  <c:v>42776</c:v>
                </c:pt>
                <c:pt idx="1595">
                  <c:v>42779</c:v>
                </c:pt>
                <c:pt idx="1596">
                  <c:v>42780</c:v>
                </c:pt>
                <c:pt idx="1597">
                  <c:v>42781</c:v>
                </c:pt>
                <c:pt idx="1598">
                  <c:v>42782</c:v>
                </c:pt>
                <c:pt idx="1599">
                  <c:v>42783</c:v>
                </c:pt>
                <c:pt idx="1600">
                  <c:v>42786</c:v>
                </c:pt>
                <c:pt idx="1601">
                  <c:v>42787</c:v>
                </c:pt>
                <c:pt idx="1602">
                  <c:v>42788</c:v>
                </c:pt>
                <c:pt idx="1603">
                  <c:v>42789</c:v>
                </c:pt>
                <c:pt idx="1604">
                  <c:v>42790</c:v>
                </c:pt>
                <c:pt idx="1605">
                  <c:v>42793</c:v>
                </c:pt>
                <c:pt idx="1606">
                  <c:v>42794</c:v>
                </c:pt>
                <c:pt idx="1607">
                  <c:v>42795</c:v>
                </c:pt>
                <c:pt idx="1608">
                  <c:v>42796</c:v>
                </c:pt>
                <c:pt idx="1609">
                  <c:v>42797</c:v>
                </c:pt>
                <c:pt idx="1610">
                  <c:v>42800</c:v>
                </c:pt>
                <c:pt idx="1611">
                  <c:v>42801</c:v>
                </c:pt>
                <c:pt idx="1612">
                  <c:v>42802</c:v>
                </c:pt>
                <c:pt idx="1613">
                  <c:v>42803</c:v>
                </c:pt>
                <c:pt idx="1614">
                  <c:v>42804</c:v>
                </c:pt>
                <c:pt idx="1615">
                  <c:v>42807</c:v>
                </c:pt>
                <c:pt idx="1616">
                  <c:v>42808</c:v>
                </c:pt>
                <c:pt idx="1617">
                  <c:v>42809</c:v>
                </c:pt>
                <c:pt idx="1618">
                  <c:v>42810</c:v>
                </c:pt>
                <c:pt idx="1619">
                  <c:v>42811</c:v>
                </c:pt>
                <c:pt idx="1620">
                  <c:v>42814</c:v>
                </c:pt>
                <c:pt idx="1621">
                  <c:v>42815</c:v>
                </c:pt>
                <c:pt idx="1622">
                  <c:v>42816</c:v>
                </c:pt>
                <c:pt idx="1623">
                  <c:v>42817</c:v>
                </c:pt>
                <c:pt idx="1624">
                  <c:v>42818</c:v>
                </c:pt>
                <c:pt idx="1625">
                  <c:v>42821</c:v>
                </c:pt>
                <c:pt idx="1626">
                  <c:v>42822</c:v>
                </c:pt>
                <c:pt idx="1627">
                  <c:v>42823</c:v>
                </c:pt>
                <c:pt idx="1628">
                  <c:v>42824</c:v>
                </c:pt>
                <c:pt idx="1629">
                  <c:v>42825</c:v>
                </c:pt>
                <c:pt idx="1630">
                  <c:v>42828</c:v>
                </c:pt>
                <c:pt idx="1631">
                  <c:v>42829</c:v>
                </c:pt>
                <c:pt idx="1632">
                  <c:v>42830</c:v>
                </c:pt>
                <c:pt idx="1633">
                  <c:v>42831</c:v>
                </c:pt>
                <c:pt idx="1634">
                  <c:v>42832</c:v>
                </c:pt>
                <c:pt idx="1635">
                  <c:v>42835</c:v>
                </c:pt>
                <c:pt idx="1636">
                  <c:v>42836</c:v>
                </c:pt>
                <c:pt idx="1637">
                  <c:v>42837</c:v>
                </c:pt>
                <c:pt idx="1638">
                  <c:v>42838</c:v>
                </c:pt>
                <c:pt idx="1639">
                  <c:v>42839</c:v>
                </c:pt>
                <c:pt idx="1640">
                  <c:v>42842</c:v>
                </c:pt>
                <c:pt idx="1641">
                  <c:v>42843</c:v>
                </c:pt>
                <c:pt idx="1642">
                  <c:v>42844</c:v>
                </c:pt>
                <c:pt idx="1643">
                  <c:v>42845</c:v>
                </c:pt>
                <c:pt idx="1644">
                  <c:v>42846</c:v>
                </c:pt>
                <c:pt idx="1645">
                  <c:v>42849</c:v>
                </c:pt>
                <c:pt idx="1646">
                  <c:v>42850</c:v>
                </c:pt>
                <c:pt idx="1647">
                  <c:v>42851</c:v>
                </c:pt>
                <c:pt idx="1648">
                  <c:v>42852</c:v>
                </c:pt>
                <c:pt idx="1649">
                  <c:v>42853</c:v>
                </c:pt>
                <c:pt idx="1650">
                  <c:v>42856</c:v>
                </c:pt>
                <c:pt idx="1651">
                  <c:v>42857</c:v>
                </c:pt>
                <c:pt idx="1652">
                  <c:v>42858</c:v>
                </c:pt>
                <c:pt idx="1653">
                  <c:v>42859</c:v>
                </c:pt>
                <c:pt idx="1654">
                  <c:v>42860</c:v>
                </c:pt>
                <c:pt idx="1655">
                  <c:v>42863</c:v>
                </c:pt>
                <c:pt idx="1656">
                  <c:v>42864</c:v>
                </c:pt>
                <c:pt idx="1657">
                  <c:v>42865</c:v>
                </c:pt>
                <c:pt idx="1658">
                  <c:v>42866</c:v>
                </c:pt>
                <c:pt idx="1659">
                  <c:v>42867</c:v>
                </c:pt>
                <c:pt idx="1660">
                  <c:v>42870</c:v>
                </c:pt>
                <c:pt idx="1661">
                  <c:v>42871</c:v>
                </c:pt>
                <c:pt idx="1662">
                  <c:v>42872</c:v>
                </c:pt>
                <c:pt idx="1663">
                  <c:v>42873</c:v>
                </c:pt>
                <c:pt idx="1664">
                  <c:v>42874</c:v>
                </c:pt>
                <c:pt idx="1665">
                  <c:v>42877</c:v>
                </c:pt>
                <c:pt idx="1666">
                  <c:v>42878</c:v>
                </c:pt>
                <c:pt idx="1667">
                  <c:v>42879</c:v>
                </c:pt>
                <c:pt idx="1668">
                  <c:v>42880</c:v>
                </c:pt>
                <c:pt idx="1669">
                  <c:v>42881</c:v>
                </c:pt>
                <c:pt idx="1670">
                  <c:v>42884</c:v>
                </c:pt>
                <c:pt idx="1671">
                  <c:v>42885</c:v>
                </c:pt>
                <c:pt idx="1672">
                  <c:v>42886</c:v>
                </c:pt>
                <c:pt idx="1673">
                  <c:v>42887</c:v>
                </c:pt>
                <c:pt idx="1674">
                  <c:v>42888</c:v>
                </c:pt>
                <c:pt idx="1675">
                  <c:v>42891</c:v>
                </c:pt>
                <c:pt idx="1676">
                  <c:v>42892</c:v>
                </c:pt>
                <c:pt idx="1677">
                  <c:v>42893</c:v>
                </c:pt>
                <c:pt idx="1678">
                  <c:v>42894</c:v>
                </c:pt>
                <c:pt idx="1679">
                  <c:v>42895</c:v>
                </c:pt>
                <c:pt idx="1680">
                  <c:v>42898</c:v>
                </c:pt>
                <c:pt idx="1681">
                  <c:v>42899</c:v>
                </c:pt>
                <c:pt idx="1682">
                  <c:v>42900</c:v>
                </c:pt>
                <c:pt idx="1683">
                  <c:v>42901</c:v>
                </c:pt>
                <c:pt idx="1684">
                  <c:v>42902</c:v>
                </c:pt>
                <c:pt idx="1685">
                  <c:v>42905</c:v>
                </c:pt>
                <c:pt idx="1686">
                  <c:v>42906</c:v>
                </c:pt>
                <c:pt idx="1687">
                  <c:v>42907</c:v>
                </c:pt>
                <c:pt idx="1688">
                  <c:v>42908</c:v>
                </c:pt>
                <c:pt idx="1689">
                  <c:v>42909</c:v>
                </c:pt>
                <c:pt idx="1690">
                  <c:v>42912</c:v>
                </c:pt>
                <c:pt idx="1691">
                  <c:v>42913</c:v>
                </c:pt>
                <c:pt idx="1692">
                  <c:v>42914</c:v>
                </c:pt>
                <c:pt idx="1693">
                  <c:v>42915</c:v>
                </c:pt>
                <c:pt idx="1694">
                  <c:v>42916</c:v>
                </c:pt>
                <c:pt idx="1695">
                  <c:v>42919</c:v>
                </c:pt>
                <c:pt idx="1696">
                  <c:v>42920</c:v>
                </c:pt>
                <c:pt idx="1697">
                  <c:v>42921</c:v>
                </c:pt>
                <c:pt idx="1698">
                  <c:v>42922</c:v>
                </c:pt>
                <c:pt idx="1699">
                  <c:v>42923</c:v>
                </c:pt>
                <c:pt idx="1700">
                  <c:v>42926</c:v>
                </c:pt>
                <c:pt idx="1701">
                  <c:v>42927</c:v>
                </c:pt>
                <c:pt idx="1702">
                  <c:v>42928</c:v>
                </c:pt>
                <c:pt idx="1703">
                  <c:v>42929</c:v>
                </c:pt>
                <c:pt idx="1704">
                  <c:v>42930</c:v>
                </c:pt>
                <c:pt idx="1705">
                  <c:v>42933</c:v>
                </c:pt>
                <c:pt idx="1706">
                  <c:v>42934</c:v>
                </c:pt>
                <c:pt idx="1707">
                  <c:v>42935</c:v>
                </c:pt>
                <c:pt idx="1708">
                  <c:v>42936</c:v>
                </c:pt>
                <c:pt idx="1709">
                  <c:v>42937</c:v>
                </c:pt>
                <c:pt idx="1710">
                  <c:v>42940</c:v>
                </c:pt>
                <c:pt idx="1711">
                  <c:v>42941</c:v>
                </c:pt>
                <c:pt idx="1712">
                  <c:v>42942</c:v>
                </c:pt>
                <c:pt idx="1713">
                  <c:v>42943</c:v>
                </c:pt>
                <c:pt idx="1714">
                  <c:v>42944</c:v>
                </c:pt>
                <c:pt idx="1715">
                  <c:v>42947</c:v>
                </c:pt>
                <c:pt idx="1716">
                  <c:v>42948</c:v>
                </c:pt>
                <c:pt idx="1717">
                  <c:v>42949</c:v>
                </c:pt>
                <c:pt idx="1718">
                  <c:v>42950</c:v>
                </c:pt>
                <c:pt idx="1719">
                  <c:v>42951</c:v>
                </c:pt>
                <c:pt idx="1720">
                  <c:v>42954</c:v>
                </c:pt>
                <c:pt idx="1721">
                  <c:v>42955</c:v>
                </c:pt>
                <c:pt idx="1722">
                  <c:v>42956</c:v>
                </c:pt>
                <c:pt idx="1723">
                  <c:v>42957</c:v>
                </c:pt>
                <c:pt idx="1724">
                  <c:v>42958</c:v>
                </c:pt>
                <c:pt idx="1725">
                  <c:v>42961</c:v>
                </c:pt>
                <c:pt idx="1726">
                  <c:v>42962</c:v>
                </c:pt>
                <c:pt idx="1727">
                  <c:v>42963</c:v>
                </c:pt>
                <c:pt idx="1728">
                  <c:v>42964</c:v>
                </c:pt>
                <c:pt idx="1729">
                  <c:v>42965</c:v>
                </c:pt>
                <c:pt idx="1730">
                  <c:v>42968</c:v>
                </c:pt>
                <c:pt idx="1731">
                  <c:v>42969</c:v>
                </c:pt>
                <c:pt idx="1732">
                  <c:v>42970</c:v>
                </c:pt>
                <c:pt idx="1733">
                  <c:v>42971</c:v>
                </c:pt>
                <c:pt idx="1734">
                  <c:v>42972</c:v>
                </c:pt>
                <c:pt idx="1735">
                  <c:v>42975</c:v>
                </c:pt>
                <c:pt idx="1736">
                  <c:v>42976</c:v>
                </c:pt>
                <c:pt idx="1737">
                  <c:v>42977</c:v>
                </c:pt>
                <c:pt idx="1738">
                  <c:v>42978</c:v>
                </c:pt>
                <c:pt idx="1739">
                  <c:v>42979</c:v>
                </c:pt>
                <c:pt idx="1740">
                  <c:v>42982</c:v>
                </c:pt>
                <c:pt idx="1741">
                  <c:v>42983</c:v>
                </c:pt>
                <c:pt idx="1742">
                  <c:v>42984</c:v>
                </c:pt>
                <c:pt idx="1743">
                  <c:v>42985</c:v>
                </c:pt>
                <c:pt idx="1744">
                  <c:v>42986</c:v>
                </c:pt>
                <c:pt idx="1745">
                  <c:v>42989</c:v>
                </c:pt>
                <c:pt idx="1746">
                  <c:v>42990</c:v>
                </c:pt>
                <c:pt idx="1747">
                  <c:v>42991</c:v>
                </c:pt>
                <c:pt idx="1748">
                  <c:v>42992</c:v>
                </c:pt>
                <c:pt idx="1749">
                  <c:v>42993</c:v>
                </c:pt>
                <c:pt idx="1750">
                  <c:v>42996</c:v>
                </c:pt>
                <c:pt idx="1751">
                  <c:v>42997</c:v>
                </c:pt>
                <c:pt idx="1752">
                  <c:v>42998</c:v>
                </c:pt>
                <c:pt idx="1753">
                  <c:v>42999</c:v>
                </c:pt>
                <c:pt idx="1754">
                  <c:v>43000</c:v>
                </c:pt>
                <c:pt idx="1755">
                  <c:v>43003</c:v>
                </c:pt>
                <c:pt idx="1756">
                  <c:v>43004</c:v>
                </c:pt>
                <c:pt idx="1757">
                  <c:v>43005</c:v>
                </c:pt>
                <c:pt idx="1758">
                  <c:v>43006</c:v>
                </c:pt>
                <c:pt idx="1759">
                  <c:v>43007</c:v>
                </c:pt>
                <c:pt idx="1760">
                  <c:v>43010</c:v>
                </c:pt>
                <c:pt idx="1761">
                  <c:v>43011</c:v>
                </c:pt>
                <c:pt idx="1762">
                  <c:v>43012</c:v>
                </c:pt>
                <c:pt idx="1763">
                  <c:v>43013</c:v>
                </c:pt>
                <c:pt idx="1764">
                  <c:v>43014</c:v>
                </c:pt>
                <c:pt idx="1765">
                  <c:v>43017</c:v>
                </c:pt>
                <c:pt idx="1766">
                  <c:v>43018</c:v>
                </c:pt>
                <c:pt idx="1767">
                  <c:v>43019</c:v>
                </c:pt>
                <c:pt idx="1768">
                  <c:v>43020</c:v>
                </c:pt>
                <c:pt idx="1769">
                  <c:v>43021</c:v>
                </c:pt>
                <c:pt idx="1770">
                  <c:v>43024</c:v>
                </c:pt>
                <c:pt idx="1771">
                  <c:v>43025</c:v>
                </c:pt>
                <c:pt idx="1772">
                  <c:v>43026</c:v>
                </c:pt>
                <c:pt idx="1773">
                  <c:v>43027</c:v>
                </c:pt>
                <c:pt idx="1774">
                  <c:v>43028</c:v>
                </c:pt>
                <c:pt idx="1775">
                  <c:v>43031</c:v>
                </c:pt>
                <c:pt idx="1776">
                  <c:v>43032</c:v>
                </c:pt>
                <c:pt idx="1777">
                  <c:v>43033</c:v>
                </c:pt>
                <c:pt idx="1778">
                  <c:v>43034</c:v>
                </c:pt>
                <c:pt idx="1779">
                  <c:v>43035</c:v>
                </c:pt>
                <c:pt idx="1780">
                  <c:v>43038</c:v>
                </c:pt>
                <c:pt idx="1781">
                  <c:v>43039</c:v>
                </c:pt>
                <c:pt idx="1782">
                  <c:v>43040</c:v>
                </c:pt>
                <c:pt idx="1783">
                  <c:v>43041</c:v>
                </c:pt>
                <c:pt idx="1784">
                  <c:v>43042</c:v>
                </c:pt>
                <c:pt idx="1785">
                  <c:v>43045</c:v>
                </c:pt>
                <c:pt idx="1786">
                  <c:v>43046</c:v>
                </c:pt>
                <c:pt idx="1787">
                  <c:v>43047</c:v>
                </c:pt>
                <c:pt idx="1788">
                  <c:v>43048</c:v>
                </c:pt>
                <c:pt idx="1789">
                  <c:v>43049</c:v>
                </c:pt>
                <c:pt idx="1790">
                  <c:v>43052</c:v>
                </c:pt>
                <c:pt idx="1791">
                  <c:v>43053</c:v>
                </c:pt>
                <c:pt idx="1792">
                  <c:v>43054</c:v>
                </c:pt>
                <c:pt idx="1793">
                  <c:v>43055</c:v>
                </c:pt>
                <c:pt idx="1794">
                  <c:v>43056</c:v>
                </c:pt>
                <c:pt idx="1795">
                  <c:v>43059</c:v>
                </c:pt>
                <c:pt idx="1796">
                  <c:v>43060</c:v>
                </c:pt>
                <c:pt idx="1797">
                  <c:v>43061</c:v>
                </c:pt>
                <c:pt idx="1798">
                  <c:v>43062</c:v>
                </c:pt>
                <c:pt idx="1799">
                  <c:v>43063</c:v>
                </c:pt>
                <c:pt idx="1800">
                  <c:v>43066</c:v>
                </c:pt>
                <c:pt idx="1801">
                  <c:v>43067</c:v>
                </c:pt>
                <c:pt idx="1802">
                  <c:v>43068</c:v>
                </c:pt>
                <c:pt idx="1803">
                  <c:v>43069</c:v>
                </c:pt>
                <c:pt idx="1804">
                  <c:v>43070</c:v>
                </c:pt>
                <c:pt idx="1805">
                  <c:v>43073</c:v>
                </c:pt>
                <c:pt idx="1806">
                  <c:v>43074</c:v>
                </c:pt>
                <c:pt idx="1807">
                  <c:v>43075</c:v>
                </c:pt>
                <c:pt idx="1808">
                  <c:v>43076</c:v>
                </c:pt>
                <c:pt idx="1809">
                  <c:v>43077</c:v>
                </c:pt>
                <c:pt idx="1810">
                  <c:v>43080</c:v>
                </c:pt>
                <c:pt idx="1811">
                  <c:v>43081</c:v>
                </c:pt>
                <c:pt idx="1812">
                  <c:v>43082</c:v>
                </c:pt>
                <c:pt idx="1813">
                  <c:v>43083</c:v>
                </c:pt>
                <c:pt idx="1814">
                  <c:v>43084</c:v>
                </c:pt>
                <c:pt idx="1815">
                  <c:v>43087</c:v>
                </c:pt>
                <c:pt idx="1816">
                  <c:v>43088</c:v>
                </c:pt>
                <c:pt idx="1817">
                  <c:v>43089</c:v>
                </c:pt>
                <c:pt idx="1818">
                  <c:v>43090</c:v>
                </c:pt>
                <c:pt idx="1819">
                  <c:v>43091</c:v>
                </c:pt>
                <c:pt idx="1820">
                  <c:v>43094</c:v>
                </c:pt>
                <c:pt idx="1821">
                  <c:v>43095</c:v>
                </c:pt>
                <c:pt idx="1822">
                  <c:v>43096</c:v>
                </c:pt>
                <c:pt idx="1823">
                  <c:v>43097</c:v>
                </c:pt>
                <c:pt idx="1824">
                  <c:v>43098</c:v>
                </c:pt>
                <c:pt idx="1825">
                  <c:v>43101</c:v>
                </c:pt>
                <c:pt idx="1826">
                  <c:v>43102</c:v>
                </c:pt>
                <c:pt idx="1827">
                  <c:v>43103</c:v>
                </c:pt>
                <c:pt idx="1828">
                  <c:v>43104</c:v>
                </c:pt>
                <c:pt idx="1829">
                  <c:v>43105</c:v>
                </c:pt>
                <c:pt idx="1830">
                  <c:v>43108</c:v>
                </c:pt>
                <c:pt idx="1831">
                  <c:v>43109</c:v>
                </c:pt>
                <c:pt idx="1832">
                  <c:v>43110</c:v>
                </c:pt>
                <c:pt idx="1833">
                  <c:v>43111</c:v>
                </c:pt>
                <c:pt idx="1834">
                  <c:v>43112</c:v>
                </c:pt>
                <c:pt idx="1835">
                  <c:v>43115</c:v>
                </c:pt>
                <c:pt idx="1836">
                  <c:v>43116</c:v>
                </c:pt>
                <c:pt idx="1837">
                  <c:v>43117</c:v>
                </c:pt>
                <c:pt idx="1838">
                  <c:v>43118</c:v>
                </c:pt>
                <c:pt idx="1839">
                  <c:v>43119</c:v>
                </c:pt>
                <c:pt idx="1840">
                  <c:v>43122</c:v>
                </c:pt>
                <c:pt idx="1841">
                  <c:v>43123</c:v>
                </c:pt>
                <c:pt idx="1842">
                  <c:v>43124</c:v>
                </c:pt>
                <c:pt idx="1843">
                  <c:v>43125</c:v>
                </c:pt>
                <c:pt idx="1844">
                  <c:v>43126</c:v>
                </c:pt>
                <c:pt idx="1845">
                  <c:v>43129</c:v>
                </c:pt>
                <c:pt idx="1846">
                  <c:v>43130</c:v>
                </c:pt>
                <c:pt idx="1847">
                  <c:v>43131</c:v>
                </c:pt>
                <c:pt idx="1848">
                  <c:v>43132</c:v>
                </c:pt>
                <c:pt idx="1849">
                  <c:v>43133</c:v>
                </c:pt>
                <c:pt idx="1850">
                  <c:v>43136</c:v>
                </c:pt>
                <c:pt idx="1851">
                  <c:v>43137</c:v>
                </c:pt>
                <c:pt idx="1852">
                  <c:v>43138</c:v>
                </c:pt>
                <c:pt idx="1853">
                  <c:v>43139</c:v>
                </c:pt>
                <c:pt idx="1854">
                  <c:v>43140</c:v>
                </c:pt>
                <c:pt idx="1855">
                  <c:v>43143</c:v>
                </c:pt>
                <c:pt idx="1856">
                  <c:v>43144</c:v>
                </c:pt>
                <c:pt idx="1857">
                  <c:v>43145</c:v>
                </c:pt>
                <c:pt idx="1858">
                  <c:v>43146</c:v>
                </c:pt>
                <c:pt idx="1859">
                  <c:v>43147</c:v>
                </c:pt>
                <c:pt idx="1860">
                  <c:v>43150</c:v>
                </c:pt>
                <c:pt idx="1861">
                  <c:v>43151</c:v>
                </c:pt>
                <c:pt idx="1862">
                  <c:v>43152</c:v>
                </c:pt>
                <c:pt idx="1863">
                  <c:v>43153</c:v>
                </c:pt>
                <c:pt idx="1864">
                  <c:v>43154</c:v>
                </c:pt>
                <c:pt idx="1865">
                  <c:v>43157</c:v>
                </c:pt>
                <c:pt idx="1866">
                  <c:v>43158</c:v>
                </c:pt>
                <c:pt idx="1867">
                  <c:v>43159</c:v>
                </c:pt>
                <c:pt idx="1868">
                  <c:v>43160</c:v>
                </c:pt>
                <c:pt idx="1869">
                  <c:v>43161</c:v>
                </c:pt>
                <c:pt idx="1870">
                  <c:v>43164</c:v>
                </c:pt>
                <c:pt idx="1871">
                  <c:v>43165</c:v>
                </c:pt>
                <c:pt idx="1872">
                  <c:v>43166</c:v>
                </c:pt>
                <c:pt idx="1873">
                  <c:v>43167</c:v>
                </c:pt>
                <c:pt idx="1874">
                  <c:v>43168</c:v>
                </c:pt>
                <c:pt idx="1875">
                  <c:v>43171</c:v>
                </c:pt>
                <c:pt idx="1876">
                  <c:v>43172</c:v>
                </c:pt>
                <c:pt idx="1877">
                  <c:v>43173</c:v>
                </c:pt>
                <c:pt idx="1878">
                  <c:v>43174</c:v>
                </c:pt>
                <c:pt idx="1879">
                  <c:v>43175</c:v>
                </c:pt>
                <c:pt idx="1880">
                  <c:v>43178</c:v>
                </c:pt>
                <c:pt idx="1881">
                  <c:v>43179</c:v>
                </c:pt>
                <c:pt idx="1882">
                  <c:v>43180</c:v>
                </c:pt>
                <c:pt idx="1883">
                  <c:v>43181</c:v>
                </c:pt>
                <c:pt idx="1884">
                  <c:v>43182</c:v>
                </c:pt>
                <c:pt idx="1885">
                  <c:v>43185</c:v>
                </c:pt>
                <c:pt idx="1886">
                  <c:v>43186</c:v>
                </c:pt>
                <c:pt idx="1887">
                  <c:v>43187</c:v>
                </c:pt>
                <c:pt idx="1888">
                  <c:v>43188</c:v>
                </c:pt>
                <c:pt idx="1889">
                  <c:v>43189</c:v>
                </c:pt>
                <c:pt idx="1890">
                  <c:v>43192</c:v>
                </c:pt>
                <c:pt idx="1891">
                  <c:v>43193</c:v>
                </c:pt>
                <c:pt idx="1892">
                  <c:v>43194</c:v>
                </c:pt>
                <c:pt idx="1893">
                  <c:v>43195</c:v>
                </c:pt>
                <c:pt idx="1894">
                  <c:v>43196</c:v>
                </c:pt>
                <c:pt idx="1895">
                  <c:v>43199</c:v>
                </c:pt>
                <c:pt idx="1896">
                  <c:v>43200</c:v>
                </c:pt>
                <c:pt idx="1897">
                  <c:v>43201</c:v>
                </c:pt>
                <c:pt idx="1898">
                  <c:v>43202</c:v>
                </c:pt>
                <c:pt idx="1899">
                  <c:v>43203</c:v>
                </c:pt>
                <c:pt idx="1900">
                  <c:v>43206</c:v>
                </c:pt>
                <c:pt idx="1901">
                  <c:v>43207</c:v>
                </c:pt>
                <c:pt idx="1902">
                  <c:v>43208</c:v>
                </c:pt>
                <c:pt idx="1903">
                  <c:v>43209</c:v>
                </c:pt>
                <c:pt idx="1904">
                  <c:v>43210</c:v>
                </c:pt>
                <c:pt idx="1905">
                  <c:v>43213</c:v>
                </c:pt>
                <c:pt idx="1906">
                  <c:v>43214</c:v>
                </c:pt>
                <c:pt idx="1907">
                  <c:v>43215</c:v>
                </c:pt>
                <c:pt idx="1908">
                  <c:v>43216</c:v>
                </c:pt>
                <c:pt idx="1909">
                  <c:v>43217</c:v>
                </c:pt>
                <c:pt idx="1910">
                  <c:v>43220</c:v>
                </c:pt>
                <c:pt idx="1911">
                  <c:v>43221</c:v>
                </c:pt>
                <c:pt idx="1912">
                  <c:v>43222</c:v>
                </c:pt>
                <c:pt idx="1913">
                  <c:v>43223</c:v>
                </c:pt>
                <c:pt idx="1914">
                  <c:v>43224</c:v>
                </c:pt>
                <c:pt idx="1915">
                  <c:v>43227</c:v>
                </c:pt>
                <c:pt idx="1916">
                  <c:v>43228</c:v>
                </c:pt>
                <c:pt idx="1917">
                  <c:v>43229</c:v>
                </c:pt>
                <c:pt idx="1918">
                  <c:v>43230</c:v>
                </c:pt>
                <c:pt idx="1919">
                  <c:v>43231</c:v>
                </c:pt>
                <c:pt idx="1920">
                  <c:v>43234</c:v>
                </c:pt>
                <c:pt idx="1921">
                  <c:v>43235</c:v>
                </c:pt>
                <c:pt idx="1922">
                  <c:v>43236</c:v>
                </c:pt>
                <c:pt idx="1923">
                  <c:v>43237</c:v>
                </c:pt>
                <c:pt idx="1924">
                  <c:v>43238</c:v>
                </c:pt>
                <c:pt idx="1925">
                  <c:v>43241</c:v>
                </c:pt>
                <c:pt idx="1926">
                  <c:v>43242</c:v>
                </c:pt>
                <c:pt idx="1927">
                  <c:v>43243</c:v>
                </c:pt>
                <c:pt idx="1928">
                  <c:v>43244</c:v>
                </c:pt>
                <c:pt idx="1929">
                  <c:v>43245</c:v>
                </c:pt>
                <c:pt idx="1930">
                  <c:v>43248</c:v>
                </c:pt>
                <c:pt idx="1931">
                  <c:v>43249</c:v>
                </c:pt>
                <c:pt idx="1932">
                  <c:v>43250</c:v>
                </c:pt>
                <c:pt idx="1933">
                  <c:v>43251</c:v>
                </c:pt>
                <c:pt idx="1934">
                  <c:v>43252</c:v>
                </c:pt>
                <c:pt idx="1935">
                  <c:v>43255</c:v>
                </c:pt>
                <c:pt idx="1936">
                  <c:v>43256</c:v>
                </c:pt>
                <c:pt idx="1937">
                  <c:v>43257</c:v>
                </c:pt>
                <c:pt idx="1938">
                  <c:v>43258</c:v>
                </c:pt>
                <c:pt idx="1939">
                  <c:v>43259</c:v>
                </c:pt>
                <c:pt idx="1940">
                  <c:v>43262</c:v>
                </c:pt>
                <c:pt idx="1941">
                  <c:v>43263</c:v>
                </c:pt>
                <c:pt idx="1942">
                  <c:v>43264</c:v>
                </c:pt>
                <c:pt idx="1943">
                  <c:v>43265</c:v>
                </c:pt>
                <c:pt idx="1944">
                  <c:v>43266</c:v>
                </c:pt>
                <c:pt idx="1945">
                  <c:v>43269</c:v>
                </c:pt>
                <c:pt idx="1946">
                  <c:v>43270</c:v>
                </c:pt>
                <c:pt idx="1947">
                  <c:v>43271</c:v>
                </c:pt>
                <c:pt idx="1948">
                  <c:v>43272</c:v>
                </c:pt>
                <c:pt idx="1949">
                  <c:v>43273</c:v>
                </c:pt>
                <c:pt idx="1950">
                  <c:v>43276</c:v>
                </c:pt>
                <c:pt idx="1951">
                  <c:v>43277</c:v>
                </c:pt>
                <c:pt idx="1952">
                  <c:v>43278</c:v>
                </c:pt>
                <c:pt idx="1953">
                  <c:v>43279</c:v>
                </c:pt>
                <c:pt idx="1954">
                  <c:v>43280</c:v>
                </c:pt>
                <c:pt idx="1955">
                  <c:v>43283</c:v>
                </c:pt>
                <c:pt idx="1956">
                  <c:v>43284</c:v>
                </c:pt>
                <c:pt idx="1957">
                  <c:v>43285</c:v>
                </c:pt>
                <c:pt idx="1958">
                  <c:v>43286</c:v>
                </c:pt>
                <c:pt idx="1959">
                  <c:v>43287</c:v>
                </c:pt>
                <c:pt idx="1960">
                  <c:v>43290</c:v>
                </c:pt>
                <c:pt idx="1961">
                  <c:v>43291</c:v>
                </c:pt>
                <c:pt idx="1962">
                  <c:v>43292</c:v>
                </c:pt>
                <c:pt idx="1963">
                  <c:v>43293</c:v>
                </c:pt>
                <c:pt idx="1964">
                  <c:v>43294</c:v>
                </c:pt>
                <c:pt idx="1965">
                  <c:v>43297</c:v>
                </c:pt>
                <c:pt idx="1966">
                  <c:v>43298</c:v>
                </c:pt>
                <c:pt idx="1967">
                  <c:v>43299</c:v>
                </c:pt>
                <c:pt idx="1968">
                  <c:v>43300</c:v>
                </c:pt>
                <c:pt idx="1969">
                  <c:v>43301</c:v>
                </c:pt>
                <c:pt idx="1970">
                  <c:v>43304</c:v>
                </c:pt>
                <c:pt idx="1971">
                  <c:v>43305</c:v>
                </c:pt>
                <c:pt idx="1972">
                  <c:v>43306</c:v>
                </c:pt>
                <c:pt idx="1973">
                  <c:v>43307</c:v>
                </c:pt>
                <c:pt idx="1974">
                  <c:v>43308</c:v>
                </c:pt>
                <c:pt idx="1975">
                  <c:v>43311</c:v>
                </c:pt>
                <c:pt idx="1976">
                  <c:v>43312</c:v>
                </c:pt>
                <c:pt idx="1977">
                  <c:v>43313</c:v>
                </c:pt>
                <c:pt idx="1978">
                  <c:v>43314</c:v>
                </c:pt>
                <c:pt idx="1979">
                  <c:v>43315</c:v>
                </c:pt>
                <c:pt idx="1980">
                  <c:v>43318</c:v>
                </c:pt>
                <c:pt idx="1981">
                  <c:v>43319</c:v>
                </c:pt>
                <c:pt idx="1982">
                  <c:v>43320</c:v>
                </c:pt>
                <c:pt idx="1983">
                  <c:v>43321</c:v>
                </c:pt>
                <c:pt idx="1984">
                  <c:v>43322</c:v>
                </c:pt>
                <c:pt idx="1985">
                  <c:v>43325</c:v>
                </c:pt>
                <c:pt idx="1986">
                  <c:v>43326</c:v>
                </c:pt>
                <c:pt idx="1987">
                  <c:v>43327</c:v>
                </c:pt>
                <c:pt idx="1988">
                  <c:v>43328</c:v>
                </c:pt>
                <c:pt idx="1989">
                  <c:v>43329</c:v>
                </c:pt>
                <c:pt idx="1990">
                  <c:v>43332</c:v>
                </c:pt>
                <c:pt idx="1991">
                  <c:v>43333</c:v>
                </c:pt>
                <c:pt idx="1992">
                  <c:v>43334</c:v>
                </c:pt>
                <c:pt idx="1993">
                  <c:v>43335</c:v>
                </c:pt>
                <c:pt idx="1994">
                  <c:v>43336</c:v>
                </c:pt>
                <c:pt idx="1995">
                  <c:v>43339</c:v>
                </c:pt>
                <c:pt idx="1996">
                  <c:v>43340</c:v>
                </c:pt>
                <c:pt idx="1997">
                  <c:v>43341</c:v>
                </c:pt>
                <c:pt idx="1998">
                  <c:v>43342</c:v>
                </c:pt>
                <c:pt idx="1999">
                  <c:v>43343</c:v>
                </c:pt>
                <c:pt idx="2000">
                  <c:v>43346</c:v>
                </c:pt>
                <c:pt idx="2001">
                  <c:v>43347</c:v>
                </c:pt>
                <c:pt idx="2002">
                  <c:v>43348</c:v>
                </c:pt>
                <c:pt idx="2003">
                  <c:v>43349</c:v>
                </c:pt>
                <c:pt idx="2004">
                  <c:v>43350</c:v>
                </c:pt>
                <c:pt idx="2005">
                  <c:v>43353</c:v>
                </c:pt>
                <c:pt idx="2006">
                  <c:v>43354</c:v>
                </c:pt>
                <c:pt idx="2007">
                  <c:v>43355</c:v>
                </c:pt>
                <c:pt idx="2008">
                  <c:v>43356</c:v>
                </c:pt>
                <c:pt idx="2009">
                  <c:v>43357</c:v>
                </c:pt>
                <c:pt idx="2010">
                  <c:v>43360</c:v>
                </c:pt>
                <c:pt idx="2011">
                  <c:v>43361</c:v>
                </c:pt>
                <c:pt idx="2012">
                  <c:v>43362</c:v>
                </c:pt>
                <c:pt idx="2013">
                  <c:v>43363</c:v>
                </c:pt>
                <c:pt idx="2014">
                  <c:v>43364</c:v>
                </c:pt>
                <c:pt idx="2015">
                  <c:v>43367</c:v>
                </c:pt>
                <c:pt idx="2016">
                  <c:v>43368</c:v>
                </c:pt>
                <c:pt idx="2017">
                  <c:v>43369</c:v>
                </c:pt>
                <c:pt idx="2018">
                  <c:v>43370</c:v>
                </c:pt>
                <c:pt idx="2019">
                  <c:v>43371</c:v>
                </c:pt>
                <c:pt idx="2020">
                  <c:v>43374</c:v>
                </c:pt>
                <c:pt idx="2021">
                  <c:v>43375</c:v>
                </c:pt>
                <c:pt idx="2022">
                  <c:v>43376</c:v>
                </c:pt>
                <c:pt idx="2023">
                  <c:v>43377</c:v>
                </c:pt>
                <c:pt idx="2024">
                  <c:v>43378</c:v>
                </c:pt>
                <c:pt idx="2025">
                  <c:v>43381</c:v>
                </c:pt>
                <c:pt idx="2026">
                  <c:v>43382</c:v>
                </c:pt>
                <c:pt idx="2027">
                  <c:v>43383</c:v>
                </c:pt>
                <c:pt idx="2028">
                  <c:v>43384</c:v>
                </c:pt>
                <c:pt idx="2029">
                  <c:v>43385</c:v>
                </c:pt>
                <c:pt idx="2030">
                  <c:v>43388</c:v>
                </c:pt>
                <c:pt idx="2031">
                  <c:v>43389</c:v>
                </c:pt>
                <c:pt idx="2032">
                  <c:v>43390</c:v>
                </c:pt>
                <c:pt idx="2033">
                  <c:v>43391</c:v>
                </c:pt>
                <c:pt idx="2034">
                  <c:v>43392</c:v>
                </c:pt>
                <c:pt idx="2035">
                  <c:v>43395</c:v>
                </c:pt>
                <c:pt idx="2036">
                  <c:v>43396</c:v>
                </c:pt>
                <c:pt idx="2037">
                  <c:v>43397</c:v>
                </c:pt>
                <c:pt idx="2038">
                  <c:v>43398</c:v>
                </c:pt>
                <c:pt idx="2039">
                  <c:v>43399</c:v>
                </c:pt>
                <c:pt idx="2040">
                  <c:v>43402</c:v>
                </c:pt>
                <c:pt idx="2041">
                  <c:v>43403</c:v>
                </c:pt>
                <c:pt idx="2042">
                  <c:v>43404</c:v>
                </c:pt>
                <c:pt idx="2043">
                  <c:v>43405</c:v>
                </c:pt>
                <c:pt idx="2044">
                  <c:v>43406</c:v>
                </c:pt>
                <c:pt idx="2045">
                  <c:v>43409</c:v>
                </c:pt>
                <c:pt idx="2046">
                  <c:v>43410</c:v>
                </c:pt>
                <c:pt idx="2047">
                  <c:v>43411</c:v>
                </c:pt>
                <c:pt idx="2048">
                  <c:v>43412</c:v>
                </c:pt>
                <c:pt idx="2049">
                  <c:v>43413</c:v>
                </c:pt>
                <c:pt idx="2050">
                  <c:v>43416</c:v>
                </c:pt>
                <c:pt idx="2051">
                  <c:v>43417</c:v>
                </c:pt>
                <c:pt idx="2052">
                  <c:v>43418</c:v>
                </c:pt>
                <c:pt idx="2053">
                  <c:v>43419</c:v>
                </c:pt>
                <c:pt idx="2054">
                  <c:v>43420</c:v>
                </c:pt>
                <c:pt idx="2055">
                  <c:v>43423</c:v>
                </c:pt>
                <c:pt idx="2056">
                  <c:v>43424</c:v>
                </c:pt>
                <c:pt idx="2057">
                  <c:v>43425</c:v>
                </c:pt>
                <c:pt idx="2058">
                  <c:v>43426</c:v>
                </c:pt>
                <c:pt idx="2059">
                  <c:v>43427</c:v>
                </c:pt>
                <c:pt idx="2060">
                  <c:v>43430</c:v>
                </c:pt>
                <c:pt idx="2061">
                  <c:v>43431</c:v>
                </c:pt>
                <c:pt idx="2062">
                  <c:v>43432</c:v>
                </c:pt>
                <c:pt idx="2063">
                  <c:v>43433</c:v>
                </c:pt>
                <c:pt idx="2064">
                  <c:v>43434</c:v>
                </c:pt>
                <c:pt idx="2065">
                  <c:v>43437</c:v>
                </c:pt>
                <c:pt idx="2066">
                  <c:v>43438</c:v>
                </c:pt>
                <c:pt idx="2067">
                  <c:v>43439</c:v>
                </c:pt>
                <c:pt idx="2068">
                  <c:v>43440</c:v>
                </c:pt>
                <c:pt idx="2069">
                  <c:v>43441</c:v>
                </c:pt>
                <c:pt idx="2070">
                  <c:v>43444</c:v>
                </c:pt>
                <c:pt idx="2071">
                  <c:v>43445</c:v>
                </c:pt>
                <c:pt idx="2072">
                  <c:v>43446</c:v>
                </c:pt>
                <c:pt idx="2073">
                  <c:v>43447</c:v>
                </c:pt>
                <c:pt idx="2074">
                  <c:v>43448</c:v>
                </c:pt>
                <c:pt idx="2075">
                  <c:v>43451</c:v>
                </c:pt>
                <c:pt idx="2076">
                  <c:v>43452</c:v>
                </c:pt>
                <c:pt idx="2077">
                  <c:v>43453</c:v>
                </c:pt>
                <c:pt idx="2078">
                  <c:v>43454</c:v>
                </c:pt>
                <c:pt idx="2079">
                  <c:v>43455</c:v>
                </c:pt>
                <c:pt idx="2080">
                  <c:v>43458</c:v>
                </c:pt>
                <c:pt idx="2081">
                  <c:v>43459</c:v>
                </c:pt>
                <c:pt idx="2082">
                  <c:v>43460</c:v>
                </c:pt>
                <c:pt idx="2083">
                  <c:v>43461</c:v>
                </c:pt>
                <c:pt idx="2084">
                  <c:v>43462</c:v>
                </c:pt>
                <c:pt idx="2085">
                  <c:v>43465</c:v>
                </c:pt>
                <c:pt idx="2086">
                  <c:v>43466</c:v>
                </c:pt>
                <c:pt idx="2087">
                  <c:v>43467</c:v>
                </c:pt>
                <c:pt idx="2088">
                  <c:v>43468</c:v>
                </c:pt>
                <c:pt idx="2089">
                  <c:v>43469</c:v>
                </c:pt>
                <c:pt idx="2090">
                  <c:v>43472</c:v>
                </c:pt>
                <c:pt idx="2091">
                  <c:v>43473</c:v>
                </c:pt>
                <c:pt idx="2092">
                  <c:v>43474</c:v>
                </c:pt>
                <c:pt idx="2093">
                  <c:v>43475</c:v>
                </c:pt>
                <c:pt idx="2094">
                  <c:v>43476</c:v>
                </c:pt>
                <c:pt idx="2095">
                  <c:v>43479</c:v>
                </c:pt>
                <c:pt idx="2096">
                  <c:v>43480</c:v>
                </c:pt>
                <c:pt idx="2097">
                  <c:v>43481</c:v>
                </c:pt>
                <c:pt idx="2098">
                  <c:v>43482</c:v>
                </c:pt>
                <c:pt idx="2099">
                  <c:v>43483</c:v>
                </c:pt>
                <c:pt idx="2100">
                  <c:v>43486</c:v>
                </c:pt>
                <c:pt idx="2101">
                  <c:v>43487</c:v>
                </c:pt>
                <c:pt idx="2102">
                  <c:v>43488</c:v>
                </c:pt>
                <c:pt idx="2103">
                  <c:v>43489</c:v>
                </c:pt>
                <c:pt idx="2104">
                  <c:v>43490</c:v>
                </c:pt>
                <c:pt idx="2105">
                  <c:v>43493</c:v>
                </c:pt>
                <c:pt idx="2106">
                  <c:v>43494</c:v>
                </c:pt>
                <c:pt idx="2107">
                  <c:v>43495</c:v>
                </c:pt>
                <c:pt idx="2108">
                  <c:v>43496</c:v>
                </c:pt>
                <c:pt idx="2109">
                  <c:v>43497</c:v>
                </c:pt>
                <c:pt idx="2110">
                  <c:v>43500</c:v>
                </c:pt>
                <c:pt idx="2111">
                  <c:v>43501</c:v>
                </c:pt>
                <c:pt idx="2112">
                  <c:v>43502</c:v>
                </c:pt>
                <c:pt idx="2113">
                  <c:v>43503</c:v>
                </c:pt>
                <c:pt idx="2114">
                  <c:v>43504</c:v>
                </c:pt>
                <c:pt idx="2115">
                  <c:v>43507</c:v>
                </c:pt>
                <c:pt idx="2116">
                  <c:v>43508</c:v>
                </c:pt>
                <c:pt idx="2117">
                  <c:v>43509</c:v>
                </c:pt>
                <c:pt idx="2118">
                  <c:v>43510</c:v>
                </c:pt>
                <c:pt idx="2119">
                  <c:v>43511</c:v>
                </c:pt>
                <c:pt idx="2120">
                  <c:v>43514</c:v>
                </c:pt>
                <c:pt idx="2121">
                  <c:v>43515</c:v>
                </c:pt>
                <c:pt idx="2122">
                  <c:v>43516</c:v>
                </c:pt>
                <c:pt idx="2123">
                  <c:v>43517</c:v>
                </c:pt>
                <c:pt idx="2124">
                  <c:v>43518</c:v>
                </c:pt>
                <c:pt idx="2125">
                  <c:v>43521</c:v>
                </c:pt>
                <c:pt idx="2126">
                  <c:v>43522</c:v>
                </c:pt>
                <c:pt idx="2127">
                  <c:v>43523</c:v>
                </c:pt>
                <c:pt idx="2128">
                  <c:v>43524</c:v>
                </c:pt>
                <c:pt idx="2129">
                  <c:v>43525</c:v>
                </c:pt>
                <c:pt idx="2130">
                  <c:v>43528</c:v>
                </c:pt>
                <c:pt idx="2131">
                  <c:v>43529</c:v>
                </c:pt>
                <c:pt idx="2132">
                  <c:v>43530</c:v>
                </c:pt>
                <c:pt idx="2133">
                  <c:v>43531</c:v>
                </c:pt>
                <c:pt idx="2134">
                  <c:v>43532</c:v>
                </c:pt>
                <c:pt idx="2135">
                  <c:v>43535</c:v>
                </c:pt>
                <c:pt idx="2136">
                  <c:v>43536</c:v>
                </c:pt>
                <c:pt idx="2137">
                  <c:v>43537</c:v>
                </c:pt>
                <c:pt idx="2138">
                  <c:v>43538</c:v>
                </c:pt>
                <c:pt idx="2139">
                  <c:v>43539</c:v>
                </c:pt>
                <c:pt idx="2140">
                  <c:v>43542</c:v>
                </c:pt>
                <c:pt idx="2141">
                  <c:v>43543</c:v>
                </c:pt>
                <c:pt idx="2142">
                  <c:v>43544</c:v>
                </c:pt>
                <c:pt idx="2143">
                  <c:v>43545</c:v>
                </c:pt>
                <c:pt idx="2144">
                  <c:v>43546</c:v>
                </c:pt>
                <c:pt idx="2145">
                  <c:v>43549</c:v>
                </c:pt>
                <c:pt idx="2146">
                  <c:v>43550</c:v>
                </c:pt>
                <c:pt idx="2147">
                  <c:v>43551</c:v>
                </c:pt>
                <c:pt idx="2148">
                  <c:v>43552</c:v>
                </c:pt>
                <c:pt idx="2149">
                  <c:v>43553</c:v>
                </c:pt>
                <c:pt idx="2150">
                  <c:v>43556</c:v>
                </c:pt>
                <c:pt idx="2151">
                  <c:v>43557</c:v>
                </c:pt>
                <c:pt idx="2152">
                  <c:v>43558</c:v>
                </c:pt>
                <c:pt idx="2153">
                  <c:v>43559</c:v>
                </c:pt>
                <c:pt idx="2154">
                  <c:v>43560</c:v>
                </c:pt>
                <c:pt idx="2155">
                  <c:v>43563</c:v>
                </c:pt>
                <c:pt idx="2156">
                  <c:v>43564</c:v>
                </c:pt>
                <c:pt idx="2157">
                  <c:v>43565</c:v>
                </c:pt>
                <c:pt idx="2158">
                  <c:v>43566</c:v>
                </c:pt>
                <c:pt idx="2159">
                  <c:v>43567</c:v>
                </c:pt>
                <c:pt idx="2160">
                  <c:v>43570</c:v>
                </c:pt>
                <c:pt idx="2161">
                  <c:v>43571</c:v>
                </c:pt>
                <c:pt idx="2162">
                  <c:v>43572</c:v>
                </c:pt>
                <c:pt idx="2163">
                  <c:v>43573</c:v>
                </c:pt>
                <c:pt idx="2164">
                  <c:v>43574</c:v>
                </c:pt>
                <c:pt idx="2165">
                  <c:v>43577</c:v>
                </c:pt>
                <c:pt idx="2166">
                  <c:v>43578</c:v>
                </c:pt>
                <c:pt idx="2167">
                  <c:v>43579</c:v>
                </c:pt>
                <c:pt idx="2168">
                  <c:v>43580</c:v>
                </c:pt>
                <c:pt idx="2169">
                  <c:v>43581</c:v>
                </c:pt>
                <c:pt idx="2170">
                  <c:v>43584</c:v>
                </c:pt>
                <c:pt idx="2171">
                  <c:v>43585</c:v>
                </c:pt>
                <c:pt idx="2172">
                  <c:v>43586</c:v>
                </c:pt>
                <c:pt idx="2173">
                  <c:v>43587</c:v>
                </c:pt>
                <c:pt idx="2174">
                  <c:v>43588</c:v>
                </c:pt>
                <c:pt idx="2175">
                  <c:v>43591</c:v>
                </c:pt>
                <c:pt idx="2176">
                  <c:v>43592</c:v>
                </c:pt>
                <c:pt idx="2177">
                  <c:v>43593</c:v>
                </c:pt>
                <c:pt idx="2178">
                  <c:v>43594</c:v>
                </c:pt>
                <c:pt idx="2179">
                  <c:v>43595</c:v>
                </c:pt>
                <c:pt idx="2180">
                  <c:v>43598</c:v>
                </c:pt>
                <c:pt idx="2181">
                  <c:v>43599</c:v>
                </c:pt>
                <c:pt idx="2182">
                  <c:v>43600</c:v>
                </c:pt>
                <c:pt idx="2183">
                  <c:v>43601</c:v>
                </c:pt>
                <c:pt idx="2184">
                  <c:v>43602</c:v>
                </c:pt>
                <c:pt idx="2185">
                  <c:v>43605</c:v>
                </c:pt>
                <c:pt idx="2186">
                  <c:v>43606</c:v>
                </c:pt>
                <c:pt idx="2187">
                  <c:v>43607</c:v>
                </c:pt>
                <c:pt idx="2188">
                  <c:v>43608</c:v>
                </c:pt>
                <c:pt idx="2189">
                  <c:v>43609</c:v>
                </c:pt>
                <c:pt idx="2190">
                  <c:v>43612</c:v>
                </c:pt>
                <c:pt idx="2191">
                  <c:v>43613</c:v>
                </c:pt>
                <c:pt idx="2192">
                  <c:v>43614</c:v>
                </c:pt>
                <c:pt idx="2193">
                  <c:v>43615</c:v>
                </c:pt>
                <c:pt idx="2194">
                  <c:v>43616</c:v>
                </c:pt>
                <c:pt idx="2195">
                  <c:v>43619</c:v>
                </c:pt>
                <c:pt idx="2196">
                  <c:v>43620</c:v>
                </c:pt>
                <c:pt idx="2197">
                  <c:v>43621</c:v>
                </c:pt>
                <c:pt idx="2198">
                  <c:v>43622</c:v>
                </c:pt>
                <c:pt idx="2199">
                  <c:v>43623</c:v>
                </c:pt>
                <c:pt idx="2200">
                  <c:v>43626</c:v>
                </c:pt>
                <c:pt idx="2201">
                  <c:v>43627</c:v>
                </c:pt>
                <c:pt idx="2202">
                  <c:v>43628</c:v>
                </c:pt>
                <c:pt idx="2203">
                  <c:v>43629</c:v>
                </c:pt>
                <c:pt idx="2204">
                  <c:v>43630</c:v>
                </c:pt>
                <c:pt idx="2205">
                  <c:v>43633</c:v>
                </c:pt>
                <c:pt idx="2206">
                  <c:v>43634</c:v>
                </c:pt>
                <c:pt idx="2207">
                  <c:v>43635</c:v>
                </c:pt>
                <c:pt idx="2208">
                  <c:v>43636</c:v>
                </c:pt>
                <c:pt idx="2209">
                  <c:v>43637</c:v>
                </c:pt>
                <c:pt idx="2210">
                  <c:v>43640</c:v>
                </c:pt>
                <c:pt idx="2211">
                  <c:v>43641</c:v>
                </c:pt>
                <c:pt idx="2212">
                  <c:v>43642</c:v>
                </c:pt>
                <c:pt idx="2213">
                  <c:v>43643</c:v>
                </c:pt>
                <c:pt idx="2214">
                  <c:v>43644</c:v>
                </c:pt>
                <c:pt idx="2215">
                  <c:v>43647</c:v>
                </c:pt>
                <c:pt idx="2216">
                  <c:v>43648</c:v>
                </c:pt>
                <c:pt idx="2217">
                  <c:v>43649</c:v>
                </c:pt>
                <c:pt idx="2218">
                  <c:v>43650</c:v>
                </c:pt>
                <c:pt idx="2219">
                  <c:v>43651</c:v>
                </c:pt>
                <c:pt idx="2220">
                  <c:v>43654</c:v>
                </c:pt>
                <c:pt idx="2221">
                  <c:v>43655</c:v>
                </c:pt>
                <c:pt idx="2222">
                  <c:v>43656</c:v>
                </c:pt>
                <c:pt idx="2223">
                  <c:v>43657</c:v>
                </c:pt>
                <c:pt idx="2224">
                  <c:v>43658</c:v>
                </c:pt>
                <c:pt idx="2225">
                  <c:v>43661</c:v>
                </c:pt>
                <c:pt idx="2226">
                  <c:v>43662</c:v>
                </c:pt>
                <c:pt idx="2227">
                  <c:v>43663</c:v>
                </c:pt>
                <c:pt idx="2228">
                  <c:v>43664</c:v>
                </c:pt>
                <c:pt idx="2229">
                  <c:v>43665</c:v>
                </c:pt>
                <c:pt idx="2230">
                  <c:v>43668</c:v>
                </c:pt>
                <c:pt idx="2231">
                  <c:v>43669</c:v>
                </c:pt>
                <c:pt idx="2232">
                  <c:v>43670</c:v>
                </c:pt>
                <c:pt idx="2233">
                  <c:v>43671</c:v>
                </c:pt>
                <c:pt idx="2234">
                  <c:v>43672</c:v>
                </c:pt>
                <c:pt idx="2235">
                  <c:v>43675</c:v>
                </c:pt>
                <c:pt idx="2236">
                  <c:v>43676</c:v>
                </c:pt>
                <c:pt idx="2237">
                  <c:v>43677</c:v>
                </c:pt>
                <c:pt idx="2238">
                  <c:v>43678</c:v>
                </c:pt>
                <c:pt idx="2239">
                  <c:v>43679</c:v>
                </c:pt>
                <c:pt idx="2240">
                  <c:v>43682</c:v>
                </c:pt>
                <c:pt idx="2241">
                  <c:v>43683</c:v>
                </c:pt>
                <c:pt idx="2242">
                  <c:v>43684</c:v>
                </c:pt>
                <c:pt idx="2243">
                  <c:v>43685</c:v>
                </c:pt>
                <c:pt idx="2244">
                  <c:v>43686</c:v>
                </c:pt>
                <c:pt idx="2245">
                  <c:v>43689</c:v>
                </c:pt>
                <c:pt idx="2246">
                  <c:v>43690</c:v>
                </c:pt>
                <c:pt idx="2247">
                  <c:v>43691</c:v>
                </c:pt>
                <c:pt idx="2248">
                  <c:v>43692</c:v>
                </c:pt>
                <c:pt idx="2249">
                  <c:v>43693</c:v>
                </c:pt>
                <c:pt idx="2250">
                  <c:v>43696</c:v>
                </c:pt>
                <c:pt idx="2251">
                  <c:v>43697</c:v>
                </c:pt>
                <c:pt idx="2252">
                  <c:v>43698</c:v>
                </c:pt>
                <c:pt idx="2253">
                  <c:v>43699</c:v>
                </c:pt>
                <c:pt idx="2254">
                  <c:v>43700</c:v>
                </c:pt>
                <c:pt idx="2255">
                  <c:v>43703</c:v>
                </c:pt>
                <c:pt idx="2256">
                  <c:v>43704</c:v>
                </c:pt>
                <c:pt idx="2257">
                  <c:v>43705</c:v>
                </c:pt>
                <c:pt idx="2258">
                  <c:v>43706</c:v>
                </c:pt>
                <c:pt idx="2259">
                  <c:v>43707</c:v>
                </c:pt>
                <c:pt idx="2260">
                  <c:v>43710</c:v>
                </c:pt>
                <c:pt idx="2261">
                  <c:v>43711</c:v>
                </c:pt>
                <c:pt idx="2262">
                  <c:v>43712</c:v>
                </c:pt>
                <c:pt idx="2263">
                  <c:v>43713</c:v>
                </c:pt>
                <c:pt idx="2264">
                  <c:v>43714</c:v>
                </c:pt>
                <c:pt idx="2265">
                  <c:v>43717</c:v>
                </c:pt>
                <c:pt idx="2266">
                  <c:v>43718</c:v>
                </c:pt>
                <c:pt idx="2267">
                  <c:v>43719</c:v>
                </c:pt>
                <c:pt idx="2268">
                  <c:v>43720</c:v>
                </c:pt>
                <c:pt idx="2269">
                  <c:v>43721</c:v>
                </c:pt>
                <c:pt idx="2270">
                  <c:v>43724</c:v>
                </c:pt>
                <c:pt idx="2271">
                  <c:v>43725</c:v>
                </c:pt>
                <c:pt idx="2272">
                  <c:v>43726</c:v>
                </c:pt>
                <c:pt idx="2273">
                  <c:v>43727</c:v>
                </c:pt>
                <c:pt idx="2274">
                  <c:v>43728</c:v>
                </c:pt>
                <c:pt idx="2275">
                  <c:v>43731</c:v>
                </c:pt>
                <c:pt idx="2276">
                  <c:v>43732</c:v>
                </c:pt>
                <c:pt idx="2277">
                  <c:v>43733</c:v>
                </c:pt>
                <c:pt idx="2278">
                  <c:v>43734</c:v>
                </c:pt>
                <c:pt idx="2279">
                  <c:v>43735</c:v>
                </c:pt>
                <c:pt idx="2280">
                  <c:v>43738</c:v>
                </c:pt>
                <c:pt idx="2281">
                  <c:v>43739</c:v>
                </c:pt>
                <c:pt idx="2282">
                  <c:v>43740</c:v>
                </c:pt>
                <c:pt idx="2283">
                  <c:v>43741</c:v>
                </c:pt>
                <c:pt idx="2284">
                  <c:v>43742</c:v>
                </c:pt>
                <c:pt idx="2285">
                  <c:v>43745</c:v>
                </c:pt>
                <c:pt idx="2286">
                  <c:v>43746</c:v>
                </c:pt>
                <c:pt idx="2287">
                  <c:v>43747</c:v>
                </c:pt>
                <c:pt idx="2288">
                  <c:v>43748</c:v>
                </c:pt>
                <c:pt idx="2289">
                  <c:v>43749</c:v>
                </c:pt>
                <c:pt idx="2290">
                  <c:v>43752</c:v>
                </c:pt>
                <c:pt idx="2291">
                  <c:v>43753</c:v>
                </c:pt>
                <c:pt idx="2292">
                  <c:v>43754</c:v>
                </c:pt>
                <c:pt idx="2293">
                  <c:v>43755</c:v>
                </c:pt>
                <c:pt idx="2294">
                  <c:v>43756</c:v>
                </c:pt>
                <c:pt idx="2295">
                  <c:v>43759</c:v>
                </c:pt>
                <c:pt idx="2296">
                  <c:v>43760</c:v>
                </c:pt>
                <c:pt idx="2297">
                  <c:v>43761</c:v>
                </c:pt>
                <c:pt idx="2298">
                  <c:v>43762</c:v>
                </c:pt>
                <c:pt idx="2299">
                  <c:v>43763</c:v>
                </c:pt>
                <c:pt idx="2300">
                  <c:v>43766</c:v>
                </c:pt>
                <c:pt idx="2301">
                  <c:v>43767</c:v>
                </c:pt>
                <c:pt idx="2302">
                  <c:v>43768</c:v>
                </c:pt>
                <c:pt idx="2303">
                  <c:v>43769</c:v>
                </c:pt>
                <c:pt idx="2304">
                  <c:v>43770</c:v>
                </c:pt>
                <c:pt idx="2305">
                  <c:v>43773</c:v>
                </c:pt>
                <c:pt idx="2306">
                  <c:v>43774</c:v>
                </c:pt>
                <c:pt idx="2307">
                  <c:v>43775</c:v>
                </c:pt>
                <c:pt idx="2308">
                  <c:v>43776</c:v>
                </c:pt>
                <c:pt idx="2309">
                  <c:v>43777</c:v>
                </c:pt>
                <c:pt idx="2310">
                  <c:v>43780</c:v>
                </c:pt>
                <c:pt idx="2311">
                  <c:v>43781</c:v>
                </c:pt>
                <c:pt idx="2312">
                  <c:v>43782</c:v>
                </c:pt>
                <c:pt idx="2313">
                  <c:v>43783</c:v>
                </c:pt>
                <c:pt idx="2314">
                  <c:v>43784</c:v>
                </c:pt>
                <c:pt idx="2315">
                  <c:v>43787</c:v>
                </c:pt>
                <c:pt idx="2316">
                  <c:v>43788</c:v>
                </c:pt>
                <c:pt idx="2317">
                  <c:v>43789</c:v>
                </c:pt>
                <c:pt idx="2318">
                  <c:v>43790</c:v>
                </c:pt>
                <c:pt idx="2319">
                  <c:v>43791</c:v>
                </c:pt>
                <c:pt idx="2320">
                  <c:v>43794</c:v>
                </c:pt>
                <c:pt idx="2321">
                  <c:v>43795</c:v>
                </c:pt>
                <c:pt idx="2322">
                  <c:v>43796</c:v>
                </c:pt>
                <c:pt idx="2323">
                  <c:v>43797</c:v>
                </c:pt>
                <c:pt idx="2324">
                  <c:v>43798</c:v>
                </c:pt>
                <c:pt idx="2325">
                  <c:v>43801</c:v>
                </c:pt>
                <c:pt idx="2326">
                  <c:v>43802</c:v>
                </c:pt>
                <c:pt idx="2327">
                  <c:v>43803</c:v>
                </c:pt>
                <c:pt idx="2328">
                  <c:v>43804</c:v>
                </c:pt>
                <c:pt idx="2329">
                  <c:v>43805</c:v>
                </c:pt>
                <c:pt idx="2330">
                  <c:v>43808</c:v>
                </c:pt>
                <c:pt idx="2331">
                  <c:v>43809</c:v>
                </c:pt>
                <c:pt idx="2332">
                  <c:v>43810</c:v>
                </c:pt>
                <c:pt idx="2333">
                  <c:v>43811</c:v>
                </c:pt>
                <c:pt idx="2334">
                  <c:v>43812</c:v>
                </c:pt>
                <c:pt idx="2335">
                  <c:v>43815</c:v>
                </c:pt>
                <c:pt idx="2336">
                  <c:v>43816</c:v>
                </c:pt>
                <c:pt idx="2337">
                  <c:v>43817</c:v>
                </c:pt>
                <c:pt idx="2338">
                  <c:v>43818</c:v>
                </c:pt>
                <c:pt idx="2339">
                  <c:v>43819</c:v>
                </c:pt>
                <c:pt idx="2340">
                  <c:v>43822</c:v>
                </c:pt>
                <c:pt idx="2341">
                  <c:v>43823</c:v>
                </c:pt>
                <c:pt idx="2342">
                  <c:v>43824</c:v>
                </c:pt>
                <c:pt idx="2343">
                  <c:v>43825</c:v>
                </c:pt>
                <c:pt idx="2344">
                  <c:v>43826</c:v>
                </c:pt>
                <c:pt idx="2345">
                  <c:v>43829</c:v>
                </c:pt>
                <c:pt idx="2346">
                  <c:v>43830</c:v>
                </c:pt>
                <c:pt idx="2347">
                  <c:v>43831</c:v>
                </c:pt>
                <c:pt idx="2348">
                  <c:v>43832</c:v>
                </c:pt>
                <c:pt idx="2349">
                  <c:v>43833</c:v>
                </c:pt>
                <c:pt idx="2350">
                  <c:v>43836</c:v>
                </c:pt>
                <c:pt idx="2351">
                  <c:v>43837</c:v>
                </c:pt>
                <c:pt idx="2352">
                  <c:v>43838</c:v>
                </c:pt>
                <c:pt idx="2353">
                  <c:v>43839</c:v>
                </c:pt>
                <c:pt idx="2354">
                  <c:v>43840</c:v>
                </c:pt>
                <c:pt idx="2355">
                  <c:v>43843</c:v>
                </c:pt>
                <c:pt idx="2356">
                  <c:v>43844</c:v>
                </c:pt>
                <c:pt idx="2357">
                  <c:v>43845</c:v>
                </c:pt>
                <c:pt idx="2358">
                  <c:v>43846</c:v>
                </c:pt>
                <c:pt idx="2359">
                  <c:v>43847</c:v>
                </c:pt>
                <c:pt idx="2360">
                  <c:v>43850</c:v>
                </c:pt>
                <c:pt idx="2361">
                  <c:v>43851</c:v>
                </c:pt>
                <c:pt idx="2362">
                  <c:v>43852</c:v>
                </c:pt>
                <c:pt idx="2363">
                  <c:v>43853</c:v>
                </c:pt>
                <c:pt idx="2364">
                  <c:v>43854</c:v>
                </c:pt>
                <c:pt idx="2365">
                  <c:v>43857</c:v>
                </c:pt>
                <c:pt idx="2366">
                  <c:v>43858</c:v>
                </c:pt>
                <c:pt idx="2367">
                  <c:v>43859</c:v>
                </c:pt>
                <c:pt idx="2368">
                  <c:v>43860</c:v>
                </c:pt>
                <c:pt idx="2369">
                  <c:v>43861</c:v>
                </c:pt>
                <c:pt idx="2370">
                  <c:v>43864</c:v>
                </c:pt>
                <c:pt idx="2371">
                  <c:v>43865</c:v>
                </c:pt>
                <c:pt idx="2372">
                  <c:v>43866</c:v>
                </c:pt>
                <c:pt idx="2373">
                  <c:v>43867</c:v>
                </c:pt>
                <c:pt idx="2374">
                  <c:v>43868</c:v>
                </c:pt>
                <c:pt idx="2375">
                  <c:v>43871</c:v>
                </c:pt>
                <c:pt idx="2376">
                  <c:v>43872</c:v>
                </c:pt>
                <c:pt idx="2377">
                  <c:v>43873</c:v>
                </c:pt>
                <c:pt idx="2378">
                  <c:v>43874</c:v>
                </c:pt>
                <c:pt idx="2379">
                  <c:v>43875</c:v>
                </c:pt>
                <c:pt idx="2380">
                  <c:v>43878</c:v>
                </c:pt>
                <c:pt idx="2381">
                  <c:v>43879</c:v>
                </c:pt>
                <c:pt idx="2382">
                  <c:v>43880</c:v>
                </c:pt>
                <c:pt idx="2383">
                  <c:v>43881</c:v>
                </c:pt>
                <c:pt idx="2384">
                  <c:v>43882</c:v>
                </c:pt>
                <c:pt idx="2385">
                  <c:v>43885</c:v>
                </c:pt>
                <c:pt idx="2386">
                  <c:v>43886</c:v>
                </c:pt>
                <c:pt idx="2387">
                  <c:v>43887</c:v>
                </c:pt>
                <c:pt idx="2388">
                  <c:v>43888</c:v>
                </c:pt>
                <c:pt idx="2389">
                  <c:v>43889</c:v>
                </c:pt>
                <c:pt idx="2390">
                  <c:v>43892</c:v>
                </c:pt>
                <c:pt idx="2391">
                  <c:v>43893</c:v>
                </c:pt>
                <c:pt idx="2392">
                  <c:v>43894</c:v>
                </c:pt>
                <c:pt idx="2393">
                  <c:v>43895</c:v>
                </c:pt>
                <c:pt idx="2394">
                  <c:v>43896</c:v>
                </c:pt>
                <c:pt idx="2395">
                  <c:v>43899</c:v>
                </c:pt>
                <c:pt idx="2396">
                  <c:v>43900</c:v>
                </c:pt>
                <c:pt idx="2397">
                  <c:v>43901</c:v>
                </c:pt>
                <c:pt idx="2398">
                  <c:v>43902</c:v>
                </c:pt>
                <c:pt idx="2399">
                  <c:v>43903</c:v>
                </c:pt>
                <c:pt idx="2400">
                  <c:v>43906</c:v>
                </c:pt>
                <c:pt idx="2401">
                  <c:v>43907</c:v>
                </c:pt>
                <c:pt idx="2402">
                  <c:v>43908</c:v>
                </c:pt>
                <c:pt idx="2403">
                  <c:v>43909</c:v>
                </c:pt>
                <c:pt idx="2404">
                  <c:v>43910</c:v>
                </c:pt>
                <c:pt idx="2405">
                  <c:v>43913</c:v>
                </c:pt>
                <c:pt idx="2406">
                  <c:v>43914</c:v>
                </c:pt>
                <c:pt idx="2407">
                  <c:v>43915</c:v>
                </c:pt>
                <c:pt idx="2408">
                  <c:v>43916</c:v>
                </c:pt>
                <c:pt idx="2409">
                  <c:v>43917</c:v>
                </c:pt>
                <c:pt idx="2410">
                  <c:v>43920</c:v>
                </c:pt>
                <c:pt idx="2411">
                  <c:v>43921</c:v>
                </c:pt>
                <c:pt idx="2412">
                  <c:v>43922</c:v>
                </c:pt>
                <c:pt idx="2413">
                  <c:v>43923</c:v>
                </c:pt>
                <c:pt idx="2414">
                  <c:v>43924</c:v>
                </c:pt>
                <c:pt idx="2415">
                  <c:v>43927</c:v>
                </c:pt>
                <c:pt idx="2416">
                  <c:v>43928</c:v>
                </c:pt>
                <c:pt idx="2417">
                  <c:v>43929</c:v>
                </c:pt>
                <c:pt idx="2418">
                  <c:v>43930</c:v>
                </c:pt>
                <c:pt idx="2419">
                  <c:v>43931</c:v>
                </c:pt>
                <c:pt idx="2420">
                  <c:v>43934</c:v>
                </c:pt>
                <c:pt idx="2421">
                  <c:v>43935</c:v>
                </c:pt>
                <c:pt idx="2422">
                  <c:v>43936</c:v>
                </c:pt>
                <c:pt idx="2423">
                  <c:v>43937</c:v>
                </c:pt>
                <c:pt idx="2424">
                  <c:v>43938</c:v>
                </c:pt>
                <c:pt idx="2425">
                  <c:v>43941</c:v>
                </c:pt>
                <c:pt idx="2426">
                  <c:v>43942</c:v>
                </c:pt>
                <c:pt idx="2427">
                  <c:v>43943</c:v>
                </c:pt>
                <c:pt idx="2428">
                  <c:v>43944</c:v>
                </c:pt>
                <c:pt idx="2429">
                  <c:v>43945</c:v>
                </c:pt>
                <c:pt idx="2430">
                  <c:v>43948</c:v>
                </c:pt>
                <c:pt idx="2431">
                  <c:v>43949</c:v>
                </c:pt>
                <c:pt idx="2432">
                  <c:v>43950</c:v>
                </c:pt>
                <c:pt idx="2433">
                  <c:v>43951</c:v>
                </c:pt>
                <c:pt idx="2434">
                  <c:v>43952</c:v>
                </c:pt>
                <c:pt idx="2435">
                  <c:v>43955</c:v>
                </c:pt>
                <c:pt idx="2436">
                  <c:v>43956</c:v>
                </c:pt>
                <c:pt idx="2437">
                  <c:v>43957</c:v>
                </c:pt>
                <c:pt idx="2438">
                  <c:v>43958</c:v>
                </c:pt>
                <c:pt idx="2439">
                  <c:v>43959</c:v>
                </c:pt>
                <c:pt idx="2440">
                  <c:v>43962</c:v>
                </c:pt>
                <c:pt idx="2441">
                  <c:v>43963</c:v>
                </c:pt>
                <c:pt idx="2442">
                  <c:v>43964</c:v>
                </c:pt>
                <c:pt idx="2443">
                  <c:v>43965</c:v>
                </c:pt>
                <c:pt idx="2444">
                  <c:v>43966</c:v>
                </c:pt>
                <c:pt idx="2445">
                  <c:v>43969</c:v>
                </c:pt>
                <c:pt idx="2446">
                  <c:v>43970</c:v>
                </c:pt>
                <c:pt idx="2447">
                  <c:v>43971</c:v>
                </c:pt>
                <c:pt idx="2448">
                  <c:v>43972</c:v>
                </c:pt>
                <c:pt idx="2449">
                  <c:v>43973</c:v>
                </c:pt>
                <c:pt idx="2450">
                  <c:v>43976</c:v>
                </c:pt>
                <c:pt idx="2451">
                  <c:v>43977</c:v>
                </c:pt>
                <c:pt idx="2452">
                  <c:v>43978</c:v>
                </c:pt>
                <c:pt idx="2453">
                  <c:v>43979</c:v>
                </c:pt>
                <c:pt idx="2454">
                  <c:v>43980</c:v>
                </c:pt>
                <c:pt idx="2455">
                  <c:v>43983</c:v>
                </c:pt>
                <c:pt idx="2456">
                  <c:v>43984</c:v>
                </c:pt>
                <c:pt idx="2457">
                  <c:v>43985</c:v>
                </c:pt>
                <c:pt idx="2458">
                  <c:v>43986</c:v>
                </c:pt>
                <c:pt idx="2459">
                  <c:v>43987</c:v>
                </c:pt>
                <c:pt idx="2460">
                  <c:v>43990</c:v>
                </c:pt>
                <c:pt idx="2461">
                  <c:v>43991</c:v>
                </c:pt>
                <c:pt idx="2462">
                  <c:v>43992</c:v>
                </c:pt>
                <c:pt idx="2463">
                  <c:v>43993</c:v>
                </c:pt>
                <c:pt idx="2464">
                  <c:v>43994</c:v>
                </c:pt>
                <c:pt idx="2465">
                  <c:v>43997</c:v>
                </c:pt>
                <c:pt idx="2466">
                  <c:v>43998</c:v>
                </c:pt>
                <c:pt idx="2467">
                  <c:v>43999</c:v>
                </c:pt>
                <c:pt idx="2468">
                  <c:v>44000</c:v>
                </c:pt>
                <c:pt idx="2469">
                  <c:v>44001</c:v>
                </c:pt>
                <c:pt idx="2470">
                  <c:v>44004</c:v>
                </c:pt>
                <c:pt idx="2471">
                  <c:v>44005</c:v>
                </c:pt>
                <c:pt idx="2472">
                  <c:v>44006</c:v>
                </c:pt>
                <c:pt idx="2473">
                  <c:v>44007</c:v>
                </c:pt>
                <c:pt idx="2474">
                  <c:v>44008</c:v>
                </c:pt>
                <c:pt idx="2475">
                  <c:v>44011</c:v>
                </c:pt>
                <c:pt idx="2476">
                  <c:v>44012</c:v>
                </c:pt>
                <c:pt idx="2477">
                  <c:v>44013</c:v>
                </c:pt>
                <c:pt idx="2478">
                  <c:v>44014</c:v>
                </c:pt>
                <c:pt idx="2479">
                  <c:v>44015</c:v>
                </c:pt>
                <c:pt idx="2480">
                  <c:v>44018</c:v>
                </c:pt>
                <c:pt idx="2481">
                  <c:v>44019</c:v>
                </c:pt>
                <c:pt idx="2482">
                  <c:v>44020</c:v>
                </c:pt>
                <c:pt idx="2483">
                  <c:v>44021</c:v>
                </c:pt>
                <c:pt idx="2484">
                  <c:v>44022</c:v>
                </c:pt>
                <c:pt idx="2485">
                  <c:v>44025</c:v>
                </c:pt>
                <c:pt idx="2486">
                  <c:v>44026</c:v>
                </c:pt>
                <c:pt idx="2487">
                  <c:v>44027</c:v>
                </c:pt>
                <c:pt idx="2488">
                  <c:v>44028</c:v>
                </c:pt>
                <c:pt idx="2489">
                  <c:v>44029</c:v>
                </c:pt>
                <c:pt idx="2490">
                  <c:v>44032</c:v>
                </c:pt>
                <c:pt idx="2491">
                  <c:v>44033</c:v>
                </c:pt>
                <c:pt idx="2492">
                  <c:v>44034</c:v>
                </c:pt>
                <c:pt idx="2493">
                  <c:v>44035</c:v>
                </c:pt>
                <c:pt idx="2494">
                  <c:v>44036</c:v>
                </c:pt>
                <c:pt idx="2495">
                  <c:v>44039</c:v>
                </c:pt>
                <c:pt idx="2496">
                  <c:v>44040</c:v>
                </c:pt>
                <c:pt idx="2497">
                  <c:v>44041</c:v>
                </c:pt>
                <c:pt idx="2498">
                  <c:v>44042</c:v>
                </c:pt>
                <c:pt idx="2499">
                  <c:v>44043</c:v>
                </c:pt>
                <c:pt idx="2500">
                  <c:v>44046</c:v>
                </c:pt>
                <c:pt idx="2501">
                  <c:v>44047</c:v>
                </c:pt>
                <c:pt idx="2502">
                  <c:v>44048</c:v>
                </c:pt>
                <c:pt idx="2503">
                  <c:v>44049</c:v>
                </c:pt>
                <c:pt idx="2504">
                  <c:v>44050</c:v>
                </c:pt>
                <c:pt idx="2505">
                  <c:v>44053</c:v>
                </c:pt>
                <c:pt idx="2506">
                  <c:v>44054</c:v>
                </c:pt>
                <c:pt idx="2507">
                  <c:v>44055</c:v>
                </c:pt>
                <c:pt idx="2508">
                  <c:v>44056</c:v>
                </c:pt>
                <c:pt idx="2509">
                  <c:v>44057</c:v>
                </c:pt>
                <c:pt idx="2510">
                  <c:v>44060</c:v>
                </c:pt>
                <c:pt idx="2511">
                  <c:v>44061</c:v>
                </c:pt>
                <c:pt idx="2512">
                  <c:v>44062</c:v>
                </c:pt>
                <c:pt idx="2513">
                  <c:v>44063</c:v>
                </c:pt>
                <c:pt idx="2514">
                  <c:v>44064</c:v>
                </c:pt>
                <c:pt idx="2515">
                  <c:v>44067</c:v>
                </c:pt>
                <c:pt idx="2516">
                  <c:v>44068</c:v>
                </c:pt>
                <c:pt idx="2517">
                  <c:v>44069</c:v>
                </c:pt>
                <c:pt idx="2518">
                  <c:v>44070</c:v>
                </c:pt>
                <c:pt idx="2519">
                  <c:v>44071</c:v>
                </c:pt>
                <c:pt idx="2520">
                  <c:v>44074</c:v>
                </c:pt>
                <c:pt idx="2521">
                  <c:v>44075</c:v>
                </c:pt>
                <c:pt idx="2522">
                  <c:v>44076</c:v>
                </c:pt>
                <c:pt idx="2523">
                  <c:v>44077</c:v>
                </c:pt>
                <c:pt idx="2524">
                  <c:v>44078</c:v>
                </c:pt>
                <c:pt idx="2525">
                  <c:v>44081</c:v>
                </c:pt>
                <c:pt idx="2526">
                  <c:v>44082</c:v>
                </c:pt>
                <c:pt idx="2527">
                  <c:v>44083</c:v>
                </c:pt>
                <c:pt idx="2528">
                  <c:v>44084</c:v>
                </c:pt>
                <c:pt idx="2529">
                  <c:v>44085</c:v>
                </c:pt>
                <c:pt idx="2530">
                  <c:v>44088</c:v>
                </c:pt>
                <c:pt idx="2531">
                  <c:v>44089</c:v>
                </c:pt>
                <c:pt idx="2532">
                  <c:v>44090</c:v>
                </c:pt>
                <c:pt idx="2533">
                  <c:v>44091</c:v>
                </c:pt>
                <c:pt idx="2534">
                  <c:v>44092</c:v>
                </c:pt>
                <c:pt idx="2535">
                  <c:v>44095</c:v>
                </c:pt>
                <c:pt idx="2536">
                  <c:v>44096</c:v>
                </c:pt>
                <c:pt idx="2537">
                  <c:v>44097</c:v>
                </c:pt>
                <c:pt idx="2538">
                  <c:v>44098</c:v>
                </c:pt>
                <c:pt idx="2539">
                  <c:v>44099</c:v>
                </c:pt>
                <c:pt idx="2540">
                  <c:v>44102</c:v>
                </c:pt>
                <c:pt idx="2541">
                  <c:v>44103</c:v>
                </c:pt>
                <c:pt idx="2542">
                  <c:v>44104</c:v>
                </c:pt>
                <c:pt idx="2543">
                  <c:v>44105</c:v>
                </c:pt>
                <c:pt idx="2544">
                  <c:v>44106</c:v>
                </c:pt>
                <c:pt idx="2545">
                  <c:v>44109</c:v>
                </c:pt>
                <c:pt idx="2546">
                  <c:v>44110</c:v>
                </c:pt>
                <c:pt idx="2547">
                  <c:v>44111</c:v>
                </c:pt>
                <c:pt idx="2548">
                  <c:v>44112</c:v>
                </c:pt>
                <c:pt idx="2549">
                  <c:v>44113</c:v>
                </c:pt>
                <c:pt idx="2550">
                  <c:v>44116</c:v>
                </c:pt>
                <c:pt idx="2551">
                  <c:v>44117</c:v>
                </c:pt>
                <c:pt idx="2552">
                  <c:v>44118</c:v>
                </c:pt>
                <c:pt idx="2553">
                  <c:v>44119</c:v>
                </c:pt>
                <c:pt idx="2554">
                  <c:v>44120</c:v>
                </c:pt>
                <c:pt idx="2555">
                  <c:v>44123</c:v>
                </c:pt>
                <c:pt idx="2556">
                  <c:v>44124</c:v>
                </c:pt>
                <c:pt idx="2557">
                  <c:v>44125</c:v>
                </c:pt>
                <c:pt idx="2558">
                  <c:v>44126</c:v>
                </c:pt>
                <c:pt idx="2559">
                  <c:v>44127</c:v>
                </c:pt>
                <c:pt idx="2560">
                  <c:v>44130</c:v>
                </c:pt>
                <c:pt idx="2561">
                  <c:v>44131</c:v>
                </c:pt>
                <c:pt idx="2562">
                  <c:v>44132</c:v>
                </c:pt>
                <c:pt idx="2563">
                  <c:v>44133</c:v>
                </c:pt>
                <c:pt idx="2564">
                  <c:v>44134</c:v>
                </c:pt>
                <c:pt idx="2565">
                  <c:v>44137</c:v>
                </c:pt>
                <c:pt idx="2566">
                  <c:v>44138</c:v>
                </c:pt>
                <c:pt idx="2567">
                  <c:v>44139</c:v>
                </c:pt>
                <c:pt idx="2568">
                  <c:v>44140</c:v>
                </c:pt>
                <c:pt idx="2569">
                  <c:v>44141</c:v>
                </c:pt>
                <c:pt idx="2570">
                  <c:v>44144</c:v>
                </c:pt>
                <c:pt idx="2571">
                  <c:v>44145</c:v>
                </c:pt>
                <c:pt idx="2572">
                  <c:v>44146</c:v>
                </c:pt>
                <c:pt idx="2573">
                  <c:v>44147</c:v>
                </c:pt>
                <c:pt idx="2574">
                  <c:v>44148</c:v>
                </c:pt>
                <c:pt idx="2575">
                  <c:v>44151</c:v>
                </c:pt>
                <c:pt idx="2576">
                  <c:v>44152</c:v>
                </c:pt>
                <c:pt idx="2577">
                  <c:v>44153</c:v>
                </c:pt>
                <c:pt idx="2578">
                  <c:v>44154</c:v>
                </c:pt>
                <c:pt idx="2579">
                  <c:v>44155</c:v>
                </c:pt>
                <c:pt idx="2580">
                  <c:v>44158</c:v>
                </c:pt>
                <c:pt idx="2581">
                  <c:v>44159</c:v>
                </c:pt>
                <c:pt idx="2582">
                  <c:v>44160</c:v>
                </c:pt>
                <c:pt idx="2583">
                  <c:v>44161</c:v>
                </c:pt>
                <c:pt idx="2584">
                  <c:v>44162</c:v>
                </c:pt>
                <c:pt idx="2585">
                  <c:v>44165</c:v>
                </c:pt>
                <c:pt idx="2586">
                  <c:v>44166</c:v>
                </c:pt>
                <c:pt idx="2587">
                  <c:v>44167</c:v>
                </c:pt>
                <c:pt idx="2588">
                  <c:v>44168</c:v>
                </c:pt>
                <c:pt idx="2589">
                  <c:v>44169</c:v>
                </c:pt>
                <c:pt idx="2590">
                  <c:v>44172</c:v>
                </c:pt>
                <c:pt idx="2591">
                  <c:v>44173</c:v>
                </c:pt>
                <c:pt idx="2592">
                  <c:v>44174</c:v>
                </c:pt>
                <c:pt idx="2593">
                  <c:v>44175</c:v>
                </c:pt>
                <c:pt idx="2594">
                  <c:v>44176</c:v>
                </c:pt>
                <c:pt idx="2595">
                  <c:v>44179</c:v>
                </c:pt>
                <c:pt idx="2596">
                  <c:v>44180</c:v>
                </c:pt>
                <c:pt idx="2597">
                  <c:v>44181</c:v>
                </c:pt>
                <c:pt idx="2598">
                  <c:v>44182</c:v>
                </c:pt>
                <c:pt idx="2599">
                  <c:v>44183</c:v>
                </c:pt>
                <c:pt idx="2600">
                  <c:v>44186</c:v>
                </c:pt>
                <c:pt idx="2601">
                  <c:v>44187</c:v>
                </c:pt>
                <c:pt idx="2602">
                  <c:v>44188</c:v>
                </c:pt>
                <c:pt idx="2603">
                  <c:v>44189</c:v>
                </c:pt>
                <c:pt idx="2604">
                  <c:v>44190</c:v>
                </c:pt>
                <c:pt idx="2605">
                  <c:v>44193</c:v>
                </c:pt>
                <c:pt idx="2606">
                  <c:v>44194</c:v>
                </c:pt>
                <c:pt idx="2607">
                  <c:v>44195</c:v>
                </c:pt>
                <c:pt idx="2608">
                  <c:v>44196</c:v>
                </c:pt>
                <c:pt idx="2609">
                  <c:v>44197</c:v>
                </c:pt>
                <c:pt idx="2610">
                  <c:v>44200</c:v>
                </c:pt>
                <c:pt idx="2611">
                  <c:v>44201</c:v>
                </c:pt>
                <c:pt idx="2612">
                  <c:v>44202</c:v>
                </c:pt>
                <c:pt idx="2613">
                  <c:v>44203</c:v>
                </c:pt>
                <c:pt idx="2614">
                  <c:v>44204</c:v>
                </c:pt>
                <c:pt idx="2615">
                  <c:v>44207</c:v>
                </c:pt>
                <c:pt idx="2616">
                  <c:v>44208</c:v>
                </c:pt>
                <c:pt idx="2617">
                  <c:v>44209</c:v>
                </c:pt>
                <c:pt idx="2618">
                  <c:v>44210</c:v>
                </c:pt>
                <c:pt idx="2619">
                  <c:v>44211</c:v>
                </c:pt>
                <c:pt idx="2620">
                  <c:v>44214</c:v>
                </c:pt>
                <c:pt idx="2621">
                  <c:v>44215</c:v>
                </c:pt>
                <c:pt idx="2622">
                  <c:v>44216</c:v>
                </c:pt>
                <c:pt idx="2623">
                  <c:v>44217</c:v>
                </c:pt>
                <c:pt idx="2624">
                  <c:v>44218</c:v>
                </c:pt>
                <c:pt idx="2625">
                  <c:v>44221</c:v>
                </c:pt>
                <c:pt idx="2626">
                  <c:v>44222</c:v>
                </c:pt>
                <c:pt idx="2627">
                  <c:v>44223</c:v>
                </c:pt>
                <c:pt idx="2628">
                  <c:v>44224</c:v>
                </c:pt>
                <c:pt idx="2629">
                  <c:v>44225</c:v>
                </c:pt>
                <c:pt idx="2630">
                  <c:v>44228</c:v>
                </c:pt>
                <c:pt idx="2631">
                  <c:v>44229</c:v>
                </c:pt>
                <c:pt idx="2632">
                  <c:v>44230</c:v>
                </c:pt>
                <c:pt idx="2633">
                  <c:v>44231</c:v>
                </c:pt>
                <c:pt idx="2634">
                  <c:v>44232</c:v>
                </c:pt>
                <c:pt idx="2635">
                  <c:v>44235</c:v>
                </c:pt>
                <c:pt idx="2636">
                  <c:v>44236</c:v>
                </c:pt>
                <c:pt idx="2637">
                  <c:v>44237</c:v>
                </c:pt>
                <c:pt idx="2638">
                  <c:v>44238</c:v>
                </c:pt>
                <c:pt idx="2639">
                  <c:v>44239</c:v>
                </c:pt>
                <c:pt idx="2640">
                  <c:v>44242</c:v>
                </c:pt>
                <c:pt idx="2641">
                  <c:v>44243</c:v>
                </c:pt>
                <c:pt idx="2642">
                  <c:v>44244</c:v>
                </c:pt>
                <c:pt idx="2643">
                  <c:v>44245</c:v>
                </c:pt>
                <c:pt idx="2644">
                  <c:v>44246</c:v>
                </c:pt>
                <c:pt idx="2645">
                  <c:v>44249</c:v>
                </c:pt>
                <c:pt idx="2646">
                  <c:v>44250</c:v>
                </c:pt>
                <c:pt idx="2647">
                  <c:v>44251</c:v>
                </c:pt>
                <c:pt idx="2648">
                  <c:v>44252</c:v>
                </c:pt>
                <c:pt idx="2649">
                  <c:v>44253</c:v>
                </c:pt>
                <c:pt idx="2650">
                  <c:v>44256</c:v>
                </c:pt>
                <c:pt idx="2651">
                  <c:v>44257</c:v>
                </c:pt>
                <c:pt idx="2652">
                  <c:v>44258</c:v>
                </c:pt>
                <c:pt idx="2653">
                  <c:v>44259</c:v>
                </c:pt>
                <c:pt idx="2654">
                  <c:v>44260</c:v>
                </c:pt>
                <c:pt idx="2655">
                  <c:v>44263</c:v>
                </c:pt>
                <c:pt idx="2656">
                  <c:v>44264</c:v>
                </c:pt>
                <c:pt idx="2657">
                  <c:v>44265</c:v>
                </c:pt>
                <c:pt idx="2658">
                  <c:v>44266</c:v>
                </c:pt>
                <c:pt idx="2659">
                  <c:v>44267</c:v>
                </c:pt>
                <c:pt idx="2660">
                  <c:v>44270</c:v>
                </c:pt>
                <c:pt idx="2661">
                  <c:v>44271</c:v>
                </c:pt>
                <c:pt idx="2662">
                  <c:v>44272</c:v>
                </c:pt>
                <c:pt idx="2663">
                  <c:v>44273</c:v>
                </c:pt>
                <c:pt idx="2664">
                  <c:v>44274</c:v>
                </c:pt>
                <c:pt idx="2665">
                  <c:v>44277</c:v>
                </c:pt>
                <c:pt idx="2666">
                  <c:v>44278</c:v>
                </c:pt>
                <c:pt idx="2667">
                  <c:v>44279</c:v>
                </c:pt>
                <c:pt idx="2668">
                  <c:v>44280</c:v>
                </c:pt>
                <c:pt idx="2669">
                  <c:v>44281</c:v>
                </c:pt>
                <c:pt idx="2670">
                  <c:v>44284</c:v>
                </c:pt>
                <c:pt idx="2671">
                  <c:v>44285</c:v>
                </c:pt>
                <c:pt idx="2672">
                  <c:v>44286</c:v>
                </c:pt>
                <c:pt idx="2673">
                  <c:v>44287</c:v>
                </c:pt>
                <c:pt idx="2674">
                  <c:v>44288</c:v>
                </c:pt>
                <c:pt idx="2675">
                  <c:v>44291</c:v>
                </c:pt>
                <c:pt idx="2676">
                  <c:v>44292</c:v>
                </c:pt>
                <c:pt idx="2677">
                  <c:v>44293</c:v>
                </c:pt>
                <c:pt idx="2678">
                  <c:v>44294</c:v>
                </c:pt>
                <c:pt idx="2679">
                  <c:v>44295</c:v>
                </c:pt>
                <c:pt idx="2680">
                  <c:v>44298</c:v>
                </c:pt>
                <c:pt idx="2681">
                  <c:v>44299</c:v>
                </c:pt>
                <c:pt idx="2682">
                  <c:v>44300</c:v>
                </c:pt>
                <c:pt idx="2683">
                  <c:v>44301</c:v>
                </c:pt>
                <c:pt idx="2684">
                  <c:v>44302</c:v>
                </c:pt>
                <c:pt idx="2685">
                  <c:v>44305</c:v>
                </c:pt>
                <c:pt idx="2686">
                  <c:v>44306</c:v>
                </c:pt>
                <c:pt idx="2687">
                  <c:v>44307</c:v>
                </c:pt>
                <c:pt idx="2688">
                  <c:v>44308</c:v>
                </c:pt>
                <c:pt idx="2689">
                  <c:v>44309</c:v>
                </c:pt>
                <c:pt idx="2690">
                  <c:v>44312</c:v>
                </c:pt>
                <c:pt idx="2691">
                  <c:v>44313</c:v>
                </c:pt>
                <c:pt idx="2692">
                  <c:v>44314</c:v>
                </c:pt>
                <c:pt idx="2693">
                  <c:v>44315</c:v>
                </c:pt>
                <c:pt idx="2694">
                  <c:v>44316</c:v>
                </c:pt>
                <c:pt idx="2695">
                  <c:v>44319</c:v>
                </c:pt>
                <c:pt idx="2696">
                  <c:v>44320</c:v>
                </c:pt>
                <c:pt idx="2697">
                  <c:v>44321</c:v>
                </c:pt>
                <c:pt idx="2698">
                  <c:v>44322</c:v>
                </c:pt>
                <c:pt idx="2699">
                  <c:v>44323</c:v>
                </c:pt>
                <c:pt idx="2700">
                  <c:v>44326</c:v>
                </c:pt>
                <c:pt idx="2701">
                  <c:v>44327</c:v>
                </c:pt>
                <c:pt idx="2702">
                  <c:v>44328</c:v>
                </c:pt>
                <c:pt idx="2703">
                  <c:v>44329</c:v>
                </c:pt>
                <c:pt idx="2704">
                  <c:v>44330</c:v>
                </c:pt>
                <c:pt idx="2705">
                  <c:v>44333</c:v>
                </c:pt>
                <c:pt idx="2706">
                  <c:v>44334</c:v>
                </c:pt>
                <c:pt idx="2707">
                  <c:v>44335</c:v>
                </c:pt>
                <c:pt idx="2708">
                  <c:v>44336</c:v>
                </c:pt>
                <c:pt idx="2709">
                  <c:v>44337</c:v>
                </c:pt>
                <c:pt idx="2710">
                  <c:v>44340</c:v>
                </c:pt>
                <c:pt idx="2711">
                  <c:v>44341</c:v>
                </c:pt>
                <c:pt idx="2712">
                  <c:v>44342</c:v>
                </c:pt>
                <c:pt idx="2713">
                  <c:v>44343</c:v>
                </c:pt>
                <c:pt idx="2714">
                  <c:v>44344</c:v>
                </c:pt>
                <c:pt idx="2715">
                  <c:v>44347</c:v>
                </c:pt>
                <c:pt idx="2716">
                  <c:v>44348</c:v>
                </c:pt>
                <c:pt idx="2717">
                  <c:v>44349</c:v>
                </c:pt>
                <c:pt idx="2718">
                  <c:v>44350</c:v>
                </c:pt>
                <c:pt idx="2719">
                  <c:v>44351</c:v>
                </c:pt>
                <c:pt idx="2720">
                  <c:v>44354</c:v>
                </c:pt>
                <c:pt idx="2721">
                  <c:v>44355</c:v>
                </c:pt>
                <c:pt idx="2722">
                  <c:v>44356</c:v>
                </c:pt>
                <c:pt idx="2723">
                  <c:v>44357</c:v>
                </c:pt>
                <c:pt idx="2724">
                  <c:v>44358</c:v>
                </c:pt>
                <c:pt idx="2725">
                  <c:v>44361</c:v>
                </c:pt>
                <c:pt idx="2726">
                  <c:v>44362</c:v>
                </c:pt>
                <c:pt idx="2727">
                  <c:v>44363</c:v>
                </c:pt>
                <c:pt idx="2728">
                  <c:v>44364</c:v>
                </c:pt>
                <c:pt idx="2729">
                  <c:v>44365</c:v>
                </c:pt>
                <c:pt idx="2730">
                  <c:v>44368</c:v>
                </c:pt>
                <c:pt idx="2731">
                  <c:v>44369</c:v>
                </c:pt>
                <c:pt idx="2732">
                  <c:v>44370</c:v>
                </c:pt>
                <c:pt idx="2733">
                  <c:v>44371</c:v>
                </c:pt>
                <c:pt idx="2734">
                  <c:v>44372</c:v>
                </c:pt>
                <c:pt idx="2735">
                  <c:v>44375</c:v>
                </c:pt>
                <c:pt idx="2736">
                  <c:v>44376</c:v>
                </c:pt>
                <c:pt idx="2737">
                  <c:v>44377</c:v>
                </c:pt>
                <c:pt idx="2738">
                  <c:v>44378</c:v>
                </c:pt>
                <c:pt idx="2739">
                  <c:v>44379</c:v>
                </c:pt>
                <c:pt idx="2740">
                  <c:v>44382</c:v>
                </c:pt>
                <c:pt idx="2741">
                  <c:v>44383</c:v>
                </c:pt>
                <c:pt idx="2742">
                  <c:v>44384</c:v>
                </c:pt>
                <c:pt idx="2743">
                  <c:v>44385</c:v>
                </c:pt>
                <c:pt idx="2744">
                  <c:v>44386</c:v>
                </c:pt>
                <c:pt idx="2745">
                  <c:v>44389</c:v>
                </c:pt>
                <c:pt idx="2746">
                  <c:v>44390</c:v>
                </c:pt>
                <c:pt idx="2747">
                  <c:v>44391</c:v>
                </c:pt>
                <c:pt idx="2748">
                  <c:v>44392</c:v>
                </c:pt>
                <c:pt idx="2749">
                  <c:v>44393</c:v>
                </c:pt>
                <c:pt idx="2750">
                  <c:v>44396</c:v>
                </c:pt>
                <c:pt idx="2751">
                  <c:v>44397</c:v>
                </c:pt>
                <c:pt idx="2752">
                  <c:v>44398</c:v>
                </c:pt>
                <c:pt idx="2753">
                  <c:v>44399</c:v>
                </c:pt>
                <c:pt idx="2754">
                  <c:v>44400</c:v>
                </c:pt>
                <c:pt idx="2755">
                  <c:v>44403</c:v>
                </c:pt>
                <c:pt idx="2756">
                  <c:v>44404</c:v>
                </c:pt>
                <c:pt idx="2757">
                  <c:v>44405</c:v>
                </c:pt>
                <c:pt idx="2758">
                  <c:v>44406</c:v>
                </c:pt>
                <c:pt idx="2759">
                  <c:v>44407</c:v>
                </c:pt>
                <c:pt idx="2760">
                  <c:v>44410</c:v>
                </c:pt>
                <c:pt idx="2761">
                  <c:v>44411</c:v>
                </c:pt>
                <c:pt idx="2762">
                  <c:v>44412</c:v>
                </c:pt>
                <c:pt idx="2763">
                  <c:v>44413</c:v>
                </c:pt>
                <c:pt idx="2764">
                  <c:v>44414</c:v>
                </c:pt>
                <c:pt idx="2765">
                  <c:v>44417</c:v>
                </c:pt>
                <c:pt idx="2766">
                  <c:v>44418</c:v>
                </c:pt>
                <c:pt idx="2767">
                  <c:v>44419</c:v>
                </c:pt>
                <c:pt idx="2768">
                  <c:v>44420</c:v>
                </c:pt>
                <c:pt idx="2769">
                  <c:v>44421</c:v>
                </c:pt>
                <c:pt idx="2770">
                  <c:v>44424</c:v>
                </c:pt>
                <c:pt idx="2771">
                  <c:v>44425</c:v>
                </c:pt>
                <c:pt idx="2772">
                  <c:v>44426</c:v>
                </c:pt>
                <c:pt idx="2773">
                  <c:v>44427</c:v>
                </c:pt>
                <c:pt idx="2774">
                  <c:v>44428</c:v>
                </c:pt>
                <c:pt idx="2775">
                  <c:v>44431</c:v>
                </c:pt>
                <c:pt idx="2776">
                  <c:v>44432</c:v>
                </c:pt>
                <c:pt idx="2777">
                  <c:v>44433</c:v>
                </c:pt>
                <c:pt idx="2778">
                  <c:v>44434</c:v>
                </c:pt>
                <c:pt idx="2779">
                  <c:v>44435</c:v>
                </c:pt>
                <c:pt idx="2780">
                  <c:v>44438</c:v>
                </c:pt>
                <c:pt idx="2781">
                  <c:v>44439</c:v>
                </c:pt>
                <c:pt idx="2782">
                  <c:v>44440</c:v>
                </c:pt>
                <c:pt idx="2783">
                  <c:v>44441</c:v>
                </c:pt>
                <c:pt idx="2784">
                  <c:v>44442</c:v>
                </c:pt>
                <c:pt idx="2785">
                  <c:v>44445</c:v>
                </c:pt>
                <c:pt idx="2786">
                  <c:v>44446</c:v>
                </c:pt>
                <c:pt idx="2787">
                  <c:v>44447</c:v>
                </c:pt>
                <c:pt idx="2788">
                  <c:v>44448</c:v>
                </c:pt>
                <c:pt idx="2789">
                  <c:v>44449</c:v>
                </c:pt>
                <c:pt idx="2790">
                  <c:v>44452</c:v>
                </c:pt>
                <c:pt idx="2791">
                  <c:v>44453</c:v>
                </c:pt>
                <c:pt idx="2792">
                  <c:v>44454</c:v>
                </c:pt>
                <c:pt idx="2793">
                  <c:v>44455</c:v>
                </c:pt>
                <c:pt idx="2794">
                  <c:v>44456</c:v>
                </c:pt>
                <c:pt idx="2795">
                  <c:v>44459</c:v>
                </c:pt>
                <c:pt idx="2796">
                  <c:v>44460</c:v>
                </c:pt>
                <c:pt idx="2797">
                  <c:v>44461</c:v>
                </c:pt>
                <c:pt idx="2798">
                  <c:v>44462</c:v>
                </c:pt>
                <c:pt idx="2799">
                  <c:v>44463</c:v>
                </c:pt>
                <c:pt idx="2800">
                  <c:v>44466</c:v>
                </c:pt>
                <c:pt idx="2801">
                  <c:v>44467</c:v>
                </c:pt>
                <c:pt idx="2802">
                  <c:v>44468</c:v>
                </c:pt>
                <c:pt idx="2803">
                  <c:v>44469</c:v>
                </c:pt>
                <c:pt idx="2804">
                  <c:v>44470</c:v>
                </c:pt>
                <c:pt idx="2805">
                  <c:v>44473</c:v>
                </c:pt>
                <c:pt idx="2806">
                  <c:v>44474</c:v>
                </c:pt>
                <c:pt idx="2807">
                  <c:v>44475</c:v>
                </c:pt>
                <c:pt idx="2808">
                  <c:v>44476</c:v>
                </c:pt>
                <c:pt idx="2809">
                  <c:v>44477</c:v>
                </c:pt>
                <c:pt idx="2810">
                  <c:v>44480</c:v>
                </c:pt>
                <c:pt idx="2811">
                  <c:v>44481</c:v>
                </c:pt>
                <c:pt idx="2812">
                  <c:v>44482</c:v>
                </c:pt>
                <c:pt idx="2813">
                  <c:v>44483</c:v>
                </c:pt>
                <c:pt idx="2814">
                  <c:v>44484</c:v>
                </c:pt>
                <c:pt idx="2815">
                  <c:v>44487</c:v>
                </c:pt>
                <c:pt idx="2816">
                  <c:v>44488</c:v>
                </c:pt>
                <c:pt idx="2817">
                  <c:v>44489</c:v>
                </c:pt>
                <c:pt idx="2818">
                  <c:v>44490</c:v>
                </c:pt>
                <c:pt idx="2819">
                  <c:v>44491</c:v>
                </c:pt>
                <c:pt idx="2820">
                  <c:v>44494</c:v>
                </c:pt>
                <c:pt idx="2821">
                  <c:v>44495</c:v>
                </c:pt>
                <c:pt idx="2822">
                  <c:v>44496</c:v>
                </c:pt>
                <c:pt idx="2823">
                  <c:v>44497</c:v>
                </c:pt>
                <c:pt idx="2824">
                  <c:v>44498</c:v>
                </c:pt>
                <c:pt idx="2825">
                  <c:v>44501</c:v>
                </c:pt>
                <c:pt idx="2826">
                  <c:v>44502</c:v>
                </c:pt>
                <c:pt idx="2827">
                  <c:v>44503</c:v>
                </c:pt>
                <c:pt idx="2828">
                  <c:v>44504</c:v>
                </c:pt>
                <c:pt idx="2829">
                  <c:v>44505</c:v>
                </c:pt>
                <c:pt idx="2830">
                  <c:v>44508</c:v>
                </c:pt>
                <c:pt idx="2831">
                  <c:v>44509</c:v>
                </c:pt>
                <c:pt idx="2832">
                  <c:v>44510</c:v>
                </c:pt>
                <c:pt idx="2833">
                  <c:v>44511</c:v>
                </c:pt>
                <c:pt idx="2834">
                  <c:v>44512</c:v>
                </c:pt>
                <c:pt idx="2835">
                  <c:v>44515</c:v>
                </c:pt>
                <c:pt idx="2836">
                  <c:v>44516</c:v>
                </c:pt>
                <c:pt idx="2837">
                  <c:v>44517</c:v>
                </c:pt>
                <c:pt idx="2838">
                  <c:v>44518</c:v>
                </c:pt>
                <c:pt idx="2839">
                  <c:v>44519</c:v>
                </c:pt>
                <c:pt idx="2840">
                  <c:v>44522</c:v>
                </c:pt>
                <c:pt idx="2841">
                  <c:v>44523</c:v>
                </c:pt>
                <c:pt idx="2842">
                  <c:v>44524</c:v>
                </c:pt>
                <c:pt idx="2843">
                  <c:v>44525</c:v>
                </c:pt>
                <c:pt idx="2844">
                  <c:v>44526</c:v>
                </c:pt>
                <c:pt idx="2845">
                  <c:v>44529</c:v>
                </c:pt>
                <c:pt idx="2846">
                  <c:v>44530</c:v>
                </c:pt>
                <c:pt idx="2847">
                  <c:v>44531</c:v>
                </c:pt>
                <c:pt idx="2848">
                  <c:v>44532</c:v>
                </c:pt>
                <c:pt idx="2849">
                  <c:v>44533</c:v>
                </c:pt>
                <c:pt idx="2850">
                  <c:v>44536</c:v>
                </c:pt>
                <c:pt idx="2851">
                  <c:v>44537</c:v>
                </c:pt>
                <c:pt idx="2852">
                  <c:v>44538</c:v>
                </c:pt>
                <c:pt idx="2853">
                  <c:v>44539</c:v>
                </c:pt>
                <c:pt idx="2854">
                  <c:v>44540</c:v>
                </c:pt>
                <c:pt idx="2855">
                  <c:v>44543</c:v>
                </c:pt>
                <c:pt idx="2856">
                  <c:v>44544</c:v>
                </c:pt>
                <c:pt idx="2857">
                  <c:v>44545</c:v>
                </c:pt>
                <c:pt idx="2858">
                  <c:v>44546</c:v>
                </c:pt>
                <c:pt idx="2859">
                  <c:v>44547</c:v>
                </c:pt>
                <c:pt idx="2860">
                  <c:v>44550</c:v>
                </c:pt>
                <c:pt idx="2861">
                  <c:v>44551</c:v>
                </c:pt>
                <c:pt idx="2862">
                  <c:v>44552</c:v>
                </c:pt>
                <c:pt idx="2863">
                  <c:v>44553</c:v>
                </c:pt>
                <c:pt idx="2864">
                  <c:v>44554</c:v>
                </c:pt>
                <c:pt idx="2865">
                  <c:v>44557</c:v>
                </c:pt>
                <c:pt idx="2866">
                  <c:v>44558</c:v>
                </c:pt>
                <c:pt idx="2867">
                  <c:v>44559</c:v>
                </c:pt>
                <c:pt idx="2868">
                  <c:v>44560</c:v>
                </c:pt>
                <c:pt idx="2869">
                  <c:v>44561</c:v>
                </c:pt>
                <c:pt idx="2870">
                  <c:v>44564</c:v>
                </c:pt>
                <c:pt idx="2871">
                  <c:v>44565</c:v>
                </c:pt>
                <c:pt idx="2872">
                  <c:v>44566</c:v>
                </c:pt>
                <c:pt idx="2873">
                  <c:v>44567</c:v>
                </c:pt>
                <c:pt idx="2874">
                  <c:v>44568</c:v>
                </c:pt>
                <c:pt idx="2875">
                  <c:v>44571</c:v>
                </c:pt>
                <c:pt idx="2876">
                  <c:v>44572</c:v>
                </c:pt>
                <c:pt idx="2877">
                  <c:v>44573</c:v>
                </c:pt>
                <c:pt idx="2878">
                  <c:v>44574</c:v>
                </c:pt>
                <c:pt idx="2879">
                  <c:v>44575</c:v>
                </c:pt>
                <c:pt idx="2880">
                  <c:v>44578</c:v>
                </c:pt>
                <c:pt idx="2881">
                  <c:v>44579</c:v>
                </c:pt>
                <c:pt idx="2882">
                  <c:v>44580</c:v>
                </c:pt>
                <c:pt idx="2883">
                  <c:v>44581</c:v>
                </c:pt>
                <c:pt idx="2884">
                  <c:v>44582</c:v>
                </c:pt>
                <c:pt idx="2885">
                  <c:v>44585</c:v>
                </c:pt>
                <c:pt idx="2886">
                  <c:v>44586</c:v>
                </c:pt>
                <c:pt idx="2887">
                  <c:v>44587</c:v>
                </c:pt>
                <c:pt idx="2888">
                  <c:v>44588</c:v>
                </c:pt>
                <c:pt idx="2889">
                  <c:v>44589</c:v>
                </c:pt>
                <c:pt idx="2890">
                  <c:v>44592</c:v>
                </c:pt>
                <c:pt idx="2891">
                  <c:v>44593</c:v>
                </c:pt>
                <c:pt idx="2892">
                  <c:v>44594</c:v>
                </c:pt>
                <c:pt idx="2893">
                  <c:v>44595</c:v>
                </c:pt>
                <c:pt idx="2894">
                  <c:v>44596</c:v>
                </c:pt>
                <c:pt idx="2895">
                  <c:v>44599</c:v>
                </c:pt>
                <c:pt idx="2896">
                  <c:v>44600</c:v>
                </c:pt>
                <c:pt idx="2897">
                  <c:v>44601</c:v>
                </c:pt>
                <c:pt idx="2898">
                  <c:v>44602</c:v>
                </c:pt>
                <c:pt idx="2899">
                  <c:v>44603</c:v>
                </c:pt>
                <c:pt idx="2900">
                  <c:v>44606</c:v>
                </c:pt>
                <c:pt idx="2901">
                  <c:v>44607</c:v>
                </c:pt>
                <c:pt idx="2902">
                  <c:v>44608</c:v>
                </c:pt>
                <c:pt idx="2903">
                  <c:v>44609</c:v>
                </c:pt>
                <c:pt idx="2904">
                  <c:v>44610</c:v>
                </c:pt>
                <c:pt idx="2905">
                  <c:v>44613</c:v>
                </c:pt>
                <c:pt idx="2906">
                  <c:v>44614</c:v>
                </c:pt>
                <c:pt idx="2907">
                  <c:v>44615</c:v>
                </c:pt>
                <c:pt idx="2908">
                  <c:v>44616</c:v>
                </c:pt>
                <c:pt idx="2909">
                  <c:v>44617</c:v>
                </c:pt>
                <c:pt idx="2910">
                  <c:v>44620</c:v>
                </c:pt>
                <c:pt idx="2911">
                  <c:v>44621</c:v>
                </c:pt>
                <c:pt idx="2912">
                  <c:v>44622</c:v>
                </c:pt>
                <c:pt idx="2913">
                  <c:v>44623</c:v>
                </c:pt>
                <c:pt idx="2914">
                  <c:v>44624</c:v>
                </c:pt>
                <c:pt idx="2915">
                  <c:v>44627</c:v>
                </c:pt>
                <c:pt idx="2916">
                  <c:v>44628</c:v>
                </c:pt>
                <c:pt idx="2917">
                  <c:v>44629</c:v>
                </c:pt>
                <c:pt idx="2918">
                  <c:v>44630</c:v>
                </c:pt>
                <c:pt idx="2919">
                  <c:v>44631</c:v>
                </c:pt>
                <c:pt idx="2920">
                  <c:v>44634</c:v>
                </c:pt>
                <c:pt idx="2921">
                  <c:v>44635</c:v>
                </c:pt>
                <c:pt idx="2922">
                  <c:v>44636</c:v>
                </c:pt>
                <c:pt idx="2923">
                  <c:v>44637</c:v>
                </c:pt>
                <c:pt idx="2924">
                  <c:v>44638</c:v>
                </c:pt>
                <c:pt idx="2925">
                  <c:v>44641</c:v>
                </c:pt>
                <c:pt idx="2926">
                  <c:v>44642</c:v>
                </c:pt>
                <c:pt idx="2927">
                  <c:v>44643</c:v>
                </c:pt>
                <c:pt idx="2928">
                  <c:v>44644</c:v>
                </c:pt>
                <c:pt idx="2929">
                  <c:v>44645</c:v>
                </c:pt>
                <c:pt idx="2930">
                  <c:v>44648</c:v>
                </c:pt>
                <c:pt idx="2931">
                  <c:v>44649</c:v>
                </c:pt>
                <c:pt idx="2932">
                  <c:v>44650</c:v>
                </c:pt>
                <c:pt idx="2933">
                  <c:v>44651</c:v>
                </c:pt>
                <c:pt idx="2934">
                  <c:v>44652</c:v>
                </c:pt>
                <c:pt idx="2935">
                  <c:v>44655</c:v>
                </c:pt>
                <c:pt idx="2936">
                  <c:v>44656</c:v>
                </c:pt>
                <c:pt idx="2937">
                  <c:v>44657</c:v>
                </c:pt>
                <c:pt idx="2938">
                  <c:v>44658</c:v>
                </c:pt>
                <c:pt idx="2939">
                  <c:v>44659</c:v>
                </c:pt>
                <c:pt idx="2940">
                  <c:v>44662</c:v>
                </c:pt>
                <c:pt idx="2941">
                  <c:v>44663</c:v>
                </c:pt>
                <c:pt idx="2942">
                  <c:v>44664</c:v>
                </c:pt>
                <c:pt idx="2943">
                  <c:v>44665</c:v>
                </c:pt>
                <c:pt idx="2944">
                  <c:v>44666</c:v>
                </c:pt>
                <c:pt idx="2945">
                  <c:v>44669</c:v>
                </c:pt>
                <c:pt idx="2946">
                  <c:v>44670</c:v>
                </c:pt>
                <c:pt idx="2947">
                  <c:v>44671</c:v>
                </c:pt>
                <c:pt idx="2948">
                  <c:v>44672</c:v>
                </c:pt>
                <c:pt idx="2949">
                  <c:v>44673</c:v>
                </c:pt>
                <c:pt idx="2950">
                  <c:v>44676</c:v>
                </c:pt>
                <c:pt idx="2951">
                  <c:v>44677</c:v>
                </c:pt>
                <c:pt idx="2952">
                  <c:v>44678</c:v>
                </c:pt>
                <c:pt idx="2953">
                  <c:v>44679</c:v>
                </c:pt>
                <c:pt idx="2954">
                  <c:v>44680</c:v>
                </c:pt>
                <c:pt idx="2955">
                  <c:v>44683</c:v>
                </c:pt>
                <c:pt idx="2956">
                  <c:v>44684</c:v>
                </c:pt>
                <c:pt idx="2957">
                  <c:v>44685</c:v>
                </c:pt>
                <c:pt idx="2958">
                  <c:v>44686</c:v>
                </c:pt>
                <c:pt idx="2959">
                  <c:v>44687</c:v>
                </c:pt>
                <c:pt idx="2960">
                  <c:v>44690</c:v>
                </c:pt>
                <c:pt idx="2961">
                  <c:v>44691</c:v>
                </c:pt>
                <c:pt idx="2962">
                  <c:v>44692</c:v>
                </c:pt>
                <c:pt idx="2963">
                  <c:v>44693</c:v>
                </c:pt>
                <c:pt idx="2964">
                  <c:v>44694</c:v>
                </c:pt>
                <c:pt idx="2965">
                  <c:v>44697</c:v>
                </c:pt>
                <c:pt idx="2966">
                  <c:v>44698</c:v>
                </c:pt>
                <c:pt idx="2967">
                  <c:v>44699</c:v>
                </c:pt>
                <c:pt idx="2968">
                  <c:v>44700</c:v>
                </c:pt>
                <c:pt idx="2969">
                  <c:v>44701</c:v>
                </c:pt>
                <c:pt idx="2970">
                  <c:v>44704</c:v>
                </c:pt>
                <c:pt idx="2971">
                  <c:v>44705</c:v>
                </c:pt>
                <c:pt idx="2972">
                  <c:v>44706</c:v>
                </c:pt>
                <c:pt idx="2973">
                  <c:v>44707</c:v>
                </c:pt>
                <c:pt idx="2974">
                  <c:v>44708</c:v>
                </c:pt>
                <c:pt idx="2975">
                  <c:v>44711</c:v>
                </c:pt>
                <c:pt idx="2976">
                  <c:v>44712</c:v>
                </c:pt>
                <c:pt idx="2977">
                  <c:v>44713</c:v>
                </c:pt>
                <c:pt idx="2978">
                  <c:v>44714</c:v>
                </c:pt>
                <c:pt idx="2979">
                  <c:v>44715</c:v>
                </c:pt>
                <c:pt idx="2980">
                  <c:v>44718</c:v>
                </c:pt>
                <c:pt idx="2981">
                  <c:v>44719</c:v>
                </c:pt>
                <c:pt idx="2982">
                  <c:v>44720</c:v>
                </c:pt>
                <c:pt idx="2983">
                  <c:v>44721</c:v>
                </c:pt>
                <c:pt idx="2984">
                  <c:v>44722</c:v>
                </c:pt>
                <c:pt idx="2985">
                  <c:v>44725</c:v>
                </c:pt>
                <c:pt idx="2986">
                  <c:v>44726</c:v>
                </c:pt>
                <c:pt idx="2987">
                  <c:v>44727</c:v>
                </c:pt>
                <c:pt idx="2988">
                  <c:v>44728</c:v>
                </c:pt>
                <c:pt idx="2989">
                  <c:v>44729</c:v>
                </c:pt>
                <c:pt idx="2990">
                  <c:v>44732</c:v>
                </c:pt>
                <c:pt idx="2991">
                  <c:v>44733</c:v>
                </c:pt>
                <c:pt idx="2992">
                  <c:v>44734</c:v>
                </c:pt>
                <c:pt idx="2993">
                  <c:v>44735</c:v>
                </c:pt>
                <c:pt idx="2994">
                  <c:v>44736</c:v>
                </c:pt>
                <c:pt idx="2995">
                  <c:v>44739</c:v>
                </c:pt>
                <c:pt idx="2996">
                  <c:v>44740</c:v>
                </c:pt>
                <c:pt idx="2997">
                  <c:v>44741</c:v>
                </c:pt>
                <c:pt idx="2998">
                  <c:v>44742</c:v>
                </c:pt>
                <c:pt idx="2999">
                  <c:v>44743</c:v>
                </c:pt>
                <c:pt idx="3000">
                  <c:v>44746</c:v>
                </c:pt>
                <c:pt idx="3001">
                  <c:v>44747</c:v>
                </c:pt>
                <c:pt idx="3002">
                  <c:v>44748</c:v>
                </c:pt>
                <c:pt idx="3003">
                  <c:v>44749</c:v>
                </c:pt>
                <c:pt idx="3004">
                  <c:v>44750</c:v>
                </c:pt>
                <c:pt idx="3005">
                  <c:v>44753</c:v>
                </c:pt>
                <c:pt idx="3006">
                  <c:v>44754</c:v>
                </c:pt>
                <c:pt idx="3007">
                  <c:v>44755</c:v>
                </c:pt>
                <c:pt idx="3008">
                  <c:v>44756</c:v>
                </c:pt>
                <c:pt idx="3009">
                  <c:v>44757</c:v>
                </c:pt>
                <c:pt idx="3010">
                  <c:v>44760</c:v>
                </c:pt>
                <c:pt idx="3011">
                  <c:v>44761</c:v>
                </c:pt>
                <c:pt idx="3012">
                  <c:v>44762</c:v>
                </c:pt>
                <c:pt idx="3013">
                  <c:v>44763</c:v>
                </c:pt>
                <c:pt idx="3014">
                  <c:v>44764</c:v>
                </c:pt>
                <c:pt idx="3015">
                  <c:v>44767</c:v>
                </c:pt>
                <c:pt idx="3016">
                  <c:v>44768</c:v>
                </c:pt>
                <c:pt idx="3017">
                  <c:v>44769</c:v>
                </c:pt>
                <c:pt idx="3018">
                  <c:v>44770</c:v>
                </c:pt>
                <c:pt idx="3019">
                  <c:v>44771</c:v>
                </c:pt>
                <c:pt idx="3020">
                  <c:v>44774</c:v>
                </c:pt>
                <c:pt idx="3021">
                  <c:v>44775</c:v>
                </c:pt>
                <c:pt idx="3022">
                  <c:v>44776</c:v>
                </c:pt>
                <c:pt idx="3023">
                  <c:v>44777</c:v>
                </c:pt>
                <c:pt idx="3024">
                  <c:v>44778</c:v>
                </c:pt>
                <c:pt idx="3025">
                  <c:v>44781</c:v>
                </c:pt>
                <c:pt idx="3026">
                  <c:v>44782</c:v>
                </c:pt>
                <c:pt idx="3027">
                  <c:v>44783</c:v>
                </c:pt>
                <c:pt idx="3028">
                  <c:v>44784</c:v>
                </c:pt>
                <c:pt idx="3029">
                  <c:v>44785</c:v>
                </c:pt>
                <c:pt idx="3030">
                  <c:v>44788</c:v>
                </c:pt>
                <c:pt idx="3031">
                  <c:v>44789</c:v>
                </c:pt>
                <c:pt idx="3032">
                  <c:v>44790</c:v>
                </c:pt>
                <c:pt idx="3033">
                  <c:v>44791</c:v>
                </c:pt>
                <c:pt idx="3034">
                  <c:v>44792</c:v>
                </c:pt>
                <c:pt idx="3035">
                  <c:v>44795</c:v>
                </c:pt>
                <c:pt idx="3036">
                  <c:v>44796</c:v>
                </c:pt>
                <c:pt idx="3037">
                  <c:v>44797</c:v>
                </c:pt>
                <c:pt idx="3038">
                  <c:v>44798</c:v>
                </c:pt>
                <c:pt idx="3039">
                  <c:v>44799</c:v>
                </c:pt>
                <c:pt idx="3040">
                  <c:v>44802</c:v>
                </c:pt>
                <c:pt idx="3041">
                  <c:v>44803</c:v>
                </c:pt>
                <c:pt idx="3042">
                  <c:v>44804</c:v>
                </c:pt>
                <c:pt idx="3043">
                  <c:v>44805</c:v>
                </c:pt>
                <c:pt idx="3044">
                  <c:v>44806</c:v>
                </c:pt>
                <c:pt idx="3045">
                  <c:v>44809</c:v>
                </c:pt>
                <c:pt idx="3046">
                  <c:v>44810</c:v>
                </c:pt>
                <c:pt idx="3047">
                  <c:v>44811</c:v>
                </c:pt>
                <c:pt idx="3048">
                  <c:v>44812</c:v>
                </c:pt>
                <c:pt idx="3049">
                  <c:v>44813</c:v>
                </c:pt>
                <c:pt idx="3050">
                  <c:v>44816</c:v>
                </c:pt>
                <c:pt idx="3051">
                  <c:v>44817</c:v>
                </c:pt>
                <c:pt idx="3052">
                  <c:v>44818</c:v>
                </c:pt>
                <c:pt idx="3053">
                  <c:v>44819</c:v>
                </c:pt>
                <c:pt idx="3054">
                  <c:v>44820</c:v>
                </c:pt>
                <c:pt idx="3055">
                  <c:v>44823</c:v>
                </c:pt>
                <c:pt idx="3056">
                  <c:v>44824</c:v>
                </c:pt>
                <c:pt idx="3057">
                  <c:v>44825</c:v>
                </c:pt>
                <c:pt idx="3058">
                  <c:v>44826</c:v>
                </c:pt>
                <c:pt idx="3059">
                  <c:v>44827</c:v>
                </c:pt>
                <c:pt idx="3060">
                  <c:v>44830</c:v>
                </c:pt>
                <c:pt idx="3061">
                  <c:v>44831</c:v>
                </c:pt>
                <c:pt idx="3062">
                  <c:v>44832</c:v>
                </c:pt>
                <c:pt idx="3063">
                  <c:v>44833</c:v>
                </c:pt>
                <c:pt idx="3064">
                  <c:v>44834</c:v>
                </c:pt>
                <c:pt idx="3065">
                  <c:v>44837</c:v>
                </c:pt>
                <c:pt idx="3066">
                  <c:v>44838</c:v>
                </c:pt>
                <c:pt idx="3067">
                  <c:v>44839</c:v>
                </c:pt>
                <c:pt idx="3068">
                  <c:v>44840</c:v>
                </c:pt>
                <c:pt idx="3069">
                  <c:v>44841</c:v>
                </c:pt>
                <c:pt idx="3070">
                  <c:v>44844</c:v>
                </c:pt>
                <c:pt idx="3071">
                  <c:v>44845</c:v>
                </c:pt>
                <c:pt idx="3072">
                  <c:v>44846</c:v>
                </c:pt>
                <c:pt idx="3073">
                  <c:v>44847</c:v>
                </c:pt>
                <c:pt idx="3074">
                  <c:v>44848</c:v>
                </c:pt>
                <c:pt idx="3075">
                  <c:v>44851</c:v>
                </c:pt>
                <c:pt idx="3076">
                  <c:v>44852</c:v>
                </c:pt>
                <c:pt idx="3077">
                  <c:v>44853</c:v>
                </c:pt>
                <c:pt idx="3078">
                  <c:v>44854</c:v>
                </c:pt>
                <c:pt idx="3079">
                  <c:v>44855</c:v>
                </c:pt>
                <c:pt idx="3080">
                  <c:v>44858</c:v>
                </c:pt>
                <c:pt idx="3081">
                  <c:v>44859</c:v>
                </c:pt>
                <c:pt idx="3082">
                  <c:v>44860</c:v>
                </c:pt>
                <c:pt idx="3083">
                  <c:v>44861</c:v>
                </c:pt>
                <c:pt idx="3084">
                  <c:v>44862</c:v>
                </c:pt>
                <c:pt idx="3085">
                  <c:v>44865</c:v>
                </c:pt>
                <c:pt idx="3086">
                  <c:v>44866</c:v>
                </c:pt>
                <c:pt idx="3087">
                  <c:v>44867</c:v>
                </c:pt>
                <c:pt idx="3088">
                  <c:v>44868</c:v>
                </c:pt>
                <c:pt idx="3089">
                  <c:v>44869</c:v>
                </c:pt>
                <c:pt idx="3090">
                  <c:v>44872</c:v>
                </c:pt>
                <c:pt idx="3091">
                  <c:v>44873</c:v>
                </c:pt>
                <c:pt idx="3092">
                  <c:v>44874</c:v>
                </c:pt>
                <c:pt idx="3093">
                  <c:v>44875</c:v>
                </c:pt>
                <c:pt idx="3094">
                  <c:v>44876</c:v>
                </c:pt>
                <c:pt idx="3095">
                  <c:v>44879</c:v>
                </c:pt>
                <c:pt idx="3096">
                  <c:v>44880</c:v>
                </c:pt>
                <c:pt idx="3097">
                  <c:v>44881</c:v>
                </c:pt>
                <c:pt idx="3098">
                  <c:v>44882</c:v>
                </c:pt>
                <c:pt idx="3099">
                  <c:v>44883</c:v>
                </c:pt>
                <c:pt idx="3100">
                  <c:v>44886</c:v>
                </c:pt>
                <c:pt idx="3101">
                  <c:v>44887</c:v>
                </c:pt>
                <c:pt idx="3102">
                  <c:v>44888</c:v>
                </c:pt>
                <c:pt idx="3103">
                  <c:v>44889</c:v>
                </c:pt>
                <c:pt idx="3104">
                  <c:v>44890</c:v>
                </c:pt>
                <c:pt idx="3105">
                  <c:v>44893</c:v>
                </c:pt>
                <c:pt idx="3106">
                  <c:v>44894</c:v>
                </c:pt>
                <c:pt idx="3107">
                  <c:v>44895</c:v>
                </c:pt>
                <c:pt idx="3108">
                  <c:v>44896</c:v>
                </c:pt>
                <c:pt idx="3109">
                  <c:v>44897</c:v>
                </c:pt>
                <c:pt idx="3110">
                  <c:v>44900</c:v>
                </c:pt>
                <c:pt idx="3111">
                  <c:v>44901</c:v>
                </c:pt>
                <c:pt idx="3112">
                  <c:v>44902</c:v>
                </c:pt>
                <c:pt idx="3113">
                  <c:v>44903</c:v>
                </c:pt>
                <c:pt idx="3114">
                  <c:v>44904</c:v>
                </c:pt>
                <c:pt idx="3115">
                  <c:v>44907</c:v>
                </c:pt>
                <c:pt idx="3116">
                  <c:v>44908</c:v>
                </c:pt>
                <c:pt idx="3117">
                  <c:v>44909</c:v>
                </c:pt>
                <c:pt idx="3118">
                  <c:v>44910</c:v>
                </c:pt>
                <c:pt idx="3119">
                  <c:v>44911</c:v>
                </c:pt>
                <c:pt idx="3120">
                  <c:v>44914</c:v>
                </c:pt>
                <c:pt idx="3121">
                  <c:v>44915</c:v>
                </c:pt>
                <c:pt idx="3122">
                  <c:v>44916</c:v>
                </c:pt>
                <c:pt idx="3123">
                  <c:v>44917</c:v>
                </c:pt>
                <c:pt idx="3124">
                  <c:v>44918</c:v>
                </c:pt>
                <c:pt idx="3125">
                  <c:v>44921</c:v>
                </c:pt>
                <c:pt idx="3126">
                  <c:v>44922</c:v>
                </c:pt>
                <c:pt idx="3127">
                  <c:v>44923</c:v>
                </c:pt>
                <c:pt idx="3128">
                  <c:v>44924</c:v>
                </c:pt>
                <c:pt idx="3129">
                  <c:v>44925</c:v>
                </c:pt>
                <c:pt idx="3130">
                  <c:v>44928</c:v>
                </c:pt>
                <c:pt idx="3131">
                  <c:v>44929</c:v>
                </c:pt>
                <c:pt idx="3132">
                  <c:v>44930</c:v>
                </c:pt>
                <c:pt idx="3133">
                  <c:v>44931</c:v>
                </c:pt>
                <c:pt idx="3134">
                  <c:v>44932</c:v>
                </c:pt>
                <c:pt idx="3135">
                  <c:v>44935</c:v>
                </c:pt>
                <c:pt idx="3136">
                  <c:v>44936</c:v>
                </c:pt>
                <c:pt idx="3137">
                  <c:v>44937</c:v>
                </c:pt>
                <c:pt idx="3138">
                  <c:v>44938</c:v>
                </c:pt>
                <c:pt idx="3139">
                  <c:v>44939</c:v>
                </c:pt>
                <c:pt idx="3140">
                  <c:v>44942</c:v>
                </c:pt>
                <c:pt idx="3141">
                  <c:v>44943</c:v>
                </c:pt>
                <c:pt idx="3142">
                  <c:v>44944</c:v>
                </c:pt>
                <c:pt idx="3143">
                  <c:v>44945</c:v>
                </c:pt>
                <c:pt idx="3144">
                  <c:v>44946</c:v>
                </c:pt>
                <c:pt idx="3145">
                  <c:v>44949</c:v>
                </c:pt>
                <c:pt idx="3146">
                  <c:v>44950</c:v>
                </c:pt>
                <c:pt idx="3147">
                  <c:v>44951</c:v>
                </c:pt>
                <c:pt idx="3148">
                  <c:v>44952</c:v>
                </c:pt>
                <c:pt idx="3149">
                  <c:v>44953</c:v>
                </c:pt>
                <c:pt idx="3150">
                  <c:v>44956</c:v>
                </c:pt>
                <c:pt idx="3151">
                  <c:v>44957</c:v>
                </c:pt>
                <c:pt idx="3152">
                  <c:v>44958</c:v>
                </c:pt>
                <c:pt idx="3153">
                  <c:v>44959</c:v>
                </c:pt>
                <c:pt idx="3154">
                  <c:v>44960</c:v>
                </c:pt>
                <c:pt idx="3155">
                  <c:v>44963</c:v>
                </c:pt>
                <c:pt idx="3156">
                  <c:v>44964</c:v>
                </c:pt>
                <c:pt idx="3157">
                  <c:v>44965</c:v>
                </c:pt>
                <c:pt idx="3158">
                  <c:v>44966</c:v>
                </c:pt>
                <c:pt idx="3159">
                  <c:v>44967</c:v>
                </c:pt>
                <c:pt idx="3160">
                  <c:v>44970</c:v>
                </c:pt>
                <c:pt idx="3161">
                  <c:v>44971</c:v>
                </c:pt>
                <c:pt idx="3162">
                  <c:v>44972</c:v>
                </c:pt>
                <c:pt idx="3163">
                  <c:v>44973</c:v>
                </c:pt>
                <c:pt idx="3164">
                  <c:v>44974</c:v>
                </c:pt>
                <c:pt idx="3165">
                  <c:v>44977</c:v>
                </c:pt>
                <c:pt idx="3166">
                  <c:v>44978</c:v>
                </c:pt>
                <c:pt idx="3167">
                  <c:v>44979</c:v>
                </c:pt>
                <c:pt idx="3168">
                  <c:v>44980</c:v>
                </c:pt>
                <c:pt idx="3169">
                  <c:v>44981</c:v>
                </c:pt>
                <c:pt idx="3170">
                  <c:v>44984</c:v>
                </c:pt>
                <c:pt idx="3171">
                  <c:v>44985</c:v>
                </c:pt>
                <c:pt idx="3172">
                  <c:v>44986</c:v>
                </c:pt>
                <c:pt idx="3173">
                  <c:v>44987</c:v>
                </c:pt>
                <c:pt idx="3174">
                  <c:v>44988</c:v>
                </c:pt>
                <c:pt idx="3175">
                  <c:v>44991</c:v>
                </c:pt>
                <c:pt idx="3176">
                  <c:v>44992</c:v>
                </c:pt>
                <c:pt idx="3177">
                  <c:v>44993</c:v>
                </c:pt>
                <c:pt idx="3178">
                  <c:v>44994</c:v>
                </c:pt>
                <c:pt idx="3179">
                  <c:v>44995</c:v>
                </c:pt>
                <c:pt idx="3180">
                  <c:v>44998</c:v>
                </c:pt>
                <c:pt idx="3181">
                  <c:v>44999</c:v>
                </c:pt>
                <c:pt idx="3182">
                  <c:v>45000</c:v>
                </c:pt>
                <c:pt idx="3183">
                  <c:v>45001</c:v>
                </c:pt>
                <c:pt idx="3184">
                  <c:v>45002</c:v>
                </c:pt>
                <c:pt idx="3185">
                  <c:v>45005</c:v>
                </c:pt>
                <c:pt idx="3186">
                  <c:v>45006</c:v>
                </c:pt>
                <c:pt idx="3187">
                  <c:v>45007</c:v>
                </c:pt>
                <c:pt idx="3188">
                  <c:v>45008</c:v>
                </c:pt>
                <c:pt idx="3189">
                  <c:v>45009</c:v>
                </c:pt>
                <c:pt idx="3190">
                  <c:v>45012</c:v>
                </c:pt>
                <c:pt idx="3191">
                  <c:v>45013</c:v>
                </c:pt>
                <c:pt idx="3192">
                  <c:v>45014</c:v>
                </c:pt>
                <c:pt idx="3193">
                  <c:v>45015</c:v>
                </c:pt>
                <c:pt idx="3194">
                  <c:v>45016</c:v>
                </c:pt>
                <c:pt idx="3195">
                  <c:v>45019</c:v>
                </c:pt>
                <c:pt idx="3196">
                  <c:v>45020</c:v>
                </c:pt>
                <c:pt idx="3197">
                  <c:v>45021</c:v>
                </c:pt>
                <c:pt idx="3198">
                  <c:v>45022</c:v>
                </c:pt>
                <c:pt idx="3199">
                  <c:v>45023</c:v>
                </c:pt>
                <c:pt idx="3200">
                  <c:v>45026</c:v>
                </c:pt>
                <c:pt idx="3201">
                  <c:v>45027</c:v>
                </c:pt>
                <c:pt idx="3202">
                  <c:v>45028</c:v>
                </c:pt>
                <c:pt idx="3203">
                  <c:v>45029</c:v>
                </c:pt>
                <c:pt idx="3204">
                  <c:v>45030</c:v>
                </c:pt>
                <c:pt idx="3205">
                  <c:v>45033</c:v>
                </c:pt>
                <c:pt idx="3206">
                  <c:v>45034</c:v>
                </c:pt>
                <c:pt idx="3207">
                  <c:v>45035</c:v>
                </c:pt>
                <c:pt idx="3208">
                  <c:v>45036</c:v>
                </c:pt>
                <c:pt idx="3209">
                  <c:v>45037</c:v>
                </c:pt>
                <c:pt idx="3210">
                  <c:v>45040</c:v>
                </c:pt>
                <c:pt idx="3211">
                  <c:v>45041</c:v>
                </c:pt>
                <c:pt idx="3212">
                  <c:v>45042</c:v>
                </c:pt>
                <c:pt idx="3213">
                  <c:v>45043</c:v>
                </c:pt>
                <c:pt idx="3214">
                  <c:v>45044</c:v>
                </c:pt>
                <c:pt idx="3215">
                  <c:v>45047</c:v>
                </c:pt>
                <c:pt idx="3216">
                  <c:v>45048</c:v>
                </c:pt>
                <c:pt idx="3217">
                  <c:v>45049</c:v>
                </c:pt>
                <c:pt idx="3218">
                  <c:v>45050</c:v>
                </c:pt>
                <c:pt idx="3219">
                  <c:v>45051</c:v>
                </c:pt>
                <c:pt idx="3220">
                  <c:v>45054</c:v>
                </c:pt>
                <c:pt idx="3221">
                  <c:v>45055</c:v>
                </c:pt>
                <c:pt idx="3222">
                  <c:v>45056</c:v>
                </c:pt>
                <c:pt idx="3223">
                  <c:v>45057</c:v>
                </c:pt>
                <c:pt idx="3224">
                  <c:v>45058</c:v>
                </c:pt>
                <c:pt idx="3225">
                  <c:v>45061</c:v>
                </c:pt>
                <c:pt idx="3226">
                  <c:v>45062</c:v>
                </c:pt>
                <c:pt idx="3227">
                  <c:v>45063</c:v>
                </c:pt>
                <c:pt idx="3228">
                  <c:v>45064</c:v>
                </c:pt>
                <c:pt idx="3229">
                  <c:v>45065</c:v>
                </c:pt>
                <c:pt idx="3230">
                  <c:v>45068</c:v>
                </c:pt>
                <c:pt idx="3231">
                  <c:v>45069</c:v>
                </c:pt>
                <c:pt idx="3232">
                  <c:v>45070</c:v>
                </c:pt>
                <c:pt idx="3233">
                  <c:v>45071</c:v>
                </c:pt>
                <c:pt idx="3234">
                  <c:v>45072</c:v>
                </c:pt>
                <c:pt idx="3235">
                  <c:v>45075</c:v>
                </c:pt>
                <c:pt idx="3236">
                  <c:v>45076</c:v>
                </c:pt>
                <c:pt idx="3237">
                  <c:v>45077</c:v>
                </c:pt>
                <c:pt idx="3238">
                  <c:v>45078</c:v>
                </c:pt>
                <c:pt idx="3239">
                  <c:v>45079</c:v>
                </c:pt>
                <c:pt idx="3240">
                  <c:v>45082</c:v>
                </c:pt>
                <c:pt idx="3241">
                  <c:v>45083</c:v>
                </c:pt>
                <c:pt idx="3242">
                  <c:v>45084</c:v>
                </c:pt>
                <c:pt idx="3243">
                  <c:v>45085</c:v>
                </c:pt>
                <c:pt idx="3244">
                  <c:v>45086</c:v>
                </c:pt>
                <c:pt idx="3245">
                  <c:v>45089</c:v>
                </c:pt>
                <c:pt idx="3246">
                  <c:v>45090</c:v>
                </c:pt>
                <c:pt idx="3247">
                  <c:v>45091</c:v>
                </c:pt>
                <c:pt idx="3248">
                  <c:v>45092</c:v>
                </c:pt>
                <c:pt idx="3249">
                  <c:v>45093</c:v>
                </c:pt>
                <c:pt idx="3250">
                  <c:v>45096</c:v>
                </c:pt>
                <c:pt idx="3251">
                  <c:v>45097</c:v>
                </c:pt>
                <c:pt idx="3252">
                  <c:v>45098</c:v>
                </c:pt>
                <c:pt idx="3253">
                  <c:v>45099</c:v>
                </c:pt>
                <c:pt idx="3254">
                  <c:v>45100</c:v>
                </c:pt>
                <c:pt idx="3255">
                  <c:v>45103</c:v>
                </c:pt>
                <c:pt idx="3256">
                  <c:v>45104</c:v>
                </c:pt>
                <c:pt idx="3257">
                  <c:v>45105</c:v>
                </c:pt>
                <c:pt idx="3258">
                  <c:v>45106</c:v>
                </c:pt>
                <c:pt idx="3259">
                  <c:v>45107</c:v>
                </c:pt>
                <c:pt idx="3260">
                  <c:v>45110</c:v>
                </c:pt>
                <c:pt idx="3261">
                  <c:v>45111</c:v>
                </c:pt>
                <c:pt idx="3262">
                  <c:v>45112</c:v>
                </c:pt>
                <c:pt idx="3263">
                  <c:v>45113</c:v>
                </c:pt>
                <c:pt idx="3264">
                  <c:v>45114</c:v>
                </c:pt>
                <c:pt idx="3265">
                  <c:v>45117</c:v>
                </c:pt>
                <c:pt idx="3266">
                  <c:v>45118</c:v>
                </c:pt>
                <c:pt idx="3267">
                  <c:v>45119</c:v>
                </c:pt>
                <c:pt idx="3268">
                  <c:v>45120</c:v>
                </c:pt>
                <c:pt idx="3269">
                  <c:v>45121</c:v>
                </c:pt>
                <c:pt idx="3270">
                  <c:v>45124</c:v>
                </c:pt>
                <c:pt idx="3271">
                  <c:v>45125</c:v>
                </c:pt>
                <c:pt idx="3272">
                  <c:v>45126</c:v>
                </c:pt>
                <c:pt idx="3273">
                  <c:v>45127</c:v>
                </c:pt>
                <c:pt idx="3274">
                  <c:v>45128</c:v>
                </c:pt>
                <c:pt idx="3275">
                  <c:v>45131</c:v>
                </c:pt>
                <c:pt idx="3276">
                  <c:v>45132</c:v>
                </c:pt>
                <c:pt idx="3277">
                  <c:v>45133</c:v>
                </c:pt>
                <c:pt idx="3278">
                  <c:v>45134</c:v>
                </c:pt>
                <c:pt idx="3279">
                  <c:v>45135</c:v>
                </c:pt>
                <c:pt idx="3280">
                  <c:v>45138</c:v>
                </c:pt>
              </c:numCache>
            </c:numRef>
          </c:cat>
          <c:val>
            <c:numRef>
              <c:f>'[미국과 미국외.xlsx]Sheet4'!$K$2:$K$6153</c:f>
              <c:numCache>
                <c:formatCode>_-* #,##0.0_-;\-* #,##0.0_-;_-* "-"_-;_-@_-</c:formatCode>
                <c:ptCount val="6152"/>
                <c:pt idx="0">
                  <c:v>100</c:v>
                </c:pt>
                <c:pt idx="1">
                  <c:v>99.693356047700163</c:v>
                </c:pt>
                <c:pt idx="2">
                  <c:v>99.267461669505963</c:v>
                </c:pt>
                <c:pt idx="3">
                  <c:v>98.126064735945491</c:v>
                </c:pt>
                <c:pt idx="4">
                  <c:v>97.734241908006808</c:v>
                </c:pt>
                <c:pt idx="5">
                  <c:v>97.563884156729131</c:v>
                </c:pt>
                <c:pt idx="6">
                  <c:v>98.228279386712074</c:v>
                </c:pt>
                <c:pt idx="7">
                  <c:v>100.39182282793865</c:v>
                </c:pt>
                <c:pt idx="8">
                  <c:v>100.66439522998296</c:v>
                </c:pt>
                <c:pt idx="9">
                  <c:v>101.27768313458263</c:v>
                </c:pt>
                <c:pt idx="10">
                  <c:v>101.27768313458263</c:v>
                </c:pt>
                <c:pt idx="11">
                  <c:v>101.94207836456559</c:v>
                </c:pt>
                <c:pt idx="12">
                  <c:v>101.24361158432708</c:v>
                </c:pt>
                <c:pt idx="13">
                  <c:v>100.37478705281092</c:v>
                </c:pt>
                <c:pt idx="14">
                  <c:v>100.9199318568995</c:v>
                </c:pt>
                <c:pt idx="15">
                  <c:v>101.99318568994889</c:v>
                </c:pt>
                <c:pt idx="16">
                  <c:v>101.78875638841566</c:v>
                </c:pt>
                <c:pt idx="17">
                  <c:v>102.43611584327085</c:v>
                </c:pt>
                <c:pt idx="18">
                  <c:v>102.67461669505961</c:v>
                </c:pt>
                <c:pt idx="19">
                  <c:v>100.39182282793865</c:v>
                </c:pt>
                <c:pt idx="20">
                  <c:v>101.26064735945484</c:v>
                </c:pt>
                <c:pt idx="21">
                  <c:v>103.6626916524702</c:v>
                </c:pt>
                <c:pt idx="22">
                  <c:v>103.57751277683134</c:v>
                </c:pt>
                <c:pt idx="23">
                  <c:v>103.59454855195911</c:v>
                </c:pt>
                <c:pt idx="24">
                  <c:v>103.56047700170356</c:v>
                </c:pt>
                <c:pt idx="25">
                  <c:v>103.88415672913116</c:v>
                </c:pt>
                <c:pt idx="26">
                  <c:v>104.56558773424192</c:v>
                </c:pt>
                <c:pt idx="27">
                  <c:v>104.25894378194207</c:v>
                </c:pt>
                <c:pt idx="28">
                  <c:v>103.57751277683134</c:v>
                </c:pt>
                <c:pt idx="29">
                  <c:v>103.62862010221465</c:v>
                </c:pt>
                <c:pt idx="30">
                  <c:v>103.83304940374786</c:v>
                </c:pt>
                <c:pt idx="31">
                  <c:v>103.52640545144804</c:v>
                </c:pt>
                <c:pt idx="32">
                  <c:v>104.77001703577513</c:v>
                </c:pt>
                <c:pt idx="33">
                  <c:v>105.12776831345828</c:v>
                </c:pt>
                <c:pt idx="34">
                  <c:v>105.48977853492335</c:v>
                </c:pt>
                <c:pt idx="35">
                  <c:v>105.48977853492335</c:v>
                </c:pt>
                <c:pt idx="36">
                  <c:v>102.4701873935264</c:v>
                </c:pt>
                <c:pt idx="37">
                  <c:v>102.60647359454853</c:v>
                </c:pt>
                <c:pt idx="38">
                  <c:v>102.69165247018739</c:v>
                </c:pt>
                <c:pt idx="39">
                  <c:v>103.91822827938671</c:v>
                </c:pt>
                <c:pt idx="40">
                  <c:v>104.85519591141397</c:v>
                </c:pt>
                <c:pt idx="41">
                  <c:v>103.3901192504259</c:v>
                </c:pt>
                <c:pt idx="42">
                  <c:v>103.93526405451448</c:v>
                </c:pt>
                <c:pt idx="43">
                  <c:v>105.26405451448039</c:v>
                </c:pt>
                <c:pt idx="44">
                  <c:v>104.31005110732536</c:v>
                </c:pt>
                <c:pt idx="45">
                  <c:v>103.30494037478705</c:v>
                </c:pt>
                <c:pt idx="46">
                  <c:v>103.62862010221465</c:v>
                </c:pt>
                <c:pt idx="47">
                  <c:v>103.6626916524702</c:v>
                </c:pt>
                <c:pt idx="48">
                  <c:v>101.09028960817716</c:v>
                </c:pt>
                <c:pt idx="49">
                  <c:v>101.09028960817716</c:v>
                </c:pt>
                <c:pt idx="50">
                  <c:v>99.284497444633729</c:v>
                </c:pt>
                <c:pt idx="51">
                  <c:v>97.206132879045995</c:v>
                </c:pt>
                <c:pt idx="52">
                  <c:v>94.190800681431</c:v>
                </c:pt>
                <c:pt idx="53">
                  <c:v>97.325383304940374</c:v>
                </c:pt>
                <c:pt idx="54">
                  <c:v>98.669505962521285</c:v>
                </c:pt>
                <c:pt idx="55">
                  <c:v>101.09880749574106</c:v>
                </c:pt>
                <c:pt idx="56">
                  <c:v>100.81771720613288</c:v>
                </c:pt>
                <c:pt idx="57">
                  <c:v>100.93696763202725</c:v>
                </c:pt>
                <c:pt idx="58">
                  <c:v>102.28279386712096</c:v>
                </c:pt>
                <c:pt idx="59">
                  <c:v>101.15843270868825</c:v>
                </c:pt>
                <c:pt idx="60">
                  <c:v>101.10732538330494</c:v>
                </c:pt>
                <c:pt idx="61">
                  <c:v>101.63543441226575</c:v>
                </c:pt>
                <c:pt idx="62">
                  <c:v>102.84497444633729</c:v>
                </c:pt>
                <c:pt idx="63">
                  <c:v>102.35093696763202</c:v>
                </c:pt>
                <c:pt idx="64">
                  <c:v>103.3219761499148</c:v>
                </c:pt>
                <c:pt idx="65">
                  <c:v>103.45826235093696</c:v>
                </c:pt>
                <c:pt idx="66">
                  <c:v>103.20272572402042</c:v>
                </c:pt>
                <c:pt idx="67">
                  <c:v>104.05451448040886</c:v>
                </c:pt>
                <c:pt idx="68">
                  <c:v>103.54344122657582</c:v>
                </c:pt>
                <c:pt idx="69">
                  <c:v>104.39522998296422</c:v>
                </c:pt>
                <c:pt idx="70">
                  <c:v>104.19080068143099</c:v>
                </c:pt>
                <c:pt idx="71">
                  <c:v>103.21976149914822</c:v>
                </c:pt>
                <c:pt idx="72">
                  <c:v>103.52640545144804</c:v>
                </c:pt>
                <c:pt idx="73">
                  <c:v>103.98637137989778</c:v>
                </c:pt>
                <c:pt idx="74">
                  <c:v>103.83304940374786</c:v>
                </c:pt>
                <c:pt idx="75">
                  <c:v>101.70357751277683</c:v>
                </c:pt>
                <c:pt idx="76">
                  <c:v>102.45315161839864</c:v>
                </c:pt>
                <c:pt idx="77">
                  <c:v>105.05962521294718</c:v>
                </c:pt>
                <c:pt idx="78">
                  <c:v>105.74105621805792</c:v>
                </c:pt>
                <c:pt idx="79">
                  <c:v>105.74105621805792</c:v>
                </c:pt>
                <c:pt idx="80">
                  <c:v>105.74105621805792</c:v>
                </c:pt>
                <c:pt idx="81">
                  <c:v>106.5587734241908</c:v>
                </c:pt>
                <c:pt idx="82">
                  <c:v>107.88756388415672</c:v>
                </c:pt>
                <c:pt idx="83">
                  <c:v>108.62010221465074</c:v>
                </c:pt>
                <c:pt idx="84">
                  <c:v>108.10902896081771</c:v>
                </c:pt>
                <c:pt idx="85">
                  <c:v>108.80749574105621</c:v>
                </c:pt>
                <c:pt idx="86">
                  <c:v>107.92163543441227</c:v>
                </c:pt>
                <c:pt idx="87">
                  <c:v>107.00170357751277</c:v>
                </c:pt>
                <c:pt idx="88">
                  <c:v>104.8892674616695</c:v>
                </c:pt>
                <c:pt idx="89">
                  <c:v>104.9403747870528</c:v>
                </c:pt>
                <c:pt idx="90">
                  <c:v>105.68994889267461</c:v>
                </c:pt>
                <c:pt idx="91">
                  <c:v>106.69505962521295</c:v>
                </c:pt>
                <c:pt idx="92">
                  <c:v>104.54855195911412</c:v>
                </c:pt>
                <c:pt idx="93">
                  <c:v>104.8892674616695</c:v>
                </c:pt>
                <c:pt idx="94">
                  <c:v>103.25383304940374</c:v>
                </c:pt>
                <c:pt idx="95">
                  <c:v>103.06643952299829</c:v>
                </c:pt>
                <c:pt idx="96">
                  <c:v>103.28790459965929</c:v>
                </c:pt>
                <c:pt idx="97">
                  <c:v>103.91822827938671</c:v>
                </c:pt>
                <c:pt idx="98">
                  <c:v>104.5144804088586</c:v>
                </c:pt>
                <c:pt idx="99">
                  <c:v>103.03236797274276</c:v>
                </c:pt>
                <c:pt idx="100">
                  <c:v>100.64735945485519</c:v>
                </c:pt>
                <c:pt idx="101">
                  <c:v>101.22657580919932</c:v>
                </c:pt>
                <c:pt idx="102">
                  <c:v>101.87393526405451</c:v>
                </c:pt>
                <c:pt idx="103">
                  <c:v>102.82793867120954</c:v>
                </c:pt>
                <c:pt idx="104">
                  <c:v>103.57751277683134</c:v>
                </c:pt>
                <c:pt idx="105">
                  <c:v>103.57751277683134</c:v>
                </c:pt>
                <c:pt idx="106">
                  <c:v>105.72402044293014</c:v>
                </c:pt>
                <c:pt idx="107">
                  <c:v>103.21976149914822</c:v>
                </c:pt>
                <c:pt idx="108">
                  <c:v>103.74787052810903</c:v>
                </c:pt>
                <c:pt idx="109">
                  <c:v>103.79897785349232</c:v>
                </c:pt>
                <c:pt idx="110">
                  <c:v>102.45315161839864</c:v>
                </c:pt>
                <c:pt idx="111">
                  <c:v>103.3901192504259</c:v>
                </c:pt>
                <c:pt idx="112">
                  <c:v>102.06132879045995</c:v>
                </c:pt>
                <c:pt idx="113">
                  <c:v>103.11754684838159</c:v>
                </c:pt>
                <c:pt idx="114">
                  <c:v>100.73253833049405</c:v>
                </c:pt>
                <c:pt idx="115">
                  <c:v>100.88586030664395</c:v>
                </c:pt>
                <c:pt idx="116">
                  <c:v>102.67461669505961</c:v>
                </c:pt>
                <c:pt idx="117">
                  <c:v>99.301533219761495</c:v>
                </c:pt>
                <c:pt idx="118">
                  <c:v>98.960817717206126</c:v>
                </c:pt>
                <c:pt idx="119">
                  <c:v>99.931856899488906</c:v>
                </c:pt>
                <c:pt idx="120">
                  <c:v>99.812606473594542</c:v>
                </c:pt>
                <c:pt idx="121">
                  <c:v>101.97614991482111</c:v>
                </c:pt>
                <c:pt idx="122">
                  <c:v>99.063032367972738</c:v>
                </c:pt>
                <c:pt idx="123">
                  <c:v>98.211243611584322</c:v>
                </c:pt>
                <c:pt idx="124">
                  <c:v>97.274275979557075</c:v>
                </c:pt>
                <c:pt idx="125">
                  <c:v>98.074957410562178</c:v>
                </c:pt>
                <c:pt idx="126">
                  <c:v>99.250425894378196</c:v>
                </c:pt>
                <c:pt idx="127">
                  <c:v>100.98807495741056</c:v>
                </c:pt>
                <c:pt idx="128">
                  <c:v>102.45315161839864</c:v>
                </c:pt>
                <c:pt idx="129">
                  <c:v>103.57751277683134</c:v>
                </c:pt>
                <c:pt idx="130">
                  <c:v>103.57751277683134</c:v>
                </c:pt>
                <c:pt idx="131">
                  <c:v>102.96422487223167</c:v>
                </c:pt>
                <c:pt idx="132">
                  <c:v>102.31686541737648</c:v>
                </c:pt>
                <c:pt idx="133">
                  <c:v>103.20272572402042</c:v>
                </c:pt>
                <c:pt idx="134">
                  <c:v>101.92504258943782</c:v>
                </c:pt>
                <c:pt idx="135">
                  <c:v>98.841567291311762</c:v>
                </c:pt>
                <c:pt idx="136">
                  <c:v>98.17717206132879</c:v>
                </c:pt>
                <c:pt idx="137">
                  <c:v>99.642248722316864</c:v>
                </c:pt>
                <c:pt idx="138">
                  <c:v>98.773424190800668</c:v>
                </c:pt>
                <c:pt idx="139">
                  <c:v>99.114139693356037</c:v>
                </c:pt>
                <c:pt idx="140">
                  <c:v>97.649063032367962</c:v>
                </c:pt>
                <c:pt idx="141">
                  <c:v>99.114139693356037</c:v>
                </c:pt>
                <c:pt idx="142">
                  <c:v>100.28960817717206</c:v>
                </c:pt>
                <c:pt idx="143">
                  <c:v>102.41908006814309</c:v>
                </c:pt>
                <c:pt idx="144">
                  <c:v>102.5212947189097</c:v>
                </c:pt>
                <c:pt idx="145">
                  <c:v>101.87393526405451</c:v>
                </c:pt>
                <c:pt idx="146">
                  <c:v>102.48722316865417</c:v>
                </c:pt>
                <c:pt idx="147">
                  <c:v>100</c:v>
                </c:pt>
                <c:pt idx="148">
                  <c:v>99.761499148211243</c:v>
                </c:pt>
                <c:pt idx="149">
                  <c:v>100.01703577512777</c:v>
                </c:pt>
                <c:pt idx="150">
                  <c:v>98.756388415672902</c:v>
                </c:pt>
                <c:pt idx="151">
                  <c:v>96.149914821124355</c:v>
                </c:pt>
                <c:pt idx="152">
                  <c:v>96.712095400340715</c:v>
                </c:pt>
                <c:pt idx="153">
                  <c:v>89.965928449744453</c:v>
                </c:pt>
                <c:pt idx="154">
                  <c:v>91.55877342419079</c:v>
                </c:pt>
                <c:pt idx="155">
                  <c:v>84.718909710391813</c:v>
                </c:pt>
                <c:pt idx="156">
                  <c:v>90.425894378194201</c:v>
                </c:pt>
                <c:pt idx="157">
                  <c:v>85.025553662691649</c:v>
                </c:pt>
                <c:pt idx="158">
                  <c:v>89.097103918228271</c:v>
                </c:pt>
                <c:pt idx="159">
                  <c:v>90.119250425894364</c:v>
                </c:pt>
                <c:pt idx="160">
                  <c:v>92.214650766609878</c:v>
                </c:pt>
                <c:pt idx="161">
                  <c:v>90.868824531516196</c:v>
                </c:pt>
                <c:pt idx="162">
                  <c:v>91.396933560476995</c:v>
                </c:pt>
                <c:pt idx="163">
                  <c:v>86.950596252129458</c:v>
                </c:pt>
                <c:pt idx="164">
                  <c:v>85.468483816013631</c:v>
                </c:pt>
                <c:pt idx="165">
                  <c:v>86.01362862010221</c:v>
                </c:pt>
                <c:pt idx="166">
                  <c:v>88.807495741056215</c:v>
                </c:pt>
                <c:pt idx="167">
                  <c:v>88.841567291311748</c:v>
                </c:pt>
                <c:pt idx="168">
                  <c:v>86.695059625212949</c:v>
                </c:pt>
                <c:pt idx="169">
                  <c:v>88.057921635434397</c:v>
                </c:pt>
                <c:pt idx="170">
                  <c:v>90.153321976149911</c:v>
                </c:pt>
                <c:pt idx="171">
                  <c:v>89.625212947189098</c:v>
                </c:pt>
                <c:pt idx="172">
                  <c:v>91.26064735945485</c:v>
                </c:pt>
                <c:pt idx="173">
                  <c:v>90.136286201022131</c:v>
                </c:pt>
                <c:pt idx="174">
                  <c:v>88.126064735945477</c:v>
                </c:pt>
                <c:pt idx="175">
                  <c:v>88.126064735945477</c:v>
                </c:pt>
                <c:pt idx="176">
                  <c:v>85.228279386712103</c:v>
                </c:pt>
                <c:pt idx="177">
                  <c:v>87.768313458262355</c:v>
                </c:pt>
                <c:pt idx="178">
                  <c:v>86.030664395229977</c:v>
                </c:pt>
                <c:pt idx="179">
                  <c:v>83.049403747870514</c:v>
                </c:pt>
                <c:pt idx="180">
                  <c:v>82.691652470187393</c:v>
                </c:pt>
                <c:pt idx="181">
                  <c:v>83.577512776831341</c:v>
                </c:pt>
                <c:pt idx="182">
                  <c:v>84.838160136286191</c:v>
                </c:pt>
                <c:pt idx="183">
                  <c:v>86.678023850085182</c:v>
                </c:pt>
                <c:pt idx="184">
                  <c:v>86.712095400340701</c:v>
                </c:pt>
                <c:pt idx="185">
                  <c:v>84.327086882453145</c:v>
                </c:pt>
                <c:pt idx="186">
                  <c:v>84.667802385008514</c:v>
                </c:pt>
                <c:pt idx="187">
                  <c:v>82.146507666098799</c:v>
                </c:pt>
                <c:pt idx="188">
                  <c:v>79.488926746166939</c:v>
                </c:pt>
                <c:pt idx="189">
                  <c:v>80.391822827938668</c:v>
                </c:pt>
                <c:pt idx="190">
                  <c:v>82.044293015332187</c:v>
                </c:pt>
                <c:pt idx="191">
                  <c:v>84.071550255536621</c:v>
                </c:pt>
                <c:pt idx="192">
                  <c:v>82.640545144804079</c:v>
                </c:pt>
                <c:pt idx="193">
                  <c:v>84.258943781942079</c:v>
                </c:pt>
                <c:pt idx="194">
                  <c:v>81.396933560477009</c:v>
                </c:pt>
                <c:pt idx="195">
                  <c:v>79.250425894378196</c:v>
                </c:pt>
                <c:pt idx="196">
                  <c:v>80.579216354344112</c:v>
                </c:pt>
                <c:pt idx="197">
                  <c:v>81.82282793867121</c:v>
                </c:pt>
                <c:pt idx="198">
                  <c:v>84.020442930153322</c:v>
                </c:pt>
                <c:pt idx="199">
                  <c:v>83.441226575809196</c:v>
                </c:pt>
                <c:pt idx="200">
                  <c:v>86.626916524701869</c:v>
                </c:pt>
                <c:pt idx="201">
                  <c:v>86.473594548551944</c:v>
                </c:pt>
                <c:pt idx="202">
                  <c:v>87.734241908006808</c:v>
                </c:pt>
                <c:pt idx="203">
                  <c:v>87.768313458262355</c:v>
                </c:pt>
                <c:pt idx="204">
                  <c:v>88.790459965928434</c:v>
                </c:pt>
                <c:pt idx="205">
                  <c:v>86.746166950596248</c:v>
                </c:pt>
                <c:pt idx="206">
                  <c:v>87.989778534923332</c:v>
                </c:pt>
                <c:pt idx="207">
                  <c:v>86.405451448040878</c:v>
                </c:pt>
                <c:pt idx="208">
                  <c:v>86.626916524701869</c:v>
                </c:pt>
                <c:pt idx="209">
                  <c:v>88.722316865417369</c:v>
                </c:pt>
                <c:pt idx="210">
                  <c:v>90.051107325383299</c:v>
                </c:pt>
                <c:pt idx="211">
                  <c:v>88.500851788756378</c:v>
                </c:pt>
                <c:pt idx="212">
                  <c:v>89.71039182282793</c:v>
                </c:pt>
                <c:pt idx="213">
                  <c:v>94.667802385008514</c:v>
                </c:pt>
                <c:pt idx="214">
                  <c:v>94.122657580919935</c:v>
                </c:pt>
                <c:pt idx="215">
                  <c:v>89.233390119250416</c:v>
                </c:pt>
                <c:pt idx="216">
                  <c:v>86.439522998296425</c:v>
                </c:pt>
                <c:pt idx="217">
                  <c:v>87.172061328790463</c:v>
                </c:pt>
                <c:pt idx="218">
                  <c:v>89.369676320272575</c:v>
                </c:pt>
                <c:pt idx="219">
                  <c:v>88.245315161839855</c:v>
                </c:pt>
                <c:pt idx="220">
                  <c:v>88.620102214650771</c:v>
                </c:pt>
                <c:pt idx="221">
                  <c:v>89.693356047700163</c:v>
                </c:pt>
                <c:pt idx="222">
                  <c:v>85.093696763202729</c:v>
                </c:pt>
                <c:pt idx="223">
                  <c:v>86.098807495741042</c:v>
                </c:pt>
                <c:pt idx="224">
                  <c:v>88.245315161839855</c:v>
                </c:pt>
                <c:pt idx="225">
                  <c:v>86.678023850085182</c:v>
                </c:pt>
                <c:pt idx="226">
                  <c:v>86.43781942078364</c:v>
                </c:pt>
                <c:pt idx="227">
                  <c:v>84.787052810902892</c:v>
                </c:pt>
                <c:pt idx="228">
                  <c:v>83.867120954003397</c:v>
                </c:pt>
                <c:pt idx="229">
                  <c:v>84.156729131175467</c:v>
                </c:pt>
                <c:pt idx="230">
                  <c:v>82.02725724020442</c:v>
                </c:pt>
                <c:pt idx="231">
                  <c:v>81.788756388415663</c:v>
                </c:pt>
                <c:pt idx="232">
                  <c:v>79.540034071550252</c:v>
                </c:pt>
                <c:pt idx="233">
                  <c:v>79.540034071550252</c:v>
                </c:pt>
                <c:pt idx="234">
                  <c:v>79.131175468483818</c:v>
                </c:pt>
                <c:pt idx="235">
                  <c:v>82.504258943781934</c:v>
                </c:pt>
                <c:pt idx="236">
                  <c:v>83.049403747870514</c:v>
                </c:pt>
                <c:pt idx="237">
                  <c:v>87.291311754684841</c:v>
                </c:pt>
                <c:pt idx="238">
                  <c:v>86.541737649063023</c:v>
                </c:pt>
                <c:pt idx="239">
                  <c:v>86.524701873935257</c:v>
                </c:pt>
                <c:pt idx="240">
                  <c:v>87.512776831345818</c:v>
                </c:pt>
                <c:pt idx="241">
                  <c:v>87.103918228279383</c:v>
                </c:pt>
                <c:pt idx="242">
                  <c:v>87.717206132879042</c:v>
                </c:pt>
                <c:pt idx="243">
                  <c:v>84.838160136286191</c:v>
                </c:pt>
                <c:pt idx="244">
                  <c:v>86.950596252129458</c:v>
                </c:pt>
                <c:pt idx="245">
                  <c:v>84.412265758091991</c:v>
                </c:pt>
                <c:pt idx="246">
                  <c:v>83.270868824531519</c:v>
                </c:pt>
                <c:pt idx="247">
                  <c:v>82.282793867120944</c:v>
                </c:pt>
                <c:pt idx="248">
                  <c:v>82.691652470187393</c:v>
                </c:pt>
                <c:pt idx="249">
                  <c:v>82.34241908006814</c:v>
                </c:pt>
                <c:pt idx="250">
                  <c:v>81.584327086882453</c:v>
                </c:pt>
                <c:pt idx="251">
                  <c:v>83.449744463373079</c:v>
                </c:pt>
                <c:pt idx="252">
                  <c:v>83.015332197614981</c:v>
                </c:pt>
                <c:pt idx="253">
                  <c:v>83.764906303236799</c:v>
                </c:pt>
                <c:pt idx="254">
                  <c:v>84.344122657580911</c:v>
                </c:pt>
                <c:pt idx="255">
                  <c:v>84.344122657580911</c:v>
                </c:pt>
                <c:pt idx="256">
                  <c:v>83.960817717206126</c:v>
                </c:pt>
                <c:pt idx="257">
                  <c:v>82.461669505962519</c:v>
                </c:pt>
                <c:pt idx="258">
                  <c:v>83.969335604770009</c:v>
                </c:pt>
                <c:pt idx="259">
                  <c:v>84.378194207836458</c:v>
                </c:pt>
                <c:pt idx="260">
                  <c:v>84.378194207836458</c:v>
                </c:pt>
                <c:pt idx="261">
                  <c:v>86.686541737649065</c:v>
                </c:pt>
                <c:pt idx="262">
                  <c:v>86.166950596252121</c:v>
                </c:pt>
                <c:pt idx="263">
                  <c:v>84.889267461669505</c:v>
                </c:pt>
                <c:pt idx="264">
                  <c:v>83.730834752981252</c:v>
                </c:pt>
                <c:pt idx="265">
                  <c:v>84.054514480408855</c:v>
                </c:pt>
                <c:pt idx="266">
                  <c:v>85.332197614991472</c:v>
                </c:pt>
                <c:pt idx="267">
                  <c:v>85.059625212947182</c:v>
                </c:pt>
                <c:pt idx="268">
                  <c:v>85.417376490630332</c:v>
                </c:pt>
                <c:pt idx="269">
                  <c:v>84.497444633730836</c:v>
                </c:pt>
                <c:pt idx="270">
                  <c:v>84.497444633730836</c:v>
                </c:pt>
                <c:pt idx="271">
                  <c:v>85.49403747870528</c:v>
                </c:pt>
                <c:pt idx="272">
                  <c:v>86.933560477001706</c:v>
                </c:pt>
                <c:pt idx="273">
                  <c:v>88.006814310051098</c:v>
                </c:pt>
                <c:pt idx="274">
                  <c:v>88.466780238500846</c:v>
                </c:pt>
                <c:pt idx="275">
                  <c:v>88.807495741056215</c:v>
                </c:pt>
                <c:pt idx="276">
                  <c:v>88.313458262350935</c:v>
                </c:pt>
                <c:pt idx="277">
                  <c:v>89.233390119250416</c:v>
                </c:pt>
                <c:pt idx="278">
                  <c:v>89.267461669505948</c:v>
                </c:pt>
                <c:pt idx="279">
                  <c:v>89.420783645655874</c:v>
                </c:pt>
                <c:pt idx="280">
                  <c:v>88.364565587734234</c:v>
                </c:pt>
                <c:pt idx="281">
                  <c:v>88.824531516183981</c:v>
                </c:pt>
                <c:pt idx="282">
                  <c:v>90.221465076660991</c:v>
                </c:pt>
                <c:pt idx="283">
                  <c:v>90.408858603066435</c:v>
                </c:pt>
                <c:pt idx="284">
                  <c:v>91.831345826235093</c:v>
                </c:pt>
                <c:pt idx="285">
                  <c:v>91.379897785349229</c:v>
                </c:pt>
                <c:pt idx="286">
                  <c:v>91.942078364565589</c:v>
                </c:pt>
                <c:pt idx="287">
                  <c:v>92.265758091993177</c:v>
                </c:pt>
                <c:pt idx="288">
                  <c:v>92.504258943781934</c:v>
                </c:pt>
                <c:pt idx="289">
                  <c:v>90.749574105621804</c:v>
                </c:pt>
                <c:pt idx="290">
                  <c:v>91.788756388415678</c:v>
                </c:pt>
                <c:pt idx="291">
                  <c:v>91.107325383304925</c:v>
                </c:pt>
                <c:pt idx="292">
                  <c:v>91.209540034071551</c:v>
                </c:pt>
                <c:pt idx="293">
                  <c:v>92.461669505962519</c:v>
                </c:pt>
                <c:pt idx="294">
                  <c:v>92.879045996592851</c:v>
                </c:pt>
                <c:pt idx="295">
                  <c:v>92.879045996592851</c:v>
                </c:pt>
                <c:pt idx="296">
                  <c:v>92.896081771720603</c:v>
                </c:pt>
                <c:pt idx="297">
                  <c:v>92.61499148211243</c:v>
                </c:pt>
                <c:pt idx="298">
                  <c:v>93.390119250425883</c:v>
                </c:pt>
                <c:pt idx="299">
                  <c:v>93.952299829642243</c:v>
                </c:pt>
                <c:pt idx="300">
                  <c:v>93.466780238500846</c:v>
                </c:pt>
                <c:pt idx="301">
                  <c:v>94.344122657580925</c:v>
                </c:pt>
                <c:pt idx="302">
                  <c:v>93.117546848381593</c:v>
                </c:pt>
                <c:pt idx="303">
                  <c:v>94.173764906303234</c:v>
                </c:pt>
                <c:pt idx="304">
                  <c:v>93.304940374787051</c:v>
                </c:pt>
                <c:pt idx="305">
                  <c:v>92.810902896081757</c:v>
                </c:pt>
                <c:pt idx="306">
                  <c:v>89.846678023850075</c:v>
                </c:pt>
                <c:pt idx="307">
                  <c:v>90.954003407155028</c:v>
                </c:pt>
                <c:pt idx="308">
                  <c:v>92.913117546848383</c:v>
                </c:pt>
                <c:pt idx="309">
                  <c:v>92.606473594548547</c:v>
                </c:pt>
                <c:pt idx="310">
                  <c:v>92.36797274275979</c:v>
                </c:pt>
                <c:pt idx="311">
                  <c:v>93.862180579216343</c:v>
                </c:pt>
                <c:pt idx="312">
                  <c:v>93.032367972742762</c:v>
                </c:pt>
                <c:pt idx="313">
                  <c:v>93.91822827938671</c:v>
                </c:pt>
                <c:pt idx="314">
                  <c:v>94.565587734241902</c:v>
                </c:pt>
                <c:pt idx="315">
                  <c:v>95.059625212947168</c:v>
                </c:pt>
                <c:pt idx="316">
                  <c:v>93.935264054514477</c:v>
                </c:pt>
                <c:pt idx="317">
                  <c:v>93.313458262350935</c:v>
                </c:pt>
                <c:pt idx="318">
                  <c:v>92.674616695059626</c:v>
                </c:pt>
                <c:pt idx="319">
                  <c:v>93.321976149914818</c:v>
                </c:pt>
                <c:pt idx="320">
                  <c:v>94.514480408858589</c:v>
                </c:pt>
                <c:pt idx="321">
                  <c:v>93.91822827938671</c:v>
                </c:pt>
                <c:pt idx="322">
                  <c:v>93.270868824531519</c:v>
                </c:pt>
                <c:pt idx="323">
                  <c:v>92.674616695059626</c:v>
                </c:pt>
                <c:pt idx="324">
                  <c:v>93.509369676320262</c:v>
                </c:pt>
                <c:pt idx="325">
                  <c:v>94.599659284497434</c:v>
                </c:pt>
                <c:pt idx="326">
                  <c:v>92.947189097103916</c:v>
                </c:pt>
                <c:pt idx="327">
                  <c:v>90.868824531516196</c:v>
                </c:pt>
                <c:pt idx="328">
                  <c:v>90.323679727427603</c:v>
                </c:pt>
                <c:pt idx="329">
                  <c:v>90.323679727427603</c:v>
                </c:pt>
                <c:pt idx="330">
                  <c:v>89.93185689948892</c:v>
                </c:pt>
                <c:pt idx="331">
                  <c:v>88.006814310051098</c:v>
                </c:pt>
                <c:pt idx="332">
                  <c:v>89.233390119250416</c:v>
                </c:pt>
                <c:pt idx="333">
                  <c:v>90.860306643952299</c:v>
                </c:pt>
                <c:pt idx="334">
                  <c:v>89.131175468483818</c:v>
                </c:pt>
                <c:pt idx="335">
                  <c:v>89.778534923339009</c:v>
                </c:pt>
                <c:pt idx="336">
                  <c:v>91.209540034071551</c:v>
                </c:pt>
                <c:pt idx="337">
                  <c:v>90.732538330494023</c:v>
                </c:pt>
                <c:pt idx="338">
                  <c:v>90.187393526405444</c:v>
                </c:pt>
                <c:pt idx="339">
                  <c:v>91.05621805792164</c:v>
                </c:pt>
                <c:pt idx="340">
                  <c:v>89.233390119250416</c:v>
                </c:pt>
                <c:pt idx="341">
                  <c:v>89.948892674616687</c:v>
                </c:pt>
                <c:pt idx="342">
                  <c:v>91.175468483816019</c:v>
                </c:pt>
                <c:pt idx="343">
                  <c:v>91.720613287904612</c:v>
                </c:pt>
                <c:pt idx="344">
                  <c:v>92.0954003407155</c:v>
                </c:pt>
                <c:pt idx="345">
                  <c:v>91.567291311754687</c:v>
                </c:pt>
                <c:pt idx="346">
                  <c:v>91.942078364565589</c:v>
                </c:pt>
                <c:pt idx="347">
                  <c:v>91.226575809199304</c:v>
                </c:pt>
                <c:pt idx="348">
                  <c:v>90.425894378194201</c:v>
                </c:pt>
                <c:pt idx="349">
                  <c:v>89.045996592844972</c:v>
                </c:pt>
                <c:pt idx="350">
                  <c:v>89.693356047700163</c:v>
                </c:pt>
                <c:pt idx="351">
                  <c:v>88.313458262350935</c:v>
                </c:pt>
                <c:pt idx="352">
                  <c:v>87.291311754684841</c:v>
                </c:pt>
                <c:pt idx="353">
                  <c:v>87.700170357751276</c:v>
                </c:pt>
                <c:pt idx="354">
                  <c:v>87.155025553662682</c:v>
                </c:pt>
                <c:pt idx="355">
                  <c:v>85.485519591141383</c:v>
                </c:pt>
                <c:pt idx="356">
                  <c:v>84.412265758091991</c:v>
                </c:pt>
                <c:pt idx="357">
                  <c:v>83.577512776831341</c:v>
                </c:pt>
                <c:pt idx="358">
                  <c:v>82.555366269165248</c:v>
                </c:pt>
                <c:pt idx="359">
                  <c:v>81.959114139693355</c:v>
                </c:pt>
                <c:pt idx="360">
                  <c:v>83.764906303236799</c:v>
                </c:pt>
                <c:pt idx="361">
                  <c:v>83.458262350936963</c:v>
                </c:pt>
                <c:pt idx="362">
                  <c:v>82.776831345826238</c:v>
                </c:pt>
                <c:pt idx="363">
                  <c:v>82.231686541737645</c:v>
                </c:pt>
                <c:pt idx="364">
                  <c:v>81.942078364565589</c:v>
                </c:pt>
                <c:pt idx="365">
                  <c:v>81.942078364565589</c:v>
                </c:pt>
                <c:pt idx="366">
                  <c:v>82.981260647359463</c:v>
                </c:pt>
                <c:pt idx="367">
                  <c:v>81.022146507666108</c:v>
                </c:pt>
                <c:pt idx="368">
                  <c:v>81.362862010221463</c:v>
                </c:pt>
                <c:pt idx="369">
                  <c:v>79.301533219761495</c:v>
                </c:pt>
                <c:pt idx="370">
                  <c:v>79.965928449744467</c:v>
                </c:pt>
                <c:pt idx="371">
                  <c:v>80.536626916524696</c:v>
                </c:pt>
                <c:pt idx="372">
                  <c:v>82.793867120954005</c:v>
                </c:pt>
                <c:pt idx="373">
                  <c:v>82.913117546848383</c:v>
                </c:pt>
                <c:pt idx="374">
                  <c:v>82.640545144804079</c:v>
                </c:pt>
                <c:pt idx="375">
                  <c:v>81.839863713798977</c:v>
                </c:pt>
                <c:pt idx="376">
                  <c:v>83.202725724020439</c:v>
                </c:pt>
                <c:pt idx="377">
                  <c:v>82.529812606473598</c:v>
                </c:pt>
                <c:pt idx="378">
                  <c:v>83.160136286201009</c:v>
                </c:pt>
                <c:pt idx="379">
                  <c:v>84.327086882453145</c:v>
                </c:pt>
                <c:pt idx="380">
                  <c:v>84.088586030664388</c:v>
                </c:pt>
                <c:pt idx="381">
                  <c:v>85.485519591141383</c:v>
                </c:pt>
                <c:pt idx="382">
                  <c:v>85.979557069846663</c:v>
                </c:pt>
                <c:pt idx="383">
                  <c:v>81.814310051107313</c:v>
                </c:pt>
                <c:pt idx="384">
                  <c:v>82.521294718909701</c:v>
                </c:pt>
                <c:pt idx="385">
                  <c:v>80.681431005110724</c:v>
                </c:pt>
                <c:pt idx="386">
                  <c:v>81.201022146507668</c:v>
                </c:pt>
                <c:pt idx="387">
                  <c:v>81.976149914821121</c:v>
                </c:pt>
                <c:pt idx="388">
                  <c:v>82.146507666098799</c:v>
                </c:pt>
                <c:pt idx="389">
                  <c:v>85.110732538330495</c:v>
                </c:pt>
                <c:pt idx="390">
                  <c:v>85.672913117546841</c:v>
                </c:pt>
                <c:pt idx="391">
                  <c:v>86.456558773424192</c:v>
                </c:pt>
                <c:pt idx="392">
                  <c:v>86.456558773424192</c:v>
                </c:pt>
                <c:pt idx="393">
                  <c:v>85.025553662691649</c:v>
                </c:pt>
                <c:pt idx="394">
                  <c:v>84.224872231686533</c:v>
                </c:pt>
                <c:pt idx="395">
                  <c:v>84.037478705281089</c:v>
                </c:pt>
                <c:pt idx="396">
                  <c:v>83.475298126064729</c:v>
                </c:pt>
                <c:pt idx="397">
                  <c:v>83.730834752981252</c:v>
                </c:pt>
                <c:pt idx="398">
                  <c:v>82.896081771720603</c:v>
                </c:pt>
                <c:pt idx="399">
                  <c:v>84.071550255536621</c:v>
                </c:pt>
                <c:pt idx="400">
                  <c:v>84.045996592844972</c:v>
                </c:pt>
                <c:pt idx="401">
                  <c:v>84.293015332197612</c:v>
                </c:pt>
                <c:pt idx="402">
                  <c:v>84.95741056218057</c:v>
                </c:pt>
                <c:pt idx="403">
                  <c:v>85.741056218057906</c:v>
                </c:pt>
                <c:pt idx="404">
                  <c:v>83.722316865417383</c:v>
                </c:pt>
                <c:pt idx="405">
                  <c:v>82.010221465076654</c:v>
                </c:pt>
                <c:pt idx="406">
                  <c:v>81.115843270868822</c:v>
                </c:pt>
                <c:pt idx="407">
                  <c:v>81.550255536626906</c:v>
                </c:pt>
                <c:pt idx="408">
                  <c:v>84.037478705281089</c:v>
                </c:pt>
                <c:pt idx="409">
                  <c:v>85.809199318568986</c:v>
                </c:pt>
                <c:pt idx="410">
                  <c:v>85.706984667802388</c:v>
                </c:pt>
                <c:pt idx="411">
                  <c:v>85.178875638841561</c:v>
                </c:pt>
                <c:pt idx="412">
                  <c:v>85.195911413969327</c:v>
                </c:pt>
                <c:pt idx="413">
                  <c:v>84.003407155025556</c:v>
                </c:pt>
                <c:pt idx="414">
                  <c:v>86.865417376490626</c:v>
                </c:pt>
                <c:pt idx="415">
                  <c:v>87.478705281090285</c:v>
                </c:pt>
                <c:pt idx="416">
                  <c:v>88.211243611584322</c:v>
                </c:pt>
                <c:pt idx="417">
                  <c:v>88.160136286201023</c:v>
                </c:pt>
                <c:pt idx="418">
                  <c:v>88.211243611584322</c:v>
                </c:pt>
                <c:pt idx="419">
                  <c:v>88.364565587734234</c:v>
                </c:pt>
                <c:pt idx="420">
                  <c:v>87.938671209540018</c:v>
                </c:pt>
                <c:pt idx="421">
                  <c:v>88.143100511073257</c:v>
                </c:pt>
                <c:pt idx="422">
                  <c:v>87.887563884156734</c:v>
                </c:pt>
                <c:pt idx="423">
                  <c:v>88.977853492333892</c:v>
                </c:pt>
                <c:pt idx="424">
                  <c:v>89.097103918228271</c:v>
                </c:pt>
                <c:pt idx="425">
                  <c:v>88.994889267461659</c:v>
                </c:pt>
                <c:pt idx="426">
                  <c:v>89.50596252129472</c:v>
                </c:pt>
                <c:pt idx="427">
                  <c:v>89.403747870528093</c:v>
                </c:pt>
                <c:pt idx="428">
                  <c:v>88.892674616695061</c:v>
                </c:pt>
                <c:pt idx="429">
                  <c:v>88.756388415672916</c:v>
                </c:pt>
                <c:pt idx="430">
                  <c:v>88.807495741056215</c:v>
                </c:pt>
                <c:pt idx="431">
                  <c:v>88.722316865417369</c:v>
                </c:pt>
                <c:pt idx="432">
                  <c:v>88.449744463373079</c:v>
                </c:pt>
                <c:pt idx="433">
                  <c:v>87.137989778534916</c:v>
                </c:pt>
                <c:pt idx="434">
                  <c:v>87.9045996592845</c:v>
                </c:pt>
                <c:pt idx="435">
                  <c:v>87.9045996592845</c:v>
                </c:pt>
                <c:pt idx="436">
                  <c:v>87.461669505962519</c:v>
                </c:pt>
                <c:pt idx="437">
                  <c:v>87.223168654173762</c:v>
                </c:pt>
                <c:pt idx="438">
                  <c:v>89.395229982964224</c:v>
                </c:pt>
                <c:pt idx="439">
                  <c:v>90.732538330494023</c:v>
                </c:pt>
                <c:pt idx="440">
                  <c:v>90.017035775127781</c:v>
                </c:pt>
                <c:pt idx="441">
                  <c:v>91.03918228279386</c:v>
                </c:pt>
                <c:pt idx="442">
                  <c:v>91.635434412265752</c:v>
                </c:pt>
                <c:pt idx="443">
                  <c:v>93.023850085178864</c:v>
                </c:pt>
                <c:pt idx="444">
                  <c:v>93.952299829642243</c:v>
                </c:pt>
                <c:pt idx="445">
                  <c:v>93.458262350936963</c:v>
                </c:pt>
                <c:pt idx="446">
                  <c:v>93.066439522998294</c:v>
                </c:pt>
                <c:pt idx="447">
                  <c:v>93.458262350936963</c:v>
                </c:pt>
                <c:pt idx="448">
                  <c:v>92.862180579216343</c:v>
                </c:pt>
                <c:pt idx="449">
                  <c:v>92.921635434412266</c:v>
                </c:pt>
                <c:pt idx="450">
                  <c:v>92.58943781942078</c:v>
                </c:pt>
                <c:pt idx="451">
                  <c:v>91.950596252129472</c:v>
                </c:pt>
                <c:pt idx="452">
                  <c:v>91.022146507666093</c:v>
                </c:pt>
                <c:pt idx="453">
                  <c:v>92.112436115843266</c:v>
                </c:pt>
                <c:pt idx="454">
                  <c:v>90.289608177172056</c:v>
                </c:pt>
                <c:pt idx="455">
                  <c:v>91.022146507666093</c:v>
                </c:pt>
                <c:pt idx="456">
                  <c:v>91.379897785349229</c:v>
                </c:pt>
                <c:pt idx="457">
                  <c:v>91.005110732538327</c:v>
                </c:pt>
                <c:pt idx="458">
                  <c:v>92.112436115843266</c:v>
                </c:pt>
                <c:pt idx="459">
                  <c:v>92.231686541737645</c:v>
                </c:pt>
                <c:pt idx="460">
                  <c:v>91.686541737649065</c:v>
                </c:pt>
                <c:pt idx="461">
                  <c:v>90.357751277683136</c:v>
                </c:pt>
                <c:pt idx="462">
                  <c:v>90.102214650766612</c:v>
                </c:pt>
                <c:pt idx="463">
                  <c:v>90.681431005110724</c:v>
                </c:pt>
                <c:pt idx="464">
                  <c:v>90.579216354344112</c:v>
                </c:pt>
                <c:pt idx="465">
                  <c:v>91.465076660988061</c:v>
                </c:pt>
                <c:pt idx="466">
                  <c:v>92.981260647359449</c:v>
                </c:pt>
                <c:pt idx="467">
                  <c:v>93.850085178875645</c:v>
                </c:pt>
                <c:pt idx="468">
                  <c:v>93.492333901192509</c:v>
                </c:pt>
                <c:pt idx="469">
                  <c:v>92.231686541737645</c:v>
                </c:pt>
                <c:pt idx="470">
                  <c:v>92.879045996592851</c:v>
                </c:pt>
                <c:pt idx="471">
                  <c:v>90.885860306643949</c:v>
                </c:pt>
                <c:pt idx="472">
                  <c:v>90.936967632027262</c:v>
                </c:pt>
                <c:pt idx="473">
                  <c:v>91.482112436115841</c:v>
                </c:pt>
                <c:pt idx="474">
                  <c:v>91.345826235093682</c:v>
                </c:pt>
                <c:pt idx="475">
                  <c:v>91.345826235093682</c:v>
                </c:pt>
                <c:pt idx="476">
                  <c:v>91.345826235093682</c:v>
                </c:pt>
                <c:pt idx="477">
                  <c:v>91.269165247018734</c:v>
                </c:pt>
                <c:pt idx="478">
                  <c:v>92.350936967632023</c:v>
                </c:pt>
                <c:pt idx="479">
                  <c:v>91.456558773424192</c:v>
                </c:pt>
                <c:pt idx="480">
                  <c:v>91.244293015332204</c:v>
                </c:pt>
                <c:pt idx="481">
                  <c:v>92.112436115843266</c:v>
                </c:pt>
                <c:pt idx="482">
                  <c:v>90.732538330494023</c:v>
                </c:pt>
                <c:pt idx="483">
                  <c:v>89.914821124361154</c:v>
                </c:pt>
                <c:pt idx="484">
                  <c:v>89.948892674616687</c:v>
                </c:pt>
                <c:pt idx="485">
                  <c:v>89.872231686541738</c:v>
                </c:pt>
                <c:pt idx="486">
                  <c:v>89.43781942078364</c:v>
                </c:pt>
                <c:pt idx="487">
                  <c:v>88.500851788756378</c:v>
                </c:pt>
                <c:pt idx="488">
                  <c:v>88.790289608177176</c:v>
                </c:pt>
                <c:pt idx="489">
                  <c:v>88.73935264054515</c:v>
                </c:pt>
                <c:pt idx="490">
                  <c:v>90.655877342419075</c:v>
                </c:pt>
                <c:pt idx="491">
                  <c:v>90.800681431005103</c:v>
                </c:pt>
                <c:pt idx="492">
                  <c:v>90.954003407155028</c:v>
                </c:pt>
                <c:pt idx="493">
                  <c:v>90.954003407155028</c:v>
                </c:pt>
                <c:pt idx="494">
                  <c:v>92.913117546848383</c:v>
                </c:pt>
                <c:pt idx="495">
                  <c:v>92.691652470187378</c:v>
                </c:pt>
                <c:pt idx="496">
                  <c:v>92.231686541737645</c:v>
                </c:pt>
                <c:pt idx="497">
                  <c:v>92.896081771720603</c:v>
                </c:pt>
                <c:pt idx="498">
                  <c:v>93.69676320272572</c:v>
                </c:pt>
                <c:pt idx="499">
                  <c:v>93.816013628620098</c:v>
                </c:pt>
                <c:pt idx="500">
                  <c:v>93.935264054514477</c:v>
                </c:pt>
                <c:pt idx="501">
                  <c:v>94.16524701873935</c:v>
                </c:pt>
                <c:pt idx="502">
                  <c:v>94.310051107325378</c:v>
                </c:pt>
                <c:pt idx="503">
                  <c:v>94.497444633730836</c:v>
                </c:pt>
                <c:pt idx="504">
                  <c:v>94.540034071550252</c:v>
                </c:pt>
                <c:pt idx="505">
                  <c:v>94.632027257240196</c:v>
                </c:pt>
                <c:pt idx="506">
                  <c:v>95.178875638841561</c:v>
                </c:pt>
                <c:pt idx="507">
                  <c:v>95.485519591141383</c:v>
                </c:pt>
                <c:pt idx="508">
                  <c:v>95.195911413969341</c:v>
                </c:pt>
                <c:pt idx="509">
                  <c:v>95.529812606473584</c:v>
                </c:pt>
                <c:pt idx="510">
                  <c:v>95.936967632027248</c:v>
                </c:pt>
                <c:pt idx="511">
                  <c:v>95.877342419080065</c:v>
                </c:pt>
                <c:pt idx="512">
                  <c:v>96.222998296422475</c:v>
                </c:pt>
                <c:pt idx="513">
                  <c:v>96.865417376490626</c:v>
                </c:pt>
                <c:pt idx="514">
                  <c:v>96.269165247018734</c:v>
                </c:pt>
                <c:pt idx="515">
                  <c:v>96.01362862010221</c:v>
                </c:pt>
                <c:pt idx="516">
                  <c:v>96.01362862010221</c:v>
                </c:pt>
                <c:pt idx="517">
                  <c:v>95.996592844974444</c:v>
                </c:pt>
                <c:pt idx="518">
                  <c:v>96.439522998296411</c:v>
                </c:pt>
                <c:pt idx="519">
                  <c:v>95.417376490630318</c:v>
                </c:pt>
                <c:pt idx="520">
                  <c:v>96.865417376490626</c:v>
                </c:pt>
                <c:pt idx="521">
                  <c:v>96.865417376490626</c:v>
                </c:pt>
                <c:pt idx="522">
                  <c:v>98.373083475298117</c:v>
                </c:pt>
                <c:pt idx="523">
                  <c:v>97.410562180579205</c:v>
                </c:pt>
                <c:pt idx="524">
                  <c:v>97.904599659284486</c:v>
                </c:pt>
                <c:pt idx="525">
                  <c:v>97.478875638841572</c:v>
                </c:pt>
                <c:pt idx="526">
                  <c:v>96.933560477001706</c:v>
                </c:pt>
                <c:pt idx="527">
                  <c:v>97.427597955706986</c:v>
                </c:pt>
                <c:pt idx="528">
                  <c:v>98.67120954003407</c:v>
                </c:pt>
                <c:pt idx="529">
                  <c:v>98.87563884156728</c:v>
                </c:pt>
                <c:pt idx="530">
                  <c:v>98.994889267461659</c:v>
                </c:pt>
                <c:pt idx="531">
                  <c:v>98.841567291311762</c:v>
                </c:pt>
                <c:pt idx="532">
                  <c:v>98.364565587734248</c:v>
                </c:pt>
                <c:pt idx="533">
                  <c:v>99.16524701873935</c:v>
                </c:pt>
                <c:pt idx="534">
                  <c:v>99.063032367972738</c:v>
                </c:pt>
                <c:pt idx="535">
                  <c:v>99.063032367972738</c:v>
                </c:pt>
                <c:pt idx="536">
                  <c:v>99.114139693356037</c:v>
                </c:pt>
                <c:pt idx="537">
                  <c:v>99.011925042589439</c:v>
                </c:pt>
                <c:pt idx="538">
                  <c:v>99.488926746166939</c:v>
                </c:pt>
                <c:pt idx="539">
                  <c:v>100.56218057921636</c:v>
                </c:pt>
                <c:pt idx="540">
                  <c:v>100.06814310051107</c:v>
                </c:pt>
                <c:pt idx="541">
                  <c:v>100.7495741056218</c:v>
                </c:pt>
                <c:pt idx="542">
                  <c:v>100.8517887563884</c:v>
                </c:pt>
                <c:pt idx="543">
                  <c:v>100.4770017035775</c:v>
                </c:pt>
                <c:pt idx="544">
                  <c:v>101.27768313458263</c:v>
                </c:pt>
                <c:pt idx="545">
                  <c:v>99.454855195911421</c:v>
                </c:pt>
                <c:pt idx="546">
                  <c:v>99.914821124361154</c:v>
                </c:pt>
                <c:pt idx="547">
                  <c:v>99.897785349233388</c:v>
                </c:pt>
                <c:pt idx="548">
                  <c:v>99.08006814310049</c:v>
                </c:pt>
                <c:pt idx="549">
                  <c:v>99.710391822827944</c:v>
                </c:pt>
                <c:pt idx="550">
                  <c:v>99.608177172061318</c:v>
                </c:pt>
                <c:pt idx="551">
                  <c:v>100.10221465076661</c:v>
                </c:pt>
                <c:pt idx="552">
                  <c:v>100.34071550255537</c:v>
                </c:pt>
                <c:pt idx="553">
                  <c:v>99.795570698466776</c:v>
                </c:pt>
                <c:pt idx="554">
                  <c:v>99.540034071550252</c:v>
                </c:pt>
                <c:pt idx="555">
                  <c:v>99.540034071550252</c:v>
                </c:pt>
                <c:pt idx="556">
                  <c:v>100.71550255536626</c:v>
                </c:pt>
                <c:pt idx="557">
                  <c:v>99.727427597955696</c:v>
                </c:pt>
                <c:pt idx="558">
                  <c:v>98.228279386712074</c:v>
                </c:pt>
                <c:pt idx="559">
                  <c:v>99.642248722316864</c:v>
                </c:pt>
                <c:pt idx="560">
                  <c:v>97.257240204429309</c:v>
                </c:pt>
                <c:pt idx="561">
                  <c:v>98.040885860306631</c:v>
                </c:pt>
                <c:pt idx="562">
                  <c:v>99.284497444633729</c:v>
                </c:pt>
                <c:pt idx="563">
                  <c:v>99.173764906303248</c:v>
                </c:pt>
                <c:pt idx="564">
                  <c:v>98.977853492333907</c:v>
                </c:pt>
                <c:pt idx="565">
                  <c:v>99.403747870528107</c:v>
                </c:pt>
                <c:pt idx="566">
                  <c:v>100.39182282793865</c:v>
                </c:pt>
                <c:pt idx="567">
                  <c:v>100.64735945485519</c:v>
                </c:pt>
                <c:pt idx="568">
                  <c:v>100.93696763202725</c:v>
                </c:pt>
                <c:pt idx="569">
                  <c:v>101.14991482112437</c:v>
                </c:pt>
                <c:pt idx="570">
                  <c:v>101.46507666098807</c:v>
                </c:pt>
                <c:pt idx="571">
                  <c:v>100.95400340715501</c:v>
                </c:pt>
                <c:pt idx="572">
                  <c:v>100.79216354344123</c:v>
                </c:pt>
                <c:pt idx="573">
                  <c:v>101.78875638841566</c:v>
                </c:pt>
                <c:pt idx="574">
                  <c:v>101.99488926746167</c:v>
                </c:pt>
                <c:pt idx="575">
                  <c:v>100.86882453151618</c:v>
                </c:pt>
                <c:pt idx="576">
                  <c:v>100.56218057921636</c:v>
                </c:pt>
                <c:pt idx="577">
                  <c:v>101.175468483816</c:v>
                </c:pt>
                <c:pt idx="578">
                  <c:v>100.25553662691652</c:v>
                </c:pt>
                <c:pt idx="579">
                  <c:v>101.12436115843271</c:v>
                </c:pt>
                <c:pt idx="580">
                  <c:v>99.863713798977855</c:v>
                </c:pt>
                <c:pt idx="581">
                  <c:v>100.48551959114138</c:v>
                </c:pt>
                <c:pt idx="582">
                  <c:v>100</c:v>
                </c:pt>
                <c:pt idx="583">
                  <c:v>100.4770017035775</c:v>
                </c:pt>
                <c:pt idx="584">
                  <c:v>100.4770017035775</c:v>
                </c:pt>
                <c:pt idx="585">
                  <c:v>99.097103918228285</c:v>
                </c:pt>
                <c:pt idx="586">
                  <c:v>100.18739352640544</c:v>
                </c:pt>
                <c:pt idx="587">
                  <c:v>99.693356047700163</c:v>
                </c:pt>
                <c:pt idx="588">
                  <c:v>100.58773424190801</c:v>
                </c:pt>
                <c:pt idx="589">
                  <c:v>100.11925042589438</c:v>
                </c:pt>
                <c:pt idx="590">
                  <c:v>100.51107325383303</c:v>
                </c:pt>
                <c:pt idx="591">
                  <c:v>100.86882453151618</c:v>
                </c:pt>
                <c:pt idx="592">
                  <c:v>102.35945485519591</c:v>
                </c:pt>
                <c:pt idx="593">
                  <c:v>103.16865417376491</c:v>
                </c:pt>
                <c:pt idx="594">
                  <c:v>102.91311754684838</c:v>
                </c:pt>
                <c:pt idx="595">
                  <c:v>100.88586030664395</c:v>
                </c:pt>
                <c:pt idx="596">
                  <c:v>102.31686541737648</c:v>
                </c:pt>
                <c:pt idx="597">
                  <c:v>100.18739352640544</c:v>
                </c:pt>
                <c:pt idx="598">
                  <c:v>99.880749574105621</c:v>
                </c:pt>
                <c:pt idx="599">
                  <c:v>100.68143100511074</c:v>
                </c:pt>
                <c:pt idx="600">
                  <c:v>101.10732538330494</c:v>
                </c:pt>
                <c:pt idx="601">
                  <c:v>102.53833049403747</c:v>
                </c:pt>
                <c:pt idx="602">
                  <c:v>103.42419080068143</c:v>
                </c:pt>
                <c:pt idx="603">
                  <c:v>103.96933560477002</c:v>
                </c:pt>
                <c:pt idx="604">
                  <c:v>104.05468483816014</c:v>
                </c:pt>
                <c:pt idx="605">
                  <c:v>105.38330494037479</c:v>
                </c:pt>
                <c:pt idx="606">
                  <c:v>105.51959114139693</c:v>
                </c:pt>
                <c:pt idx="607">
                  <c:v>104.8892674616695</c:v>
                </c:pt>
                <c:pt idx="608">
                  <c:v>105.21294718909711</c:v>
                </c:pt>
                <c:pt idx="609">
                  <c:v>106.5587734241908</c:v>
                </c:pt>
                <c:pt idx="610">
                  <c:v>106.42248722316864</c:v>
                </c:pt>
                <c:pt idx="611">
                  <c:v>106.59284497444634</c:v>
                </c:pt>
                <c:pt idx="612">
                  <c:v>107.71720613287903</c:v>
                </c:pt>
                <c:pt idx="613">
                  <c:v>106.67802385008518</c:v>
                </c:pt>
                <c:pt idx="614">
                  <c:v>106.79727427597956</c:v>
                </c:pt>
                <c:pt idx="615">
                  <c:v>106.74616695059625</c:v>
                </c:pt>
                <c:pt idx="616">
                  <c:v>106.95059625212946</c:v>
                </c:pt>
                <c:pt idx="617">
                  <c:v>107.41056218057921</c:v>
                </c:pt>
                <c:pt idx="618">
                  <c:v>106.67802385008518</c:v>
                </c:pt>
                <c:pt idx="619">
                  <c:v>107.41056218057921</c:v>
                </c:pt>
                <c:pt idx="620">
                  <c:v>108.0068143100511</c:v>
                </c:pt>
                <c:pt idx="621">
                  <c:v>108.22827938671209</c:v>
                </c:pt>
                <c:pt idx="622">
                  <c:v>107.13798977853493</c:v>
                </c:pt>
                <c:pt idx="623">
                  <c:v>105.60477001703576</c:v>
                </c:pt>
                <c:pt idx="624">
                  <c:v>104.68483816013629</c:v>
                </c:pt>
                <c:pt idx="625">
                  <c:v>104.68483816013629</c:v>
                </c:pt>
                <c:pt idx="626">
                  <c:v>104.95741056218057</c:v>
                </c:pt>
                <c:pt idx="627">
                  <c:v>103.95229982964224</c:v>
                </c:pt>
                <c:pt idx="628">
                  <c:v>104.36115843270868</c:v>
                </c:pt>
                <c:pt idx="629">
                  <c:v>102.33390119250426</c:v>
                </c:pt>
                <c:pt idx="630">
                  <c:v>102.72572402044291</c:v>
                </c:pt>
                <c:pt idx="631">
                  <c:v>103.10051107325384</c:v>
                </c:pt>
                <c:pt idx="632">
                  <c:v>100.80068143100512</c:v>
                </c:pt>
                <c:pt idx="633">
                  <c:v>101.36286201022146</c:v>
                </c:pt>
                <c:pt idx="634">
                  <c:v>102.72572402044291</c:v>
                </c:pt>
                <c:pt idx="635">
                  <c:v>102.82793867120954</c:v>
                </c:pt>
                <c:pt idx="636">
                  <c:v>101.56729131175469</c:v>
                </c:pt>
                <c:pt idx="637">
                  <c:v>101.44804088586031</c:v>
                </c:pt>
                <c:pt idx="638">
                  <c:v>102.99829642248721</c:v>
                </c:pt>
                <c:pt idx="639">
                  <c:v>101.87393526405451</c:v>
                </c:pt>
                <c:pt idx="640">
                  <c:v>103.33901192504258</c:v>
                </c:pt>
                <c:pt idx="641">
                  <c:v>104.07155025553662</c:v>
                </c:pt>
                <c:pt idx="642">
                  <c:v>102.12947189097103</c:v>
                </c:pt>
                <c:pt idx="643">
                  <c:v>98.383304940374785</c:v>
                </c:pt>
                <c:pt idx="644">
                  <c:v>98.705281090289603</c:v>
                </c:pt>
                <c:pt idx="645">
                  <c:v>97.155025553662682</c:v>
                </c:pt>
                <c:pt idx="646">
                  <c:v>98.398807495741053</c:v>
                </c:pt>
                <c:pt idx="647">
                  <c:v>98.781942078364565</c:v>
                </c:pt>
                <c:pt idx="648">
                  <c:v>97.802385008517874</c:v>
                </c:pt>
                <c:pt idx="649">
                  <c:v>97.61499148211243</c:v>
                </c:pt>
                <c:pt idx="650">
                  <c:v>98.534923339011925</c:v>
                </c:pt>
                <c:pt idx="651">
                  <c:v>98.040885860306631</c:v>
                </c:pt>
                <c:pt idx="652">
                  <c:v>98.074957410562178</c:v>
                </c:pt>
                <c:pt idx="653">
                  <c:v>98.074957410562178</c:v>
                </c:pt>
                <c:pt idx="654">
                  <c:v>98.534923339011925</c:v>
                </c:pt>
                <c:pt idx="655">
                  <c:v>99.148211243611584</c:v>
                </c:pt>
                <c:pt idx="656">
                  <c:v>99.693356047700163</c:v>
                </c:pt>
                <c:pt idx="657">
                  <c:v>99.982964224872234</c:v>
                </c:pt>
                <c:pt idx="658">
                  <c:v>102.57240204429301</c:v>
                </c:pt>
                <c:pt idx="659">
                  <c:v>101.89097103918228</c:v>
                </c:pt>
                <c:pt idx="660">
                  <c:v>102.5212947189097</c:v>
                </c:pt>
                <c:pt idx="661">
                  <c:v>102.45315161839864</c:v>
                </c:pt>
                <c:pt idx="662">
                  <c:v>102.75979557069846</c:v>
                </c:pt>
                <c:pt idx="663">
                  <c:v>103.44122657580918</c:v>
                </c:pt>
                <c:pt idx="664">
                  <c:v>103.35604770017035</c:v>
                </c:pt>
                <c:pt idx="665">
                  <c:v>103.93526405451448</c:v>
                </c:pt>
                <c:pt idx="666">
                  <c:v>104.15672913117547</c:v>
                </c:pt>
                <c:pt idx="667">
                  <c:v>104.02044293015331</c:v>
                </c:pt>
                <c:pt idx="668">
                  <c:v>104.22487223168653</c:v>
                </c:pt>
                <c:pt idx="669">
                  <c:v>103.57751277683134</c:v>
                </c:pt>
                <c:pt idx="670">
                  <c:v>102.58943781942078</c:v>
                </c:pt>
                <c:pt idx="671">
                  <c:v>102.57240204429301</c:v>
                </c:pt>
                <c:pt idx="672">
                  <c:v>102.81090289608177</c:v>
                </c:pt>
                <c:pt idx="673">
                  <c:v>104.20783645655878</c:v>
                </c:pt>
                <c:pt idx="674">
                  <c:v>105.05962521294718</c:v>
                </c:pt>
                <c:pt idx="675">
                  <c:v>104.83816013628619</c:v>
                </c:pt>
                <c:pt idx="676">
                  <c:v>104.68483816013629</c:v>
                </c:pt>
                <c:pt idx="677">
                  <c:v>104.22487223168653</c:v>
                </c:pt>
                <c:pt idx="678">
                  <c:v>105.17035775127768</c:v>
                </c:pt>
                <c:pt idx="679">
                  <c:v>105.34923339011925</c:v>
                </c:pt>
                <c:pt idx="680">
                  <c:v>105.05962521294718</c:v>
                </c:pt>
                <c:pt idx="681">
                  <c:v>105.74105621805792</c:v>
                </c:pt>
                <c:pt idx="682">
                  <c:v>105.79216354344123</c:v>
                </c:pt>
                <c:pt idx="683">
                  <c:v>104.8977853492334</c:v>
                </c:pt>
                <c:pt idx="684">
                  <c:v>105.0954003407155</c:v>
                </c:pt>
                <c:pt idx="685">
                  <c:v>104.34412265758091</c:v>
                </c:pt>
                <c:pt idx="686">
                  <c:v>104.20783645655878</c:v>
                </c:pt>
                <c:pt idx="687">
                  <c:v>102.98126064735946</c:v>
                </c:pt>
                <c:pt idx="688">
                  <c:v>103.98637137989778</c:v>
                </c:pt>
                <c:pt idx="689">
                  <c:v>104.8892674616695</c:v>
                </c:pt>
                <c:pt idx="690">
                  <c:v>104.12265758091992</c:v>
                </c:pt>
                <c:pt idx="691">
                  <c:v>102.35093696763202</c:v>
                </c:pt>
                <c:pt idx="692">
                  <c:v>102.23168654173764</c:v>
                </c:pt>
                <c:pt idx="693">
                  <c:v>102.06132879045995</c:v>
                </c:pt>
                <c:pt idx="694">
                  <c:v>100.80068143100512</c:v>
                </c:pt>
                <c:pt idx="695">
                  <c:v>100.80068143100512</c:v>
                </c:pt>
                <c:pt idx="696">
                  <c:v>102.74275979557071</c:v>
                </c:pt>
                <c:pt idx="697">
                  <c:v>103.6626916524702</c:v>
                </c:pt>
                <c:pt idx="698">
                  <c:v>103.57751277683134</c:v>
                </c:pt>
                <c:pt idx="699">
                  <c:v>104.13969335604769</c:v>
                </c:pt>
                <c:pt idx="700">
                  <c:v>105.57069846678021</c:v>
                </c:pt>
                <c:pt idx="701">
                  <c:v>106.76320272572401</c:v>
                </c:pt>
                <c:pt idx="702">
                  <c:v>107.13798977853493</c:v>
                </c:pt>
                <c:pt idx="703">
                  <c:v>106.52470187393526</c:v>
                </c:pt>
                <c:pt idx="704">
                  <c:v>107.03577512776829</c:v>
                </c:pt>
                <c:pt idx="705">
                  <c:v>107.87052810902895</c:v>
                </c:pt>
                <c:pt idx="706">
                  <c:v>107.93867120954003</c:v>
                </c:pt>
                <c:pt idx="707">
                  <c:v>110.81771720613287</c:v>
                </c:pt>
                <c:pt idx="708">
                  <c:v>110.28960817717204</c:v>
                </c:pt>
                <c:pt idx="709">
                  <c:v>109.48040885860306</c:v>
                </c:pt>
                <c:pt idx="710">
                  <c:v>109.45485519591141</c:v>
                </c:pt>
                <c:pt idx="711">
                  <c:v>109.28449744463373</c:v>
                </c:pt>
                <c:pt idx="712">
                  <c:v>109.40374787052811</c:v>
                </c:pt>
                <c:pt idx="713">
                  <c:v>109.86371379897784</c:v>
                </c:pt>
                <c:pt idx="714">
                  <c:v>109.47189097103917</c:v>
                </c:pt>
                <c:pt idx="715">
                  <c:v>108.68994889267461</c:v>
                </c:pt>
                <c:pt idx="716">
                  <c:v>109.26746166950596</c:v>
                </c:pt>
                <c:pt idx="717">
                  <c:v>109.23339011925042</c:v>
                </c:pt>
                <c:pt idx="718">
                  <c:v>108.51788756388416</c:v>
                </c:pt>
                <c:pt idx="719">
                  <c:v>108.77342419080067</c:v>
                </c:pt>
                <c:pt idx="720">
                  <c:v>107.64906303236796</c:v>
                </c:pt>
                <c:pt idx="721">
                  <c:v>106.81431005110733</c:v>
                </c:pt>
                <c:pt idx="722">
                  <c:v>107.27427597955706</c:v>
                </c:pt>
                <c:pt idx="723">
                  <c:v>109.19931856899487</c:v>
                </c:pt>
                <c:pt idx="724">
                  <c:v>109.778534923339</c:v>
                </c:pt>
                <c:pt idx="725">
                  <c:v>110.15332197614991</c:v>
                </c:pt>
                <c:pt idx="726">
                  <c:v>109.62521294718908</c:v>
                </c:pt>
                <c:pt idx="727">
                  <c:v>110.45144804088585</c:v>
                </c:pt>
                <c:pt idx="728">
                  <c:v>111.90800681431003</c:v>
                </c:pt>
                <c:pt idx="729">
                  <c:v>112.572402044293</c:v>
                </c:pt>
                <c:pt idx="730">
                  <c:v>112.74275979557072</c:v>
                </c:pt>
                <c:pt idx="731">
                  <c:v>113.8671209540034</c:v>
                </c:pt>
                <c:pt idx="732">
                  <c:v>112.75979557069846</c:v>
                </c:pt>
                <c:pt idx="733">
                  <c:v>113.54344122657581</c:v>
                </c:pt>
                <c:pt idx="734">
                  <c:v>113.21124361158432</c:v>
                </c:pt>
                <c:pt idx="735">
                  <c:v>113.03236797274275</c:v>
                </c:pt>
                <c:pt idx="736">
                  <c:v>113.2708688245315</c:v>
                </c:pt>
                <c:pt idx="737">
                  <c:v>112.86201022146507</c:v>
                </c:pt>
                <c:pt idx="738">
                  <c:v>112.23168654173763</c:v>
                </c:pt>
                <c:pt idx="739">
                  <c:v>111.68654173764907</c:v>
                </c:pt>
                <c:pt idx="740">
                  <c:v>112.23168654173763</c:v>
                </c:pt>
                <c:pt idx="741">
                  <c:v>111.25212947189098</c:v>
                </c:pt>
                <c:pt idx="742">
                  <c:v>112.23168654173763</c:v>
                </c:pt>
                <c:pt idx="743">
                  <c:v>110.45996592844975</c:v>
                </c:pt>
                <c:pt idx="744">
                  <c:v>111.10732538330493</c:v>
                </c:pt>
                <c:pt idx="745">
                  <c:v>111.34582623509368</c:v>
                </c:pt>
                <c:pt idx="746">
                  <c:v>110.97103918228279</c:v>
                </c:pt>
                <c:pt idx="747">
                  <c:v>111.32879045996592</c:v>
                </c:pt>
                <c:pt idx="748">
                  <c:v>111.83134582623508</c:v>
                </c:pt>
                <c:pt idx="749">
                  <c:v>112.74105621805792</c:v>
                </c:pt>
                <c:pt idx="750">
                  <c:v>112.74275979557072</c:v>
                </c:pt>
                <c:pt idx="751">
                  <c:v>112.45315161839864</c:v>
                </c:pt>
                <c:pt idx="752">
                  <c:v>111.66950596252127</c:v>
                </c:pt>
                <c:pt idx="753">
                  <c:v>112.36797274275978</c:v>
                </c:pt>
                <c:pt idx="754">
                  <c:v>112.69165247018739</c:v>
                </c:pt>
                <c:pt idx="755">
                  <c:v>112.35093696763204</c:v>
                </c:pt>
                <c:pt idx="756">
                  <c:v>112.35093696763204</c:v>
                </c:pt>
                <c:pt idx="757">
                  <c:v>112.62350936967631</c:v>
                </c:pt>
                <c:pt idx="758">
                  <c:v>112.62350936967631</c:v>
                </c:pt>
                <c:pt idx="759">
                  <c:v>112.8449744463373</c:v>
                </c:pt>
                <c:pt idx="760">
                  <c:v>112.01022146507667</c:v>
                </c:pt>
                <c:pt idx="761">
                  <c:v>111.22657580919932</c:v>
                </c:pt>
                <c:pt idx="762">
                  <c:v>110.63032367972743</c:v>
                </c:pt>
                <c:pt idx="763">
                  <c:v>109.99999999999999</c:v>
                </c:pt>
                <c:pt idx="764">
                  <c:v>111.36286201022148</c:v>
                </c:pt>
                <c:pt idx="765">
                  <c:v>111.24361158432707</c:v>
                </c:pt>
                <c:pt idx="766">
                  <c:v>111.05621805792163</c:v>
                </c:pt>
                <c:pt idx="767">
                  <c:v>110.01703577512775</c:v>
                </c:pt>
                <c:pt idx="768">
                  <c:v>109.21635434412265</c:v>
                </c:pt>
                <c:pt idx="769">
                  <c:v>109.14821124361156</c:v>
                </c:pt>
                <c:pt idx="770">
                  <c:v>109.93185689948892</c:v>
                </c:pt>
                <c:pt idx="771">
                  <c:v>109.45485519591141</c:v>
                </c:pt>
                <c:pt idx="772">
                  <c:v>110.22146507666099</c:v>
                </c:pt>
                <c:pt idx="773">
                  <c:v>110.22146507666099</c:v>
                </c:pt>
                <c:pt idx="774">
                  <c:v>110.85178875638839</c:v>
                </c:pt>
                <c:pt idx="775">
                  <c:v>111.99318568994887</c:v>
                </c:pt>
                <c:pt idx="776">
                  <c:v>112.21465076660988</c:v>
                </c:pt>
                <c:pt idx="777">
                  <c:v>112.21465076660988</c:v>
                </c:pt>
                <c:pt idx="778">
                  <c:v>112.82793867120955</c:v>
                </c:pt>
                <c:pt idx="779">
                  <c:v>113.40715502555365</c:v>
                </c:pt>
                <c:pt idx="780">
                  <c:v>113.88415672913116</c:v>
                </c:pt>
                <c:pt idx="781">
                  <c:v>114.30153321976148</c:v>
                </c:pt>
                <c:pt idx="782">
                  <c:v>114.30153321976148</c:v>
                </c:pt>
                <c:pt idx="783">
                  <c:v>112.28279386712094</c:v>
                </c:pt>
                <c:pt idx="784">
                  <c:v>112.40204429301532</c:v>
                </c:pt>
                <c:pt idx="785">
                  <c:v>112.26575809199319</c:v>
                </c:pt>
                <c:pt idx="786">
                  <c:v>112.89608177172059</c:v>
                </c:pt>
                <c:pt idx="787">
                  <c:v>112.86201022146507</c:v>
                </c:pt>
                <c:pt idx="788">
                  <c:v>112.77683134582624</c:v>
                </c:pt>
                <c:pt idx="789">
                  <c:v>113.81601362862011</c:v>
                </c:pt>
                <c:pt idx="790">
                  <c:v>112.82793867120955</c:v>
                </c:pt>
                <c:pt idx="791">
                  <c:v>113.73083475298127</c:v>
                </c:pt>
                <c:pt idx="792">
                  <c:v>114.20783645655878</c:v>
                </c:pt>
                <c:pt idx="793">
                  <c:v>114.15672913117547</c:v>
                </c:pt>
                <c:pt idx="794">
                  <c:v>113.81601362862011</c:v>
                </c:pt>
                <c:pt idx="795">
                  <c:v>113.81601362862011</c:v>
                </c:pt>
                <c:pt idx="796">
                  <c:v>114.36115843270866</c:v>
                </c:pt>
                <c:pt idx="797">
                  <c:v>114.36115843270866</c:v>
                </c:pt>
                <c:pt idx="798">
                  <c:v>113.59454855195912</c:v>
                </c:pt>
                <c:pt idx="799">
                  <c:v>110.4770017035775</c:v>
                </c:pt>
                <c:pt idx="800">
                  <c:v>109.96592844974444</c:v>
                </c:pt>
                <c:pt idx="801">
                  <c:v>110.91993185689948</c:v>
                </c:pt>
                <c:pt idx="802">
                  <c:v>109.6763202725724</c:v>
                </c:pt>
                <c:pt idx="803">
                  <c:v>110.23850085178874</c:v>
                </c:pt>
                <c:pt idx="804">
                  <c:v>108.36456558773423</c:v>
                </c:pt>
                <c:pt idx="805">
                  <c:v>106.14991482112437</c:v>
                </c:pt>
                <c:pt idx="806">
                  <c:v>107.37649063032369</c:v>
                </c:pt>
                <c:pt idx="807">
                  <c:v>107.59795570698465</c:v>
                </c:pt>
                <c:pt idx="808">
                  <c:v>109.50596252129472</c:v>
                </c:pt>
                <c:pt idx="809">
                  <c:v>110.93696763202725</c:v>
                </c:pt>
                <c:pt idx="810">
                  <c:v>110.56218057921636</c:v>
                </c:pt>
                <c:pt idx="811">
                  <c:v>112.31686541737649</c:v>
                </c:pt>
                <c:pt idx="812">
                  <c:v>112.50425894378195</c:v>
                </c:pt>
                <c:pt idx="813">
                  <c:v>112.8449744463373</c:v>
                </c:pt>
                <c:pt idx="814">
                  <c:v>113.2708688245315</c:v>
                </c:pt>
                <c:pt idx="815">
                  <c:v>113.2708688245315</c:v>
                </c:pt>
                <c:pt idx="816">
                  <c:v>114.24190800681431</c:v>
                </c:pt>
                <c:pt idx="817">
                  <c:v>113.47529812606474</c:v>
                </c:pt>
                <c:pt idx="818">
                  <c:v>113.8671209540034</c:v>
                </c:pt>
                <c:pt idx="819">
                  <c:v>114.08858603066439</c:v>
                </c:pt>
                <c:pt idx="820">
                  <c:v>115.07666098807493</c:v>
                </c:pt>
                <c:pt idx="821">
                  <c:v>114.80408858603066</c:v>
                </c:pt>
                <c:pt idx="822">
                  <c:v>114.41226575809198</c:v>
                </c:pt>
                <c:pt idx="823">
                  <c:v>114.80408858603066</c:v>
                </c:pt>
                <c:pt idx="824">
                  <c:v>115.00851788756388</c:v>
                </c:pt>
                <c:pt idx="825">
                  <c:v>112.572402044293</c:v>
                </c:pt>
                <c:pt idx="826">
                  <c:v>114.80408858603066</c:v>
                </c:pt>
                <c:pt idx="827">
                  <c:v>114.70187393526405</c:v>
                </c:pt>
                <c:pt idx="828">
                  <c:v>115.89437819420783</c:v>
                </c:pt>
                <c:pt idx="829">
                  <c:v>115.26405451448041</c:v>
                </c:pt>
                <c:pt idx="830">
                  <c:v>114.54855195911414</c:v>
                </c:pt>
                <c:pt idx="831">
                  <c:v>113.7137989778535</c:v>
                </c:pt>
                <c:pt idx="832">
                  <c:v>113.28790459965927</c:v>
                </c:pt>
                <c:pt idx="833">
                  <c:v>111.175468483816</c:v>
                </c:pt>
                <c:pt idx="834">
                  <c:v>110.93696763202725</c:v>
                </c:pt>
                <c:pt idx="835">
                  <c:v>112.33390119250426</c:v>
                </c:pt>
                <c:pt idx="836">
                  <c:v>113.03236797274275</c:v>
                </c:pt>
                <c:pt idx="837">
                  <c:v>111.65247018739353</c:v>
                </c:pt>
                <c:pt idx="838">
                  <c:v>111.22657580919932</c:v>
                </c:pt>
                <c:pt idx="839">
                  <c:v>111.00511073253831</c:v>
                </c:pt>
                <c:pt idx="840">
                  <c:v>111.29471890971038</c:v>
                </c:pt>
                <c:pt idx="841">
                  <c:v>112.50425894378195</c:v>
                </c:pt>
                <c:pt idx="842">
                  <c:v>112.48722316865415</c:v>
                </c:pt>
                <c:pt idx="843">
                  <c:v>113.04940374787051</c:v>
                </c:pt>
                <c:pt idx="844">
                  <c:v>113.90119250425894</c:v>
                </c:pt>
                <c:pt idx="845">
                  <c:v>114.48040885860307</c:v>
                </c:pt>
                <c:pt idx="846">
                  <c:v>115.21294718909709</c:v>
                </c:pt>
                <c:pt idx="847">
                  <c:v>115.4344122657581</c:v>
                </c:pt>
                <c:pt idx="848">
                  <c:v>115.11073253833048</c:v>
                </c:pt>
                <c:pt idx="849">
                  <c:v>114.75298126064735</c:v>
                </c:pt>
                <c:pt idx="850">
                  <c:v>114.20783645655878</c:v>
                </c:pt>
                <c:pt idx="851">
                  <c:v>114.1396933560477</c:v>
                </c:pt>
                <c:pt idx="852">
                  <c:v>115.60477001703578</c:v>
                </c:pt>
                <c:pt idx="853">
                  <c:v>113.56047700170357</c:v>
                </c:pt>
                <c:pt idx="854">
                  <c:v>112.87904599659284</c:v>
                </c:pt>
                <c:pt idx="855">
                  <c:v>113.52640545144803</c:v>
                </c:pt>
                <c:pt idx="856">
                  <c:v>113.04940374787051</c:v>
                </c:pt>
                <c:pt idx="857">
                  <c:v>114.44633730834755</c:v>
                </c:pt>
                <c:pt idx="858">
                  <c:v>115.04258943781942</c:v>
                </c:pt>
                <c:pt idx="859">
                  <c:v>115.04258943781942</c:v>
                </c:pt>
                <c:pt idx="860">
                  <c:v>115.19591141396934</c:v>
                </c:pt>
                <c:pt idx="861">
                  <c:v>115.67291311754686</c:v>
                </c:pt>
                <c:pt idx="862">
                  <c:v>115.40034071550254</c:v>
                </c:pt>
                <c:pt idx="863">
                  <c:v>115.38330494037479</c:v>
                </c:pt>
                <c:pt idx="864">
                  <c:v>114.82112436115844</c:v>
                </c:pt>
                <c:pt idx="865">
                  <c:v>115.17887563884157</c:v>
                </c:pt>
                <c:pt idx="866">
                  <c:v>115.92844974446336</c:v>
                </c:pt>
                <c:pt idx="867">
                  <c:v>116.3884156729131</c:v>
                </c:pt>
                <c:pt idx="868">
                  <c:v>116.71209540034071</c:v>
                </c:pt>
                <c:pt idx="869">
                  <c:v>116.52470187393527</c:v>
                </c:pt>
                <c:pt idx="870">
                  <c:v>116.43952299829641</c:v>
                </c:pt>
                <c:pt idx="871">
                  <c:v>116.23509369676322</c:v>
                </c:pt>
                <c:pt idx="872">
                  <c:v>116.37137989778535</c:v>
                </c:pt>
                <c:pt idx="873">
                  <c:v>116.3884156729131</c:v>
                </c:pt>
                <c:pt idx="874">
                  <c:v>116.21805792163542</c:v>
                </c:pt>
                <c:pt idx="875">
                  <c:v>116.98466780238502</c:v>
                </c:pt>
                <c:pt idx="876">
                  <c:v>117.15502555366268</c:v>
                </c:pt>
                <c:pt idx="877">
                  <c:v>116.93356047700169</c:v>
                </c:pt>
                <c:pt idx="878">
                  <c:v>116.42248722316866</c:v>
                </c:pt>
                <c:pt idx="879">
                  <c:v>116.67802385008517</c:v>
                </c:pt>
                <c:pt idx="880">
                  <c:v>116.43952299829641</c:v>
                </c:pt>
                <c:pt idx="881">
                  <c:v>115.70698466780239</c:v>
                </c:pt>
                <c:pt idx="882">
                  <c:v>116.6098807495741</c:v>
                </c:pt>
                <c:pt idx="883">
                  <c:v>116.76320272572403</c:v>
                </c:pt>
                <c:pt idx="884">
                  <c:v>117.06984667802385</c:v>
                </c:pt>
                <c:pt idx="885">
                  <c:v>117.06984667802385</c:v>
                </c:pt>
                <c:pt idx="886">
                  <c:v>117.90459965928449</c:v>
                </c:pt>
                <c:pt idx="887">
                  <c:v>117.51277683134582</c:v>
                </c:pt>
                <c:pt idx="888">
                  <c:v>118.2282793867121</c:v>
                </c:pt>
                <c:pt idx="889">
                  <c:v>118.24531516183984</c:v>
                </c:pt>
                <c:pt idx="890">
                  <c:v>118.48381601362861</c:v>
                </c:pt>
                <c:pt idx="891">
                  <c:v>118.19420783645656</c:v>
                </c:pt>
                <c:pt idx="892">
                  <c:v>118.16013628620101</c:v>
                </c:pt>
                <c:pt idx="893">
                  <c:v>118.97785349233389</c:v>
                </c:pt>
                <c:pt idx="894">
                  <c:v>119.62521294718908</c:v>
                </c:pt>
                <c:pt idx="895">
                  <c:v>119.50596252129473</c:v>
                </c:pt>
                <c:pt idx="896">
                  <c:v>119.2504258943782</c:v>
                </c:pt>
                <c:pt idx="897">
                  <c:v>118.6541737649063</c:v>
                </c:pt>
                <c:pt idx="898">
                  <c:v>118.68824531516185</c:v>
                </c:pt>
                <c:pt idx="899">
                  <c:v>118.77342419080068</c:v>
                </c:pt>
                <c:pt idx="900">
                  <c:v>118.8074957410562</c:v>
                </c:pt>
                <c:pt idx="901">
                  <c:v>118.72231686541737</c:v>
                </c:pt>
                <c:pt idx="902">
                  <c:v>119.74446337308349</c:v>
                </c:pt>
                <c:pt idx="903">
                  <c:v>120.39182282793868</c:v>
                </c:pt>
                <c:pt idx="904">
                  <c:v>120.18739352640544</c:v>
                </c:pt>
                <c:pt idx="905">
                  <c:v>119.86371379897784</c:v>
                </c:pt>
                <c:pt idx="906">
                  <c:v>119.11413969335605</c:v>
                </c:pt>
                <c:pt idx="907">
                  <c:v>116.21805792163542</c:v>
                </c:pt>
                <c:pt idx="908">
                  <c:v>116.30323679727425</c:v>
                </c:pt>
                <c:pt idx="909">
                  <c:v>116.37137989778535</c:v>
                </c:pt>
                <c:pt idx="910">
                  <c:v>116.47359454855194</c:v>
                </c:pt>
                <c:pt idx="911">
                  <c:v>117.49574105621805</c:v>
                </c:pt>
                <c:pt idx="912">
                  <c:v>117.6831345826235</c:v>
                </c:pt>
                <c:pt idx="913">
                  <c:v>117.92163543441225</c:v>
                </c:pt>
                <c:pt idx="914">
                  <c:v>117.92163543441225</c:v>
                </c:pt>
                <c:pt idx="915">
                  <c:v>117.00170357751279</c:v>
                </c:pt>
                <c:pt idx="916">
                  <c:v>115.77512776831344</c:v>
                </c:pt>
                <c:pt idx="917">
                  <c:v>116.14991482112438</c:v>
                </c:pt>
                <c:pt idx="918">
                  <c:v>114.87223168654175</c:v>
                </c:pt>
                <c:pt idx="919">
                  <c:v>114.94037478705282</c:v>
                </c:pt>
                <c:pt idx="920">
                  <c:v>115.79216354344122</c:v>
                </c:pt>
                <c:pt idx="921">
                  <c:v>115.50255536626915</c:v>
                </c:pt>
                <c:pt idx="922">
                  <c:v>116.21805792163542</c:v>
                </c:pt>
                <c:pt idx="923">
                  <c:v>114.73577512776831</c:v>
                </c:pt>
                <c:pt idx="924">
                  <c:v>115.63884156729129</c:v>
                </c:pt>
                <c:pt idx="925">
                  <c:v>115.21294718909709</c:v>
                </c:pt>
                <c:pt idx="926">
                  <c:v>115.72402044293015</c:v>
                </c:pt>
                <c:pt idx="927">
                  <c:v>115.9625212947189</c:v>
                </c:pt>
                <c:pt idx="928">
                  <c:v>116.23509369676322</c:v>
                </c:pt>
                <c:pt idx="929">
                  <c:v>115.7580919931857</c:v>
                </c:pt>
                <c:pt idx="930">
                  <c:v>115.77512776831344</c:v>
                </c:pt>
                <c:pt idx="931">
                  <c:v>115.53662691652468</c:v>
                </c:pt>
                <c:pt idx="932">
                  <c:v>115.36626916524702</c:v>
                </c:pt>
                <c:pt idx="933">
                  <c:v>113.4412265758092</c:v>
                </c:pt>
                <c:pt idx="934">
                  <c:v>112.65758091993186</c:v>
                </c:pt>
                <c:pt idx="935">
                  <c:v>113.18568994889266</c:v>
                </c:pt>
                <c:pt idx="936">
                  <c:v>111.73764906303236</c:v>
                </c:pt>
                <c:pt idx="937">
                  <c:v>111.46507666098809</c:v>
                </c:pt>
                <c:pt idx="938">
                  <c:v>110.56218057921636</c:v>
                </c:pt>
                <c:pt idx="939">
                  <c:v>111.20954003407155</c:v>
                </c:pt>
                <c:pt idx="940">
                  <c:v>111.63543441226575</c:v>
                </c:pt>
                <c:pt idx="941">
                  <c:v>111.55025553662692</c:v>
                </c:pt>
                <c:pt idx="942">
                  <c:v>112.18057921635433</c:v>
                </c:pt>
                <c:pt idx="943">
                  <c:v>112.77683134582624</c:v>
                </c:pt>
                <c:pt idx="944">
                  <c:v>112.65758091993186</c:v>
                </c:pt>
                <c:pt idx="945">
                  <c:v>113.3901192504259</c:v>
                </c:pt>
                <c:pt idx="946">
                  <c:v>113.66269165247019</c:v>
                </c:pt>
                <c:pt idx="947">
                  <c:v>113.30494037478707</c:v>
                </c:pt>
                <c:pt idx="948">
                  <c:v>113.78194207836457</c:v>
                </c:pt>
                <c:pt idx="949">
                  <c:v>113.23679727427599</c:v>
                </c:pt>
                <c:pt idx="950">
                  <c:v>113.96933560477002</c:v>
                </c:pt>
                <c:pt idx="951">
                  <c:v>113.98637137989778</c:v>
                </c:pt>
                <c:pt idx="952">
                  <c:v>114.20783645655878</c:v>
                </c:pt>
                <c:pt idx="953">
                  <c:v>113.69676320272571</c:v>
                </c:pt>
                <c:pt idx="954">
                  <c:v>113.64565587734241</c:v>
                </c:pt>
                <c:pt idx="955">
                  <c:v>113.64565587734241</c:v>
                </c:pt>
                <c:pt idx="956">
                  <c:v>113.8671209540034</c:v>
                </c:pt>
                <c:pt idx="957">
                  <c:v>114.66780238500851</c:v>
                </c:pt>
                <c:pt idx="958">
                  <c:v>114.12265758091993</c:v>
                </c:pt>
                <c:pt idx="959">
                  <c:v>114.1396933560477</c:v>
                </c:pt>
                <c:pt idx="960">
                  <c:v>112.93015332197615</c:v>
                </c:pt>
                <c:pt idx="961">
                  <c:v>112.60647359454853</c:v>
                </c:pt>
                <c:pt idx="962">
                  <c:v>113.25383304940375</c:v>
                </c:pt>
                <c:pt idx="963">
                  <c:v>112.62350936967631</c:v>
                </c:pt>
                <c:pt idx="964">
                  <c:v>112.47018739352639</c:v>
                </c:pt>
                <c:pt idx="965">
                  <c:v>112.23168654173763</c:v>
                </c:pt>
                <c:pt idx="966">
                  <c:v>112.70868824531514</c:v>
                </c:pt>
                <c:pt idx="967">
                  <c:v>111.90800681431003</c:v>
                </c:pt>
                <c:pt idx="968">
                  <c:v>112.77683134582624</c:v>
                </c:pt>
                <c:pt idx="969">
                  <c:v>112.38500851788756</c:v>
                </c:pt>
                <c:pt idx="970">
                  <c:v>111.89097103918229</c:v>
                </c:pt>
                <c:pt idx="971">
                  <c:v>110.95400340715503</c:v>
                </c:pt>
                <c:pt idx="972">
                  <c:v>111.51618398637136</c:v>
                </c:pt>
                <c:pt idx="973">
                  <c:v>109.88074957410561</c:v>
                </c:pt>
                <c:pt idx="974">
                  <c:v>110.34071550255535</c:v>
                </c:pt>
                <c:pt idx="975">
                  <c:v>109.31856899488928</c:v>
                </c:pt>
                <c:pt idx="976">
                  <c:v>109.23339011925042</c:v>
                </c:pt>
                <c:pt idx="977">
                  <c:v>107.93867120954003</c:v>
                </c:pt>
                <c:pt idx="978">
                  <c:v>106.78023850085179</c:v>
                </c:pt>
                <c:pt idx="979">
                  <c:v>106.78023850085179</c:v>
                </c:pt>
                <c:pt idx="980">
                  <c:v>107.46166950596252</c:v>
                </c:pt>
                <c:pt idx="981">
                  <c:v>105.63884156729131</c:v>
                </c:pt>
                <c:pt idx="982">
                  <c:v>107.30834752981259</c:v>
                </c:pt>
                <c:pt idx="983">
                  <c:v>104.42930153321974</c:v>
                </c:pt>
                <c:pt idx="984">
                  <c:v>102.86201022146508</c:v>
                </c:pt>
                <c:pt idx="985">
                  <c:v>102.72572402044291</c:v>
                </c:pt>
                <c:pt idx="986">
                  <c:v>102.98126064735946</c:v>
                </c:pt>
                <c:pt idx="987">
                  <c:v>102.36797274275979</c:v>
                </c:pt>
                <c:pt idx="988">
                  <c:v>101.41396933560476</c:v>
                </c:pt>
                <c:pt idx="989">
                  <c:v>103.30494037478705</c:v>
                </c:pt>
                <c:pt idx="990">
                  <c:v>103.95229982964224</c:v>
                </c:pt>
                <c:pt idx="991">
                  <c:v>105.19591141396933</c:v>
                </c:pt>
                <c:pt idx="992">
                  <c:v>104.42930153321974</c:v>
                </c:pt>
                <c:pt idx="993">
                  <c:v>105.4344122657581</c:v>
                </c:pt>
                <c:pt idx="994">
                  <c:v>106.0136286201022</c:v>
                </c:pt>
                <c:pt idx="995">
                  <c:v>105.41737649063032</c:v>
                </c:pt>
                <c:pt idx="996">
                  <c:v>107.01873935264055</c:v>
                </c:pt>
                <c:pt idx="997">
                  <c:v>106.20102214650767</c:v>
                </c:pt>
                <c:pt idx="998">
                  <c:v>106.96763202725722</c:v>
                </c:pt>
                <c:pt idx="999">
                  <c:v>108.94378194207836</c:v>
                </c:pt>
                <c:pt idx="1000">
                  <c:v>108.0068143100511</c:v>
                </c:pt>
                <c:pt idx="1001">
                  <c:v>107.39352640545144</c:v>
                </c:pt>
                <c:pt idx="1002">
                  <c:v>107.59795570698465</c:v>
                </c:pt>
                <c:pt idx="1003">
                  <c:v>107.01873935264055</c:v>
                </c:pt>
                <c:pt idx="1004">
                  <c:v>107.06984667802384</c:v>
                </c:pt>
                <c:pt idx="1005">
                  <c:v>107.54684838160135</c:v>
                </c:pt>
                <c:pt idx="1006">
                  <c:v>108.19420783645654</c:v>
                </c:pt>
                <c:pt idx="1007">
                  <c:v>107.27427597955706</c:v>
                </c:pt>
                <c:pt idx="1008">
                  <c:v>107.78534923339012</c:v>
                </c:pt>
                <c:pt idx="1009">
                  <c:v>107.93867120954003</c:v>
                </c:pt>
                <c:pt idx="1010">
                  <c:v>107.51277683134582</c:v>
                </c:pt>
                <c:pt idx="1011">
                  <c:v>108.68824531516184</c:v>
                </c:pt>
                <c:pt idx="1012">
                  <c:v>108.36456558773423</c:v>
                </c:pt>
                <c:pt idx="1013">
                  <c:v>107.71720613287903</c:v>
                </c:pt>
                <c:pt idx="1014">
                  <c:v>108.65417376490629</c:v>
                </c:pt>
                <c:pt idx="1015">
                  <c:v>109.28449744463373</c:v>
                </c:pt>
                <c:pt idx="1016">
                  <c:v>109.47189097103917</c:v>
                </c:pt>
                <c:pt idx="1017">
                  <c:v>109.8977853492334</c:v>
                </c:pt>
                <c:pt idx="1018">
                  <c:v>109.8977853492334</c:v>
                </c:pt>
                <c:pt idx="1019">
                  <c:v>109.01192504258943</c:v>
                </c:pt>
                <c:pt idx="1020">
                  <c:v>108.90971039182283</c:v>
                </c:pt>
                <c:pt idx="1021">
                  <c:v>109.21635434412265</c:v>
                </c:pt>
                <c:pt idx="1022">
                  <c:v>109.08006814310052</c:v>
                </c:pt>
                <c:pt idx="1023">
                  <c:v>108.72231686541738</c:v>
                </c:pt>
                <c:pt idx="1024">
                  <c:v>108.96081771720614</c:v>
                </c:pt>
                <c:pt idx="1025">
                  <c:v>108.0068143100511</c:v>
                </c:pt>
                <c:pt idx="1026">
                  <c:v>107.42759795570697</c:v>
                </c:pt>
                <c:pt idx="1027">
                  <c:v>106.06473594548551</c:v>
                </c:pt>
                <c:pt idx="1028">
                  <c:v>105.92844974446336</c:v>
                </c:pt>
                <c:pt idx="1029">
                  <c:v>103.88415672913116</c:v>
                </c:pt>
                <c:pt idx="1030">
                  <c:v>102.16354344122658</c:v>
                </c:pt>
                <c:pt idx="1031">
                  <c:v>102.8960817717206</c:v>
                </c:pt>
                <c:pt idx="1032">
                  <c:v>103.11754684838159</c:v>
                </c:pt>
                <c:pt idx="1033">
                  <c:v>104.95741056218057</c:v>
                </c:pt>
                <c:pt idx="1034">
                  <c:v>105.1107325383305</c:v>
                </c:pt>
                <c:pt idx="1035">
                  <c:v>105.62180579216354</c:v>
                </c:pt>
                <c:pt idx="1036">
                  <c:v>105.28109028960817</c:v>
                </c:pt>
                <c:pt idx="1037">
                  <c:v>105.75809199318569</c:v>
                </c:pt>
                <c:pt idx="1038">
                  <c:v>105.75809199318569</c:v>
                </c:pt>
                <c:pt idx="1039">
                  <c:v>106.03066439522999</c:v>
                </c:pt>
                <c:pt idx="1040">
                  <c:v>105.26405451448039</c:v>
                </c:pt>
                <c:pt idx="1041">
                  <c:v>104.29301533219761</c:v>
                </c:pt>
                <c:pt idx="1042">
                  <c:v>103.64565587734242</c:v>
                </c:pt>
                <c:pt idx="1043">
                  <c:v>103.64565587734242</c:v>
                </c:pt>
                <c:pt idx="1044">
                  <c:v>103.20272572402042</c:v>
                </c:pt>
                <c:pt idx="1045">
                  <c:v>100.76660988074957</c:v>
                </c:pt>
                <c:pt idx="1046">
                  <c:v>99.625212947189084</c:v>
                </c:pt>
                <c:pt idx="1047">
                  <c:v>100.73253833049405</c:v>
                </c:pt>
                <c:pt idx="1048">
                  <c:v>102.09540034071549</c:v>
                </c:pt>
                <c:pt idx="1049">
                  <c:v>101.60136286201022</c:v>
                </c:pt>
                <c:pt idx="1050">
                  <c:v>101.36286201022146</c:v>
                </c:pt>
                <c:pt idx="1051">
                  <c:v>101.87393526405451</c:v>
                </c:pt>
                <c:pt idx="1052">
                  <c:v>101.58432708688245</c:v>
                </c:pt>
                <c:pt idx="1053">
                  <c:v>102.23168654173764</c:v>
                </c:pt>
                <c:pt idx="1054">
                  <c:v>103.56047700170356</c:v>
                </c:pt>
                <c:pt idx="1055">
                  <c:v>103.56047700170356</c:v>
                </c:pt>
                <c:pt idx="1056">
                  <c:v>103.91822827938671</c:v>
                </c:pt>
                <c:pt idx="1057">
                  <c:v>104.73594548551959</c:v>
                </c:pt>
                <c:pt idx="1058">
                  <c:v>105.12776831345828</c:v>
                </c:pt>
                <c:pt idx="1059">
                  <c:v>104.53151618398637</c:v>
                </c:pt>
                <c:pt idx="1060">
                  <c:v>105.9625212947189</c:v>
                </c:pt>
                <c:pt idx="1061">
                  <c:v>106.11584327086882</c:v>
                </c:pt>
                <c:pt idx="1062">
                  <c:v>104.53151618398637</c:v>
                </c:pt>
                <c:pt idx="1063">
                  <c:v>105.9625212947189</c:v>
                </c:pt>
                <c:pt idx="1064">
                  <c:v>104.29301533219761</c:v>
                </c:pt>
                <c:pt idx="1065">
                  <c:v>105.55366269165248</c:v>
                </c:pt>
                <c:pt idx="1066">
                  <c:v>107.24020442930153</c:v>
                </c:pt>
                <c:pt idx="1067">
                  <c:v>106.35434412265758</c:v>
                </c:pt>
                <c:pt idx="1068">
                  <c:v>107.81942078364565</c:v>
                </c:pt>
                <c:pt idx="1069">
                  <c:v>106.47359454855196</c:v>
                </c:pt>
                <c:pt idx="1070">
                  <c:v>105.9625212947189</c:v>
                </c:pt>
                <c:pt idx="1071">
                  <c:v>106.93356047700171</c:v>
                </c:pt>
                <c:pt idx="1072">
                  <c:v>106.35434412265758</c:v>
                </c:pt>
                <c:pt idx="1073">
                  <c:v>108.0068143100511</c:v>
                </c:pt>
                <c:pt idx="1074">
                  <c:v>108.72231686541738</c:v>
                </c:pt>
                <c:pt idx="1075">
                  <c:v>108.72231686541738</c:v>
                </c:pt>
                <c:pt idx="1076">
                  <c:v>108.97785349233389</c:v>
                </c:pt>
                <c:pt idx="1077">
                  <c:v>109.62521294718908</c:v>
                </c:pt>
                <c:pt idx="1078">
                  <c:v>109.76149914821124</c:v>
                </c:pt>
                <c:pt idx="1079">
                  <c:v>110.78364565587735</c:v>
                </c:pt>
                <c:pt idx="1080">
                  <c:v>110.39182282793867</c:v>
                </c:pt>
                <c:pt idx="1081">
                  <c:v>111.07325383304941</c:v>
                </c:pt>
                <c:pt idx="1082">
                  <c:v>111.15843270868824</c:v>
                </c:pt>
                <c:pt idx="1083">
                  <c:v>110.85178875638839</c:v>
                </c:pt>
                <c:pt idx="1084">
                  <c:v>110.9028960817717</c:v>
                </c:pt>
                <c:pt idx="1085">
                  <c:v>111.07325383304941</c:v>
                </c:pt>
                <c:pt idx="1086">
                  <c:v>110.39182282793867</c:v>
                </c:pt>
                <c:pt idx="1087">
                  <c:v>109.9488926746167</c:v>
                </c:pt>
                <c:pt idx="1088">
                  <c:v>110.2044293015332</c:v>
                </c:pt>
                <c:pt idx="1089">
                  <c:v>108.7052810902896</c:v>
                </c:pt>
                <c:pt idx="1090">
                  <c:v>108.87563884156728</c:v>
                </c:pt>
                <c:pt idx="1091">
                  <c:v>106.50766609880749</c:v>
                </c:pt>
                <c:pt idx="1092">
                  <c:v>106.78023850085179</c:v>
                </c:pt>
                <c:pt idx="1093">
                  <c:v>108.10902896081771</c:v>
                </c:pt>
                <c:pt idx="1094">
                  <c:v>107.4787052810903</c:v>
                </c:pt>
                <c:pt idx="1095">
                  <c:v>108.68824531516184</c:v>
                </c:pt>
                <c:pt idx="1096">
                  <c:v>108.41567291311753</c:v>
                </c:pt>
                <c:pt idx="1097">
                  <c:v>110.73253833049404</c:v>
                </c:pt>
                <c:pt idx="1098">
                  <c:v>109.43781942078363</c:v>
                </c:pt>
                <c:pt idx="1099">
                  <c:v>111.85689948892674</c:v>
                </c:pt>
                <c:pt idx="1100">
                  <c:v>112.4190800681431</c:v>
                </c:pt>
                <c:pt idx="1101">
                  <c:v>112.18057921635433</c:v>
                </c:pt>
                <c:pt idx="1102">
                  <c:v>111.65247018739353</c:v>
                </c:pt>
                <c:pt idx="1103">
                  <c:v>110.68143100511072</c:v>
                </c:pt>
                <c:pt idx="1104">
                  <c:v>110.97103918228279</c:v>
                </c:pt>
                <c:pt idx="1105">
                  <c:v>111.03918228279387</c:v>
                </c:pt>
                <c:pt idx="1106">
                  <c:v>109.31856899488928</c:v>
                </c:pt>
                <c:pt idx="1107">
                  <c:v>110.1022146507666</c:v>
                </c:pt>
                <c:pt idx="1108">
                  <c:v>111.05621805792163</c:v>
                </c:pt>
                <c:pt idx="1109">
                  <c:v>111.05621805792163</c:v>
                </c:pt>
                <c:pt idx="1110">
                  <c:v>112.18057921635433</c:v>
                </c:pt>
                <c:pt idx="1111">
                  <c:v>112.02725724020443</c:v>
                </c:pt>
                <c:pt idx="1112">
                  <c:v>112.50425894378195</c:v>
                </c:pt>
                <c:pt idx="1113">
                  <c:v>112.65758091993186</c:v>
                </c:pt>
                <c:pt idx="1114">
                  <c:v>112.87904599659284</c:v>
                </c:pt>
                <c:pt idx="1115">
                  <c:v>112.16354344122657</c:v>
                </c:pt>
                <c:pt idx="1116">
                  <c:v>112.99829642248721</c:v>
                </c:pt>
                <c:pt idx="1117">
                  <c:v>113.50936967632026</c:v>
                </c:pt>
                <c:pt idx="1118">
                  <c:v>113.81601362862011</c:v>
                </c:pt>
                <c:pt idx="1119">
                  <c:v>112.38500851788756</c:v>
                </c:pt>
                <c:pt idx="1120">
                  <c:v>112.50425894378195</c:v>
                </c:pt>
                <c:pt idx="1121">
                  <c:v>113.50936967632026</c:v>
                </c:pt>
                <c:pt idx="1122">
                  <c:v>113.73083475298127</c:v>
                </c:pt>
                <c:pt idx="1123">
                  <c:v>114.15672913117547</c:v>
                </c:pt>
                <c:pt idx="1124">
                  <c:v>114.82112436115844</c:v>
                </c:pt>
                <c:pt idx="1125">
                  <c:v>115.38330494037479</c:v>
                </c:pt>
                <c:pt idx="1126">
                  <c:v>115.51959114139694</c:v>
                </c:pt>
                <c:pt idx="1127">
                  <c:v>114.51448040885859</c:v>
                </c:pt>
                <c:pt idx="1128">
                  <c:v>113.30494037478707</c:v>
                </c:pt>
                <c:pt idx="1129">
                  <c:v>114.5655877342419</c:v>
                </c:pt>
                <c:pt idx="1130">
                  <c:v>114.44633730834755</c:v>
                </c:pt>
                <c:pt idx="1131">
                  <c:v>112.74275979557072</c:v>
                </c:pt>
                <c:pt idx="1132">
                  <c:v>113.03236797274275</c:v>
                </c:pt>
                <c:pt idx="1133">
                  <c:v>112.65758091993186</c:v>
                </c:pt>
                <c:pt idx="1134">
                  <c:v>115.26405451448041</c:v>
                </c:pt>
                <c:pt idx="1135">
                  <c:v>114.25894378194205</c:v>
                </c:pt>
                <c:pt idx="1136">
                  <c:v>114.190800681431</c:v>
                </c:pt>
                <c:pt idx="1137">
                  <c:v>115.04258943781942</c:v>
                </c:pt>
                <c:pt idx="1138">
                  <c:v>116.42248722316866</c:v>
                </c:pt>
                <c:pt idx="1139">
                  <c:v>116.55877342419079</c:v>
                </c:pt>
                <c:pt idx="1140">
                  <c:v>116.16695059625212</c:v>
                </c:pt>
                <c:pt idx="1141">
                  <c:v>115.72402044293015</c:v>
                </c:pt>
                <c:pt idx="1142">
                  <c:v>115.94548551959114</c:v>
                </c:pt>
                <c:pt idx="1143">
                  <c:v>116.55877342419079</c:v>
                </c:pt>
                <c:pt idx="1144">
                  <c:v>115.80919931856899</c:v>
                </c:pt>
                <c:pt idx="1145">
                  <c:v>115.80919931856899</c:v>
                </c:pt>
                <c:pt idx="1146">
                  <c:v>113.73083475298127</c:v>
                </c:pt>
                <c:pt idx="1147">
                  <c:v>114.83816013628618</c:v>
                </c:pt>
                <c:pt idx="1148">
                  <c:v>114.633730834753</c:v>
                </c:pt>
                <c:pt idx="1149">
                  <c:v>113.52640545144803</c:v>
                </c:pt>
                <c:pt idx="1150">
                  <c:v>113.21976149914819</c:v>
                </c:pt>
                <c:pt idx="1151">
                  <c:v>113.74787052810902</c:v>
                </c:pt>
                <c:pt idx="1152">
                  <c:v>114.37819420783646</c:v>
                </c:pt>
                <c:pt idx="1153">
                  <c:v>113.15161839863714</c:v>
                </c:pt>
                <c:pt idx="1154">
                  <c:v>111.80579216354343</c:v>
                </c:pt>
                <c:pt idx="1155">
                  <c:v>111.65247018739353</c:v>
                </c:pt>
                <c:pt idx="1156">
                  <c:v>111.03918228279387</c:v>
                </c:pt>
                <c:pt idx="1157">
                  <c:v>113.3730834752981</c:v>
                </c:pt>
                <c:pt idx="1158">
                  <c:v>113.67972742759795</c:v>
                </c:pt>
                <c:pt idx="1159">
                  <c:v>112.77683134582624</c:v>
                </c:pt>
                <c:pt idx="1160">
                  <c:v>112.0954003407155</c:v>
                </c:pt>
                <c:pt idx="1161">
                  <c:v>112.06132879045995</c:v>
                </c:pt>
                <c:pt idx="1162">
                  <c:v>111.80579216354343</c:v>
                </c:pt>
                <c:pt idx="1163">
                  <c:v>112.81090289608176</c:v>
                </c:pt>
                <c:pt idx="1164">
                  <c:v>112.53833049403748</c:v>
                </c:pt>
                <c:pt idx="1165">
                  <c:v>114.66780238500851</c:v>
                </c:pt>
                <c:pt idx="1166">
                  <c:v>114.97444633730834</c:v>
                </c:pt>
                <c:pt idx="1167">
                  <c:v>113.98637137989778</c:v>
                </c:pt>
                <c:pt idx="1168">
                  <c:v>112.04429301533219</c:v>
                </c:pt>
                <c:pt idx="1169">
                  <c:v>111.99318568994887</c:v>
                </c:pt>
                <c:pt idx="1170">
                  <c:v>108.55195911413969</c:v>
                </c:pt>
                <c:pt idx="1171">
                  <c:v>108.16013628620102</c:v>
                </c:pt>
                <c:pt idx="1172">
                  <c:v>108.85860306643951</c:v>
                </c:pt>
                <c:pt idx="1173">
                  <c:v>108.99488926746166</c:v>
                </c:pt>
                <c:pt idx="1174">
                  <c:v>108.99488926746166</c:v>
                </c:pt>
                <c:pt idx="1175">
                  <c:v>106.79727427597956</c:v>
                </c:pt>
                <c:pt idx="1176">
                  <c:v>106.83134582623508</c:v>
                </c:pt>
                <c:pt idx="1177">
                  <c:v>104.34412265758091</c:v>
                </c:pt>
                <c:pt idx="1178">
                  <c:v>106.06473594548551</c:v>
                </c:pt>
                <c:pt idx="1179">
                  <c:v>109.54003407155024</c:v>
                </c:pt>
                <c:pt idx="1180">
                  <c:v>109.9488926746167</c:v>
                </c:pt>
                <c:pt idx="1181">
                  <c:v>110.86882453151618</c:v>
                </c:pt>
                <c:pt idx="1182">
                  <c:v>110.45996592844975</c:v>
                </c:pt>
                <c:pt idx="1183">
                  <c:v>111.41396933560476</c:v>
                </c:pt>
                <c:pt idx="1184">
                  <c:v>111.22657580919932</c:v>
                </c:pt>
                <c:pt idx="1185">
                  <c:v>111.51618398637136</c:v>
                </c:pt>
                <c:pt idx="1186">
                  <c:v>111.19250425894379</c:v>
                </c:pt>
                <c:pt idx="1187">
                  <c:v>110.34071550255535</c:v>
                </c:pt>
                <c:pt idx="1188">
                  <c:v>110.05110732538328</c:v>
                </c:pt>
                <c:pt idx="1189">
                  <c:v>108.84156729131176</c:v>
                </c:pt>
                <c:pt idx="1190">
                  <c:v>108.04088586030664</c:v>
                </c:pt>
                <c:pt idx="1191">
                  <c:v>109.40374787052811</c:v>
                </c:pt>
                <c:pt idx="1192">
                  <c:v>109.79557069846678</c:v>
                </c:pt>
                <c:pt idx="1193">
                  <c:v>109.71039182282793</c:v>
                </c:pt>
                <c:pt idx="1194">
                  <c:v>110.35775127768312</c:v>
                </c:pt>
                <c:pt idx="1195">
                  <c:v>110.06814310051108</c:v>
                </c:pt>
                <c:pt idx="1196">
                  <c:v>110.15332197614991</c:v>
                </c:pt>
                <c:pt idx="1197">
                  <c:v>110.73253833049404</c:v>
                </c:pt>
                <c:pt idx="1198">
                  <c:v>110.27257240204429</c:v>
                </c:pt>
                <c:pt idx="1199">
                  <c:v>110.06814310051108</c:v>
                </c:pt>
                <c:pt idx="1200">
                  <c:v>111.41396933560476</c:v>
                </c:pt>
                <c:pt idx="1201">
                  <c:v>109.71039182282793</c:v>
                </c:pt>
                <c:pt idx="1202">
                  <c:v>108.92674616695059</c:v>
                </c:pt>
                <c:pt idx="1203">
                  <c:v>108.85860306643951</c:v>
                </c:pt>
                <c:pt idx="1204">
                  <c:v>109.02896081771721</c:v>
                </c:pt>
                <c:pt idx="1205">
                  <c:v>108.82453151618398</c:v>
                </c:pt>
                <c:pt idx="1206">
                  <c:v>108.0068143100511</c:v>
                </c:pt>
                <c:pt idx="1207">
                  <c:v>107.05281090289608</c:v>
                </c:pt>
                <c:pt idx="1208">
                  <c:v>104.46337308347529</c:v>
                </c:pt>
                <c:pt idx="1209">
                  <c:v>102.07836456558775</c:v>
                </c:pt>
                <c:pt idx="1210">
                  <c:v>98.551959114139692</c:v>
                </c:pt>
                <c:pt idx="1211">
                  <c:v>99.488926746166939</c:v>
                </c:pt>
                <c:pt idx="1212">
                  <c:v>101.83986371379899</c:v>
                </c:pt>
                <c:pt idx="1213">
                  <c:v>103.08347529812605</c:v>
                </c:pt>
                <c:pt idx="1214">
                  <c:v>102.93015332197615</c:v>
                </c:pt>
                <c:pt idx="1215">
                  <c:v>102.16354344122658</c:v>
                </c:pt>
                <c:pt idx="1216">
                  <c:v>98.739352640545135</c:v>
                </c:pt>
                <c:pt idx="1217">
                  <c:v>100.20442930153321</c:v>
                </c:pt>
                <c:pt idx="1218">
                  <c:v>100.44293015332198</c:v>
                </c:pt>
                <c:pt idx="1219">
                  <c:v>98.143100511073243</c:v>
                </c:pt>
                <c:pt idx="1220">
                  <c:v>98.143100511073243</c:v>
                </c:pt>
                <c:pt idx="1221">
                  <c:v>101.02214650766609</c:v>
                </c:pt>
                <c:pt idx="1222">
                  <c:v>100.61328790459967</c:v>
                </c:pt>
                <c:pt idx="1223">
                  <c:v>101.27768313458263</c:v>
                </c:pt>
                <c:pt idx="1224">
                  <c:v>101.26064735945484</c:v>
                </c:pt>
                <c:pt idx="1225">
                  <c:v>100.49403747870529</c:v>
                </c:pt>
                <c:pt idx="1226">
                  <c:v>101.175468483816</c:v>
                </c:pt>
                <c:pt idx="1227">
                  <c:v>102.72572402044291</c:v>
                </c:pt>
                <c:pt idx="1228">
                  <c:v>102.77683134582622</c:v>
                </c:pt>
                <c:pt idx="1229">
                  <c:v>100.20442930153321</c:v>
                </c:pt>
                <c:pt idx="1230">
                  <c:v>100.1533219761499</c:v>
                </c:pt>
                <c:pt idx="1231">
                  <c:v>97.768313458262341</c:v>
                </c:pt>
                <c:pt idx="1232">
                  <c:v>97.308347529812593</c:v>
                </c:pt>
                <c:pt idx="1233">
                  <c:v>97.035775127768304</c:v>
                </c:pt>
                <c:pt idx="1234">
                  <c:v>97.887563884156719</c:v>
                </c:pt>
                <c:pt idx="1235">
                  <c:v>95.962521294718911</c:v>
                </c:pt>
                <c:pt idx="1236">
                  <c:v>95.826235093696752</c:v>
                </c:pt>
                <c:pt idx="1237">
                  <c:v>97.649063032367962</c:v>
                </c:pt>
                <c:pt idx="1238">
                  <c:v>97.955706984667799</c:v>
                </c:pt>
                <c:pt idx="1239">
                  <c:v>99.625212947189084</c:v>
                </c:pt>
                <c:pt idx="1240">
                  <c:v>101.60136286201022</c:v>
                </c:pt>
                <c:pt idx="1241">
                  <c:v>101.7206132879046</c:v>
                </c:pt>
                <c:pt idx="1242">
                  <c:v>102.99829642248721</c:v>
                </c:pt>
                <c:pt idx="1243">
                  <c:v>103.8160136286201</c:v>
                </c:pt>
                <c:pt idx="1244">
                  <c:v>104.00340715502554</c:v>
                </c:pt>
                <c:pt idx="1245">
                  <c:v>103.79897785349232</c:v>
                </c:pt>
                <c:pt idx="1246">
                  <c:v>102.48722316865417</c:v>
                </c:pt>
                <c:pt idx="1247">
                  <c:v>102.69165247018739</c:v>
                </c:pt>
                <c:pt idx="1248">
                  <c:v>104.44633730834754</c:v>
                </c:pt>
                <c:pt idx="1249">
                  <c:v>104.36115843270868</c:v>
                </c:pt>
                <c:pt idx="1250">
                  <c:v>104.00340715502554</c:v>
                </c:pt>
                <c:pt idx="1251">
                  <c:v>103.57751277683134</c:v>
                </c:pt>
                <c:pt idx="1252">
                  <c:v>103.52640545144804</c:v>
                </c:pt>
                <c:pt idx="1253">
                  <c:v>104.68483816013629</c:v>
                </c:pt>
                <c:pt idx="1254">
                  <c:v>105.72402044293014</c:v>
                </c:pt>
                <c:pt idx="1255">
                  <c:v>105.33219761499149</c:v>
                </c:pt>
                <c:pt idx="1256">
                  <c:v>104.41226575809199</c:v>
                </c:pt>
                <c:pt idx="1257">
                  <c:v>105.09369676320273</c:v>
                </c:pt>
                <c:pt idx="1258">
                  <c:v>104.32708688245316</c:v>
                </c:pt>
                <c:pt idx="1259">
                  <c:v>104.10562180579215</c:v>
                </c:pt>
                <c:pt idx="1260">
                  <c:v>105.09369676320273</c:v>
                </c:pt>
                <c:pt idx="1261">
                  <c:v>105.05962521294718</c:v>
                </c:pt>
                <c:pt idx="1262">
                  <c:v>104.48040885860306</c:v>
                </c:pt>
                <c:pt idx="1263">
                  <c:v>104.29301533219761</c:v>
                </c:pt>
                <c:pt idx="1264">
                  <c:v>103.8160136286201</c:v>
                </c:pt>
                <c:pt idx="1265">
                  <c:v>102.74275979557071</c:v>
                </c:pt>
                <c:pt idx="1266">
                  <c:v>102.67461669505961</c:v>
                </c:pt>
                <c:pt idx="1267">
                  <c:v>103.20272572402042</c:v>
                </c:pt>
                <c:pt idx="1268">
                  <c:v>101.85689948892673</c:v>
                </c:pt>
                <c:pt idx="1269">
                  <c:v>101.00511073253833</c:v>
                </c:pt>
                <c:pt idx="1270">
                  <c:v>102.28415672913115</c:v>
                </c:pt>
                <c:pt idx="1271">
                  <c:v>102.55536626916523</c:v>
                </c:pt>
                <c:pt idx="1272">
                  <c:v>103.4923339011925</c:v>
                </c:pt>
                <c:pt idx="1273">
                  <c:v>104.02044293015331</c:v>
                </c:pt>
                <c:pt idx="1274">
                  <c:v>103.78194207836455</c:v>
                </c:pt>
                <c:pt idx="1275">
                  <c:v>103.13458262350936</c:v>
                </c:pt>
                <c:pt idx="1276">
                  <c:v>103.15161839863714</c:v>
                </c:pt>
                <c:pt idx="1277">
                  <c:v>103.3901192504259</c:v>
                </c:pt>
                <c:pt idx="1278">
                  <c:v>103.3901192504259</c:v>
                </c:pt>
                <c:pt idx="1279">
                  <c:v>103.40715502555366</c:v>
                </c:pt>
                <c:pt idx="1280">
                  <c:v>103.3219761499148</c:v>
                </c:pt>
                <c:pt idx="1281">
                  <c:v>104.41226575809199</c:v>
                </c:pt>
                <c:pt idx="1282">
                  <c:v>103.30494037478705</c:v>
                </c:pt>
                <c:pt idx="1283">
                  <c:v>102.81090289608177</c:v>
                </c:pt>
                <c:pt idx="1284">
                  <c:v>103.64565587734242</c:v>
                </c:pt>
                <c:pt idx="1285">
                  <c:v>102.98126064735946</c:v>
                </c:pt>
                <c:pt idx="1286">
                  <c:v>101.46507666098807</c:v>
                </c:pt>
                <c:pt idx="1287">
                  <c:v>101.00511073253833</c:v>
                </c:pt>
                <c:pt idx="1288">
                  <c:v>101.02214650766609</c:v>
                </c:pt>
                <c:pt idx="1289">
                  <c:v>99.097103918228285</c:v>
                </c:pt>
                <c:pt idx="1290">
                  <c:v>99.250425894378196</c:v>
                </c:pt>
                <c:pt idx="1291">
                  <c:v>99.744463373083477</c:v>
                </c:pt>
                <c:pt idx="1292">
                  <c:v>101.75468483816013</c:v>
                </c:pt>
                <c:pt idx="1293">
                  <c:v>100.45996592844975</c:v>
                </c:pt>
                <c:pt idx="1294">
                  <c:v>99.403747870528107</c:v>
                </c:pt>
                <c:pt idx="1295">
                  <c:v>98.994889267461659</c:v>
                </c:pt>
                <c:pt idx="1296">
                  <c:v>99.744463373083477</c:v>
                </c:pt>
                <c:pt idx="1297">
                  <c:v>101.41396933560476</c:v>
                </c:pt>
                <c:pt idx="1298">
                  <c:v>101.24361158432708</c:v>
                </c:pt>
                <c:pt idx="1299">
                  <c:v>101.24361158432708</c:v>
                </c:pt>
                <c:pt idx="1300">
                  <c:v>101.00511073253833</c:v>
                </c:pt>
                <c:pt idx="1301">
                  <c:v>102.01022146507665</c:v>
                </c:pt>
                <c:pt idx="1302">
                  <c:v>101.39693356047701</c:v>
                </c:pt>
                <c:pt idx="1303">
                  <c:v>100.03407155025552</c:v>
                </c:pt>
                <c:pt idx="1304">
                  <c:v>100.03407155025552</c:v>
                </c:pt>
                <c:pt idx="1305">
                  <c:v>98.500851788756378</c:v>
                </c:pt>
                <c:pt idx="1306">
                  <c:v>98.347529812606467</c:v>
                </c:pt>
                <c:pt idx="1307">
                  <c:v>96.729131175468481</c:v>
                </c:pt>
                <c:pt idx="1308">
                  <c:v>94.718909710391813</c:v>
                </c:pt>
                <c:pt idx="1309">
                  <c:v>93.577512776831341</c:v>
                </c:pt>
                <c:pt idx="1310">
                  <c:v>93.969335604770009</c:v>
                </c:pt>
                <c:pt idx="1311">
                  <c:v>94.412265758091991</c:v>
                </c:pt>
                <c:pt idx="1312">
                  <c:v>92.947189097103916</c:v>
                </c:pt>
                <c:pt idx="1313">
                  <c:v>94.139693356047687</c:v>
                </c:pt>
                <c:pt idx="1314">
                  <c:v>90.732538330494023</c:v>
                </c:pt>
                <c:pt idx="1315">
                  <c:v>90.732538330494023</c:v>
                </c:pt>
                <c:pt idx="1316">
                  <c:v>91.567291311754687</c:v>
                </c:pt>
                <c:pt idx="1317">
                  <c:v>89.488926746166953</c:v>
                </c:pt>
                <c:pt idx="1318">
                  <c:v>90.153321976149911</c:v>
                </c:pt>
                <c:pt idx="1319">
                  <c:v>92.810902896081757</c:v>
                </c:pt>
                <c:pt idx="1320">
                  <c:v>91.567291311754687</c:v>
                </c:pt>
                <c:pt idx="1321">
                  <c:v>93.202725724020439</c:v>
                </c:pt>
                <c:pt idx="1322">
                  <c:v>92.606473594548547</c:v>
                </c:pt>
                <c:pt idx="1323">
                  <c:v>92.879045996592851</c:v>
                </c:pt>
                <c:pt idx="1324">
                  <c:v>94.514480408858589</c:v>
                </c:pt>
                <c:pt idx="1325">
                  <c:v>94.412265758091991</c:v>
                </c:pt>
                <c:pt idx="1326">
                  <c:v>92.214650766609878</c:v>
                </c:pt>
                <c:pt idx="1327">
                  <c:v>92.981260647359449</c:v>
                </c:pt>
                <c:pt idx="1328">
                  <c:v>93.100511073253827</c:v>
                </c:pt>
                <c:pt idx="1329">
                  <c:v>91.669505962521285</c:v>
                </c:pt>
                <c:pt idx="1330">
                  <c:v>89.965928449744453</c:v>
                </c:pt>
                <c:pt idx="1331">
                  <c:v>88.926746166950593</c:v>
                </c:pt>
                <c:pt idx="1332">
                  <c:v>88.824531516183981</c:v>
                </c:pt>
                <c:pt idx="1333">
                  <c:v>87.529812606473584</c:v>
                </c:pt>
                <c:pt idx="1334">
                  <c:v>89.063032367972738</c:v>
                </c:pt>
                <c:pt idx="1335">
                  <c:v>89.063032367972738</c:v>
                </c:pt>
                <c:pt idx="1336">
                  <c:v>90.870187393526408</c:v>
                </c:pt>
                <c:pt idx="1337">
                  <c:v>92.436115843270855</c:v>
                </c:pt>
                <c:pt idx="1338">
                  <c:v>91.959114139693341</c:v>
                </c:pt>
                <c:pt idx="1339">
                  <c:v>91.856899488926743</c:v>
                </c:pt>
                <c:pt idx="1340">
                  <c:v>92.896081771720603</c:v>
                </c:pt>
                <c:pt idx="1341">
                  <c:v>91.379897785349229</c:v>
                </c:pt>
                <c:pt idx="1342">
                  <c:v>91.05621805792164</c:v>
                </c:pt>
                <c:pt idx="1343">
                  <c:v>92.146507666098813</c:v>
                </c:pt>
                <c:pt idx="1344">
                  <c:v>91.908006814310056</c:v>
                </c:pt>
                <c:pt idx="1345">
                  <c:v>91.362862010221463</c:v>
                </c:pt>
                <c:pt idx="1346">
                  <c:v>93.747870528109019</c:v>
                </c:pt>
                <c:pt idx="1347">
                  <c:v>94.39522998296421</c:v>
                </c:pt>
                <c:pt idx="1348">
                  <c:v>95.31516183986372</c:v>
                </c:pt>
                <c:pt idx="1349">
                  <c:v>96.01362862010221</c:v>
                </c:pt>
                <c:pt idx="1350">
                  <c:v>95.894378194207832</c:v>
                </c:pt>
                <c:pt idx="1351">
                  <c:v>94.957410562180584</c:v>
                </c:pt>
                <c:pt idx="1352">
                  <c:v>95.31516183986372</c:v>
                </c:pt>
                <c:pt idx="1353">
                  <c:v>95.161839863713794</c:v>
                </c:pt>
                <c:pt idx="1354">
                  <c:v>97.649063032367962</c:v>
                </c:pt>
                <c:pt idx="1355">
                  <c:v>97.444633730834752</c:v>
                </c:pt>
                <c:pt idx="1356">
                  <c:v>96.524701873935243</c:v>
                </c:pt>
                <c:pt idx="1357">
                  <c:v>97.376490630323659</c:v>
                </c:pt>
                <c:pt idx="1358">
                  <c:v>98.126064735945491</c:v>
                </c:pt>
                <c:pt idx="1359">
                  <c:v>97.955706984667799</c:v>
                </c:pt>
                <c:pt idx="1360">
                  <c:v>97.802385008517874</c:v>
                </c:pt>
                <c:pt idx="1361">
                  <c:v>97.63202725724021</c:v>
                </c:pt>
                <c:pt idx="1362">
                  <c:v>96.643952299829621</c:v>
                </c:pt>
                <c:pt idx="1363">
                  <c:v>95.996592844974444</c:v>
                </c:pt>
                <c:pt idx="1364">
                  <c:v>95.996592844974444</c:v>
                </c:pt>
                <c:pt idx="1365">
                  <c:v>96.57580919931857</c:v>
                </c:pt>
                <c:pt idx="1366">
                  <c:v>97.61499148211243</c:v>
                </c:pt>
                <c:pt idx="1367">
                  <c:v>98.347529812606467</c:v>
                </c:pt>
                <c:pt idx="1368">
                  <c:v>97.376490630323659</c:v>
                </c:pt>
                <c:pt idx="1369">
                  <c:v>96.337308347529799</c:v>
                </c:pt>
                <c:pt idx="1370">
                  <c:v>96.132879045996589</c:v>
                </c:pt>
                <c:pt idx="1371">
                  <c:v>94.241908006814299</c:v>
                </c:pt>
                <c:pt idx="1372">
                  <c:v>95.775127768313453</c:v>
                </c:pt>
                <c:pt idx="1373">
                  <c:v>94.378194207836458</c:v>
                </c:pt>
                <c:pt idx="1374">
                  <c:v>96.183986371379888</c:v>
                </c:pt>
                <c:pt idx="1375">
                  <c:v>96.235093696763201</c:v>
                </c:pt>
                <c:pt idx="1376">
                  <c:v>97.666098807495743</c:v>
                </c:pt>
                <c:pt idx="1377">
                  <c:v>99.216354344122664</c:v>
                </c:pt>
                <c:pt idx="1378">
                  <c:v>99.540034071550252</c:v>
                </c:pt>
                <c:pt idx="1379">
                  <c:v>99.318568994889262</c:v>
                </c:pt>
                <c:pt idx="1380">
                  <c:v>100.17035775127768</c:v>
                </c:pt>
                <c:pt idx="1381">
                  <c:v>101.90800681431004</c:v>
                </c:pt>
                <c:pt idx="1382">
                  <c:v>101.99318568994889</c:v>
                </c:pt>
                <c:pt idx="1383">
                  <c:v>101.37989778534921</c:v>
                </c:pt>
                <c:pt idx="1384">
                  <c:v>101.43100511073253</c:v>
                </c:pt>
                <c:pt idx="1385">
                  <c:v>100.9199318568995</c:v>
                </c:pt>
                <c:pt idx="1386">
                  <c:v>101.27768313458263</c:v>
                </c:pt>
                <c:pt idx="1387">
                  <c:v>101.3458262350937</c:v>
                </c:pt>
                <c:pt idx="1388">
                  <c:v>99.965928449744453</c:v>
                </c:pt>
                <c:pt idx="1389">
                  <c:v>99.540034071550252</c:v>
                </c:pt>
                <c:pt idx="1390">
                  <c:v>100.4770017035775</c:v>
                </c:pt>
                <c:pt idx="1391">
                  <c:v>98.824531516183981</c:v>
                </c:pt>
                <c:pt idx="1392">
                  <c:v>97.683134582623509</c:v>
                </c:pt>
                <c:pt idx="1393">
                  <c:v>97.478705281090285</c:v>
                </c:pt>
                <c:pt idx="1394">
                  <c:v>97.751277683134589</c:v>
                </c:pt>
                <c:pt idx="1395">
                  <c:v>97.546848381601365</c:v>
                </c:pt>
                <c:pt idx="1396">
                  <c:v>98.94378194207836</c:v>
                </c:pt>
                <c:pt idx="1397">
                  <c:v>98.091993185689944</c:v>
                </c:pt>
                <c:pt idx="1398">
                  <c:v>98.057921635434411</c:v>
                </c:pt>
                <c:pt idx="1399">
                  <c:v>97.052810902896084</c:v>
                </c:pt>
                <c:pt idx="1400">
                  <c:v>98.211243611584322</c:v>
                </c:pt>
                <c:pt idx="1401">
                  <c:v>97.495741056218037</c:v>
                </c:pt>
                <c:pt idx="1402">
                  <c:v>97.529812606473584</c:v>
                </c:pt>
                <c:pt idx="1403">
                  <c:v>96.831345826235093</c:v>
                </c:pt>
                <c:pt idx="1404">
                  <c:v>97.63202725724021</c:v>
                </c:pt>
                <c:pt idx="1405">
                  <c:v>97.308347529812593</c:v>
                </c:pt>
                <c:pt idx="1406">
                  <c:v>98.722316865417383</c:v>
                </c:pt>
                <c:pt idx="1407">
                  <c:v>99.761499148211243</c:v>
                </c:pt>
                <c:pt idx="1408">
                  <c:v>100.03407155025552</c:v>
                </c:pt>
                <c:pt idx="1409">
                  <c:v>99.931856899488906</c:v>
                </c:pt>
                <c:pt idx="1410">
                  <c:v>99.931856899488906</c:v>
                </c:pt>
                <c:pt idx="1411">
                  <c:v>99.454855195911421</c:v>
                </c:pt>
                <c:pt idx="1412">
                  <c:v>99.369676320272561</c:v>
                </c:pt>
                <c:pt idx="1413">
                  <c:v>99.369676320272561</c:v>
                </c:pt>
                <c:pt idx="1414">
                  <c:v>100.01703577512777</c:v>
                </c:pt>
                <c:pt idx="1415">
                  <c:v>100.57921635434413</c:v>
                </c:pt>
                <c:pt idx="1416">
                  <c:v>101.31175468483815</c:v>
                </c:pt>
                <c:pt idx="1417">
                  <c:v>101.51618398637139</c:v>
                </c:pt>
                <c:pt idx="1418">
                  <c:v>100.27257240204428</c:v>
                </c:pt>
                <c:pt idx="1419">
                  <c:v>97.359454855195906</c:v>
                </c:pt>
                <c:pt idx="1420">
                  <c:v>95.945485519591131</c:v>
                </c:pt>
                <c:pt idx="1421">
                  <c:v>94.412265758091991</c:v>
                </c:pt>
                <c:pt idx="1422">
                  <c:v>95.042589437819416</c:v>
                </c:pt>
                <c:pt idx="1423">
                  <c:v>95.238500851788757</c:v>
                </c:pt>
                <c:pt idx="1424">
                  <c:v>96.183986371379888</c:v>
                </c:pt>
                <c:pt idx="1425">
                  <c:v>98.568994889267458</c:v>
                </c:pt>
                <c:pt idx="1426">
                  <c:v>99.369676320272561</c:v>
                </c:pt>
                <c:pt idx="1427">
                  <c:v>97.308347529812593</c:v>
                </c:pt>
                <c:pt idx="1428">
                  <c:v>100</c:v>
                </c:pt>
                <c:pt idx="1429">
                  <c:v>91.413969335604762</c:v>
                </c:pt>
                <c:pt idx="1430">
                  <c:v>89.659284497444631</c:v>
                </c:pt>
                <c:pt idx="1431">
                  <c:v>92.010221465076654</c:v>
                </c:pt>
                <c:pt idx="1432">
                  <c:v>93.69676320272572</c:v>
                </c:pt>
                <c:pt idx="1433">
                  <c:v>95.093696763202715</c:v>
                </c:pt>
                <c:pt idx="1434">
                  <c:v>95.093696763202715</c:v>
                </c:pt>
                <c:pt idx="1435">
                  <c:v>95.093696763202715</c:v>
                </c:pt>
                <c:pt idx="1436">
                  <c:v>93.253833049403738</c:v>
                </c:pt>
                <c:pt idx="1437">
                  <c:v>93.083475298126061</c:v>
                </c:pt>
                <c:pt idx="1438">
                  <c:v>92.708688245315159</c:v>
                </c:pt>
                <c:pt idx="1439">
                  <c:v>94.122657580919935</c:v>
                </c:pt>
                <c:pt idx="1440">
                  <c:v>95.502555366269164</c:v>
                </c:pt>
                <c:pt idx="1441">
                  <c:v>96.797274275979547</c:v>
                </c:pt>
                <c:pt idx="1442">
                  <c:v>96.695059625212949</c:v>
                </c:pt>
                <c:pt idx="1443">
                  <c:v>97.529812606473584</c:v>
                </c:pt>
                <c:pt idx="1444">
                  <c:v>97.035775127768304</c:v>
                </c:pt>
                <c:pt idx="1445">
                  <c:v>97.274275979557075</c:v>
                </c:pt>
                <c:pt idx="1446">
                  <c:v>96.507666098807491</c:v>
                </c:pt>
                <c:pt idx="1447">
                  <c:v>97.376490630323659</c:v>
                </c:pt>
                <c:pt idx="1448">
                  <c:v>96.984667802385005</c:v>
                </c:pt>
                <c:pt idx="1449">
                  <c:v>97.172061328790448</c:v>
                </c:pt>
                <c:pt idx="1450">
                  <c:v>97.052810902896084</c:v>
                </c:pt>
                <c:pt idx="1451">
                  <c:v>97.461669505962519</c:v>
                </c:pt>
                <c:pt idx="1452">
                  <c:v>97.819420783645654</c:v>
                </c:pt>
                <c:pt idx="1453">
                  <c:v>97.717206132879042</c:v>
                </c:pt>
                <c:pt idx="1454">
                  <c:v>98.867120954003397</c:v>
                </c:pt>
                <c:pt idx="1455">
                  <c:v>98.228279386712074</c:v>
                </c:pt>
                <c:pt idx="1456">
                  <c:v>97.734241908006808</c:v>
                </c:pt>
                <c:pt idx="1457">
                  <c:v>97.393526405451453</c:v>
                </c:pt>
                <c:pt idx="1458">
                  <c:v>97.955706984667799</c:v>
                </c:pt>
                <c:pt idx="1459">
                  <c:v>98.39863713798978</c:v>
                </c:pt>
                <c:pt idx="1460">
                  <c:v>98.603066439523005</c:v>
                </c:pt>
                <c:pt idx="1461">
                  <c:v>99.386712095400341</c:v>
                </c:pt>
                <c:pt idx="1462">
                  <c:v>99.727427597955696</c:v>
                </c:pt>
                <c:pt idx="1463">
                  <c:v>100.44293015332198</c:v>
                </c:pt>
                <c:pt idx="1464">
                  <c:v>100.18739352640544</c:v>
                </c:pt>
                <c:pt idx="1465">
                  <c:v>100.57069846678021</c:v>
                </c:pt>
                <c:pt idx="1466">
                  <c:v>100.4258943781942</c:v>
                </c:pt>
                <c:pt idx="1467">
                  <c:v>100.39182282793865</c:v>
                </c:pt>
                <c:pt idx="1468">
                  <c:v>100.90289608177171</c:v>
                </c:pt>
                <c:pt idx="1469">
                  <c:v>100.1533219761499</c:v>
                </c:pt>
                <c:pt idx="1470">
                  <c:v>100.25553662691652</c:v>
                </c:pt>
                <c:pt idx="1471">
                  <c:v>100.68143100511074</c:v>
                </c:pt>
                <c:pt idx="1472">
                  <c:v>100.44293015332198</c:v>
                </c:pt>
                <c:pt idx="1473">
                  <c:v>100.03407155025552</c:v>
                </c:pt>
                <c:pt idx="1474">
                  <c:v>99.43781942078364</c:v>
                </c:pt>
                <c:pt idx="1475">
                  <c:v>99.744463373083477</c:v>
                </c:pt>
                <c:pt idx="1476">
                  <c:v>99.608177172061318</c:v>
                </c:pt>
                <c:pt idx="1477">
                  <c:v>99.403747870528107</c:v>
                </c:pt>
                <c:pt idx="1478">
                  <c:v>100.08517887563883</c:v>
                </c:pt>
                <c:pt idx="1479">
                  <c:v>101.24361158432708</c:v>
                </c:pt>
                <c:pt idx="1480">
                  <c:v>101.24361158432708</c:v>
                </c:pt>
                <c:pt idx="1481">
                  <c:v>101.92504258943782</c:v>
                </c:pt>
                <c:pt idx="1482">
                  <c:v>101.97614991482111</c:v>
                </c:pt>
                <c:pt idx="1483">
                  <c:v>101.68654173764907</c:v>
                </c:pt>
                <c:pt idx="1484">
                  <c:v>99.710391822827944</c:v>
                </c:pt>
                <c:pt idx="1485">
                  <c:v>100.52810902896081</c:v>
                </c:pt>
                <c:pt idx="1486">
                  <c:v>98.500851788756378</c:v>
                </c:pt>
                <c:pt idx="1487">
                  <c:v>98.364565587734248</c:v>
                </c:pt>
                <c:pt idx="1488">
                  <c:v>99.216354344122664</c:v>
                </c:pt>
                <c:pt idx="1489">
                  <c:v>97.938671209540033</c:v>
                </c:pt>
                <c:pt idx="1490">
                  <c:v>98.449744463373079</c:v>
                </c:pt>
                <c:pt idx="1491">
                  <c:v>99.045996592844972</c:v>
                </c:pt>
                <c:pt idx="1492">
                  <c:v>100.78364565587734</c:v>
                </c:pt>
                <c:pt idx="1493">
                  <c:v>101.80579216354344</c:v>
                </c:pt>
                <c:pt idx="1494">
                  <c:v>100.95400340715501</c:v>
                </c:pt>
                <c:pt idx="1495">
                  <c:v>100.01703577512777</c:v>
                </c:pt>
                <c:pt idx="1496">
                  <c:v>100.49403747870529</c:v>
                </c:pt>
                <c:pt idx="1497">
                  <c:v>101.20954003407154</c:v>
                </c:pt>
                <c:pt idx="1498">
                  <c:v>99.948892674616701</c:v>
                </c:pt>
                <c:pt idx="1499">
                  <c:v>100.73253833049405</c:v>
                </c:pt>
                <c:pt idx="1500">
                  <c:v>100.45996592844975</c:v>
                </c:pt>
                <c:pt idx="1501">
                  <c:v>100.44293015332198</c:v>
                </c:pt>
                <c:pt idx="1502">
                  <c:v>100.8517887563884</c:v>
                </c:pt>
                <c:pt idx="1503">
                  <c:v>100.30664395229982</c:v>
                </c:pt>
                <c:pt idx="1504">
                  <c:v>99.795570698466776</c:v>
                </c:pt>
                <c:pt idx="1505">
                  <c:v>100.08517887563883</c:v>
                </c:pt>
                <c:pt idx="1506">
                  <c:v>98.67120954003407</c:v>
                </c:pt>
                <c:pt idx="1507">
                  <c:v>98.449744463373079</c:v>
                </c:pt>
                <c:pt idx="1508">
                  <c:v>98.074957410562178</c:v>
                </c:pt>
                <c:pt idx="1509">
                  <c:v>98.245315161839869</c:v>
                </c:pt>
                <c:pt idx="1510">
                  <c:v>97.955706984667799</c:v>
                </c:pt>
                <c:pt idx="1511">
                  <c:v>98.926746166950593</c:v>
                </c:pt>
                <c:pt idx="1512">
                  <c:v>99.199318568994883</c:v>
                </c:pt>
                <c:pt idx="1513">
                  <c:v>99.352640545144794</c:v>
                </c:pt>
                <c:pt idx="1514">
                  <c:v>99.131175468483818</c:v>
                </c:pt>
                <c:pt idx="1515">
                  <c:v>99.114139693356037</c:v>
                </c:pt>
                <c:pt idx="1516">
                  <c:v>99.045996592844972</c:v>
                </c:pt>
                <c:pt idx="1517">
                  <c:v>98.603066439523005</c:v>
                </c:pt>
                <c:pt idx="1518">
                  <c:v>98.483816013628626</c:v>
                </c:pt>
                <c:pt idx="1519">
                  <c:v>98.449744463373079</c:v>
                </c:pt>
                <c:pt idx="1520">
                  <c:v>98.500851788756378</c:v>
                </c:pt>
                <c:pt idx="1521">
                  <c:v>98.074957410562178</c:v>
                </c:pt>
                <c:pt idx="1522">
                  <c:v>97.410562180579205</c:v>
                </c:pt>
                <c:pt idx="1523">
                  <c:v>97.308347529812593</c:v>
                </c:pt>
                <c:pt idx="1524">
                  <c:v>96.371379897785346</c:v>
                </c:pt>
                <c:pt idx="1525">
                  <c:v>97.700170357751276</c:v>
                </c:pt>
                <c:pt idx="1526">
                  <c:v>97.972742759795565</c:v>
                </c:pt>
                <c:pt idx="1527">
                  <c:v>98.057921635434411</c:v>
                </c:pt>
                <c:pt idx="1528">
                  <c:v>97.785349233390122</c:v>
                </c:pt>
                <c:pt idx="1529">
                  <c:v>97.189097103918215</c:v>
                </c:pt>
                <c:pt idx="1530">
                  <c:v>96.660988074957416</c:v>
                </c:pt>
                <c:pt idx="1531">
                  <c:v>97.086882453151617</c:v>
                </c:pt>
                <c:pt idx="1532">
                  <c:v>96.064735945485509</c:v>
                </c:pt>
                <c:pt idx="1533">
                  <c:v>96.797274275979547</c:v>
                </c:pt>
                <c:pt idx="1534">
                  <c:v>95.741056218057921</c:v>
                </c:pt>
                <c:pt idx="1535">
                  <c:v>96.55877342419079</c:v>
                </c:pt>
                <c:pt idx="1536">
                  <c:v>96.797274275979547</c:v>
                </c:pt>
                <c:pt idx="1537">
                  <c:v>96.456558773424177</c:v>
                </c:pt>
                <c:pt idx="1538">
                  <c:v>96.456558773424177</c:v>
                </c:pt>
                <c:pt idx="1539">
                  <c:v>96.746166950596248</c:v>
                </c:pt>
                <c:pt idx="1540">
                  <c:v>96.235093696763201</c:v>
                </c:pt>
                <c:pt idx="1541">
                  <c:v>96.84838160136286</c:v>
                </c:pt>
                <c:pt idx="1542">
                  <c:v>96.746166950596248</c:v>
                </c:pt>
                <c:pt idx="1543">
                  <c:v>96.371379897785346</c:v>
                </c:pt>
                <c:pt idx="1544">
                  <c:v>96.609880749574103</c:v>
                </c:pt>
                <c:pt idx="1545">
                  <c:v>97.563884156729131</c:v>
                </c:pt>
                <c:pt idx="1546">
                  <c:v>98.228279386712074</c:v>
                </c:pt>
                <c:pt idx="1547">
                  <c:v>99.693356047700163</c:v>
                </c:pt>
                <c:pt idx="1548">
                  <c:v>99.608177172061318</c:v>
                </c:pt>
                <c:pt idx="1549">
                  <c:v>100.03407155025552</c:v>
                </c:pt>
                <c:pt idx="1550">
                  <c:v>99.591141396933551</c:v>
                </c:pt>
                <c:pt idx="1551">
                  <c:v>100.66439522998296</c:v>
                </c:pt>
                <c:pt idx="1552">
                  <c:v>99.182282793867117</c:v>
                </c:pt>
                <c:pt idx="1553">
                  <c:v>98.960817717206126</c:v>
                </c:pt>
                <c:pt idx="1554">
                  <c:v>99.028960817717206</c:v>
                </c:pt>
                <c:pt idx="1555">
                  <c:v>98.87563884156728</c:v>
                </c:pt>
                <c:pt idx="1556">
                  <c:v>99.216354344122664</c:v>
                </c:pt>
                <c:pt idx="1557">
                  <c:v>98.228279386712074</c:v>
                </c:pt>
                <c:pt idx="1558">
                  <c:v>98.006814310051098</c:v>
                </c:pt>
                <c:pt idx="1559">
                  <c:v>98.262350936967621</c:v>
                </c:pt>
                <c:pt idx="1560">
                  <c:v>98.262350936967621</c:v>
                </c:pt>
                <c:pt idx="1561">
                  <c:v>98.143100511073243</c:v>
                </c:pt>
                <c:pt idx="1562">
                  <c:v>97.768313458262341</c:v>
                </c:pt>
                <c:pt idx="1563">
                  <c:v>98.006814310051098</c:v>
                </c:pt>
                <c:pt idx="1564">
                  <c:v>98.347529812606467</c:v>
                </c:pt>
                <c:pt idx="1565">
                  <c:v>98.347529812606467</c:v>
                </c:pt>
                <c:pt idx="1566">
                  <c:v>98.960817717206126</c:v>
                </c:pt>
                <c:pt idx="1567">
                  <c:v>100.08517887563883</c:v>
                </c:pt>
                <c:pt idx="1568">
                  <c:v>100.93696763202725</c:v>
                </c:pt>
                <c:pt idx="1569">
                  <c:v>100.59625212947188</c:v>
                </c:pt>
                <c:pt idx="1570">
                  <c:v>100.44293015332198</c:v>
                </c:pt>
                <c:pt idx="1571">
                  <c:v>100.45996592844975</c:v>
                </c:pt>
                <c:pt idx="1572">
                  <c:v>100.98807495741056</c:v>
                </c:pt>
                <c:pt idx="1573">
                  <c:v>101.14139693356046</c:v>
                </c:pt>
                <c:pt idx="1574">
                  <c:v>101.51618398637139</c:v>
                </c:pt>
                <c:pt idx="1575">
                  <c:v>101.51618398637139</c:v>
                </c:pt>
                <c:pt idx="1576">
                  <c:v>101.14139693356046</c:v>
                </c:pt>
                <c:pt idx="1577">
                  <c:v>100.8517887563884</c:v>
                </c:pt>
                <c:pt idx="1578">
                  <c:v>100.59625212947188</c:v>
                </c:pt>
                <c:pt idx="1579">
                  <c:v>101.175468483816</c:v>
                </c:pt>
                <c:pt idx="1580">
                  <c:v>101.43100511073253</c:v>
                </c:pt>
                <c:pt idx="1581">
                  <c:v>101.68654173764907</c:v>
                </c:pt>
                <c:pt idx="1582">
                  <c:v>102.74275979557071</c:v>
                </c:pt>
                <c:pt idx="1583">
                  <c:v>102.33390119250426</c:v>
                </c:pt>
                <c:pt idx="1584">
                  <c:v>102.16354344122658</c:v>
                </c:pt>
                <c:pt idx="1585">
                  <c:v>101.43100511073253</c:v>
                </c:pt>
                <c:pt idx="1586">
                  <c:v>101.58432708688245</c:v>
                </c:pt>
                <c:pt idx="1587">
                  <c:v>101.99318568994889</c:v>
                </c:pt>
                <c:pt idx="1588">
                  <c:v>102.0442930153322</c:v>
                </c:pt>
                <c:pt idx="1589">
                  <c:v>102.45315161839864</c:v>
                </c:pt>
                <c:pt idx="1590">
                  <c:v>101.7206132879046</c:v>
                </c:pt>
                <c:pt idx="1591">
                  <c:v>101.61839863713797</c:v>
                </c:pt>
                <c:pt idx="1592">
                  <c:v>101.78875638841566</c:v>
                </c:pt>
                <c:pt idx="1593">
                  <c:v>102.21465076660988</c:v>
                </c:pt>
                <c:pt idx="1594">
                  <c:v>102.45315161839864</c:v>
                </c:pt>
                <c:pt idx="1595">
                  <c:v>102.86201022146508</c:v>
                </c:pt>
                <c:pt idx="1596">
                  <c:v>102.70868824531516</c:v>
                </c:pt>
                <c:pt idx="1597">
                  <c:v>103.10051107325384</c:v>
                </c:pt>
                <c:pt idx="1598">
                  <c:v>103.33901192504258</c:v>
                </c:pt>
                <c:pt idx="1599">
                  <c:v>103.06643952299829</c:v>
                </c:pt>
                <c:pt idx="1600">
                  <c:v>103.06643952299829</c:v>
                </c:pt>
                <c:pt idx="1601">
                  <c:v>103.40715502555366</c:v>
                </c:pt>
                <c:pt idx="1602">
                  <c:v>103.40715502555366</c:v>
                </c:pt>
                <c:pt idx="1603">
                  <c:v>103.62862010221465</c:v>
                </c:pt>
                <c:pt idx="1604">
                  <c:v>102.87904599659284</c:v>
                </c:pt>
                <c:pt idx="1605">
                  <c:v>102.94718909710392</c:v>
                </c:pt>
                <c:pt idx="1606">
                  <c:v>102.79386712095399</c:v>
                </c:pt>
                <c:pt idx="1607">
                  <c:v>103.86712095400341</c:v>
                </c:pt>
                <c:pt idx="1608">
                  <c:v>103.18568994889267</c:v>
                </c:pt>
                <c:pt idx="1609">
                  <c:v>103.79897785349232</c:v>
                </c:pt>
                <c:pt idx="1610">
                  <c:v>103.47529812606473</c:v>
                </c:pt>
                <c:pt idx="1611">
                  <c:v>103.11754684838159</c:v>
                </c:pt>
                <c:pt idx="1612">
                  <c:v>102.74275979557071</c:v>
                </c:pt>
                <c:pt idx="1613">
                  <c:v>103.13458262350936</c:v>
                </c:pt>
                <c:pt idx="1614">
                  <c:v>104.00340715502554</c:v>
                </c:pt>
                <c:pt idx="1615">
                  <c:v>104.54855195911412</c:v>
                </c:pt>
                <c:pt idx="1616">
                  <c:v>103.74787052810903</c:v>
                </c:pt>
                <c:pt idx="1617">
                  <c:v>105.22998296422487</c:v>
                </c:pt>
                <c:pt idx="1618">
                  <c:v>105.74105621805792</c:v>
                </c:pt>
                <c:pt idx="1619">
                  <c:v>106.0136286201022</c:v>
                </c:pt>
                <c:pt idx="1620">
                  <c:v>105.7984667802385</c:v>
                </c:pt>
                <c:pt idx="1621">
                  <c:v>105.31516183986372</c:v>
                </c:pt>
                <c:pt idx="1622">
                  <c:v>105.33219761499149</c:v>
                </c:pt>
                <c:pt idx="1623">
                  <c:v>105.57069846678021</c:v>
                </c:pt>
                <c:pt idx="1624">
                  <c:v>105.8603066439523</c:v>
                </c:pt>
                <c:pt idx="1625">
                  <c:v>106.13287904599657</c:v>
                </c:pt>
                <c:pt idx="1626">
                  <c:v>106.64395229982964</c:v>
                </c:pt>
                <c:pt idx="1627">
                  <c:v>106.64395229982964</c:v>
                </c:pt>
                <c:pt idx="1628">
                  <c:v>106.26916524701875</c:v>
                </c:pt>
                <c:pt idx="1629">
                  <c:v>106.11584327086882</c:v>
                </c:pt>
                <c:pt idx="1630">
                  <c:v>105.9625212947189</c:v>
                </c:pt>
                <c:pt idx="1631">
                  <c:v>105.92844974446336</c:v>
                </c:pt>
                <c:pt idx="1632">
                  <c:v>105.366269165247</c:v>
                </c:pt>
                <c:pt idx="1633">
                  <c:v>105.38330494037479</c:v>
                </c:pt>
                <c:pt idx="1634">
                  <c:v>105.31516183986372</c:v>
                </c:pt>
                <c:pt idx="1635">
                  <c:v>105.19591141396933</c:v>
                </c:pt>
                <c:pt idx="1636">
                  <c:v>105.68994889267461</c:v>
                </c:pt>
                <c:pt idx="1637">
                  <c:v>105.60477001703576</c:v>
                </c:pt>
                <c:pt idx="1638">
                  <c:v>104.92333901192505</c:v>
                </c:pt>
                <c:pt idx="1639">
                  <c:v>104.92333901192505</c:v>
                </c:pt>
                <c:pt idx="1640">
                  <c:v>105.57069846678021</c:v>
                </c:pt>
                <c:pt idx="1641">
                  <c:v>105.09369676320273</c:v>
                </c:pt>
                <c:pt idx="1642">
                  <c:v>104.6678023850085</c:v>
                </c:pt>
                <c:pt idx="1643">
                  <c:v>105.50255536626916</c:v>
                </c:pt>
                <c:pt idx="1644">
                  <c:v>105.57069846678021</c:v>
                </c:pt>
                <c:pt idx="1645">
                  <c:v>108.24531516183986</c:v>
                </c:pt>
                <c:pt idx="1646">
                  <c:v>109.01192504258943</c:v>
                </c:pt>
                <c:pt idx="1647">
                  <c:v>108.7052810902896</c:v>
                </c:pt>
                <c:pt idx="1648">
                  <c:v>108.80749574105621</c:v>
                </c:pt>
                <c:pt idx="1649">
                  <c:v>108.68824531516184</c:v>
                </c:pt>
                <c:pt idx="1650">
                  <c:v>109.1311754684838</c:v>
                </c:pt>
                <c:pt idx="1651">
                  <c:v>109.69335604770016</c:v>
                </c:pt>
                <c:pt idx="1652">
                  <c:v>109.47189097103917</c:v>
                </c:pt>
                <c:pt idx="1653">
                  <c:v>110.51107325383305</c:v>
                </c:pt>
                <c:pt idx="1654">
                  <c:v>111.73764906303236</c:v>
                </c:pt>
                <c:pt idx="1655">
                  <c:v>110.9028960817717</c:v>
                </c:pt>
                <c:pt idx="1656">
                  <c:v>110.63032367972743</c:v>
                </c:pt>
                <c:pt idx="1657">
                  <c:v>110.80068143100512</c:v>
                </c:pt>
                <c:pt idx="1658">
                  <c:v>110.5281090289608</c:v>
                </c:pt>
                <c:pt idx="1659">
                  <c:v>111.14139693356047</c:v>
                </c:pt>
                <c:pt idx="1660">
                  <c:v>111.70357751277682</c:v>
                </c:pt>
                <c:pt idx="1661">
                  <c:v>112.4190800681431</c:v>
                </c:pt>
                <c:pt idx="1662">
                  <c:v>111.14139693356047</c:v>
                </c:pt>
                <c:pt idx="1663">
                  <c:v>111.32879045996592</c:v>
                </c:pt>
                <c:pt idx="1664">
                  <c:v>112.62350936967631</c:v>
                </c:pt>
                <c:pt idx="1665">
                  <c:v>112.75979557069846</c:v>
                </c:pt>
                <c:pt idx="1666">
                  <c:v>112.77683134582624</c:v>
                </c:pt>
                <c:pt idx="1667">
                  <c:v>112.8449744463373</c:v>
                </c:pt>
                <c:pt idx="1668">
                  <c:v>112.8449744463373</c:v>
                </c:pt>
                <c:pt idx="1669">
                  <c:v>112.5212947189097</c:v>
                </c:pt>
                <c:pt idx="1670">
                  <c:v>112.5212947189097</c:v>
                </c:pt>
                <c:pt idx="1671">
                  <c:v>112.40204429301532</c:v>
                </c:pt>
                <c:pt idx="1672">
                  <c:v>112.53833049403748</c:v>
                </c:pt>
                <c:pt idx="1673">
                  <c:v>113.2708688245315</c:v>
                </c:pt>
                <c:pt idx="1674">
                  <c:v>114.51448040885859</c:v>
                </c:pt>
                <c:pt idx="1675">
                  <c:v>113.88415672913116</c:v>
                </c:pt>
                <c:pt idx="1676">
                  <c:v>113.56047700170357</c:v>
                </c:pt>
                <c:pt idx="1677">
                  <c:v>113.59454855195912</c:v>
                </c:pt>
                <c:pt idx="1678">
                  <c:v>113.3901192504259</c:v>
                </c:pt>
                <c:pt idx="1679">
                  <c:v>112.96422487223168</c:v>
                </c:pt>
                <c:pt idx="1680">
                  <c:v>112.53833049403748</c:v>
                </c:pt>
                <c:pt idx="1681">
                  <c:v>113.40715502555365</c:v>
                </c:pt>
                <c:pt idx="1682">
                  <c:v>113.32197614991482</c:v>
                </c:pt>
                <c:pt idx="1683">
                  <c:v>112.1465076660988</c:v>
                </c:pt>
                <c:pt idx="1684">
                  <c:v>113.10051107325383</c:v>
                </c:pt>
                <c:pt idx="1685">
                  <c:v>113.56047700170357</c:v>
                </c:pt>
                <c:pt idx="1686">
                  <c:v>110.85178875638839</c:v>
                </c:pt>
                <c:pt idx="1687">
                  <c:v>110.71550255536626</c:v>
                </c:pt>
                <c:pt idx="1688">
                  <c:v>110.69846678023849</c:v>
                </c:pt>
                <c:pt idx="1689">
                  <c:v>110.97103918228279</c:v>
                </c:pt>
                <c:pt idx="1690">
                  <c:v>111.15843270868824</c:v>
                </c:pt>
                <c:pt idx="1691">
                  <c:v>111.14139693356047</c:v>
                </c:pt>
                <c:pt idx="1692">
                  <c:v>112.11243611584327</c:v>
                </c:pt>
                <c:pt idx="1693">
                  <c:v>111.00511073253831</c:v>
                </c:pt>
                <c:pt idx="1694">
                  <c:v>111.07325383304941</c:v>
                </c:pt>
                <c:pt idx="1695">
                  <c:v>110.93696763202725</c:v>
                </c:pt>
                <c:pt idx="1696">
                  <c:v>110.93696763202725</c:v>
                </c:pt>
                <c:pt idx="1697">
                  <c:v>110.93696763202725</c:v>
                </c:pt>
                <c:pt idx="1698">
                  <c:v>110.44293015332197</c:v>
                </c:pt>
                <c:pt idx="1699">
                  <c:v>110.45996592844975</c:v>
                </c:pt>
                <c:pt idx="1700">
                  <c:v>110.73253833049404</c:v>
                </c:pt>
                <c:pt idx="1701">
                  <c:v>110.98807495741056</c:v>
                </c:pt>
                <c:pt idx="1702">
                  <c:v>111.87393526405451</c:v>
                </c:pt>
                <c:pt idx="1703">
                  <c:v>112.19761499148211</c:v>
                </c:pt>
                <c:pt idx="1704">
                  <c:v>112.98126064735942</c:v>
                </c:pt>
                <c:pt idx="1705">
                  <c:v>112.75979557069846</c:v>
                </c:pt>
                <c:pt idx="1706">
                  <c:v>112.86201022146507</c:v>
                </c:pt>
                <c:pt idx="1707">
                  <c:v>113.35604770017036</c:v>
                </c:pt>
                <c:pt idx="1708">
                  <c:v>113.81601362862011</c:v>
                </c:pt>
                <c:pt idx="1709">
                  <c:v>113.3730834752981</c:v>
                </c:pt>
                <c:pt idx="1710">
                  <c:v>113.06643952299831</c:v>
                </c:pt>
                <c:pt idx="1711">
                  <c:v>113.21976149914819</c:v>
                </c:pt>
                <c:pt idx="1712">
                  <c:v>113.91822827938671</c:v>
                </c:pt>
                <c:pt idx="1713">
                  <c:v>113.66269165247019</c:v>
                </c:pt>
                <c:pt idx="1714">
                  <c:v>113.78194207836457</c:v>
                </c:pt>
                <c:pt idx="1715">
                  <c:v>114.02044293015332</c:v>
                </c:pt>
                <c:pt idx="1716">
                  <c:v>114.65076660988073</c:v>
                </c:pt>
                <c:pt idx="1717">
                  <c:v>114.70187393526405</c:v>
                </c:pt>
                <c:pt idx="1718">
                  <c:v>114.77001703577514</c:v>
                </c:pt>
                <c:pt idx="1719">
                  <c:v>114.92333901192502</c:v>
                </c:pt>
                <c:pt idx="1720">
                  <c:v>114.97444633730834</c:v>
                </c:pt>
                <c:pt idx="1721">
                  <c:v>114.36115843270866</c:v>
                </c:pt>
                <c:pt idx="1722">
                  <c:v>114.17376490630322</c:v>
                </c:pt>
                <c:pt idx="1723">
                  <c:v>112.55536626916522</c:v>
                </c:pt>
                <c:pt idx="1724">
                  <c:v>112.35093696763204</c:v>
                </c:pt>
                <c:pt idx="1725">
                  <c:v>113.16865417376492</c:v>
                </c:pt>
                <c:pt idx="1726">
                  <c:v>113.08347529812606</c:v>
                </c:pt>
                <c:pt idx="1727">
                  <c:v>113.73083475298127</c:v>
                </c:pt>
                <c:pt idx="1728">
                  <c:v>112.45315161839864</c:v>
                </c:pt>
                <c:pt idx="1729">
                  <c:v>112.75979557069846</c:v>
                </c:pt>
                <c:pt idx="1730">
                  <c:v>112.72572402044293</c:v>
                </c:pt>
                <c:pt idx="1731">
                  <c:v>113.2708688245315</c:v>
                </c:pt>
                <c:pt idx="1732">
                  <c:v>113.28790459965927</c:v>
                </c:pt>
                <c:pt idx="1733">
                  <c:v>113.03236797274275</c:v>
                </c:pt>
                <c:pt idx="1734">
                  <c:v>113.7137989778535</c:v>
                </c:pt>
                <c:pt idx="1735">
                  <c:v>113.7137989778535</c:v>
                </c:pt>
                <c:pt idx="1736">
                  <c:v>113.25383304940375</c:v>
                </c:pt>
                <c:pt idx="1737">
                  <c:v>113.10051107325383</c:v>
                </c:pt>
                <c:pt idx="1738">
                  <c:v>113.96933560477002</c:v>
                </c:pt>
                <c:pt idx="1739">
                  <c:v>114.12265758091993</c:v>
                </c:pt>
                <c:pt idx="1740">
                  <c:v>114.12265758091993</c:v>
                </c:pt>
                <c:pt idx="1741">
                  <c:v>113.35604770017036</c:v>
                </c:pt>
                <c:pt idx="1742">
                  <c:v>114.05451448040887</c:v>
                </c:pt>
                <c:pt idx="1743">
                  <c:v>114.9914821124361</c:v>
                </c:pt>
                <c:pt idx="1744">
                  <c:v>115.00851788756388</c:v>
                </c:pt>
                <c:pt idx="1745">
                  <c:v>115.91141396933563</c:v>
                </c:pt>
                <c:pt idx="1746">
                  <c:v>116.26916524701873</c:v>
                </c:pt>
                <c:pt idx="1747">
                  <c:v>115.63884156729129</c:v>
                </c:pt>
                <c:pt idx="1748">
                  <c:v>115.84327086882453</c:v>
                </c:pt>
                <c:pt idx="1749">
                  <c:v>115.94548551959114</c:v>
                </c:pt>
                <c:pt idx="1750">
                  <c:v>116.09880749574106</c:v>
                </c:pt>
                <c:pt idx="1751">
                  <c:v>116.64395229982965</c:v>
                </c:pt>
                <c:pt idx="1752">
                  <c:v>116.3884156729131</c:v>
                </c:pt>
                <c:pt idx="1753">
                  <c:v>116.14991482112438</c:v>
                </c:pt>
                <c:pt idx="1754">
                  <c:v>116.50766609880749</c:v>
                </c:pt>
                <c:pt idx="1755">
                  <c:v>115.84327086882453</c:v>
                </c:pt>
                <c:pt idx="1756">
                  <c:v>115.58773424190801</c:v>
                </c:pt>
                <c:pt idx="1757">
                  <c:v>115.67291311754686</c:v>
                </c:pt>
                <c:pt idx="1758">
                  <c:v>115.97955706984666</c:v>
                </c:pt>
                <c:pt idx="1759">
                  <c:v>116.66098807495742</c:v>
                </c:pt>
                <c:pt idx="1760">
                  <c:v>116.55877342419079</c:v>
                </c:pt>
                <c:pt idx="1761">
                  <c:v>116.95059625212947</c:v>
                </c:pt>
                <c:pt idx="1762">
                  <c:v>116.72913117546848</c:v>
                </c:pt>
                <c:pt idx="1763">
                  <c:v>116.66098807495742</c:v>
                </c:pt>
                <c:pt idx="1764">
                  <c:v>116.57580919931858</c:v>
                </c:pt>
                <c:pt idx="1765">
                  <c:v>116.6098807495741</c:v>
                </c:pt>
                <c:pt idx="1766">
                  <c:v>117.71720613287904</c:v>
                </c:pt>
                <c:pt idx="1767">
                  <c:v>118.00681431005108</c:v>
                </c:pt>
                <c:pt idx="1768">
                  <c:v>117.90459965928449</c:v>
                </c:pt>
                <c:pt idx="1769">
                  <c:v>118.51788756388414</c:v>
                </c:pt>
                <c:pt idx="1770">
                  <c:v>118.4327086882453</c:v>
                </c:pt>
                <c:pt idx="1771">
                  <c:v>118.12606473594549</c:v>
                </c:pt>
                <c:pt idx="1772">
                  <c:v>118.46678023850086</c:v>
                </c:pt>
                <c:pt idx="1773">
                  <c:v>118.27938671209542</c:v>
                </c:pt>
                <c:pt idx="1774">
                  <c:v>118.12606473594549</c:v>
                </c:pt>
                <c:pt idx="1775">
                  <c:v>117.87052810902895</c:v>
                </c:pt>
                <c:pt idx="1776">
                  <c:v>118.05792163543441</c:v>
                </c:pt>
                <c:pt idx="1777">
                  <c:v>117.59795570698466</c:v>
                </c:pt>
                <c:pt idx="1778">
                  <c:v>117.58091993185688</c:v>
                </c:pt>
                <c:pt idx="1779">
                  <c:v>117.85349233390119</c:v>
                </c:pt>
                <c:pt idx="1780">
                  <c:v>118.12606473594549</c:v>
                </c:pt>
                <c:pt idx="1781">
                  <c:v>118.62010221465076</c:v>
                </c:pt>
                <c:pt idx="1782">
                  <c:v>118.73935264054514</c:v>
                </c:pt>
                <c:pt idx="1783">
                  <c:v>119.09710391822827</c:v>
                </c:pt>
                <c:pt idx="1784">
                  <c:v>118.90971039182281</c:v>
                </c:pt>
                <c:pt idx="1785">
                  <c:v>119.08006814310053</c:v>
                </c:pt>
                <c:pt idx="1786">
                  <c:v>118.63713798977852</c:v>
                </c:pt>
                <c:pt idx="1787">
                  <c:v>119.02896081771721</c:v>
                </c:pt>
                <c:pt idx="1788">
                  <c:v>118.34752981260645</c:v>
                </c:pt>
                <c:pt idx="1789">
                  <c:v>118.02385008517886</c:v>
                </c:pt>
                <c:pt idx="1790">
                  <c:v>117.52981260647357</c:v>
                </c:pt>
                <c:pt idx="1791">
                  <c:v>117.44463373083474</c:v>
                </c:pt>
                <c:pt idx="1792">
                  <c:v>116.88245315161838</c:v>
                </c:pt>
                <c:pt idx="1793">
                  <c:v>117.81942078364564</c:v>
                </c:pt>
                <c:pt idx="1794">
                  <c:v>117.39352640545144</c:v>
                </c:pt>
                <c:pt idx="1795">
                  <c:v>117.64906303236798</c:v>
                </c:pt>
                <c:pt idx="1796">
                  <c:v>118.53492333901193</c:v>
                </c:pt>
                <c:pt idx="1797">
                  <c:v>118.85860306643951</c:v>
                </c:pt>
                <c:pt idx="1798">
                  <c:v>118.85860306643951</c:v>
                </c:pt>
                <c:pt idx="1799">
                  <c:v>119.82964224872232</c:v>
                </c:pt>
                <c:pt idx="1800">
                  <c:v>119.11413969335605</c:v>
                </c:pt>
                <c:pt idx="1801">
                  <c:v>119.79557069846676</c:v>
                </c:pt>
                <c:pt idx="1802">
                  <c:v>119.31856899488926</c:v>
                </c:pt>
                <c:pt idx="1803">
                  <c:v>119.43781942078364</c:v>
                </c:pt>
                <c:pt idx="1804">
                  <c:v>118.96081771720613</c:v>
                </c:pt>
                <c:pt idx="1805">
                  <c:v>118.53492333901193</c:v>
                </c:pt>
                <c:pt idx="1806">
                  <c:v>118.27938671209542</c:v>
                </c:pt>
                <c:pt idx="1807">
                  <c:v>118.04088586030666</c:v>
                </c:pt>
                <c:pt idx="1808">
                  <c:v>118.34752981260645</c:v>
                </c:pt>
                <c:pt idx="1809">
                  <c:v>118.97785349233389</c:v>
                </c:pt>
                <c:pt idx="1810">
                  <c:v>119.28449744463371</c:v>
                </c:pt>
                <c:pt idx="1811">
                  <c:v>119.43781942078364</c:v>
                </c:pt>
                <c:pt idx="1812">
                  <c:v>119.89778534923336</c:v>
                </c:pt>
                <c:pt idx="1813">
                  <c:v>119.2333901192504</c:v>
                </c:pt>
                <c:pt idx="1814">
                  <c:v>119.19931856899488</c:v>
                </c:pt>
                <c:pt idx="1815">
                  <c:v>120.61328790459964</c:v>
                </c:pt>
                <c:pt idx="1816">
                  <c:v>118.90971039182281</c:v>
                </c:pt>
                <c:pt idx="1817">
                  <c:v>118.70528109028962</c:v>
                </c:pt>
                <c:pt idx="1818">
                  <c:v>119.13117546848382</c:v>
                </c:pt>
                <c:pt idx="1819">
                  <c:v>119.43781942078364</c:v>
                </c:pt>
                <c:pt idx="1820">
                  <c:v>119.43781942078364</c:v>
                </c:pt>
                <c:pt idx="1821">
                  <c:v>119.40374787052809</c:v>
                </c:pt>
                <c:pt idx="1822">
                  <c:v>119.62521294718908</c:v>
                </c:pt>
                <c:pt idx="1823">
                  <c:v>119.69335604770018</c:v>
                </c:pt>
                <c:pt idx="1824">
                  <c:v>119.77853492333901</c:v>
                </c:pt>
                <c:pt idx="1825">
                  <c:v>119.77853492333901</c:v>
                </c:pt>
                <c:pt idx="1826">
                  <c:v>120.66439522998296</c:v>
                </c:pt>
                <c:pt idx="1827">
                  <c:v>121.24361158432708</c:v>
                </c:pt>
                <c:pt idx="1828">
                  <c:v>122.572402044293</c:v>
                </c:pt>
                <c:pt idx="1829">
                  <c:v>123.25383304940374</c:v>
                </c:pt>
                <c:pt idx="1830">
                  <c:v>123.21976149914819</c:v>
                </c:pt>
                <c:pt idx="1831">
                  <c:v>123.35604770017035</c:v>
                </c:pt>
                <c:pt idx="1832">
                  <c:v>123.11754684838159</c:v>
                </c:pt>
                <c:pt idx="1833">
                  <c:v>123.96933560477001</c:v>
                </c:pt>
                <c:pt idx="1834">
                  <c:v>125.21294718909711</c:v>
                </c:pt>
                <c:pt idx="1835">
                  <c:v>125.21294718909711</c:v>
                </c:pt>
                <c:pt idx="1836">
                  <c:v>125.09369676320273</c:v>
                </c:pt>
                <c:pt idx="1837">
                  <c:v>125.74105621805791</c:v>
                </c:pt>
                <c:pt idx="1838">
                  <c:v>125.587734241908</c:v>
                </c:pt>
                <c:pt idx="1839">
                  <c:v>126.2862010221465</c:v>
                </c:pt>
                <c:pt idx="1840">
                  <c:v>126.93356047700171</c:v>
                </c:pt>
                <c:pt idx="1841">
                  <c:v>127.34241908006814</c:v>
                </c:pt>
                <c:pt idx="1842">
                  <c:v>127.56388415672913</c:v>
                </c:pt>
                <c:pt idx="1843">
                  <c:v>127.06984667802385</c:v>
                </c:pt>
                <c:pt idx="1844">
                  <c:v>128.19420783645654</c:v>
                </c:pt>
                <c:pt idx="1845">
                  <c:v>127.01873935264054</c:v>
                </c:pt>
                <c:pt idx="1846">
                  <c:v>125.9625212947189</c:v>
                </c:pt>
                <c:pt idx="1847">
                  <c:v>125.79216354344123</c:v>
                </c:pt>
                <c:pt idx="1848">
                  <c:v>126.14991482112434</c:v>
                </c:pt>
                <c:pt idx="1849">
                  <c:v>123.59454855195911</c:v>
                </c:pt>
                <c:pt idx="1850">
                  <c:v>118.41567291311755</c:v>
                </c:pt>
                <c:pt idx="1851">
                  <c:v>120.74957410562179</c:v>
                </c:pt>
                <c:pt idx="1852">
                  <c:v>119.47189097103916</c:v>
                </c:pt>
                <c:pt idx="1853">
                  <c:v>116.35434412265757</c:v>
                </c:pt>
                <c:pt idx="1854">
                  <c:v>116.84838160136286</c:v>
                </c:pt>
                <c:pt idx="1855">
                  <c:v>118.63713798977852</c:v>
                </c:pt>
                <c:pt idx="1856">
                  <c:v>118.27938671209542</c:v>
                </c:pt>
                <c:pt idx="1857">
                  <c:v>120.37478705281089</c:v>
                </c:pt>
                <c:pt idx="1858">
                  <c:v>121.12436115843271</c:v>
                </c:pt>
                <c:pt idx="1859">
                  <c:v>121.66950596252128</c:v>
                </c:pt>
                <c:pt idx="1860">
                  <c:v>121.66950596252128</c:v>
                </c:pt>
                <c:pt idx="1861">
                  <c:v>120.52810902896081</c:v>
                </c:pt>
                <c:pt idx="1862">
                  <c:v>119.94889267461669</c:v>
                </c:pt>
                <c:pt idx="1863">
                  <c:v>120.57921635434413</c:v>
                </c:pt>
                <c:pt idx="1864">
                  <c:v>121.53321976149915</c:v>
                </c:pt>
                <c:pt idx="1865">
                  <c:v>122.67461669505964</c:v>
                </c:pt>
                <c:pt idx="1866">
                  <c:v>120.8517887563884</c:v>
                </c:pt>
                <c:pt idx="1867">
                  <c:v>119.71039182282792</c:v>
                </c:pt>
                <c:pt idx="1868">
                  <c:v>117.70017035775129</c:v>
                </c:pt>
                <c:pt idx="1869">
                  <c:v>118.26235093696762</c:v>
                </c:pt>
                <c:pt idx="1870">
                  <c:v>118.89267461669506</c:v>
                </c:pt>
                <c:pt idx="1871">
                  <c:v>119.59114139693357</c:v>
                </c:pt>
                <c:pt idx="1872">
                  <c:v>119.55706984667802</c:v>
                </c:pt>
                <c:pt idx="1873">
                  <c:v>119.81260647359453</c:v>
                </c:pt>
                <c:pt idx="1874">
                  <c:v>120.57921635434413</c:v>
                </c:pt>
                <c:pt idx="1875">
                  <c:v>120.71550255536627</c:v>
                </c:pt>
                <c:pt idx="1876">
                  <c:v>119.91482112436115</c:v>
                </c:pt>
                <c:pt idx="1877">
                  <c:v>120.20442930153321</c:v>
                </c:pt>
                <c:pt idx="1878">
                  <c:v>120.13628620102213</c:v>
                </c:pt>
                <c:pt idx="1879">
                  <c:v>120.05110732538328</c:v>
                </c:pt>
                <c:pt idx="1880">
                  <c:v>119.08006814310053</c:v>
                </c:pt>
                <c:pt idx="1881">
                  <c:v>119.06303236797274</c:v>
                </c:pt>
                <c:pt idx="1882">
                  <c:v>119.2504258943782</c:v>
                </c:pt>
                <c:pt idx="1883">
                  <c:v>117.0357751277683</c:v>
                </c:pt>
                <c:pt idx="1884">
                  <c:v>115.74105621805791</c:v>
                </c:pt>
                <c:pt idx="1885">
                  <c:v>117.81942078364564</c:v>
                </c:pt>
                <c:pt idx="1886">
                  <c:v>116.95059625212947</c:v>
                </c:pt>
                <c:pt idx="1887">
                  <c:v>117.6320272572402</c:v>
                </c:pt>
                <c:pt idx="1888">
                  <c:v>118.70528109028962</c:v>
                </c:pt>
                <c:pt idx="1889">
                  <c:v>118.70528109028962</c:v>
                </c:pt>
                <c:pt idx="1890">
                  <c:v>117.06984667802385</c:v>
                </c:pt>
                <c:pt idx="1891">
                  <c:v>117.81942078364564</c:v>
                </c:pt>
                <c:pt idx="1892">
                  <c:v>118.2282793867121</c:v>
                </c:pt>
                <c:pt idx="1893">
                  <c:v>119.01192504258944</c:v>
                </c:pt>
                <c:pt idx="1894">
                  <c:v>118.2282793867121</c:v>
                </c:pt>
                <c:pt idx="1895">
                  <c:v>119.19931856899488</c:v>
                </c:pt>
                <c:pt idx="1896">
                  <c:v>120.47700170357751</c:v>
                </c:pt>
                <c:pt idx="1897">
                  <c:v>120.01703577512777</c:v>
                </c:pt>
                <c:pt idx="1898">
                  <c:v>120.47700170357751</c:v>
                </c:pt>
                <c:pt idx="1899">
                  <c:v>120.59625212947189</c:v>
                </c:pt>
                <c:pt idx="1900">
                  <c:v>120.78364565587734</c:v>
                </c:pt>
                <c:pt idx="1901">
                  <c:v>121.32879045996592</c:v>
                </c:pt>
                <c:pt idx="1902">
                  <c:v>121.95911413969336</c:v>
                </c:pt>
                <c:pt idx="1903">
                  <c:v>121.49914821124359</c:v>
                </c:pt>
                <c:pt idx="1904">
                  <c:v>121.03918228279386</c:v>
                </c:pt>
                <c:pt idx="1905">
                  <c:v>120.88586030664395</c:v>
                </c:pt>
                <c:pt idx="1906">
                  <c:v>120.39182282793868</c:v>
                </c:pt>
                <c:pt idx="1907">
                  <c:v>120.18739352640544</c:v>
                </c:pt>
                <c:pt idx="1908">
                  <c:v>120.78364565587734</c:v>
                </c:pt>
                <c:pt idx="1909">
                  <c:v>120.90289608177171</c:v>
                </c:pt>
                <c:pt idx="1910">
                  <c:v>120.51107325383303</c:v>
                </c:pt>
                <c:pt idx="1911">
                  <c:v>120.08517887563883</c:v>
                </c:pt>
                <c:pt idx="1912">
                  <c:v>120.03407155025552</c:v>
                </c:pt>
                <c:pt idx="1913">
                  <c:v>120.40885860306645</c:v>
                </c:pt>
                <c:pt idx="1914">
                  <c:v>120.83475298126065</c:v>
                </c:pt>
                <c:pt idx="1915">
                  <c:v>120.8517887563884</c:v>
                </c:pt>
                <c:pt idx="1916">
                  <c:v>120.86882453151617</c:v>
                </c:pt>
                <c:pt idx="1917">
                  <c:v>121.15843270868825</c:v>
                </c:pt>
                <c:pt idx="1918">
                  <c:v>121.94207836456559</c:v>
                </c:pt>
                <c:pt idx="1919">
                  <c:v>122.26575809199318</c:v>
                </c:pt>
                <c:pt idx="1920">
                  <c:v>122.48722316865417</c:v>
                </c:pt>
                <c:pt idx="1921">
                  <c:v>121.60136286201021</c:v>
                </c:pt>
                <c:pt idx="1922">
                  <c:v>121.77172061328791</c:v>
                </c:pt>
                <c:pt idx="1923">
                  <c:v>121.95911413969336</c:v>
                </c:pt>
                <c:pt idx="1924">
                  <c:v>121.51618398637136</c:v>
                </c:pt>
                <c:pt idx="1925">
                  <c:v>122.28279386712096</c:v>
                </c:pt>
                <c:pt idx="1926">
                  <c:v>122.12947189097103</c:v>
                </c:pt>
                <c:pt idx="1927">
                  <c:v>120.78364565587734</c:v>
                </c:pt>
                <c:pt idx="1928">
                  <c:v>120.40885860306645</c:v>
                </c:pt>
                <c:pt idx="1929">
                  <c:v>119.62521294718908</c:v>
                </c:pt>
                <c:pt idx="1930">
                  <c:v>119.62521294718908</c:v>
                </c:pt>
                <c:pt idx="1931">
                  <c:v>117.18909710391823</c:v>
                </c:pt>
                <c:pt idx="1932">
                  <c:v>118.97785349233389</c:v>
                </c:pt>
                <c:pt idx="1933">
                  <c:v>118.2282793867121</c:v>
                </c:pt>
                <c:pt idx="1934">
                  <c:v>119.2504258943782</c:v>
                </c:pt>
                <c:pt idx="1935">
                  <c:v>119.60817717206132</c:v>
                </c:pt>
                <c:pt idx="1936">
                  <c:v>119.42078364565587</c:v>
                </c:pt>
                <c:pt idx="1937">
                  <c:v>120.49403747870528</c:v>
                </c:pt>
                <c:pt idx="1938">
                  <c:v>119.81260647359453</c:v>
                </c:pt>
                <c:pt idx="1939">
                  <c:v>119.94889267461669</c:v>
                </c:pt>
                <c:pt idx="1940">
                  <c:v>120.71550255536627</c:v>
                </c:pt>
                <c:pt idx="1941">
                  <c:v>119.94889267461669</c:v>
                </c:pt>
                <c:pt idx="1942">
                  <c:v>120.11925042589438</c:v>
                </c:pt>
                <c:pt idx="1943">
                  <c:v>119.86371379897784</c:v>
                </c:pt>
                <c:pt idx="1944">
                  <c:v>119.2504258943782</c:v>
                </c:pt>
                <c:pt idx="1945">
                  <c:v>118.39863713798977</c:v>
                </c:pt>
                <c:pt idx="1946">
                  <c:v>115.02555366269165</c:v>
                </c:pt>
                <c:pt idx="1947">
                  <c:v>115.11073253833048</c:v>
                </c:pt>
                <c:pt idx="1948">
                  <c:v>114.29301533219763</c:v>
                </c:pt>
                <c:pt idx="1949">
                  <c:v>115.50255536626915</c:v>
                </c:pt>
                <c:pt idx="1950">
                  <c:v>113.90119250425894</c:v>
                </c:pt>
                <c:pt idx="1951">
                  <c:v>114.10562180579215</c:v>
                </c:pt>
                <c:pt idx="1952">
                  <c:v>113.03236797274275</c:v>
                </c:pt>
                <c:pt idx="1953">
                  <c:v>113.45826235093695</c:v>
                </c:pt>
                <c:pt idx="1954">
                  <c:v>114.08858603066439</c:v>
                </c:pt>
                <c:pt idx="1955">
                  <c:v>113.04940374787051</c:v>
                </c:pt>
                <c:pt idx="1956">
                  <c:v>113.3901192504259</c:v>
                </c:pt>
                <c:pt idx="1957">
                  <c:v>113.3901192504259</c:v>
                </c:pt>
                <c:pt idx="1958">
                  <c:v>114.51448040885859</c:v>
                </c:pt>
                <c:pt idx="1959">
                  <c:v>115.12776831345826</c:v>
                </c:pt>
                <c:pt idx="1960">
                  <c:v>116.23509369676322</c:v>
                </c:pt>
                <c:pt idx="1961">
                  <c:v>116.1839863713799</c:v>
                </c:pt>
                <c:pt idx="1962">
                  <c:v>114.24190800681431</c:v>
                </c:pt>
                <c:pt idx="1963">
                  <c:v>115.12776831345826</c:v>
                </c:pt>
                <c:pt idx="1964">
                  <c:v>115.4855195911414</c:v>
                </c:pt>
                <c:pt idx="1965">
                  <c:v>115.4344122657581</c:v>
                </c:pt>
                <c:pt idx="1966">
                  <c:v>115.63884156729129</c:v>
                </c:pt>
                <c:pt idx="1967">
                  <c:v>115.65587734241906</c:v>
                </c:pt>
                <c:pt idx="1968">
                  <c:v>115.4173764906303</c:v>
                </c:pt>
                <c:pt idx="1969">
                  <c:v>115.9625212947189</c:v>
                </c:pt>
                <c:pt idx="1970">
                  <c:v>115.9625212947189</c:v>
                </c:pt>
                <c:pt idx="1971">
                  <c:v>116.64395229982965</c:v>
                </c:pt>
                <c:pt idx="1972">
                  <c:v>117.51277683134582</c:v>
                </c:pt>
                <c:pt idx="1973">
                  <c:v>116.98466780238502</c:v>
                </c:pt>
                <c:pt idx="1974">
                  <c:v>117.20613287904598</c:v>
                </c:pt>
                <c:pt idx="1975">
                  <c:v>117.18909710391823</c:v>
                </c:pt>
                <c:pt idx="1976">
                  <c:v>117.34241908006813</c:v>
                </c:pt>
                <c:pt idx="1977">
                  <c:v>116.74616695059625</c:v>
                </c:pt>
                <c:pt idx="1978">
                  <c:v>115.97955706984666</c:v>
                </c:pt>
                <c:pt idx="1979">
                  <c:v>116.04770017035774</c:v>
                </c:pt>
                <c:pt idx="1980">
                  <c:v>115.55366269165246</c:v>
                </c:pt>
                <c:pt idx="1981">
                  <c:v>116.45655877342418</c:v>
                </c:pt>
                <c:pt idx="1982">
                  <c:v>116.35434412265757</c:v>
                </c:pt>
                <c:pt idx="1983">
                  <c:v>116.01362862010221</c:v>
                </c:pt>
                <c:pt idx="1984">
                  <c:v>113.69676320272571</c:v>
                </c:pt>
                <c:pt idx="1985">
                  <c:v>113.28790459965927</c:v>
                </c:pt>
                <c:pt idx="1986">
                  <c:v>113.2708688245315</c:v>
                </c:pt>
                <c:pt idx="1987">
                  <c:v>111.63543441226575</c:v>
                </c:pt>
                <c:pt idx="1988">
                  <c:v>112.4190800681431</c:v>
                </c:pt>
                <c:pt idx="1989">
                  <c:v>113.08347529812606</c:v>
                </c:pt>
                <c:pt idx="1990">
                  <c:v>113.69676320272571</c:v>
                </c:pt>
                <c:pt idx="1991">
                  <c:v>114.39522998296422</c:v>
                </c:pt>
                <c:pt idx="1992">
                  <c:v>114.83816013628618</c:v>
                </c:pt>
                <c:pt idx="1993">
                  <c:v>114.02044293015332</c:v>
                </c:pt>
                <c:pt idx="1994">
                  <c:v>114.68483816013627</c:v>
                </c:pt>
                <c:pt idx="1995">
                  <c:v>116.21805792163542</c:v>
                </c:pt>
                <c:pt idx="1996">
                  <c:v>116.11584327086881</c:v>
                </c:pt>
                <c:pt idx="1997">
                  <c:v>116.74616695059625</c:v>
                </c:pt>
                <c:pt idx="1998">
                  <c:v>115.63884156729129</c:v>
                </c:pt>
                <c:pt idx="1999">
                  <c:v>114.71890971039183</c:v>
                </c:pt>
                <c:pt idx="2000">
                  <c:v>114.71890971039183</c:v>
                </c:pt>
                <c:pt idx="2001">
                  <c:v>113.74787052810902</c:v>
                </c:pt>
                <c:pt idx="2002">
                  <c:v>112.70868824531514</c:v>
                </c:pt>
                <c:pt idx="2003">
                  <c:v>112.36797274275978</c:v>
                </c:pt>
                <c:pt idx="2004">
                  <c:v>111.46507666098809</c:v>
                </c:pt>
                <c:pt idx="2005">
                  <c:v>112.1465076660988</c:v>
                </c:pt>
                <c:pt idx="2006">
                  <c:v>112.24872231686543</c:v>
                </c:pt>
                <c:pt idx="2007">
                  <c:v>112.72572402044293</c:v>
                </c:pt>
                <c:pt idx="2008">
                  <c:v>113.56047700170357</c:v>
                </c:pt>
                <c:pt idx="2009">
                  <c:v>113.73083475298127</c:v>
                </c:pt>
                <c:pt idx="2010">
                  <c:v>113.83304940374785</c:v>
                </c:pt>
                <c:pt idx="2011">
                  <c:v>115.02555366269165</c:v>
                </c:pt>
                <c:pt idx="2012">
                  <c:v>115.4344122657581</c:v>
                </c:pt>
                <c:pt idx="2013">
                  <c:v>116.86541737649061</c:v>
                </c:pt>
                <c:pt idx="2014">
                  <c:v>116.91652470187393</c:v>
                </c:pt>
                <c:pt idx="2015">
                  <c:v>116.3884156729131</c:v>
                </c:pt>
                <c:pt idx="2016">
                  <c:v>116.96763202725722</c:v>
                </c:pt>
                <c:pt idx="2017">
                  <c:v>117.01873935264054</c:v>
                </c:pt>
                <c:pt idx="2018">
                  <c:v>116.78023850085178</c:v>
                </c:pt>
                <c:pt idx="2019">
                  <c:v>115.82623509369674</c:v>
                </c:pt>
                <c:pt idx="2020">
                  <c:v>115.9625212947189</c:v>
                </c:pt>
                <c:pt idx="2021">
                  <c:v>115.36626916524702</c:v>
                </c:pt>
                <c:pt idx="2022">
                  <c:v>115.16183986371378</c:v>
                </c:pt>
                <c:pt idx="2023">
                  <c:v>113.81601362862011</c:v>
                </c:pt>
                <c:pt idx="2024">
                  <c:v>113.13458262350935</c:v>
                </c:pt>
                <c:pt idx="2025">
                  <c:v>112.58943781942079</c:v>
                </c:pt>
                <c:pt idx="2026">
                  <c:v>112.29982964224871</c:v>
                </c:pt>
                <c:pt idx="2027">
                  <c:v>109.91482112436115</c:v>
                </c:pt>
                <c:pt idx="2028">
                  <c:v>108.38160136286199</c:v>
                </c:pt>
                <c:pt idx="2029">
                  <c:v>108.77342419080067</c:v>
                </c:pt>
                <c:pt idx="2030">
                  <c:v>108.51788756388416</c:v>
                </c:pt>
                <c:pt idx="2031">
                  <c:v>110.37478705281092</c:v>
                </c:pt>
                <c:pt idx="2032">
                  <c:v>109.74446337308348</c:v>
                </c:pt>
                <c:pt idx="2033">
                  <c:v>107.97274275979557</c:v>
                </c:pt>
                <c:pt idx="2034">
                  <c:v>108.58603066439522</c:v>
                </c:pt>
                <c:pt idx="2035">
                  <c:v>108.10902896081771</c:v>
                </c:pt>
                <c:pt idx="2036">
                  <c:v>107.08688245315162</c:v>
                </c:pt>
                <c:pt idx="2037">
                  <c:v>104.05451448040886</c:v>
                </c:pt>
                <c:pt idx="2038">
                  <c:v>105.366269165247</c:v>
                </c:pt>
                <c:pt idx="2039">
                  <c:v>104.65076660988075</c:v>
                </c:pt>
                <c:pt idx="2040">
                  <c:v>104.36115843270868</c:v>
                </c:pt>
                <c:pt idx="2041">
                  <c:v>105.62180579216354</c:v>
                </c:pt>
                <c:pt idx="2042">
                  <c:v>106.40545144804088</c:v>
                </c:pt>
                <c:pt idx="2043">
                  <c:v>107.76831345826234</c:v>
                </c:pt>
                <c:pt idx="2044">
                  <c:v>107.92163543441227</c:v>
                </c:pt>
                <c:pt idx="2045">
                  <c:v>107.92163543441227</c:v>
                </c:pt>
                <c:pt idx="2046">
                  <c:v>108.36456558773423</c:v>
                </c:pt>
                <c:pt idx="2047">
                  <c:v>109.81260647359454</c:v>
                </c:pt>
                <c:pt idx="2048">
                  <c:v>108.73935264054512</c:v>
                </c:pt>
                <c:pt idx="2049">
                  <c:v>108.02385008517888</c:v>
                </c:pt>
                <c:pt idx="2050">
                  <c:v>106.25212947189095</c:v>
                </c:pt>
                <c:pt idx="2051">
                  <c:v>106.7120954003407</c:v>
                </c:pt>
                <c:pt idx="2052">
                  <c:v>106.79727427597956</c:v>
                </c:pt>
                <c:pt idx="2053">
                  <c:v>107.13798977853493</c:v>
                </c:pt>
                <c:pt idx="2054">
                  <c:v>107.25724020442931</c:v>
                </c:pt>
                <c:pt idx="2055">
                  <c:v>106.32027257240205</c:v>
                </c:pt>
                <c:pt idx="2056">
                  <c:v>104.48040885860306</c:v>
                </c:pt>
                <c:pt idx="2057">
                  <c:v>105.94548551959113</c:v>
                </c:pt>
                <c:pt idx="2058">
                  <c:v>105.94548551959113</c:v>
                </c:pt>
                <c:pt idx="2059">
                  <c:v>105.24701873935263</c:v>
                </c:pt>
                <c:pt idx="2060">
                  <c:v>106.83134582623508</c:v>
                </c:pt>
                <c:pt idx="2061">
                  <c:v>106.42248722316864</c:v>
                </c:pt>
                <c:pt idx="2062">
                  <c:v>107.93867120954003</c:v>
                </c:pt>
                <c:pt idx="2063">
                  <c:v>107.39352640545144</c:v>
                </c:pt>
                <c:pt idx="2064">
                  <c:v>106.93356047700171</c:v>
                </c:pt>
                <c:pt idx="2065">
                  <c:v>108.34752981260647</c:v>
                </c:pt>
                <c:pt idx="2066">
                  <c:v>105.5366269165247</c:v>
                </c:pt>
                <c:pt idx="2067">
                  <c:v>105.5366269165247</c:v>
                </c:pt>
                <c:pt idx="2068">
                  <c:v>104.54855195911412</c:v>
                </c:pt>
                <c:pt idx="2069">
                  <c:v>103.4923339011925</c:v>
                </c:pt>
                <c:pt idx="2070">
                  <c:v>102.69165247018739</c:v>
                </c:pt>
                <c:pt idx="2071">
                  <c:v>103.01533219761498</c:v>
                </c:pt>
                <c:pt idx="2072">
                  <c:v>104.53151618398637</c:v>
                </c:pt>
                <c:pt idx="2073">
                  <c:v>104.34412265758091</c:v>
                </c:pt>
                <c:pt idx="2074">
                  <c:v>102.99829642248721</c:v>
                </c:pt>
                <c:pt idx="2075">
                  <c:v>102.18057921635433</c:v>
                </c:pt>
                <c:pt idx="2076">
                  <c:v>101.175468483816</c:v>
                </c:pt>
                <c:pt idx="2077">
                  <c:v>100.20442930153321</c:v>
                </c:pt>
                <c:pt idx="2078">
                  <c:v>99.795570698466776</c:v>
                </c:pt>
                <c:pt idx="2079">
                  <c:v>98.057921635434411</c:v>
                </c:pt>
                <c:pt idx="2080">
                  <c:v>96.916524701873925</c:v>
                </c:pt>
                <c:pt idx="2081">
                  <c:v>96.916524701873925</c:v>
                </c:pt>
                <c:pt idx="2082">
                  <c:v>99.16524701873935</c:v>
                </c:pt>
                <c:pt idx="2083">
                  <c:v>99.454855195911421</c:v>
                </c:pt>
                <c:pt idx="2084">
                  <c:v>99.982964224872234</c:v>
                </c:pt>
                <c:pt idx="2085">
                  <c:v>100.13628620102214</c:v>
                </c:pt>
                <c:pt idx="2086">
                  <c:v>100.13628620102214</c:v>
                </c:pt>
                <c:pt idx="2087">
                  <c:v>99.931856899488906</c:v>
                </c:pt>
                <c:pt idx="2088">
                  <c:v>99.028960817717206</c:v>
                </c:pt>
                <c:pt idx="2089">
                  <c:v>102.06132879045995</c:v>
                </c:pt>
                <c:pt idx="2090">
                  <c:v>102.45315161839864</c:v>
                </c:pt>
                <c:pt idx="2091">
                  <c:v>103.11754684838159</c:v>
                </c:pt>
                <c:pt idx="2092">
                  <c:v>104.27597955706985</c:v>
                </c:pt>
                <c:pt idx="2093">
                  <c:v>104.68483816013629</c:v>
                </c:pt>
                <c:pt idx="2094">
                  <c:v>103.96933560477002</c:v>
                </c:pt>
                <c:pt idx="2095">
                  <c:v>103.4923339011925</c:v>
                </c:pt>
                <c:pt idx="2096">
                  <c:v>104.03747870528109</c:v>
                </c:pt>
                <c:pt idx="2097">
                  <c:v>104.32708688245316</c:v>
                </c:pt>
                <c:pt idx="2098">
                  <c:v>104.70187393526405</c:v>
                </c:pt>
                <c:pt idx="2099">
                  <c:v>105.75809199318569</c:v>
                </c:pt>
                <c:pt idx="2100">
                  <c:v>105.75809199318569</c:v>
                </c:pt>
                <c:pt idx="2101">
                  <c:v>104.12265758091992</c:v>
                </c:pt>
                <c:pt idx="2102">
                  <c:v>104.59965928449743</c:v>
                </c:pt>
                <c:pt idx="2103">
                  <c:v>104.71890971039181</c:v>
                </c:pt>
                <c:pt idx="2104">
                  <c:v>105.91141396933561</c:v>
                </c:pt>
                <c:pt idx="2105">
                  <c:v>105.33219761499149</c:v>
                </c:pt>
                <c:pt idx="2106">
                  <c:v>105.57069846678021</c:v>
                </c:pt>
                <c:pt idx="2107">
                  <c:v>106.72913117546847</c:v>
                </c:pt>
                <c:pt idx="2108">
                  <c:v>106.78023850085179</c:v>
                </c:pt>
                <c:pt idx="2109">
                  <c:v>106.74616695059625</c:v>
                </c:pt>
                <c:pt idx="2110">
                  <c:v>107.13798977853493</c:v>
                </c:pt>
                <c:pt idx="2111">
                  <c:v>107.97274275979557</c:v>
                </c:pt>
                <c:pt idx="2112">
                  <c:v>107.42759795570697</c:v>
                </c:pt>
                <c:pt idx="2113">
                  <c:v>105.99659284497444</c:v>
                </c:pt>
                <c:pt idx="2114">
                  <c:v>105.65587734241907</c:v>
                </c:pt>
                <c:pt idx="2115">
                  <c:v>105.55366269165248</c:v>
                </c:pt>
                <c:pt idx="2116">
                  <c:v>106.78023850085179</c:v>
                </c:pt>
                <c:pt idx="2117">
                  <c:v>106.79727427597956</c:v>
                </c:pt>
                <c:pt idx="2118">
                  <c:v>106.83134582623508</c:v>
                </c:pt>
                <c:pt idx="2119">
                  <c:v>108.38160136286199</c:v>
                </c:pt>
                <c:pt idx="2120">
                  <c:v>108.38160136286199</c:v>
                </c:pt>
                <c:pt idx="2121">
                  <c:v>108.79045996592845</c:v>
                </c:pt>
                <c:pt idx="2122">
                  <c:v>109.09710391822829</c:v>
                </c:pt>
                <c:pt idx="2123">
                  <c:v>108.87563884156728</c:v>
                </c:pt>
                <c:pt idx="2124">
                  <c:v>109.23339011925042</c:v>
                </c:pt>
                <c:pt idx="2125">
                  <c:v>109.55706984667802</c:v>
                </c:pt>
                <c:pt idx="2126">
                  <c:v>110.08517887563885</c:v>
                </c:pt>
                <c:pt idx="2127">
                  <c:v>109.64224872231685</c:v>
                </c:pt>
                <c:pt idx="2128">
                  <c:v>109.48892674616695</c:v>
                </c:pt>
                <c:pt idx="2129">
                  <c:v>110.08517887563885</c:v>
                </c:pt>
                <c:pt idx="2130">
                  <c:v>109.6763202725724</c:v>
                </c:pt>
                <c:pt idx="2131">
                  <c:v>109.778534923339</c:v>
                </c:pt>
                <c:pt idx="2132">
                  <c:v>109.50596252129472</c:v>
                </c:pt>
                <c:pt idx="2133">
                  <c:v>108.10902896081771</c:v>
                </c:pt>
                <c:pt idx="2134">
                  <c:v>108.12606473594548</c:v>
                </c:pt>
                <c:pt idx="2135">
                  <c:v>109.06303236797272</c:v>
                </c:pt>
                <c:pt idx="2136">
                  <c:v>108.99488926746166</c:v>
                </c:pt>
                <c:pt idx="2137">
                  <c:v>109.93185689948892</c:v>
                </c:pt>
                <c:pt idx="2138">
                  <c:v>109.91482112436115</c:v>
                </c:pt>
                <c:pt idx="2139">
                  <c:v>111.10732538330493</c:v>
                </c:pt>
                <c:pt idx="2140">
                  <c:v>111.49914821124361</c:v>
                </c:pt>
                <c:pt idx="2141">
                  <c:v>111.7206132879046</c:v>
                </c:pt>
                <c:pt idx="2142">
                  <c:v>111.77172061328791</c:v>
                </c:pt>
                <c:pt idx="2143">
                  <c:v>111.70357751277682</c:v>
                </c:pt>
                <c:pt idx="2144">
                  <c:v>109.55706984667802</c:v>
                </c:pt>
                <c:pt idx="2145">
                  <c:v>109.71039182282793</c:v>
                </c:pt>
                <c:pt idx="2146">
                  <c:v>110.25553662691652</c:v>
                </c:pt>
                <c:pt idx="2147">
                  <c:v>110.30664395229984</c:v>
                </c:pt>
                <c:pt idx="2148">
                  <c:v>110.03407155025553</c:v>
                </c:pt>
                <c:pt idx="2149">
                  <c:v>110.49403747870528</c:v>
                </c:pt>
                <c:pt idx="2150">
                  <c:v>111.90800681431003</c:v>
                </c:pt>
                <c:pt idx="2151">
                  <c:v>111.94207836456557</c:v>
                </c:pt>
                <c:pt idx="2152">
                  <c:v>112.81090289608176</c:v>
                </c:pt>
                <c:pt idx="2153">
                  <c:v>112.572402044293</c:v>
                </c:pt>
                <c:pt idx="2154">
                  <c:v>112.86201022146507</c:v>
                </c:pt>
                <c:pt idx="2155">
                  <c:v>112.93015332197615</c:v>
                </c:pt>
                <c:pt idx="2156">
                  <c:v>112.21465076660988</c:v>
                </c:pt>
                <c:pt idx="2157">
                  <c:v>112.64054514480408</c:v>
                </c:pt>
                <c:pt idx="2158">
                  <c:v>112.40204429301532</c:v>
                </c:pt>
                <c:pt idx="2159">
                  <c:v>113.18568994889266</c:v>
                </c:pt>
                <c:pt idx="2160">
                  <c:v>113.23679727427599</c:v>
                </c:pt>
                <c:pt idx="2161">
                  <c:v>113.32197614991482</c:v>
                </c:pt>
                <c:pt idx="2162">
                  <c:v>113.64565587734241</c:v>
                </c:pt>
                <c:pt idx="2163">
                  <c:v>113.57751277683134</c:v>
                </c:pt>
                <c:pt idx="2164">
                  <c:v>113.57751277683134</c:v>
                </c:pt>
                <c:pt idx="2165">
                  <c:v>113.3901192504259</c:v>
                </c:pt>
                <c:pt idx="2166">
                  <c:v>113.61158432708687</c:v>
                </c:pt>
                <c:pt idx="2167">
                  <c:v>112.82793867120955</c:v>
                </c:pt>
                <c:pt idx="2168">
                  <c:v>112.74275979557072</c:v>
                </c:pt>
                <c:pt idx="2169">
                  <c:v>113.20272572402044</c:v>
                </c:pt>
                <c:pt idx="2170">
                  <c:v>113.66269165247019</c:v>
                </c:pt>
                <c:pt idx="2171">
                  <c:v>113.73083475298127</c:v>
                </c:pt>
                <c:pt idx="2172">
                  <c:v>113.08347529812606</c:v>
                </c:pt>
                <c:pt idx="2173">
                  <c:v>112.91311754684838</c:v>
                </c:pt>
                <c:pt idx="2174">
                  <c:v>114.12265758091993</c:v>
                </c:pt>
                <c:pt idx="2175">
                  <c:v>112.82793867120955</c:v>
                </c:pt>
                <c:pt idx="2176">
                  <c:v>110.85178875638839</c:v>
                </c:pt>
                <c:pt idx="2177">
                  <c:v>110.98807495741056</c:v>
                </c:pt>
                <c:pt idx="2178">
                  <c:v>110.4770017035775</c:v>
                </c:pt>
                <c:pt idx="2179">
                  <c:v>111.29471890971038</c:v>
                </c:pt>
                <c:pt idx="2180">
                  <c:v>108.7052810902896</c:v>
                </c:pt>
                <c:pt idx="2181">
                  <c:v>109.79557069846678</c:v>
                </c:pt>
                <c:pt idx="2182">
                  <c:v>110.18739352640546</c:v>
                </c:pt>
                <c:pt idx="2183">
                  <c:v>111.07325383304941</c:v>
                </c:pt>
                <c:pt idx="2184">
                  <c:v>110.34071550255535</c:v>
                </c:pt>
                <c:pt idx="2185">
                  <c:v>109.8977853492334</c:v>
                </c:pt>
                <c:pt idx="2186">
                  <c:v>110.63032367972743</c:v>
                </c:pt>
                <c:pt idx="2187">
                  <c:v>110.18739352640546</c:v>
                </c:pt>
                <c:pt idx="2188">
                  <c:v>109.18228279386713</c:v>
                </c:pt>
                <c:pt idx="2189">
                  <c:v>110.35775127768312</c:v>
                </c:pt>
                <c:pt idx="2190">
                  <c:v>110.35775127768312</c:v>
                </c:pt>
                <c:pt idx="2191">
                  <c:v>109.28449744463373</c:v>
                </c:pt>
                <c:pt idx="2192">
                  <c:v>108.58603066439522</c:v>
                </c:pt>
                <c:pt idx="2193">
                  <c:v>108.99488926746166</c:v>
                </c:pt>
                <c:pt idx="2194">
                  <c:v>108.0068143100511</c:v>
                </c:pt>
                <c:pt idx="2195">
                  <c:v>108.63713798977854</c:v>
                </c:pt>
                <c:pt idx="2196">
                  <c:v>109.88074957410561</c:v>
                </c:pt>
                <c:pt idx="2197">
                  <c:v>109.84667802385009</c:v>
                </c:pt>
                <c:pt idx="2198">
                  <c:v>110.28960817717204</c:v>
                </c:pt>
                <c:pt idx="2199">
                  <c:v>111.68654173764907</c:v>
                </c:pt>
                <c:pt idx="2200">
                  <c:v>111.99318568994887</c:v>
                </c:pt>
                <c:pt idx="2201">
                  <c:v>112.55536626916522</c:v>
                </c:pt>
                <c:pt idx="2202">
                  <c:v>111.7206132879046</c:v>
                </c:pt>
                <c:pt idx="2203">
                  <c:v>111.8228279386712</c:v>
                </c:pt>
                <c:pt idx="2204">
                  <c:v>111.00511073253831</c:v>
                </c:pt>
                <c:pt idx="2205">
                  <c:v>108.73935264054512</c:v>
                </c:pt>
                <c:pt idx="2206">
                  <c:v>110.18739352640546</c:v>
                </c:pt>
                <c:pt idx="2207">
                  <c:v>110.86882453151618</c:v>
                </c:pt>
                <c:pt idx="2208">
                  <c:v>111.83986371379899</c:v>
                </c:pt>
                <c:pt idx="2209">
                  <c:v>111.36286201022148</c:v>
                </c:pt>
                <c:pt idx="2210">
                  <c:v>111.60136286201023</c:v>
                </c:pt>
                <c:pt idx="2211">
                  <c:v>110.93696763202725</c:v>
                </c:pt>
                <c:pt idx="2212">
                  <c:v>111.07325383304941</c:v>
                </c:pt>
                <c:pt idx="2213">
                  <c:v>111.34582623509368</c:v>
                </c:pt>
                <c:pt idx="2214">
                  <c:v>111.97614991482112</c:v>
                </c:pt>
                <c:pt idx="2215">
                  <c:v>112.50425894378195</c:v>
                </c:pt>
                <c:pt idx="2216">
                  <c:v>112.82793867120955</c:v>
                </c:pt>
                <c:pt idx="2217">
                  <c:v>113.59454855195912</c:v>
                </c:pt>
                <c:pt idx="2218">
                  <c:v>113.59454855195912</c:v>
                </c:pt>
                <c:pt idx="2219">
                  <c:v>112.72572402044293</c:v>
                </c:pt>
                <c:pt idx="2220">
                  <c:v>112.07836456558773</c:v>
                </c:pt>
                <c:pt idx="2221">
                  <c:v>111.60136286201023</c:v>
                </c:pt>
                <c:pt idx="2222">
                  <c:v>111.99318568994887</c:v>
                </c:pt>
                <c:pt idx="2223">
                  <c:v>111.95911413969336</c:v>
                </c:pt>
                <c:pt idx="2224">
                  <c:v>112.0954003407155</c:v>
                </c:pt>
                <c:pt idx="2225">
                  <c:v>112.19761499148211</c:v>
                </c:pt>
                <c:pt idx="2226">
                  <c:v>111.73764906303236</c:v>
                </c:pt>
                <c:pt idx="2227">
                  <c:v>111.58432708688244</c:v>
                </c:pt>
                <c:pt idx="2228">
                  <c:v>111.92504258943782</c:v>
                </c:pt>
                <c:pt idx="2229">
                  <c:v>111.60136286201023</c:v>
                </c:pt>
                <c:pt idx="2230">
                  <c:v>111.7206132879046</c:v>
                </c:pt>
                <c:pt idx="2231">
                  <c:v>112.4190800681431</c:v>
                </c:pt>
                <c:pt idx="2232">
                  <c:v>112.50425894378195</c:v>
                </c:pt>
                <c:pt idx="2233">
                  <c:v>111.36286201022148</c:v>
                </c:pt>
                <c:pt idx="2234">
                  <c:v>111.58432708688244</c:v>
                </c:pt>
                <c:pt idx="2235">
                  <c:v>111.8228279386712</c:v>
                </c:pt>
                <c:pt idx="2236">
                  <c:v>110.5281090289608</c:v>
                </c:pt>
                <c:pt idx="2237">
                  <c:v>109.79557069846678</c:v>
                </c:pt>
                <c:pt idx="2238">
                  <c:v>109.48892674616695</c:v>
                </c:pt>
                <c:pt idx="2239">
                  <c:v>108.51788756388416</c:v>
                </c:pt>
                <c:pt idx="2240">
                  <c:v>105.80919931856899</c:v>
                </c:pt>
                <c:pt idx="2241">
                  <c:v>106.52470187393526</c:v>
                </c:pt>
                <c:pt idx="2242">
                  <c:v>106.93356047700171</c:v>
                </c:pt>
                <c:pt idx="2243">
                  <c:v>107.97274275979557</c:v>
                </c:pt>
                <c:pt idx="2244">
                  <c:v>107.22316865417376</c:v>
                </c:pt>
                <c:pt idx="2245">
                  <c:v>106.37137989778533</c:v>
                </c:pt>
                <c:pt idx="2246">
                  <c:v>107.37649063032369</c:v>
                </c:pt>
                <c:pt idx="2247">
                  <c:v>104.42930153321974</c:v>
                </c:pt>
                <c:pt idx="2248">
                  <c:v>104.78705281090288</c:v>
                </c:pt>
                <c:pt idx="2249">
                  <c:v>106.04770017035774</c:v>
                </c:pt>
                <c:pt idx="2250">
                  <c:v>106.69505962521295</c:v>
                </c:pt>
                <c:pt idx="2251">
                  <c:v>106.33730834752981</c:v>
                </c:pt>
                <c:pt idx="2252">
                  <c:v>107.08688245315162</c:v>
                </c:pt>
                <c:pt idx="2253">
                  <c:v>106.88245315161839</c:v>
                </c:pt>
                <c:pt idx="2254">
                  <c:v>105.55366269165248</c:v>
                </c:pt>
                <c:pt idx="2255">
                  <c:v>106.42248722316864</c:v>
                </c:pt>
                <c:pt idx="2256">
                  <c:v>106.33730834752981</c:v>
                </c:pt>
                <c:pt idx="2257">
                  <c:v>106.33730834752981</c:v>
                </c:pt>
                <c:pt idx="2258">
                  <c:v>107.25724020442931</c:v>
                </c:pt>
                <c:pt idx="2259">
                  <c:v>107.68313458262351</c:v>
                </c:pt>
                <c:pt idx="2260">
                  <c:v>107.68313458262351</c:v>
                </c:pt>
                <c:pt idx="2261">
                  <c:v>107.4787052810903</c:v>
                </c:pt>
                <c:pt idx="2262">
                  <c:v>108.99488926746166</c:v>
                </c:pt>
                <c:pt idx="2263">
                  <c:v>109.57410562180578</c:v>
                </c:pt>
                <c:pt idx="2264">
                  <c:v>109.93185689948892</c:v>
                </c:pt>
                <c:pt idx="2265">
                  <c:v>110.25553662691652</c:v>
                </c:pt>
                <c:pt idx="2266">
                  <c:v>110.44293015332197</c:v>
                </c:pt>
                <c:pt idx="2267">
                  <c:v>111.05621805792163</c:v>
                </c:pt>
                <c:pt idx="2268">
                  <c:v>111.70357751277682</c:v>
                </c:pt>
                <c:pt idx="2269">
                  <c:v>112.33390119250426</c:v>
                </c:pt>
                <c:pt idx="2270">
                  <c:v>111.32879045996592</c:v>
                </c:pt>
                <c:pt idx="2271">
                  <c:v>111.70357751277682</c:v>
                </c:pt>
                <c:pt idx="2272">
                  <c:v>111.56729131175467</c:v>
                </c:pt>
                <c:pt idx="2273">
                  <c:v>111.94207836456557</c:v>
                </c:pt>
                <c:pt idx="2274">
                  <c:v>111.68654173764907</c:v>
                </c:pt>
                <c:pt idx="2275">
                  <c:v>111.396933560477</c:v>
                </c:pt>
                <c:pt idx="2276">
                  <c:v>110.97103918228279</c:v>
                </c:pt>
                <c:pt idx="2277">
                  <c:v>110.64735945485521</c:v>
                </c:pt>
                <c:pt idx="2278">
                  <c:v>111.05621805792163</c:v>
                </c:pt>
                <c:pt idx="2279">
                  <c:v>110.68143100511072</c:v>
                </c:pt>
                <c:pt idx="2280">
                  <c:v>111.09028960817714</c:v>
                </c:pt>
                <c:pt idx="2281">
                  <c:v>109.99999999999999</c:v>
                </c:pt>
                <c:pt idx="2282">
                  <c:v>107.75127768313457</c:v>
                </c:pt>
                <c:pt idx="2283">
                  <c:v>108.46678023850085</c:v>
                </c:pt>
                <c:pt idx="2284">
                  <c:v>109.31856899488928</c:v>
                </c:pt>
                <c:pt idx="2285">
                  <c:v>109.18228279386713</c:v>
                </c:pt>
                <c:pt idx="2286">
                  <c:v>108.16013628620102</c:v>
                </c:pt>
                <c:pt idx="2287">
                  <c:v>108.94378194207836</c:v>
                </c:pt>
                <c:pt idx="2288">
                  <c:v>109.71039182282793</c:v>
                </c:pt>
                <c:pt idx="2289">
                  <c:v>111.66950596252127</c:v>
                </c:pt>
                <c:pt idx="2290">
                  <c:v>111.20954003407155</c:v>
                </c:pt>
                <c:pt idx="2291">
                  <c:v>112.50425894378195</c:v>
                </c:pt>
                <c:pt idx="2292">
                  <c:v>112.67461669505963</c:v>
                </c:pt>
                <c:pt idx="2293">
                  <c:v>112.9471890971039</c:v>
                </c:pt>
                <c:pt idx="2294">
                  <c:v>112.89608177172059</c:v>
                </c:pt>
                <c:pt idx="2295">
                  <c:v>113.50936967632026</c:v>
                </c:pt>
                <c:pt idx="2296">
                  <c:v>113.23679727427599</c:v>
                </c:pt>
                <c:pt idx="2297">
                  <c:v>113.85008517887563</c:v>
                </c:pt>
                <c:pt idx="2298">
                  <c:v>114.05451448040887</c:v>
                </c:pt>
                <c:pt idx="2299">
                  <c:v>114.17376490630322</c:v>
                </c:pt>
                <c:pt idx="2300">
                  <c:v>114.68483816013627</c:v>
                </c:pt>
                <c:pt idx="2301">
                  <c:v>114.65076660988073</c:v>
                </c:pt>
                <c:pt idx="2302">
                  <c:v>115.12776831345826</c:v>
                </c:pt>
                <c:pt idx="2303">
                  <c:v>114.85519591141397</c:v>
                </c:pt>
                <c:pt idx="2304">
                  <c:v>115.87734241908005</c:v>
                </c:pt>
                <c:pt idx="2305">
                  <c:v>116.47359454855194</c:v>
                </c:pt>
                <c:pt idx="2306">
                  <c:v>116.25212947189097</c:v>
                </c:pt>
                <c:pt idx="2307">
                  <c:v>116.20102214650765</c:v>
                </c:pt>
                <c:pt idx="2308">
                  <c:v>116.55877342419079</c:v>
                </c:pt>
                <c:pt idx="2309">
                  <c:v>116.49063032367972</c:v>
                </c:pt>
                <c:pt idx="2310">
                  <c:v>116.33730834752983</c:v>
                </c:pt>
                <c:pt idx="2311">
                  <c:v>116.3884156729131</c:v>
                </c:pt>
                <c:pt idx="2312">
                  <c:v>115.97955706984666</c:v>
                </c:pt>
                <c:pt idx="2313">
                  <c:v>115.65587734241906</c:v>
                </c:pt>
                <c:pt idx="2314">
                  <c:v>116.3884156729131</c:v>
                </c:pt>
                <c:pt idx="2315">
                  <c:v>116.52470187393527</c:v>
                </c:pt>
                <c:pt idx="2316">
                  <c:v>116.37137989778535</c:v>
                </c:pt>
                <c:pt idx="2317">
                  <c:v>115.63884156729129</c:v>
                </c:pt>
                <c:pt idx="2318">
                  <c:v>115.4855195911414</c:v>
                </c:pt>
                <c:pt idx="2319">
                  <c:v>115.80919931856899</c:v>
                </c:pt>
                <c:pt idx="2320">
                  <c:v>116.72913117546848</c:v>
                </c:pt>
                <c:pt idx="2321">
                  <c:v>116.66098807495742</c:v>
                </c:pt>
                <c:pt idx="2322">
                  <c:v>116.96763202725722</c:v>
                </c:pt>
                <c:pt idx="2323">
                  <c:v>116.96763202725722</c:v>
                </c:pt>
                <c:pt idx="2324">
                  <c:v>116.14991482112438</c:v>
                </c:pt>
                <c:pt idx="2325">
                  <c:v>115.55366269165246</c:v>
                </c:pt>
                <c:pt idx="2326">
                  <c:v>115.12776831345826</c:v>
                </c:pt>
                <c:pt idx="2327">
                  <c:v>116.1839863713799</c:v>
                </c:pt>
                <c:pt idx="2328">
                  <c:v>115.9625212947189</c:v>
                </c:pt>
                <c:pt idx="2329">
                  <c:v>117.01873935264054</c:v>
                </c:pt>
                <c:pt idx="2330">
                  <c:v>116.40545144804089</c:v>
                </c:pt>
                <c:pt idx="2331">
                  <c:v>116.45655877342418</c:v>
                </c:pt>
                <c:pt idx="2332">
                  <c:v>117.06984667802385</c:v>
                </c:pt>
                <c:pt idx="2333">
                  <c:v>117.85349233390119</c:v>
                </c:pt>
                <c:pt idx="2334">
                  <c:v>118.67120954003406</c:v>
                </c:pt>
                <c:pt idx="2335">
                  <c:v>118.603066439523</c:v>
                </c:pt>
                <c:pt idx="2336">
                  <c:v>117.92163543441225</c:v>
                </c:pt>
                <c:pt idx="2337">
                  <c:v>117.76831345826233</c:v>
                </c:pt>
                <c:pt idx="2338">
                  <c:v>117.76831345826233</c:v>
                </c:pt>
                <c:pt idx="2339">
                  <c:v>117.85349233390119</c:v>
                </c:pt>
                <c:pt idx="2340">
                  <c:v>118.04088586030666</c:v>
                </c:pt>
                <c:pt idx="2341">
                  <c:v>117.92163543441225</c:v>
                </c:pt>
                <c:pt idx="2342">
                  <c:v>117.92163543441225</c:v>
                </c:pt>
                <c:pt idx="2343">
                  <c:v>118.4327086882453</c:v>
                </c:pt>
                <c:pt idx="2344">
                  <c:v>118.63713798977852</c:v>
                </c:pt>
                <c:pt idx="2345">
                  <c:v>117.75127768313457</c:v>
                </c:pt>
                <c:pt idx="2346">
                  <c:v>118.29642248722317</c:v>
                </c:pt>
                <c:pt idx="2347">
                  <c:v>118.29642248722317</c:v>
                </c:pt>
                <c:pt idx="2348">
                  <c:v>119.48892674616695</c:v>
                </c:pt>
                <c:pt idx="2349">
                  <c:v>118.00681431005108</c:v>
                </c:pt>
                <c:pt idx="2350">
                  <c:v>118.46678023850086</c:v>
                </c:pt>
                <c:pt idx="2351">
                  <c:v>118.14310051107324</c:v>
                </c:pt>
                <c:pt idx="2352">
                  <c:v>118.48381601362861</c:v>
                </c:pt>
                <c:pt idx="2353">
                  <c:v>118.75638841567289</c:v>
                </c:pt>
                <c:pt idx="2354">
                  <c:v>118.31345826235093</c:v>
                </c:pt>
                <c:pt idx="2355">
                  <c:v>118.92674616695061</c:v>
                </c:pt>
                <c:pt idx="2356">
                  <c:v>119.04599659284496</c:v>
                </c:pt>
                <c:pt idx="2357">
                  <c:v>119.04599659284496</c:v>
                </c:pt>
                <c:pt idx="2358">
                  <c:v>119.54003407155025</c:v>
                </c:pt>
                <c:pt idx="2359">
                  <c:v>119.89778534923336</c:v>
                </c:pt>
                <c:pt idx="2360">
                  <c:v>119.89778534923336</c:v>
                </c:pt>
                <c:pt idx="2361">
                  <c:v>118.94378194207835</c:v>
                </c:pt>
                <c:pt idx="2362">
                  <c:v>119.18228279386712</c:v>
                </c:pt>
                <c:pt idx="2363">
                  <c:v>118.89267461669506</c:v>
                </c:pt>
                <c:pt idx="2364">
                  <c:v>118.381601362862</c:v>
                </c:pt>
                <c:pt idx="2365">
                  <c:v>115.92844974446336</c:v>
                </c:pt>
                <c:pt idx="2366">
                  <c:v>117.01873935264054</c:v>
                </c:pt>
                <c:pt idx="2367">
                  <c:v>117.0357751277683</c:v>
                </c:pt>
                <c:pt idx="2368">
                  <c:v>116.93356047700169</c:v>
                </c:pt>
                <c:pt idx="2369">
                  <c:v>114.95741056218058</c:v>
                </c:pt>
                <c:pt idx="2370">
                  <c:v>115.22998296422486</c:v>
                </c:pt>
                <c:pt idx="2371">
                  <c:v>117.15502555366268</c:v>
                </c:pt>
                <c:pt idx="2372">
                  <c:v>118.27938671209542</c:v>
                </c:pt>
                <c:pt idx="2373">
                  <c:v>118.603066439523</c:v>
                </c:pt>
                <c:pt idx="2374">
                  <c:v>117.47870528109028</c:v>
                </c:pt>
                <c:pt idx="2375">
                  <c:v>117.71720613287904</c:v>
                </c:pt>
                <c:pt idx="2376">
                  <c:v>118.51788756388414</c:v>
                </c:pt>
                <c:pt idx="2377">
                  <c:v>118.92674616695061</c:v>
                </c:pt>
                <c:pt idx="2378">
                  <c:v>118.09199318568993</c:v>
                </c:pt>
                <c:pt idx="2379">
                  <c:v>117.88756388415673</c:v>
                </c:pt>
                <c:pt idx="2380">
                  <c:v>117.88756388415673</c:v>
                </c:pt>
                <c:pt idx="2381">
                  <c:v>117.13798977853493</c:v>
                </c:pt>
                <c:pt idx="2382">
                  <c:v>117.52981260647357</c:v>
                </c:pt>
                <c:pt idx="2383">
                  <c:v>116.83134582623509</c:v>
                </c:pt>
                <c:pt idx="2384">
                  <c:v>116.28620102214651</c:v>
                </c:pt>
                <c:pt idx="2385">
                  <c:v>111.63543441226575</c:v>
                </c:pt>
                <c:pt idx="2386">
                  <c:v>109.79557069846678</c:v>
                </c:pt>
                <c:pt idx="2387">
                  <c:v>109.93185689948892</c:v>
                </c:pt>
                <c:pt idx="2388">
                  <c:v>106.67802385008518</c:v>
                </c:pt>
                <c:pt idx="2389">
                  <c:v>106.03066439522999</c:v>
                </c:pt>
                <c:pt idx="2390">
                  <c:v>107.39352640545144</c:v>
                </c:pt>
                <c:pt idx="2391">
                  <c:v>106.52470187393526</c:v>
                </c:pt>
                <c:pt idx="2392">
                  <c:v>109.71039182282793</c:v>
                </c:pt>
                <c:pt idx="2393">
                  <c:v>106.79727427597956</c:v>
                </c:pt>
                <c:pt idx="2394">
                  <c:v>105.19591141396933</c:v>
                </c:pt>
                <c:pt idx="2395">
                  <c:v>97.035775127768304</c:v>
                </c:pt>
                <c:pt idx="2396">
                  <c:v>100.61328790459967</c:v>
                </c:pt>
                <c:pt idx="2397">
                  <c:v>95.485519591141383</c:v>
                </c:pt>
                <c:pt idx="2398">
                  <c:v>84.991482112436117</c:v>
                </c:pt>
                <c:pt idx="2399">
                  <c:v>90.136286201022131</c:v>
                </c:pt>
                <c:pt idx="2400">
                  <c:v>80.83475298126065</c:v>
                </c:pt>
                <c:pt idx="2401">
                  <c:v>84.770017035775126</c:v>
                </c:pt>
                <c:pt idx="2402">
                  <c:v>79.91482112436114</c:v>
                </c:pt>
                <c:pt idx="2403">
                  <c:v>81.158432708688238</c:v>
                </c:pt>
                <c:pt idx="2404">
                  <c:v>80.153321976149911</c:v>
                </c:pt>
                <c:pt idx="2405">
                  <c:v>79.216354344122649</c:v>
                </c:pt>
                <c:pt idx="2406">
                  <c:v>85.928449744463364</c:v>
                </c:pt>
                <c:pt idx="2407">
                  <c:v>88.722316865417369</c:v>
                </c:pt>
                <c:pt idx="2408">
                  <c:v>92.691652470187378</c:v>
                </c:pt>
                <c:pt idx="2409">
                  <c:v>90.051107325383299</c:v>
                </c:pt>
                <c:pt idx="2410">
                  <c:v>91.873935264054509</c:v>
                </c:pt>
                <c:pt idx="2411">
                  <c:v>91.073253833049407</c:v>
                </c:pt>
                <c:pt idx="2412">
                  <c:v>87.035775127768318</c:v>
                </c:pt>
                <c:pt idx="2413">
                  <c:v>88.73935264054515</c:v>
                </c:pt>
                <c:pt idx="2414">
                  <c:v>86.712095400340701</c:v>
                </c:pt>
                <c:pt idx="2415">
                  <c:v>91.311754684838149</c:v>
                </c:pt>
                <c:pt idx="2416">
                  <c:v>91.822827938671196</c:v>
                </c:pt>
                <c:pt idx="2417">
                  <c:v>92.572402044293014</c:v>
                </c:pt>
                <c:pt idx="2418">
                  <c:v>94.667802385008514</c:v>
                </c:pt>
                <c:pt idx="2419">
                  <c:v>94.667802385008514</c:v>
                </c:pt>
                <c:pt idx="2420">
                  <c:v>93.764906303236799</c:v>
                </c:pt>
                <c:pt idx="2421">
                  <c:v>95.434412265758098</c:v>
                </c:pt>
                <c:pt idx="2422">
                  <c:v>92.45315161839865</c:v>
                </c:pt>
                <c:pt idx="2423">
                  <c:v>92.504258943781934</c:v>
                </c:pt>
                <c:pt idx="2424">
                  <c:v>94.957410562180584</c:v>
                </c:pt>
                <c:pt idx="2425">
                  <c:v>93.543441226575794</c:v>
                </c:pt>
                <c:pt idx="2426">
                  <c:v>91.720613287904612</c:v>
                </c:pt>
                <c:pt idx="2427">
                  <c:v>93.270868824531519</c:v>
                </c:pt>
                <c:pt idx="2428">
                  <c:v>92.981260647359449</c:v>
                </c:pt>
                <c:pt idx="2429">
                  <c:v>94.054514480408855</c:v>
                </c:pt>
                <c:pt idx="2430">
                  <c:v>95.298126064735939</c:v>
                </c:pt>
                <c:pt idx="2431">
                  <c:v>96.01362862010221</c:v>
                </c:pt>
                <c:pt idx="2432">
                  <c:v>98.415672913117547</c:v>
                </c:pt>
                <c:pt idx="2433">
                  <c:v>96.371379897785346</c:v>
                </c:pt>
                <c:pt idx="2434">
                  <c:v>94.275979557069846</c:v>
                </c:pt>
                <c:pt idx="2435">
                  <c:v>94.241908006814299</c:v>
                </c:pt>
                <c:pt idx="2436">
                  <c:v>94.412265758091991</c:v>
                </c:pt>
                <c:pt idx="2437">
                  <c:v>93.798977853492332</c:v>
                </c:pt>
                <c:pt idx="2438">
                  <c:v>95.212947189097093</c:v>
                </c:pt>
                <c:pt idx="2439">
                  <c:v>96.831345826235093</c:v>
                </c:pt>
                <c:pt idx="2440">
                  <c:v>96.746166950596248</c:v>
                </c:pt>
                <c:pt idx="2441">
                  <c:v>95.51959114139693</c:v>
                </c:pt>
                <c:pt idx="2442">
                  <c:v>94.787052810902892</c:v>
                </c:pt>
                <c:pt idx="2443">
                  <c:v>93.884156729131178</c:v>
                </c:pt>
                <c:pt idx="2444">
                  <c:v>93.969335604770009</c:v>
                </c:pt>
                <c:pt idx="2445">
                  <c:v>97.768313458262341</c:v>
                </c:pt>
                <c:pt idx="2446">
                  <c:v>96.422487223168645</c:v>
                </c:pt>
                <c:pt idx="2447">
                  <c:v>98.432708688245313</c:v>
                </c:pt>
                <c:pt idx="2448">
                  <c:v>97.291311754684827</c:v>
                </c:pt>
                <c:pt idx="2449">
                  <c:v>97.018739352640551</c:v>
                </c:pt>
                <c:pt idx="2450">
                  <c:v>97.018739352640551</c:v>
                </c:pt>
                <c:pt idx="2451">
                  <c:v>99.795570698466776</c:v>
                </c:pt>
                <c:pt idx="2452">
                  <c:v>101.00511073253833</c:v>
                </c:pt>
                <c:pt idx="2453">
                  <c:v>101.95911413969337</c:v>
                </c:pt>
                <c:pt idx="2454">
                  <c:v>101.60136286201022</c:v>
                </c:pt>
                <c:pt idx="2455">
                  <c:v>103.86712095400341</c:v>
                </c:pt>
                <c:pt idx="2456">
                  <c:v>104.83816013628619</c:v>
                </c:pt>
                <c:pt idx="2457">
                  <c:v>107.34241908006814</c:v>
                </c:pt>
                <c:pt idx="2458">
                  <c:v>106.88245315161839</c:v>
                </c:pt>
                <c:pt idx="2459">
                  <c:v>108.72231686541738</c:v>
                </c:pt>
                <c:pt idx="2460">
                  <c:v>110.13628620102216</c:v>
                </c:pt>
                <c:pt idx="2461">
                  <c:v>108.7052810902896</c:v>
                </c:pt>
                <c:pt idx="2462">
                  <c:v>108.46678023850085</c:v>
                </c:pt>
                <c:pt idx="2463">
                  <c:v>102.65758091993185</c:v>
                </c:pt>
                <c:pt idx="2464">
                  <c:v>104.42930153321974</c:v>
                </c:pt>
                <c:pt idx="2465">
                  <c:v>103.3901192504259</c:v>
                </c:pt>
                <c:pt idx="2466">
                  <c:v>104.6678023850085</c:v>
                </c:pt>
                <c:pt idx="2467">
                  <c:v>105.05962521294718</c:v>
                </c:pt>
                <c:pt idx="2468">
                  <c:v>104.49744463373082</c:v>
                </c:pt>
                <c:pt idx="2469">
                  <c:v>103.98637137989778</c:v>
                </c:pt>
                <c:pt idx="2470">
                  <c:v>105.22998296422487</c:v>
                </c:pt>
                <c:pt idx="2471">
                  <c:v>105.80919931856899</c:v>
                </c:pt>
                <c:pt idx="2472">
                  <c:v>103.10051107325384</c:v>
                </c:pt>
                <c:pt idx="2473">
                  <c:v>104.56558773424192</c:v>
                </c:pt>
                <c:pt idx="2474">
                  <c:v>103.04940374787053</c:v>
                </c:pt>
                <c:pt idx="2475">
                  <c:v>103.88415672913116</c:v>
                </c:pt>
                <c:pt idx="2476">
                  <c:v>103.69676320272572</c:v>
                </c:pt>
                <c:pt idx="2477">
                  <c:v>104.0885860306644</c:v>
                </c:pt>
                <c:pt idx="2478">
                  <c:v>105.22998296422487</c:v>
                </c:pt>
                <c:pt idx="2479">
                  <c:v>105.22998296422487</c:v>
                </c:pt>
                <c:pt idx="2480">
                  <c:v>106.95059625212946</c:v>
                </c:pt>
                <c:pt idx="2481">
                  <c:v>105.38330494037479</c:v>
                </c:pt>
                <c:pt idx="2482">
                  <c:v>106.26916524701875</c:v>
                </c:pt>
                <c:pt idx="2483">
                  <c:v>105.05962521294718</c:v>
                </c:pt>
                <c:pt idx="2484">
                  <c:v>106.18398637137989</c:v>
                </c:pt>
                <c:pt idx="2485">
                  <c:v>105.50255536626916</c:v>
                </c:pt>
                <c:pt idx="2486">
                  <c:v>107.05281090289608</c:v>
                </c:pt>
                <c:pt idx="2487">
                  <c:v>108.26235093696764</c:v>
                </c:pt>
                <c:pt idx="2488">
                  <c:v>107.56388415672913</c:v>
                </c:pt>
                <c:pt idx="2489">
                  <c:v>108.19420783645654</c:v>
                </c:pt>
                <c:pt idx="2490">
                  <c:v>108.72231686541738</c:v>
                </c:pt>
                <c:pt idx="2491">
                  <c:v>108.94378194207836</c:v>
                </c:pt>
                <c:pt idx="2492">
                  <c:v>109.23339011925042</c:v>
                </c:pt>
                <c:pt idx="2493">
                  <c:v>108.36456558773423</c:v>
                </c:pt>
                <c:pt idx="2494">
                  <c:v>107.76831345826234</c:v>
                </c:pt>
                <c:pt idx="2495">
                  <c:v>109.18228279386713</c:v>
                </c:pt>
                <c:pt idx="2496">
                  <c:v>108.48381601362863</c:v>
                </c:pt>
                <c:pt idx="2497">
                  <c:v>109.62521294718908</c:v>
                </c:pt>
                <c:pt idx="2498">
                  <c:v>108.0068143100511</c:v>
                </c:pt>
                <c:pt idx="2499">
                  <c:v>105.70698466780237</c:v>
                </c:pt>
                <c:pt idx="2500">
                  <c:v>107.76831345826234</c:v>
                </c:pt>
                <c:pt idx="2501">
                  <c:v>108.36456558773423</c:v>
                </c:pt>
                <c:pt idx="2502">
                  <c:v>108.72231686541738</c:v>
                </c:pt>
                <c:pt idx="2503">
                  <c:v>108.84156729131176</c:v>
                </c:pt>
                <c:pt idx="2504">
                  <c:v>108.39863713798978</c:v>
                </c:pt>
                <c:pt idx="2505">
                  <c:v>108.75638841567292</c:v>
                </c:pt>
                <c:pt idx="2506">
                  <c:v>109.14821124361156</c:v>
                </c:pt>
                <c:pt idx="2507">
                  <c:v>111.56729131175467</c:v>
                </c:pt>
                <c:pt idx="2508">
                  <c:v>111.07325383304941</c:v>
                </c:pt>
                <c:pt idx="2509">
                  <c:v>110.39182282793867</c:v>
                </c:pt>
                <c:pt idx="2510">
                  <c:v>111.22657580919932</c:v>
                </c:pt>
                <c:pt idx="2511">
                  <c:v>111.15843270868824</c:v>
                </c:pt>
                <c:pt idx="2512">
                  <c:v>110.66439522998294</c:v>
                </c:pt>
                <c:pt idx="2513">
                  <c:v>110.30664395229984</c:v>
                </c:pt>
                <c:pt idx="2514">
                  <c:v>109.74446337308348</c:v>
                </c:pt>
                <c:pt idx="2515">
                  <c:v>111.19250425894379</c:v>
                </c:pt>
                <c:pt idx="2516">
                  <c:v>111.26064735945485</c:v>
                </c:pt>
                <c:pt idx="2517">
                  <c:v>111.90800681431003</c:v>
                </c:pt>
                <c:pt idx="2518">
                  <c:v>110.76660988074956</c:v>
                </c:pt>
                <c:pt idx="2519">
                  <c:v>111.55025553662692</c:v>
                </c:pt>
                <c:pt idx="2520">
                  <c:v>110.69846678023849</c:v>
                </c:pt>
                <c:pt idx="2521">
                  <c:v>110.81771720613287</c:v>
                </c:pt>
                <c:pt idx="2522">
                  <c:v>112.29982964224871</c:v>
                </c:pt>
                <c:pt idx="2523">
                  <c:v>109.76149914821124</c:v>
                </c:pt>
                <c:pt idx="2524">
                  <c:v>109.91482112436115</c:v>
                </c:pt>
                <c:pt idx="2525">
                  <c:v>109.91482112436115</c:v>
                </c:pt>
                <c:pt idx="2526">
                  <c:v>108.56899488926746</c:v>
                </c:pt>
                <c:pt idx="2527">
                  <c:v>110.59625212947188</c:v>
                </c:pt>
                <c:pt idx="2528">
                  <c:v>109.30153321976148</c:v>
                </c:pt>
                <c:pt idx="2529">
                  <c:v>110.39182282793867</c:v>
                </c:pt>
                <c:pt idx="2530">
                  <c:v>110.98807495741056</c:v>
                </c:pt>
                <c:pt idx="2531">
                  <c:v>111.70357751277682</c:v>
                </c:pt>
                <c:pt idx="2532">
                  <c:v>111.70357751277682</c:v>
                </c:pt>
                <c:pt idx="2533">
                  <c:v>111.85689948892674</c:v>
                </c:pt>
                <c:pt idx="2534">
                  <c:v>110.95400340715503</c:v>
                </c:pt>
                <c:pt idx="2535">
                  <c:v>108.14310051107326</c:v>
                </c:pt>
                <c:pt idx="2536">
                  <c:v>108.10902896081771</c:v>
                </c:pt>
                <c:pt idx="2537">
                  <c:v>107.206132879046</c:v>
                </c:pt>
                <c:pt idx="2538">
                  <c:v>107.10391822827938</c:v>
                </c:pt>
                <c:pt idx="2539">
                  <c:v>107.46166950596252</c:v>
                </c:pt>
                <c:pt idx="2540">
                  <c:v>109.08006814310052</c:v>
                </c:pt>
                <c:pt idx="2541">
                  <c:v>108.96081771720614</c:v>
                </c:pt>
                <c:pt idx="2542">
                  <c:v>108.4327086882453</c:v>
                </c:pt>
                <c:pt idx="2543">
                  <c:v>109.06303236797272</c:v>
                </c:pt>
                <c:pt idx="2544">
                  <c:v>108.84156729131176</c:v>
                </c:pt>
                <c:pt idx="2545">
                  <c:v>110.49403747870528</c:v>
                </c:pt>
                <c:pt idx="2546">
                  <c:v>109.31856899488928</c:v>
                </c:pt>
                <c:pt idx="2547">
                  <c:v>110.25553662691652</c:v>
                </c:pt>
                <c:pt idx="2548">
                  <c:v>111.02214650766609</c:v>
                </c:pt>
                <c:pt idx="2549">
                  <c:v>111.89097103918229</c:v>
                </c:pt>
                <c:pt idx="2550">
                  <c:v>112.53833049403748</c:v>
                </c:pt>
                <c:pt idx="2551">
                  <c:v>111.27768313458262</c:v>
                </c:pt>
                <c:pt idx="2552">
                  <c:v>111.09028960817714</c:v>
                </c:pt>
                <c:pt idx="2553">
                  <c:v>109.778534923339</c:v>
                </c:pt>
                <c:pt idx="2554">
                  <c:v>110.28960817717204</c:v>
                </c:pt>
                <c:pt idx="2555">
                  <c:v>109.88074957410561</c:v>
                </c:pt>
                <c:pt idx="2556">
                  <c:v>110.42589437819419</c:v>
                </c:pt>
                <c:pt idx="2557">
                  <c:v>109.8977853492334</c:v>
                </c:pt>
                <c:pt idx="2558">
                  <c:v>109.98296422487223</c:v>
                </c:pt>
                <c:pt idx="2559">
                  <c:v>110.69846678023849</c:v>
                </c:pt>
                <c:pt idx="2560">
                  <c:v>108.7052810902896</c:v>
                </c:pt>
                <c:pt idx="2561">
                  <c:v>107.8534923339012</c:v>
                </c:pt>
                <c:pt idx="2562">
                  <c:v>104.63373083475298</c:v>
                </c:pt>
                <c:pt idx="2563">
                  <c:v>105.12776831345828</c:v>
                </c:pt>
                <c:pt idx="2564">
                  <c:v>104.58262350936967</c:v>
                </c:pt>
                <c:pt idx="2565">
                  <c:v>105.94548551959113</c:v>
                </c:pt>
                <c:pt idx="2566">
                  <c:v>108.72231686541738</c:v>
                </c:pt>
                <c:pt idx="2567">
                  <c:v>109.91482112436115</c:v>
                </c:pt>
                <c:pt idx="2568">
                  <c:v>112.55536626916522</c:v>
                </c:pt>
                <c:pt idx="2569">
                  <c:v>112.79386712095399</c:v>
                </c:pt>
                <c:pt idx="2570">
                  <c:v>116.08177172061329</c:v>
                </c:pt>
                <c:pt idx="2571">
                  <c:v>117.12095400340714</c:v>
                </c:pt>
                <c:pt idx="2572">
                  <c:v>118.10902896081772</c:v>
                </c:pt>
                <c:pt idx="2573">
                  <c:v>116.3884156729131</c:v>
                </c:pt>
                <c:pt idx="2574">
                  <c:v>118.17717206132879</c:v>
                </c:pt>
                <c:pt idx="2575">
                  <c:v>119.40374787052809</c:v>
                </c:pt>
                <c:pt idx="2576">
                  <c:v>119.28449744463371</c:v>
                </c:pt>
                <c:pt idx="2577">
                  <c:v>118.6541737649063</c:v>
                </c:pt>
                <c:pt idx="2578">
                  <c:v>119.48892674616695</c:v>
                </c:pt>
                <c:pt idx="2579">
                  <c:v>119.84667802385007</c:v>
                </c:pt>
                <c:pt idx="2580">
                  <c:v>119.69335604770018</c:v>
                </c:pt>
                <c:pt idx="2581">
                  <c:v>121.48211243611584</c:v>
                </c:pt>
                <c:pt idx="2582">
                  <c:v>121.32879045996592</c:v>
                </c:pt>
                <c:pt idx="2583">
                  <c:v>121.32879045996592</c:v>
                </c:pt>
                <c:pt idx="2584">
                  <c:v>122.16354344122655</c:v>
                </c:pt>
                <c:pt idx="2585">
                  <c:v>119.50596252129473</c:v>
                </c:pt>
                <c:pt idx="2586">
                  <c:v>122.31686541737648</c:v>
                </c:pt>
                <c:pt idx="2587">
                  <c:v>122.33390119250424</c:v>
                </c:pt>
                <c:pt idx="2588">
                  <c:v>122.53833049403748</c:v>
                </c:pt>
                <c:pt idx="2589">
                  <c:v>123.57751277683136</c:v>
                </c:pt>
                <c:pt idx="2590">
                  <c:v>122.572402044293</c:v>
                </c:pt>
                <c:pt idx="2591">
                  <c:v>122.99829642248723</c:v>
                </c:pt>
                <c:pt idx="2592">
                  <c:v>123.16865417376491</c:v>
                </c:pt>
                <c:pt idx="2593">
                  <c:v>123.3390119250426</c:v>
                </c:pt>
                <c:pt idx="2594">
                  <c:v>122.96422487223168</c:v>
                </c:pt>
                <c:pt idx="2595">
                  <c:v>121.85689948892676</c:v>
                </c:pt>
                <c:pt idx="2596">
                  <c:v>123.10051107325384</c:v>
                </c:pt>
                <c:pt idx="2597">
                  <c:v>123.57751277683136</c:v>
                </c:pt>
                <c:pt idx="2598">
                  <c:v>124.44633730834751</c:v>
                </c:pt>
                <c:pt idx="2599">
                  <c:v>123.79897785349232</c:v>
                </c:pt>
                <c:pt idx="2600">
                  <c:v>122.21465076660986</c:v>
                </c:pt>
                <c:pt idx="2601">
                  <c:v>121.90800681431004</c:v>
                </c:pt>
                <c:pt idx="2602">
                  <c:v>123.21976149914819</c:v>
                </c:pt>
                <c:pt idx="2603">
                  <c:v>123.2708688245315</c:v>
                </c:pt>
                <c:pt idx="2604">
                  <c:v>123.2708688245315</c:v>
                </c:pt>
                <c:pt idx="2605">
                  <c:v>124.27597955706983</c:v>
                </c:pt>
                <c:pt idx="2606">
                  <c:v>125.07666098807495</c:v>
                </c:pt>
                <c:pt idx="2607">
                  <c:v>125.24701873935263</c:v>
                </c:pt>
                <c:pt idx="2608">
                  <c:v>124.29301533219758</c:v>
                </c:pt>
                <c:pt idx="2609">
                  <c:v>124.29301533219758</c:v>
                </c:pt>
                <c:pt idx="2610">
                  <c:v>124.94037478705282</c:v>
                </c:pt>
                <c:pt idx="2611">
                  <c:v>126.23509369676317</c:v>
                </c:pt>
                <c:pt idx="2612">
                  <c:v>127.68313458262351</c:v>
                </c:pt>
                <c:pt idx="2613">
                  <c:v>127.81942078364565</c:v>
                </c:pt>
                <c:pt idx="2614">
                  <c:v>129.01192504258944</c:v>
                </c:pt>
                <c:pt idx="2615">
                  <c:v>127.32538330494036</c:v>
                </c:pt>
                <c:pt idx="2616">
                  <c:v>127.90459965928449</c:v>
                </c:pt>
                <c:pt idx="2617">
                  <c:v>127.73424190800682</c:v>
                </c:pt>
                <c:pt idx="2618">
                  <c:v>128.75638841567289</c:v>
                </c:pt>
                <c:pt idx="2619">
                  <c:v>126.74616695059626</c:v>
                </c:pt>
                <c:pt idx="2620">
                  <c:v>126.74616695059626</c:v>
                </c:pt>
                <c:pt idx="2621">
                  <c:v>127.66609880749573</c:v>
                </c:pt>
                <c:pt idx="2622">
                  <c:v>128.53492333901193</c:v>
                </c:pt>
                <c:pt idx="2623">
                  <c:v>128.63713798977855</c:v>
                </c:pt>
                <c:pt idx="2624">
                  <c:v>128.02385008517888</c:v>
                </c:pt>
                <c:pt idx="2625">
                  <c:v>127.87052810902897</c:v>
                </c:pt>
                <c:pt idx="2626">
                  <c:v>128.05792163543441</c:v>
                </c:pt>
                <c:pt idx="2627">
                  <c:v>125.12776831345826</c:v>
                </c:pt>
                <c:pt idx="2628">
                  <c:v>125.92844974446338</c:v>
                </c:pt>
                <c:pt idx="2629">
                  <c:v>123.32197614991483</c:v>
                </c:pt>
                <c:pt idx="2630">
                  <c:v>124.78705281090289</c:v>
                </c:pt>
                <c:pt idx="2631">
                  <c:v>126.04770017035773</c:v>
                </c:pt>
                <c:pt idx="2632">
                  <c:v>126.35434412265758</c:v>
                </c:pt>
                <c:pt idx="2633">
                  <c:v>126.49063032367974</c:v>
                </c:pt>
                <c:pt idx="2634">
                  <c:v>127.27427597955705</c:v>
                </c:pt>
                <c:pt idx="2635">
                  <c:v>128.16013628620101</c:v>
                </c:pt>
                <c:pt idx="2636">
                  <c:v>128.85860306643951</c:v>
                </c:pt>
                <c:pt idx="2637">
                  <c:v>128.41567291311753</c:v>
                </c:pt>
                <c:pt idx="2638">
                  <c:v>129.28449744463373</c:v>
                </c:pt>
                <c:pt idx="2639">
                  <c:v>130</c:v>
                </c:pt>
                <c:pt idx="2640">
                  <c:v>130</c:v>
                </c:pt>
                <c:pt idx="2641">
                  <c:v>130.93696763202723</c:v>
                </c:pt>
                <c:pt idx="2642">
                  <c:v>130.17035775127766</c:v>
                </c:pt>
                <c:pt idx="2643">
                  <c:v>129.52299829642249</c:v>
                </c:pt>
                <c:pt idx="2644">
                  <c:v>129.89778534923337</c:v>
                </c:pt>
                <c:pt idx="2645">
                  <c:v>129.57410562180578</c:v>
                </c:pt>
                <c:pt idx="2646">
                  <c:v>129.69335604770015</c:v>
                </c:pt>
                <c:pt idx="2647">
                  <c:v>130.1022146507666</c:v>
                </c:pt>
                <c:pt idx="2648">
                  <c:v>127.88756388415672</c:v>
                </c:pt>
                <c:pt idx="2649">
                  <c:v>126.0817717206133</c:v>
                </c:pt>
                <c:pt idx="2650">
                  <c:v>128.44974446337309</c:v>
                </c:pt>
                <c:pt idx="2651">
                  <c:v>128.31345826235093</c:v>
                </c:pt>
                <c:pt idx="2652">
                  <c:v>127.52981260647358</c:v>
                </c:pt>
                <c:pt idx="2653">
                  <c:v>126.32027257240203</c:v>
                </c:pt>
                <c:pt idx="2654">
                  <c:v>127.1379897785349</c:v>
                </c:pt>
                <c:pt idx="2655">
                  <c:v>126.69505962521295</c:v>
                </c:pt>
                <c:pt idx="2656">
                  <c:v>128.39863713798977</c:v>
                </c:pt>
                <c:pt idx="2657">
                  <c:v>128.94378194207837</c:v>
                </c:pt>
                <c:pt idx="2658">
                  <c:v>129.62521294718908</c:v>
                </c:pt>
                <c:pt idx="2659">
                  <c:v>129.9488926746167</c:v>
                </c:pt>
                <c:pt idx="2660">
                  <c:v>130.0511073253833</c:v>
                </c:pt>
                <c:pt idx="2661">
                  <c:v>130.27257240204429</c:v>
                </c:pt>
                <c:pt idx="2662">
                  <c:v>131.03918228279386</c:v>
                </c:pt>
                <c:pt idx="2663">
                  <c:v>129.84667802385007</c:v>
                </c:pt>
                <c:pt idx="2664">
                  <c:v>130.20442930153322</c:v>
                </c:pt>
                <c:pt idx="2665">
                  <c:v>130.32367972742759</c:v>
                </c:pt>
                <c:pt idx="2666">
                  <c:v>128.51788756388413</c:v>
                </c:pt>
                <c:pt idx="2667">
                  <c:v>127.87052810902897</c:v>
                </c:pt>
                <c:pt idx="2668">
                  <c:v>128.82453151618398</c:v>
                </c:pt>
                <c:pt idx="2669">
                  <c:v>130.49403747870528</c:v>
                </c:pt>
                <c:pt idx="2670">
                  <c:v>129.98296422487221</c:v>
                </c:pt>
                <c:pt idx="2671">
                  <c:v>129.81260647359454</c:v>
                </c:pt>
                <c:pt idx="2672">
                  <c:v>129.2504258943782</c:v>
                </c:pt>
                <c:pt idx="2673">
                  <c:v>130.93696763202723</c:v>
                </c:pt>
                <c:pt idx="2674">
                  <c:v>130.93696763202723</c:v>
                </c:pt>
                <c:pt idx="2675">
                  <c:v>132.84497444633732</c:v>
                </c:pt>
                <c:pt idx="2676">
                  <c:v>131.43100511073254</c:v>
                </c:pt>
                <c:pt idx="2677">
                  <c:v>131.70357751277683</c:v>
                </c:pt>
                <c:pt idx="2678">
                  <c:v>132.45315161839864</c:v>
                </c:pt>
                <c:pt idx="2679">
                  <c:v>132.86201022146506</c:v>
                </c:pt>
                <c:pt idx="2680">
                  <c:v>132.12947189097105</c:v>
                </c:pt>
                <c:pt idx="2681">
                  <c:v>132.89608177172062</c:v>
                </c:pt>
                <c:pt idx="2682">
                  <c:v>132.99829642248719</c:v>
                </c:pt>
                <c:pt idx="2683">
                  <c:v>134.10562180579214</c:v>
                </c:pt>
                <c:pt idx="2684">
                  <c:v>135.07666098807496</c:v>
                </c:pt>
                <c:pt idx="2685">
                  <c:v>134.83816013628621</c:v>
                </c:pt>
                <c:pt idx="2686">
                  <c:v>132.4190800681431</c:v>
                </c:pt>
                <c:pt idx="2687">
                  <c:v>133.78194207836455</c:v>
                </c:pt>
                <c:pt idx="2688">
                  <c:v>133.33901192504257</c:v>
                </c:pt>
                <c:pt idx="2689">
                  <c:v>134.70187393526402</c:v>
                </c:pt>
                <c:pt idx="2690">
                  <c:v>134.80408858603064</c:v>
                </c:pt>
                <c:pt idx="2691">
                  <c:v>134.36115843270869</c:v>
                </c:pt>
                <c:pt idx="2692">
                  <c:v>134.70187393526402</c:v>
                </c:pt>
                <c:pt idx="2693">
                  <c:v>134.75298126064735</c:v>
                </c:pt>
                <c:pt idx="2694">
                  <c:v>133.06643952299828</c:v>
                </c:pt>
                <c:pt idx="2695">
                  <c:v>134.53151618398635</c:v>
                </c:pt>
                <c:pt idx="2696">
                  <c:v>132.53833049403747</c:v>
                </c:pt>
                <c:pt idx="2697">
                  <c:v>134.3441226575809</c:v>
                </c:pt>
                <c:pt idx="2698">
                  <c:v>135.45144804088588</c:v>
                </c:pt>
                <c:pt idx="2699">
                  <c:v>136.98466780238499</c:v>
                </c:pt>
                <c:pt idx="2700">
                  <c:v>136.25212947189098</c:v>
                </c:pt>
                <c:pt idx="2701">
                  <c:v>134.46337308347532</c:v>
                </c:pt>
                <c:pt idx="2702">
                  <c:v>132.31686541737648</c:v>
                </c:pt>
                <c:pt idx="2703">
                  <c:v>133.30494037478704</c:v>
                </c:pt>
                <c:pt idx="2704">
                  <c:v>135.53662691652471</c:v>
                </c:pt>
                <c:pt idx="2705">
                  <c:v>135.28109028960819</c:v>
                </c:pt>
                <c:pt idx="2706">
                  <c:v>135.57069846678021</c:v>
                </c:pt>
                <c:pt idx="2707">
                  <c:v>134.37819420783643</c:v>
                </c:pt>
                <c:pt idx="2708">
                  <c:v>136.14991482112436</c:v>
                </c:pt>
                <c:pt idx="2709">
                  <c:v>136.33730834752981</c:v>
                </c:pt>
                <c:pt idx="2710">
                  <c:v>137.17206132879045</c:v>
                </c:pt>
                <c:pt idx="2711">
                  <c:v>137.20613287904598</c:v>
                </c:pt>
                <c:pt idx="2712">
                  <c:v>137.12095400340715</c:v>
                </c:pt>
                <c:pt idx="2713">
                  <c:v>137.37649063032367</c:v>
                </c:pt>
                <c:pt idx="2714">
                  <c:v>137.70017035775126</c:v>
                </c:pt>
                <c:pt idx="2715">
                  <c:v>137.70017035775126</c:v>
                </c:pt>
                <c:pt idx="2716">
                  <c:v>138.19420783645654</c:v>
                </c:pt>
                <c:pt idx="2717">
                  <c:v>138.65417376490629</c:v>
                </c:pt>
                <c:pt idx="2718">
                  <c:v>137.97274275979555</c:v>
                </c:pt>
                <c:pt idx="2719">
                  <c:v>139.1482112436116</c:v>
                </c:pt>
                <c:pt idx="2720">
                  <c:v>139.60817717206135</c:v>
                </c:pt>
                <c:pt idx="2721">
                  <c:v>139.54003407155025</c:v>
                </c:pt>
                <c:pt idx="2722">
                  <c:v>139.16524701873934</c:v>
                </c:pt>
                <c:pt idx="2723">
                  <c:v>137.66609880749573</c:v>
                </c:pt>
                <c:pt idx="2724">
                  <c:v>137.98977853492335</c:v>
                </c:pt>
                <c:pt idx="2725">
                  <c:v>138.2282793867121</c:v>
                </c:pt>
                <c:pt idx="2726">
                  <c:v>138.39863713798977</c:v>
                </c:pt>
                <c:pt idx="2727">
                  <c:v>137.54684838160134</c:v>
                </c:pt>
                <c:pt idx="2728">
                  <c:v>136.59284497444634</c:v>
                </c:pt>
                <c:pt idx="2729">
                  <c:v>133.76490630323678</c:v>
                </c:pt>
                <c:pt idx="2730">
                  <c:v>135.51959114139692</c:v>
                </c:pt>
                <c:pt idx="2731">
                  <c:v>135.53662691652471</c:v>
                </c:pt>
                <c:pt idx="2732">
                  <c:v>134.66780238500851</c:v>
                </c:pt>
                <c:pt idx="2733">
                  <c:v>135.9625212947189</c:v>
                </c:pt>
                <c:pt idx="2734">
                  <c:v>136.25212947189098</c:v>
                </c:pt>
                <c:pt idx="2735">
                  <c:v>135.38330494037479</c:v>
                </c:pt>
                <c:pt idx="2736">
                  <c:v>135.41737649063032</c:v>
                </c:pt>
                <c:pt idx="2737">
                  <c:v>134.37819420783643</c:v>
                </c:pt>
                <c:pt idx="2738">
                  <c:v>134.70187393526402</c:v>
                </c:pt>
                <c:pt idx="2739">
                  <c:v>135.16183986371379</c:v>
                </c:pt>
                <c:pt idx="2740">
                  <c:v>135.16183986371379</c:v>
                </c:pt>
                <c:pt idx="2741">
                  <c:v>134.27597955706983</c:v>
                </c:pt>
                <c:pt idx="2742">
                  <c:v>135.00851788756387</c:v>
                </c:pt>
                <c:pt idx="2743">
                  <c:v>133.27086882453153</c:v>
                </c:pt>
                <c:pt idx="2744">
                  <c:v>135.53662691652471</c:v>
                </c:pt>
                <c:pt idx="2745">
                  <c:v>136.11584327086882</c:v>
                </c:pt>
                <c:pt idx="2746">
                  <c:v>135.40034071550255</c:v>
                </c:pt>
                <c:pt idx="2747">
                  <c:v>135.70698466780237</c:v>
                </c:pt>
                <c:pt idx="2748">
                  <c:v>134.41226575809199</c:v>
                </c:pt>
                <c:pt idx="2749">
                  <c:v>133.42419080068143</c:v>
                </c:pt>
                <c:pt idx="2750">
                  <c:v>131.00511073253833</c:v>
                </c:pt>
                <c:pt idx="2751">
                  <c:v>131.95911413969336</c:v>
                </c:pt>
                <c:pt idx="2752">
                  <c:v>133.96933560477001</c:v>
                </c:pt>
                <c:pt idx="2753">
                  <c:v>134.02044293015331</c:v>
                </c:pt>
                <c:pt idx="2754">
                  <c:v>134.95741056218057</c:v>
                </c:pt>
                <c:pt idx="2755">
                  <c:v>135.14480408858603</c:v>
                </c:pt>
                <c:pt idx="2756">
                  <c:v>134.59965928449745</c:v>
                </c:pt>
                <c:pt idx="2757">
                  <c:v>135.17887563884153</c:v>
                </c:pt>
                <c:pt idx="2758">
                  <c:v>136.11584327086882</c:v>
                </c:pt>
                <c:pt idx="2759">
                  <c:v>135.41737649063032</c:v>
                </c:pt>
                <c:pt idx="2760">
                  <c:v>136.09880749574106</c:v>
                </c:pt>
                <c:pt idx="2761">
                  <c:v>137.06984667802385</c:v>
                </c:pt>
                <c:pt idx="2762">
                  <c:v>136.6609880749574</c:v>
                </c:pt>
                <c:pt idx="2763">
                  <c:v>137.32538330494037</c:v>
                </c:pt>
                <c:pt idx="2764">
                  <c:v>136.81431005110733</c:v>
                </c:pt>
                <c:pt idx="2765">
                  <c:v>136.74616695059626</c:v>
                </c:pt>
                <c:pt idx="2766">
                  <c:v>137.05281090289608</c:v>
                </c:pt>
                <c:pt idx="2767">
                  <c:v>137.98977853492335</c:v>
                </c:pt>
                <c:pt idx="2768">
                  <c:v>137.87052810902895</c:v>
                </c:pt>
                <c:pt idx="2769">
                  <c:v>138.70528109028962</c:v>
                </c:pt>
                <c:pt idx="2770">
                  <c:v>137.98977853492335</c:v>
                </c:pt>
                <c:pt idx="2771">
                  <c:v>136.69505962521293</c:v>
                </c:pt>
                <c:pt idx="2772">
                  <c:v>136.16695059625215</c:v>
                </c:pt>
                <c:pt idx="2773">
                  <c:v>134.82112436115844</c:v>
                </c:pt>
                <c:pt idx="2774">
                  <c:v>135.34923339011925</c:v>
                </c:pt>
                <c:pt idx="2775">
                  <c:v>136.6098807495741</c:v>
                </c:pt>
                <c:pt idx="2776">
                  <c:v>136.89948892674616</c:v>
                </c:pt>
                <c:pt idx="2777">
                  <c:v>136.95059625212946</c:v>
                </c:pt>
                <c:pt idx="2778">
                  <c:v>136.23509369676319</c:v>
                </c:pt>
                <c:pt idx="2779">
                  <c:v>137.4787052810903</c:v>
                </c:pt>
                <c:pt idx="2780">
                  <c:v>137.44463373083477</c:v>
                </c:pt>
                <c:pt idx="2781">
                  <c:v>137.37649063032367</c:v>
                </c:pt>
                <c:pt idx="2782">
                  <c:v>138.62010221465079</c:v>
                </c:pt>
                <c:pt idx="2783">
                  <c:v>139.18228279386713</c:v>
                </c:pt>
                <c:pt idx="2784">
                  <c:v>139.81260647359451</c:v>
                </c:pt>
                <c:pt idx="2785">
                  <c:v>139.81260647359451</c:v>
                </c:pt>
                <c:pt idx="2786">
                  <c:v>139.91482112436114</c:v>
                </c:pt>
                <c:pt idx="2787">
                  <c:v>138.80749574105621</c:v>
                </c:pt>
                <c:pt idx="2788">
                  <c:v>138.56899488926746</c:v>
                </c:pt>
                <c:pt idx="2789">
                  <c:v>138.26235093696761</c:v>
                </c:pt>
                <c:pt idx="2790">
                  <c:v>139.35264054514479</c:v>
                </c:pt>
                <c:pt idx="2791">
                  <c:v>138.77342419080065</c:v>
                </c:pt>
                <c:pt idx="2792">
                  <c:v>139.18228279386713</c:v>
                </c:pt>
                <c:pt idx="2793">
                  <c:v>138.96081771720611</c:v>
                </c:pt>
                <c:pt idx="2794">
                  <c:v>137.13798977853492</c:v>
                </c:pt>
                <c:pt idx="2795">
                  <c:v>134.59965928449745</c:v>
                </c:pt>
                <c:pt idx="2796">
                  <c:v>135.92844974446339</c:v>
                </c:pt>
                <c:pt idx="2797">
                  <c:v>136.6098807495741</c:v>
                </c:pt>
                <c:pt idx="2798">
                  <c:v>138.09199318568994</c:v>
                </c:pt>
                <c:pt idx="2799">
                  <c:v>136.79727427597953</c:v>
                </c:pt>
                <c:pt idx="2800">
                  <c:v>136.7120954003407</c:v>
                </c:pt>
                <c:pt idx="2801">
                  <c:v>133.73083475298125</c:v>
                </c:pt>
                <c:pt idx="2802">
                  <c:v>133.42419080068143</c:v>
                </c:pt>
                <c:pt idx="2803">
                  <c:v>132.89608177172062</c:v>
                </c:pt>
                <c:pt idx="2804">
                  <c:v>133.21976149914821</c:v>
                </c:pt>
                <c:pt idx="2805">
                  <c:v>131.8228279386712</c:v>
                </c:pt>
                <c:pt idx="2806">
                  <c:v>132.72572402044293</c:v>
                </c:pt>
                <c:pt idx="2807">
                  <c:v>131.83986371379896</c:v>
                </c:pt>
                <c:pt idx="2808">
                  <c:v>132.86201022146506</c:v>
                </c:pt>
                <c:pt idx="2809">
                  <c:v>132.84497444633732</c:v>
                </c:pt>
                <c:pt idx="2810">
                  <c:v>132.4190800681431</c:v>
                </c:pt>
                <c:pt idx="2811">
                  <c:v>132.48722316865417</c:v>
                </c:pt>
                <c:pt idx="2812">
                  <c:v>133.79897785349232</c:v>
                </c:pt>
                <c:pt idx="2813">
                  <c:v>135.12776831345826</c:v>
                </c:pt>
                <c:pt idx="2814">
                  <c:v>136.25212947189098</c:v>
                </c:pt>
                <c:pt idx="2815">
                  <c:v>135.67291311754684</c:v>
                </c:pt>
                <c:pt idx="2816">
                  <c:v>136.49063032367971</c:v>
                </c:pt>
                <c:pt idx="2817">
                  <c:v>136.96763202725722</c:v>
                </c:pt>
                <c:pt idx="2818">
                  <c:v>136.32027257240202</c:v>
                </c:pt>
                <c:pt idx="2819">
                  <c:v>137.13798977853492</c:v>
                </c:pt>
                <c:pt idx="2820">
                  <c:v>136.86541737649063</c:v>
                </c:pt>
                <c:pt idx="2821">
                  <c:v>137.13798977853492</c:v>
                </c:pt>
                <c:pt idx="2822">
                  <c:v>136.59284497444634</c:v>
                </c:pt>
                <c:pt idx="2823">
                  <c:v>137.92163543441225</c:v>
                </c:pt>
                <c:pt idx="2824">
                  <c:v>137.12095400340715</c:v>
                </c:pt>
                <c:pt idx="2825">
                  <c:v>138.44974446337307</c:v>
                </c:pt>
                <c:pt idx="2826">
                  <c:v>138.16013628620101</c:v>
                </c:pt>
                <c:pt idx="2827">
                  <c:v>139.28449744463373</c:v>
                </c:pt>
                <c:pt idx="2828">
                  <c:v>139.19931856899487</c:v>
                </c:pt>
                <c:pt idx="2829">
                  <c:v>139.40374787052809</c:v>
                </c:pt>
                <c:pt idx="2830">
                  <c:v>139.38671209540033</c:v>
                </c:pt>
                <c:pt idx="2831">
                  <c:v>139.0800681431005</c:v>
                </c:pt>
                <c:pt idx="2832">
                  <c:v>137.39352640545147</c:v>
                </c:pt>
                <c:pt idx="2833">
                  <c:v>137.88756388415672</c:v>
                </c:pt>
                <c:pt idx="2834">
                  <c:v>138.63713798977852</c:v>
                </c:pt>
                <c:pt idx="2835">
                  <c:v>138.38160136286203</c:v>
                </c:pt>
                <c:pt idx="2836">
                  <c:v>138.07495741056218</c:v>
                </c:pt>
                <c:pt idx="2837">
                  <c:v>137.90459965928449</c:v>
                </c:pt>
                <c:pt idx="2838">
                  <c:v>138.04088586030664</c:v>
                </c:pt>
                <c:pt idx="2839">
                  <c:v>136.86541737649063</c:v>
                </c:pt>
                <c:pt idx="2840">
                  <c:v>136.06473594548552</c:v>
                </c:pt>
                <c:pt idx="2841">
                  <c:v>135.92844974446339</c:v>
                </c:pt>
                <c:pt idx="2842">
                  <c:v>135.02555366269164</c:v>
                </c:pt>
                <c:pt idx="2843">
                  <c:v>135.02555366269164</c:v>
                </c:pt>
                <c:pt idx="2844">
                  <c:v>131.39693356047698</c:v>
                </c:pt>
                <c:pt idx="2845">
                  <c:v>132.06132879045995</c:v>
                </c:pt>
                <c:pt idx="2846">
                  <c:v>130.90289608177173</c:v>
                </c:pt>
                <c:pt idx="2847">
                  <c:v>130.15332197614993</c:v>
                </c:pt>
                <c:pt idx="2848">
                  <c:v>131.77172061328787</c:v>
                </c:pt>
                <c:pt idx="2849">
                  <c:v>131.22657580919932</c:v>
                </c:pt>
                <c:pt idx="2850">
                  <c:v>132.48722316865417</c:v>
                </c:pt>
                <c:pt idx="2851">
                  <c:v>135.28109028960819</c:v>
                </c:pt>
                <c:pt idx="2852">
                  <c:v>135.53662691652471</c:v>
                </c:pt>
                <c:pt idx="2853">
                  <c:v>134.41226575809199</c:v>
                </c:pt>
                <c:pt idx="2854">
                  <c:v>134.70187393526402</c:v>
                </c:pt>
                <c:pt idx="2855">
                  <c:v>131.15843270868822</c:v>
                </c:pt>
                <c:pt idx="2856">
                  <c:v>130.45996592844972</c:v>
                </c:pt>
                <c:pt idx="2857">
                  <c:v>132.23168654173764</c:v>
                </c:pt>
                <c:pt idx="2858">
                  <c:v>132.24872231686538</c:v>
                </c:pt>
                <c:pt idx="2859">
                  <c:v>130.57921635434414</c:v>
                </c:pt>
                <c:pt idx="2860">
                  <c:v>130.28960817717206</c:v>
                </c:pt>
                <c:pt idx="2861">
                  <c:v>131.73764906303236</c:v>
                </c:pt>
                <c:pt idx="2862">
                  <c:v>132.96422487223168</c:v>
                </c:pt>
                <c:pt idx="2863">
                  <c:v>133.74787052810905</c:v>
                </c:pt>
                <c:pt idx="2864">
                  <c:v>133.74787052810905</c:v>
                </c:pt>
                <c:pt idx="2865">
                  <c:v>134.78705281090291</c:v>
                </c:pt>
                <c:pt idx="2866">
                  <c:v>134.83816013628621</c:v>
                </c:pt>
                <c:pt idx="2867">
                  <c:v>134.78705281090291</c:v>
                </c:pt>
                <c:pt idx="2868">
                  <c:v>134.15672913117547</c:v>
                </c:pt>
                <c:pt idx="2869">
                  <c:v>134.03747870528107</c:v>
                </c:pt>
                <c:pt idx="2870">
                  <c:v>134.90630323679727</c:v>
                </c:pt>
                <c:pt idx="2871">
                  <c:v>135.67291311754684</c:v>
                </c:pt>
                <c:pt idx="2872">
                  <c:v>134.48040885860306</c:v>
                </c:pt>
                <c:pt idx="2873">
                  <c:v>133.79897785349232</c:v>
                </c:pt>
                <c:pt idx="2874">
                  <c:v>134.190800681431</c:v>
                </c:pt>
                <c:pt idx="2875">
                  <c:v>132.94718909710392</c:v>
                </c:pt>
                <c:pt idx="2876">
                  <c:v>134.39522998296422</c:v>
                </c:pt>
                <c:pt idx="2877">
                  <c:v>135.70698466780237</c:v>
                </c:pt>
                <c:pt idx="2878">
                  <c:v>134.71890971039181</c:v>
                </c:pt>
                <c:pt idx="2879">
                  <c:v>134.58262350936968</c:v>
                </c:pt>
                <c:pt idx="2880">
                  <c:v>134.58262350936968</c:v>
                </c:pt>
                <c:pt idx="2881">
                  <c:v>132.60647359454856</c:v>
                </c:pt>
                <c:pt idx="2882">
                  <c:v>132.48722316865417</c:v>
                </c:pt>
                <c:pt idx="2883">
                  <c:v>131.83986371379896</c:v>
                </c:pt>
                <c:pt idx="2884">
                  <c:v>130.0511073253833</c:v>
                </c:pt>
                <c:pt idx="2885">
                  <c:v>128.75638841567289</c:v>
                </c:pt>
                <c:pt idx="2886">
                  <c:v>127.97274275979558</c:v>
                </c:pt>
                <c:pt idx="2887">
                  <c:v>127.47870528109028</c:v>
                </c:pt>
                <c:pt idx="2888">
                  <c:v>126.88245315161839</c:v>
                </c:pt>
                <c:pt idx="2889">
                  <c:v>127.30834752981262</c:v>
                </c:pt>
                <c:pt idx="2890">
                  <c:v>129.16524701873934</c:v>
                </c:pt>
                <c:pt idx="2891">
                  <c:v>130.39182282793868</c:v>
                </c:pt>
                <c:pt idx="2892">
                  <c:v>131.36286201022145</c:v>
                </c:pt>
                <c:pt idx="2893">
                  <c:v>129.28449744463373</c:v>
                </c:pt>
                <c:pt idx="2894">
                  <c:v>129.59114139693355</c:v>
                </c:pt>
                <c:pt idx="2895">
                  <c:v>129.81260647359454</c:v>
                </c:pt>
                <c:pt idx="2896">
                  <c:v>130.47700170357751</c:v>
                </c:pt>
                <c:pt idx="2897">
                  <c:v>132.58943781942077</c:v>
                </c:pt>
                <c:pt idx="2898">
                  <c:v>130.90289608177173</c:v>
                </c:pt>
                <c:pt idx="2899">
                  <c:v>128.92674616695061</c:v>
                </c:pt>
                <c:pt idx="2900">
                  <c:v>128.09199318568994</c:v>
                </c:pt>
                <c:pt idx="2901">
                  <c:v>130.44293015332195</c:v>
                </c:pt>
                <c:pt idx="2902">
                  <c:v>130.93696763202723</c:v>
                </c:pt>
                <c:pt idx="2903">
                  <c:v>128.82453151618398</c:v>
                </c:pt>
                <c:pt idx="2904">
                  <c:v>128.2793867120954</c:v>
                </c:pt>
                <c:pt idx="2905">
                  <c:v>128.2793867120954</c:v>
                </c:pt>
                <c:pt idx="2906">
                  <c:v>126.78023850085178</c:v>
                </c:pt>
                <c:pt idx="2907">
                  <c:v>125.74105621805791</c:v>
                </c:pt>
                <c:pt idx="2908">
                  <c:v>124.05451448040886</c:v>
                </c:pt>
                <c:pt idx="2909">
                  <c:v>127.1550255536627</c:v>
                </c:pt>
                <c:pt idx="2910">
                  <c:v>124.73594548551958</c:v>
                </c:pt>
                <c:pt idx="2911">
                  <c:v>122.01022146507667</c:v>
                </c:pt>
                <c:pt idx="2912">
                  <c:v>123.54344122657579</c:v>
                </c:pt>
                <c:pt idx="2913">
                  <c:v>121.10732538330493</c:v>
                </c:pt>
                <c:pt idx="2914">
                  <c:v>117.59795570698466</c:v>
                </c:pt>
                <c:pt idx="2915">
                  <c:v>113.8671209540034</c:v>
                </c:pt>
                <c:pt idx="2916">
                  <c:v>114.85519591141397</c:v>
                </c:pt>
                <c:pt idx="2917">
                  <c:v>119.65928449744463</c:v>
                </c:pt>
                <c:pt idx="2918">
                  <c:v>118.2282793867121</c:v>
                </c:pt>
                <c:pt idx="2919">
                  <c:v>116.95059625212947</c:v>
                </c:pt>
                <c:pt idx="2920">
                  <c:v>118.02385008517886</c:v>
                </c:pt>
                <c:pt idx="2921">
                  <c:v>119.14821124361157</c:v>
                </c:pt>
                <c:pt idx="2922">
                  <c:v>123.42419080068143</c:v>
                </c:pt>
                <c:pt idx="2923">
                  <c:v>124.4633730834753</c:v>
                </c:pt>
                <c:pt idx="2924">
                  <c:v>125.67291311754683</c:v>
                </c:pt>
                <c:pt idx="2925">
                  <c:v>124.8892674616695</c:v>
                </c:pt>
                <c:pt idx="2926">
                  <c:v>126.06473594548551</c:v>
                </c:pt>
                <c:pt idx="2927">
                  <c:v>124.42930153321976</c:v>
                </c:pt>
                <c:pt idx="2928">
                  <c:v>125.587734241908</c:v>
                </c:pt>
                <c:pt idx="2929">
                  <c:v>125.65587734241907</c:v>
                </c:pt>
                <c:pt idx="2930">
                  <c:v>125.24701873935263</c:v>
                </c:pt>
                <c:pt idx="2931">
                  <c:v>128.02385008517888</c:v>
                </c:pt>
                <c:pt idx="2932">
                  <c:v>127.49574105621807</c:v>
                </c:pt>
                <c:pt idx="2933">
                  <c:v>125.38330494037477</c:v>
                </c:pt>
                <c:pt idx="2934">
                  <c:v>126.55877342419079</c:v>
                </c:pt>
                <c:pt idx="2935">
                  <c:v>127.06984667802385</c:v>
                </c:pt>
                <c:pt idx="2936">
                  <c:v>125.34923339011925</c:v>
                </c:pt>
                <c:pt idx="2937">
                  <c:v>123.85008517887563</c:v>
                </c:pt>
                <c:pt idx="2938">
                  <c:v>124.12265758091992</c:v>
                </c:pt>
                <c:pt idx="2939">
                  <c:v>124.17376490630323</c:v>
                </c:pt>
                <c:pt idx="2940">
                  <c:v>122.86201022146508</c:v>
                </c:pt>
                <c:pt idx="2941">
                  <c:v>121.94207836456559</c:v>
                </c:pt>
                <c:pt idx="2942">
                  <c:v>123.25383304940374</c:v>
                </c:pt>
                <c:pt idx="2943">
                  <c:v>122.69165247018738</c:v>
                </c:pt>
                <c:pt idx="2944">
                  <c:v>122.69165247018738</c:v>
                </c:pt>
                <c:pt idx="2945">
                  <c:v>121.97614991482111</c:v>
                </c:pt>
                <c:pt idx="2946">
                  <c:v>122.55536626916523</c:v>
                </c:pt>
                <c:pt idx="2947">
                  <c:v>123.37308347529812</c:v>
                </c:pt>
                <c:pt idx="2948">
                  <c:v>122.0442930153322</c:v>
                </c:pt>
                <c:pt idx="2949">
                  <c:v>120.05110732538328</c:v>
                </c:pt>
                <c:pt idx="2950">
                  <c:v>119.47189097103916</c:v>
                </c:pt>
                <c:pt idx="2951">
                  <c:v>116.13287904599659</c:v>
                </c:pt>
                <c:pt idx="2952">
                  <c:v>116.66098807495742</c:v>
                </c:pt>
                <c:pt idx="2953">
                  <c:v>118.31345826235093</c:v>
                </c:pt>
                <c:pt idx="2954">
                  <c:v>116.93356047700169</c:v>
                </c:pt>
                <c:pt idx="2955">
                  <c:v>116.64395229982965</c:v>
                </c:pt>
                <c:pt idx="2956">
                  <c:v>117.51277683134582</c:v>
                </c:pt>
                <c:pt idx="2957">
                  <c:v>119.5741056218058</c:v>
                </c:pt>
                <c:pt idx="2958">
                  <c:v>115.72402044293015</c:v>
                </c:pt>
                <c:pt idx="2959">
                  <c:v>114.59965928449742</c:v>
                </c:pt>
                <c:pt idx="2960">
                  <c:v>111.14139693356047</c:v>
                </c:pt>
                <c:pt idx="2961">
                  <c:v>111.97614991482112</c:v>
                </c:pt>
                <c:pt idx="2962">
                  <c:v>111.31175468483816</c:v>
                </c:pt>
                <c:pt idx="2963">
                  <c:v>111.03918228279387</c:v>
                </c:pt>
                <c:pt idx="2964">
                  <c:v>114.12265758091993</c:v>
                </c:pt>
                <c:pt idx="2965">
                  <c:v>114.22487223168653</c:v>
                </c:pt>
                <c:pt idx="2966">
                  <c:v>116.35434412265757</c:v>
                </c:pt>
                <c:pt idx="2967">
                  <c:v>113.57751277683134</c:v>
                </c:pt>
                <c:pt idx="2968">
                  <c:v>114.66780238500851</c:v>
                </c:pt>
                <c:pt idx="2969">
                  <c:v>115.45144804088585</c:v>
                </c:pt>
                <c:pt idx="2970">
                  <c:v>117.41056218057922</c:v>
                </c:pt>
                <c:pt idx="2971">
                  <c:v>117.22316865417378</c:v>
                </c:pt>
                <c:pt idx="2972">
                  <c:v>117.25724020442929</c:v>
                </c:pt>
                <c:pt idx="2973">
                  <c:v>118.55195911413969</c:v>
                </c:pt>
                <c:pt idx="2974">
                  <c:v>119.98296422487225</c:v>
                </c:pt>
                <c:pt idx="2975">
                  <c:v>119.98296422487225</c:v>
                </c:pt>
                <c:pt idx="2976">
                  <c:v>119.26746166950596</c:v>
                </c:pt>
                <c:pt idx="2977">
                  <c:v>118.00681431005108</c:v>
                </c:pt>
                <c:pt idx="2978">
                  <c:v>120.45996592844972</c:v>
                </c:pt>
                <c:pt idx="2979">
                  <c:v>118.73935264054514</c:v>
                </c:pt>
                <c:pt idx="2980">
                  <c:v>119.21635434412265</c:v>
                </c:pt>
                <c:pt idx="2981">
                  <c:v>119.5741056218058</c:v>
                </c:pt>
                <c:pt idx="2982">
                  <c:v>117.90459965928449</c:v>
                </c:pt>
                <c:pt idx="2983">
                  <c:v>112.93015332197615</c:v>
                </c:pt>
                <c:pt idx="2984">
                  <c:v>110.2044293015332</c:v>
                </c:pt>
                <c:pt idx="2985">
                  <c:v>106.5587734241908</c:v>
                </c:pt>
                <c:pt idx="2986">
                  <c:v>105.55366269165248</c:v>
                </c:pt>
                <c:pt idx="2987">
                  <c:v>107.52981260647358</c:v>
                </c:pt>
                <c:pt idx="2988">
                  <c:v>105.16183986371379</c:v>
                </c:pt>
                <c:pt idx="2989">
                  <c:v>104.73594548551959</c:v>
                </c:pt>
                <c:pt idx="2990">
                  <c:v>104.73594548551959</c:v>
                </c:pt>
                <c:pt idx="2991">
                  <c:v>106.32027257240205</c:v>
                </c:pt>
                <c:pt idx="2992">
                  <c:v>105.60477001703576</c:v>
                </c:pt>
                <c:pt idx="2993">
                  <c:v>105.48551959114138</c:v>
                </c:pt>
                <c:pt idx="2994">
                  <c:v>108.63713798977854</c:v>
                </c:pt>
                <c:pt idx="2995">
                  <c:v>108.17717206132878</c:v>
                </c:pt>
                <c:pt idx="2996">
                  <c:v>107.44463373083475</c:v>
                </c:pt>
                <c:pt idx="2997">
                  <c:v>107.03577512776829</c:v>
                </c:pt>
                <c:pt idx="2998">
                  <c:v>106.45655877342419</c:v>
                </c:pt>
                <c:pt idx="2999">
                  <c:v>106.7120954003407</c:v>
                </c:pt>
                <c:pt idx="3000">
                  <c:v>106.7120954003407</c:v>
                </c:pt>
                <c:pt idx="3001">
                  <c:v>104.42930153321974</c:v>
                </c:pt>
                <c:pt idx="3002">
                  <c:v>104.5144804088586</c:v>
                </c:pt>
                <c:pt idx="3003">
                  <c:v>106.09880749574106</c:v>
                </c:pt>
                <c:pt idx="3004">
                  <c:v>106.21805792163543</c:v>
                </c:pt>
                <c:pt idx="3005">
                  <c:v>104.49744463373082</c:v>
                </c:pt>
                <c:pt idx="3006">
                  <c:v>104.48040885860306</c:v>
                </c:pt>
                <c:pt idx="3007">
                  <c:v>104.42930153321974</c:v>
                </c:pt>
                <c:pt idx="3008">
                  <c:v>102.96422487223167</c:v>
                </c:pt>
                <c:pt idx="3009">
                  <c:v>104.59965928449743</c:v>
                </c:pt>
                <c:pt idx="3010">
                  <c:v>105.02555366269164</c:v>
                </c:pt>
                <c:pt idx="3011">
                  <c:v>107.88756388415672</c:v>
                </c:pt>
                <c:pt idx="3012">
                  <c:v>107.17206132879045</c:v>
                </c:pt>
                <c:pt idx="3013">
                  <c:v>108.2793867120954</c:v>
                </c:pt>
                <c:pt idx="3014">
                  <c:v>108.0068143100511</c:v>
                </c:pt>
                <c:pt idx="3015">
                  <c:v>108.84156729131176</c:v>
                </c:pt>
                <c:pt idx="3016">
                  <c:v>107.32538330494037</c:v>
                </c:pt>
                <c:pt idx="3017">
                  <c:v>109.86371379897784</c:v>
                </c:pt>
                <c:pt idx="3018">
                  <c:v>110.42589437819419</c:v>
                </c:pt>
                <c:pt idx="3019">
                  <c:v>111.95911413969336</c:v>
                </c:pt>
                <c:pt idx="3020">
                  <c:v>112.11243611584327</c:v>
                </c:pt>
                <c:pt idx="3021">
                  <c:v>110.3236797274276</c:v>
                </c:pt>
                <c:pt idx="3022">
                  <c:v>110.97103918228279</c:v>
                </c:pt>
                <c:pt idx="3023">
                  <c:v>111.53321976149914</c:v>
                </c:pt>
                <c:pt idx="3024">
                  <c:v>110.7495741056218</c:v>
                </c:pt>
                <c:pt idx="3025">
                  <c:v>111.00511073253831</c:v>
                </c:pt>
                <c:pt idx="3026">
                  <c:v>110.40885860306643</c:v>
                </c:pt>
                <c:pt idx="3027">
                  <c:v>112.89608177172059</c:v>
                </c:pt>
                <c:pt idx="3028">
                  <c:v>112.86201022146507</c:v>
                </c:pt>
                <c:pt idx="3029">
                  <c:v>113.73083475298127</c:v>
                </c:pt>
                <c:pt idx="3030">
                  <c:v>113.04940374787051</c:v>
                </c:pt>
                <c:pt idx="3031">
                  <c:v>113.015332197615</c:v>
                </c:pt>
                <c:pt idx="3032">
                  <c:v>112.11243611584327</c:v>
                </c:pt>
                <c:pt idx="3033">
                  <c:v>111.73764906303236</c:v>
                </c:pt>
                <c:pt idx="3034">
                  <c:v>110.2044293015332</c:v>
                </c:pt>
                <c:pt idx="3035">
                  <c:v>108.3304940374787</c:v>
                </c:pt>
                <c:pt idx="3036">
                  <c:v>108.38160136286199</c:v>
                </c:pt>
                <c:pt idx="3037">
                  <c:v>108.51788756388416</c:v>
                </c:pt>
                <c:pt idx="3038">
                  <c:v>109.71039182282793</c:v>
                </c:pt>
                <c:pt idx="3039">
                  <c:v>106.83134582623508</c:v>
                </c:pt>
                <c:pt idx="3040">
                  <c:v>106.59284497444634</c:v>
                </c:pt>
                <c:pt idx="3041">
                  <c:v>105.82623509369675</c:v>
                </c:pt>
                <c:pt idx="3042">
                  <c:v>105.1107325383305</c:v>
                </c:pt>
                <c:pt idx="3043">
                  <c:v>103.69676320272572</c:v>
                </c:pt>
                <c:pt idx="3044">
                  <c:v>103.01533219761498</c:v>
                </c:pt>
                <c:pt idx="3045">
                  <c:v>103.01533219761498</c:v>
                </c:pt>
                <c:pt idx="3046">
                  <c:v>102.75979557069846</c:v>
                </c:pt>
                <c:pt idx="3047">
                  <c:v>103.6626916524702</c:v>
                </c:pt>
                <c:pt idx="3048">
                  <c:v>103.73083475298127</c:v>
                </c:pt>
                <c:pt idx="3049">
                  <c:v>106.37137989778533</c:v>
                </c:pt>
                <c:pt idx="3050">
                  <c:v>107.8534923339012</c:v>
                </c:pt>
                <c:pt idx="3051">
                  <c:v>104.10562180579215</c:v>
                </c:pt>
                <c:pt idx="3052">
                  <c:v>104.44633730834754</c:v>
                </c:pt>
                <c:pt idx="3053">
                  <c:v>103.52640545144804</c:v>
                </c:pt>
                <c:pt idx="3054">
                  <c:v>102.8960817717206</c:v>
                </c:pt>
                <c:pt idx="3055">
                  <c:v>103.25383304940374</c:v>
                </c:pt>
                <c:pt idx="3056">
                  <c:v>101.49914821124359</c:v>
                </c:pt>
                <c:pt idx="3057">
                  <c:v>100.17035775127768</c:v>
                </c:pt>
                <c:pt idx="3058">
                  <c:v>99.880749574105621</c:v>
                </c:pt>
                <c:pt idx="3059">
                  <c:v>96.695059625212949</c:v>
                </c:pt>
                <c:pt idx="3060">
                  <c:v>95.264054514480407</c:v>
                </c:pt>
                <c:pt idx="3061">
                  <c:v>94.616695059625215</c:v>
                </c:pt>
                <c:pt idx="3062">
                  <c:v>96.899488926746173</c:v>
                </c:pt>
                <c:pt idx="3063">
                  <c:v>95.758091993185687</c:v>
                </c:pt>
                <c:pt idx="3064">
                  <c:v>95.417376490630318</c:v>
                </c:pt>
                <c:pt idx="3065">
                  <c:v>97.308347529812593</c:v>
                </c:pt>
                <c:pt idx="3066">
                  <c:v>101.20954003407154</c:v>
                </c:pt>
                <c:pt idx="3067">
                  <c:v>100.13628620102214</c:v>
                </c:pt>
                <c:pt idx="3068">
                  <c:v>98.381601362862</c:v>
                </c:pt>
                <c:pt idx="3069">
                  <c:v>96.814310051107327</c:v>
                </c:pt>
                <c:pt idx="3070">
                  <c:v>96.269165247018734</c:v>
                </c:pt>
                <c:pt idx="3071">
                  <c:v>95.212947189097093</c:v>
                </c:pt>
                <c:pt idx="3072">
                  <c:v>94.906303236797271</c:v>
                </c:pt>
                <c:pt idx="3073">
                  <c:v>96.865417376490626</c:v>
                </c:pt>
                <c:pt idx="3074">
                  <c:v>95.417376490630318</c:v>
                </c:pt>
                <c:pt idx="3075">
                  <c:v>97.768313458262341</c:v>
                </c:pt>
                <c:pt idx="3076">
                  <c:v>98.466780238500846</c:v>
                </c:pt>
                <c:pt idx="3077">
                  <c:v>97.257240204429309</c:v>
                </c:pt>
                <c:pt idx="3078">
                  <c:v>97.035775127768304</c:v>
                </c:pt>
                <c:pt idx="3079">
                  <c:v>98.790459965928449</c:v>
                </c:pt>
                <c:pt idx="3080">
                  <c:v>98.807495741056215</c:v>
                </c:pt>
                <c:pt idx="3081">
                  <c:v>100.98807495741056</c:v>
                </c:pt>
                <c:pt idx="3082">
                  <c:v>101.94207836456559</c:v>
                </c:pt>
                <c:pt idx="3083">
                  <c:v>100.98807495741056</c:v>
                </c:pt>
                <c:pt idx="3084">
                  <c:v>101.99318568994889</c:v>
                </c:pt>
                <c:pt idx="3085">
                  <c:v>101.03918228279387</c:v>
                </c:pt>
                <c:pt idx="3086">
                  <c:v>101.83986371379899</c:v>
                </c:pt>
                <c:pt idx="3087">
                  <c:v>100.35775127768312</c:v>
                </c:pt>
                <c:pt idx="3088">
                  <c:v>99.505962521294705</c:v>
                </c:pt>
                <c:pt idx="3089">
                  <c:v>103.4923339011925</c:v>
                </c:pt>
                <c:pt idx="3090">
                  <c:v>103.8160136286201</c:v>
                </c:pt>
                <c:pt idx="3091">
                  <c:v>104.99148211243612</c:v>
                </c:pt>
                <c:pt idx="3092">
                  <c:v>103.52640545144804</c:v>
                </c:pt>
                <c:pt idx="3093">
                  <c:v>109.33560477001704</c:v>
                </c:pt>
                <c:pt idx="3094">
                  <c:v>111.51618398637136</c:v>
                </c:pt>
                <c:pt idx="3095">
                  <c:v>110.34071550255535</c:v>
                </c:pt>
                <c:pt idx="3096">
                  <c:v>111.07325383304941</c:v>
                </c:pt>
                <c:pt idx="3097">
                  <c:v>110.81771720613287</c:v>
                </c:pt>
                <c:pt idx="3098">
                  <c:v>110.76660988074956</c:v>
                </c:pt>
                <c:pt idx="3099">
                  <c:v>110.98807495741056</c:v>
                </c:pt>
                <c:pt idx="3100">
                  <c:v>110.15332197614991</c:v>
                </c:pt>
                <c:pt idx="3101">
                  <c:v>111.68654173764907</c:v>
                </c:pt>
                <c:pt idx="3102">
                  <c:v>112.91311754684838</c:v>
                </c:pt>
                <c:pt idx="3103">
                  <c:v>112.91311754684838</c:v>
                </c:pt>
                <c:pt idx="3104">
                  <c:v>113.49233390119251</c:v>
                </c:pt>
                <c:pt idx="3105">
                  <c:v>112.02725724020443</c:v>
                </c:pt>
                <c:pt idx="3106">
                  <c:v>112.35093696763204</c:v>
                </c:pt>
                <c:pt idx="3107">
                  <c:v>114.34412265758091</c:v>
                </c:pt>
                <c:pt idx="3108">
                  <c:v>115.45144804088585</c:v>
                </c:pt>
                <c:pt idx="3109">
                  <c:v>115.36626916524702</c:v>
                </c:pt>
                <c:pt idx="3110">
                  <c:v>113.85008517887563</c:v>
                </c:pt>
                <c:pt idx="3111">
                  <c:v>113.33901192504258</c:v>
                </c:pt>
                <c:pt idx="3112">
                  <c:v>113.33901192504258</c:v>
                </c:pt>
                <c:pt idx="3113">
                  <c:v>113.91822827938671</c:v>
                </c:pt>
                <c:pt idx="3114">
                  <c:v>113.98637137989778</c:v>
                </c:pt>
                <c:pt idx="3115">
                  <c:v>114.32708688245314</c:v>
                </c:pt>
                <c:pt idx="3116">
                  <c:v>115.4855195911414</c:v>
                </c:pt>
                <c:pt idx="3117">
                  <c:v>115.38330494037479</c:v>
                </c:pt>
                <c:pt idx="3118">
                  <c:v>112.43611584327087</c:v>
                </c:pt>
                <c:pt idx="3119">
                  <c:v>111.44804088586031</c:v>
                </c:pt>
                <c:pt idx="3120">
                  <c:v>111.175468483816</c:v>
                </c:pt>
                <c:pt idx="3121">
                  <c:v>111.61839863713799</c:v>
                </c:pt>
                <c:pt idx="3122">
                  <c:v>112.77683134582624</c:v>
                </c:pt>
                <c:pt idx="3123">
                  <c:v>111.85689948892674</c:v>
                </c:pt>
                <c:pt idx="3124">
                  <c:v>112.24872231686543</c:v>
                </c:pt>
                <c:pt idx="3125">
                  <c:v>112.24872231686543</c:v>
                </c:pt>
                <c:pt idx="3126">
                  <c:v>112.4190800681431</c:v>
                </c:pt>
                <c:pt idx="3127">
                  <c:v>111.22657580919932</c:v>
                </c:pt>
                <c:pt idx="3128">
                  <c:v>112.98126064735942</c:v>
                </c:pt>
                <c:pt idx="3129">
                  <c:v>111.8228279386712</c:v>
                </c:pt>
                <c:pt idx="3130">
                  <c:v>111.8228279386712</c:v>
                </c:pt>
                <c:pt idx="3131">
                  <c:v>112.81090289608176</c:v>
                </c:pt>
                <c:pt idx="3132">
                  <c:v>114.31005110732538</c:v>
                </c:pt>
                <c:pt idx="3133">
                  <c:v>113.16865417376492</c:v>
                </c:pt>
                <c:pt idx="3134">
                  <c:v>116.06473594548549</c:v>
                </c:pt>
                <c:pt idx="3135">
                  <c:v>116.55877342419079</c:v>
                </c:pt>
                <c:pt idx="3136">
                  <c:v>116.89948892674617</c:v>
                </c:pt>
                <c:pt idx="3137">
                  <c:v>117.78534923339012</c:v>
                </c:pt>
                <c:pt idx="3138">
                  <c:v>119.52299829642247</c:v>
                </c:pt>
                <c:pt idx="3139">
                  <c:v>120.15332197614993</c:v>
                </c:pt>
                <c:pt idx="3140">
                  <c:v>120.15332197614993</c:v>
                </c:pt>
                <c:pt idx="3141">
                  <c:v>120.52810902896081</c:v>
                </c:pt>
                <c:pt idx="3142">
                  <c:v>120.1022146507666</c:v>
                </c:pt>
                <c:pt idx="3143">
                  <c:v>119.91482112436115</c:v>
                </c:pt>
                <c:pt idx="3144">
                  <c:v>120.97103918228281</c:v>
                </c:pt>
                <c:pt idx="3145">
                  <c:v>121.46507666098807</c:v>
                </c:pt>
                <c:pt idx="3146">
                  <c:v>121.31175468483815</c:v>
                </c:pt>
                <c:pt idx="3147">
                  <c:v>122.11243611584328</c:v>
                </c:pt>
                <c:pt idx="3148">
                  <c:v>122.21465076660986</c:v>
                </c:pt>
                <c:pt idx="3149">
                  <c:v>121.97614991482111</c:v>
                </c:pt>
                <c:pt idx="3150">
                  <c:v>121.19250425894377</c:v>
                </c:pt>
                <c:pt idx="3151">
                  <c:v>121.89097103918228</c:v>
                </c:pt>
                <c:pt idx="3152">
                  <c:v>122.98126064735943</c:v>
                </c:pt>
                <c:pt idx="3153">
                  <c:v>122.81090289608176</c:v>
                </c:pt>
                <c:pt idx="3154">
                  <c:v>121.66950596252128</c:v>
                </c:pt>
                <c:pt idx="3155">
                  <c:v>120.4258943781942</c:v>
                </c:pt>
                <c:pt idx="3156">
                  <c:v>121.44804088586032</c:v>
                </c:pt>
                <c:pt idx="3157">
                  <c:v>120.69846678023848</c:v>
                </c:pt>
                <c:pt idx="3158">
                  <c:v>120.91993185689948</c:v>
                </c:pt>
                <c:pt idx="3159">
                  <c:v>120.39182282793868</c:v>
                </c:pt>
                <c:pt idx="3160">
                  <c:v>121.60136286201021</c:v>
                </c:pt>
                <c:pt idx="3161">
                  <c:v>121.82282793867121</c:v>
                </c:pt>
                <c:pt idx="3162">
                  <c:v>121.2776831345826</c:v>
                </c:pt>
                <c:pt idx="3163">
                  <c:v>120.68143100511072</c:v>
                </c:pt>
                <c:pt idx="3164">
                  <c:v>120.98807495741055</c:v>
                </c:pt>
                <c:pt idx="3165">
                  <c:v>120.98807495741055</c:v>
                </c:pt>
                <c:pt idx="3166">
                  <c:v>119.65928449744463</c:v>
                </c:pt>
                <c:pt idx="3167">
                  <c:v>118.99488926746164</c:v>
                </c:pt>
                <c:pt idx="3168">
                  <c:v>119.60817717206132</c:v>
                </c:pt>
                <c:pt idx="3169">
                  <c:v>117.61499148211246</c:v>
                </c:pt>
                <c:pt idx="3170">
                  <c:v>119.01192504258944</c:v>
                </c:pt>
                <c:pt idx="3171">
                  <c:v>118.14310051107324</c:v>
                </c:pt>
                <c:pt idx="3172">
                  <c:v>118.77342419080068</c:v>
                </c:pt>
                <c:pt idx="3173">
                  <c:v>119.01192504258944</c:v>
                </c:pt>
                <c:pt idx="3174">
                  <c:v>120.74957410562179</c:v>
                </c:pt>
                <c:pt idx="3175">
                  <c:v>120.44293015332197</c:v>
                </c:pt>
                <c:pt idx="3176">
                  <c:v>118.4327086882453</c:v>
                </c:pt>
                <c:pt idx="3177">
                  <c:v>119.08006814310053</c:v>
                </c:pt>
                <c:pt idx="3178">
                  <c:v>118.21124361158432</c:v>
                </c:pt>
                <c:pt idx="3179">
                  <c:v>116.95059625212947</c:v>
                </c:pt>
                <c:pt idx="3180">
                  <c:v>116.14991482112438</c:v>
                </c:pt>
                <c:pt idx="3181">
                  <c:v>117.70017035775129</c:v>
                </c:pt>
                <c:pt idx="3182">
                  <c:v>114.05451448040887</c:v>
                </c:pt>
                <c:pt idx="3183">
                  <c:v>115.82623509369674</c:v>
                </c:pt>
                <c:pt idx="3184">
                  <c:v>114.44633730834755</c:v>
                </c:pt>
                <c:pt idx="3185">
                  <c:v>116.23509369676322</c:v>
                </c:pt>
                <c:pt idx="3186">
                  <c:v>117.98977853492335</c:v>
                </c:pt>
                <c:pt idx="3187">
                  <c:v>117.58091993185688</c:v>
                </c:pt>
                <c:pt idx="3188">
                  <c:v>117.59795570698466</c:v>
                </c:pt>
                <c:pt idx="3189">
                  <c:v>117.24020442930151</c:v>
                </c:pt>
                <c:pt idx="3190">
                  <c:v>118.34752981260645</c:v>
                </c:pt>
                <c:pt idx="3191">
                  <c:v>118.39863713798977</c:v>
                </c:pt>
                <c:pt idx="3192">
                  <c:v>119.82964224872232</c:v>
                </c:pt>
                <c:pt idx="3193">
                  <c:v>121.22657580919932</c:v>
                </c:pt>
                <c:pt idx="3194">
                  <c:v>121.83986371379896</c:v>
                </c:pt>
                <c:pt idx="3195">
                  <c:v>122.81090289608176</c:v>
                </c:pt>
                <c:pt idx="3196">
                  <c:v>122.82793867120951</c:v>
                </c:pt>
                <c:pt idx="3197">
                  <c:v>121.97614991482111</c:v>
                </c:pt>
                <c:pt idx="3198">
                  <c:v>122.55536626916523</c:v>
                </c:pt>
                <c:pt idx="3199">
                  <c:v>122.55536626916523</c:v>
                </c:pt>
                <c:pt idx="3200">
                  <c:v>122.4701873935264</c:v>
                </c:pt>
                <c:pt idx="3201">
                  <c:v>122.87904599659282</c:v>
                </c:pt>
                <c:pt idx="3202">
                  <c:v>123.66269165247019</c:v>
                </c:pt>
                <c:pt idx="3203">
                  <c:v>125.24701873935263</c:v>
                </c:pt>
                <c:pt idx="3204">
                  <c:v>124.73594548551958</c:v>
                </c:pt>
                <c:pt idx="3205">
                  <c:v>124.5144804088586</c:v>
                </c:pt>
                <c:pt idx="3206">
                  <c:v>125.19591141396933</c:v>
                </c:pt>
                <c:pt idx="3207">
                  <c:v>124.80408858603067</c:v>
                </c:pt>
                <c:pt idx="3208">
                  <c:v>124.80408858603067</c:v>
                </c:pt>
                <c:pt idx="3209">
                  <c:v>125.43441226575808</c:v>
                </c:pt>
                <c:pt idx="3210">
                  <c:v>125.75809199318569</c:v>
                </c:pt>
                <c:pt idx="3211">
                  <c:v>124.00340715502556</c:v>
                </c:pt>
                <c:pt idx="3212">
                  <c:v>123.9182282793867</c:v>
                </c:pt>
                <c:pt idx="3213">
                  <c:v>125.46848381601363</c:v>
                </c:pt>
                <c:pt idx="3214">
                  <c:v>125.41737649063032</c:v>
                </c:pt>
                <c:pt idx="3215">
                  <c:v>125.22998296422487</c:v>
                </c:pt>
                <c:pt idx="3216">
                  <c:v>123.96933560477001</c:v>
                </c:pt>
                <c:pt idx="3217">
                  <c:v>124.29301533219758</c:v>
                </c:pt>
                <c:pt idx="3218">
                  <c:v>124.03747870528107</c:v>
                </c:pt>
                <c:pt idx="3219">
                  <c:v>125.86030664395228</c:v>
                </c:pt>
                <c:pt idx="3220">
                  <c:v>125.89437819420783</c:v>
                </c:pt>
                <c:pt idx="3221">
                  <c:v>125.38330494037477</c:v>
                </c:pt>
                <c:pt idx="3222">
                  <c:v>125.12776831345826</c:v>
                </c:pt>
                <c:pt idx="3223">
                  <c:v>124.82112436115843</c:v>
                </c:pt>
                <c:pt idx="3224">
                  <c:v>124.59965928449743</c:v>
                </c:pt>
                <c:pt idx="3225">
                  <c:v>125.55366269165246</c:v>
                </c:pt>
                <c:pt idx="3226">
                  <c:v>124.36115843270868</c:v>
                </c:pt>
                <c:pt idx="3227">
                  <c:v>124.94037478705282</c:v>
                </c:pt>
                <c:pt idx="3228">
                  <c:v>124.75298126064736</c:v>
                </c:pt>
                <c:pt idx="3229">
                  <c:v>125.48551959114138</c:v>
                </c:pt>
                <c:pt idx="3230">
                  <c:v>125.51959114139694</c:v>
                </c:pt>
                <c:pt idx="3231">
                  <c:v>123.67972742759794</c:v>
                </c:pt>
                <c:pt idx="3232">
                  <c:v>121.87393526405452</c:v>
                </c:pt>
                <c:pt idx="3233">
                  <c:v>121.70357751277683</c:v>
                </c:pt>
                <c:pt idx="3234">
                  <c:v>122.8960817717206</c:v>
                </c:pt>
                <c:pt idx="3235">
                  <c:v>122.8960817717206</c:v>
                </c:pt>
                <c:pt idx="3236">
                  <c:v>121.65247018739352</c:v>
                </c:pt>
                <c:pt idx="3237">
                  <c:v>120.39182282793868</c:v>
                </c:pt>
                <c:pt idx="3238">
                  <c:v>122.18057921635435</c:v>
                </c:pt>
                <c:pt idx="3239">
                  <c:v>123.7649063032368</c:v>
                </c:pt>
                <c:pt idx="3240">
                  <c:v>123.04940374787053</c:v>
                </c:pt>
                <c:pt idx="3241">
                  <c:v>124.07155025553662</c:v>
                </c:pt>
                <c:pt idx="3242">
                  <c:v>120.76660988074957</c:v>
                </c:pt>
                <c:pt idx="3243">
                  <c:v>122.0442930153322</c:v>
                </c:pt>
                <c:pt idx="3244">
                  <c:v>121.83986371379896</c:v>
                </c:pt>
                <c:pt idx="3245">
                  <c:v>122.36797274275979</c:v>
                </c:pt>
                <c:pt idx="3246">
                  <c:v>123.52640545144804</c:v>
                </c:pt>
                <c:pt idx="3247">
                  <c:v>123.98637137989779</c:v>
                </c:pt>
                <c:pt idx="3248">
                  <c:v>125.29812606473594</c:v>
                </c:pt>
                <c:pt idx="3249">
                  <c:v>125.02555366269166</c:v>
                </c:pt>
                <c:pt idx="3250">
                  <c:v>125.02555366269166</c:v>
                </c:pt>
                <c:pt idx="3251">
                  <c:v>123.37308347529812</c:v>
                </c:pt>
                <c:pt idx="3252">
                  <c:v>123.56047700170359</c:v>
                </c:pt>
                <c:pt idx="3253">
                  <c:v>122.79386712095399</c:v>
                </c:pt>
                <c:pt idx="3254">
                  <c:v>120.88586030664395</c:v>
                </c:pt>
                <c:pt idx="3255">
                  <c:v>121.03918228279386</c:v>
                </c:pt>
                <c:pt idx="3256">
                  <c:v>122.09540034071551</c:v>
                </c:pt>
                <c:pt idx="3257">
                  <c:v>122.18057921635435</c:v>
                </c:pt>
                <c:pt idx="3258">
                  <c:v>122.01022146507667</c:v>
                </c:pt>
                <c:pt idx="3259">
                  <c:v>123.50936967632026</c:v>
                </c:pt>
                <c:pt idx="3260">
                  <c:v>123.37308347529812</c:v>
                </c:pt>
                <c:pt idx="3261">
                  <c:v>123.37308347529812</c:v>
                </c:pt>
                <c:pt idx="3262">
                  <c:v>121.99318568994887</c:v>
                </c:pt>
                <c:pt idx="3263">
                  <c:v>119.88074957410562</c:v>
                </c:pt>
                <c:pt idx="3264">
                  <c:v>120.78364565587734</c:v>
                </c:pt>
                <c:pt idx="3265">
                  <c:v>121.12436115843271</c:v>
                </c:pt>
                <c:pt idx="3266">
                  <c:v>122.21465076660986</c:v>
                </c:pt>
                <c:pt idx="3267">
                  <c:v>124.54855195911414</c:v>
                </c:pt>
                <c:pt idx="3268">
                  <c:v>126.54173764906302</c:v>
                </c:pt>
                <c:pt idx="3269">
                  <c:v>125.82623509369675</c:v>
                </c:pt>
                <c:pt idx="3270">
                  <c:v>125.67291311754683</c:v>
                </c:pt>
                <c:pt idx="3271">
                  <c:v>126.49063032367974</c:v>
                </c:pt>
                <c:pt idx="3272">
                  <c:v>126.42248722316864</c:v>
                </c:pt>
                <c:pt idx="3273">
                  <c:v>125.77512776831345</c:v>
                </c:pt>
                <c:pt idx="3274">
                  <c:v>126.03066439522999</c:v>
                </c:pt>
                <c:pt idx="3275">
                  <c:v>125.72402044293014</c:v>
                </c:pt>
                <c:pt idx="3276">
                  <c:v>125.86030664395228</c:v>
                </c:pt>
                <c:pt idx="3277">
                  <c:v>126.20102214650765</c:v>
                </c:pt>
                <c:pt idx="3278">
                  <c:v>125.91141396933558</c:v>
                </c:pt>
                <c:pt idx="3279">
                  <c:v>126.81431005110733</c:v>
                </c:pt>
                <c:pt idx="3280">
                  <c:v>126.84838160136285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1F-496E-A07E-43480A610DE1}"/>
            </c:ext>
          </c:extLst>
        </c:ser>
        <c:ser>
          <c:idx val="3"/>
          <c:order val="3"/>
          <c:tx>
            <c:strRef>
              <c:f>'[미국과 미국외.xlsx]Sheet4'!$L$1</c:f>
              <c:strCache>
                <c:ptCount val="1"/>
                <c:pt idx="0">
                  <c:v> 유럽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'[미국과 미국외.xlsx]Sheet4'!$H$2:$H$6153</c:f>
              <c:numCache>
                <c:formatCode>m/d/yyyy</c:formatCode>
                <c:ptCount val="6152"/>
                <c:pt idx="0">
                  <c:v>40546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  <c:pt idx="260">
                  <c:v>40910</c:v>
                </c:pt>
                <c:pt idx="261">
                  <c:v>40911</c:v>
                </c:pt>
                <c:pt idx="262">
                  <c:v>40912</c:v>
                </c:pt>
                <c:pt idx="263">
                  <c:v>40913</c:v>
                </c:pt>
                <c:pt idx="264">
                  <c:v>40914</c:v>
                </c:pt>
                <c:pt idx="265">
                  <c:v>40917</c:v>
                </c:pt>
                <c:pt idx="266">
                  <c:v>40918</c:v>
                </c:pt>
                <c:pt idx="267">
                  <c:v>40919</c:v>
                </c:pt>
                <c:pt idx="268">
                  <c:v>40920</c:v>
                </c:pt>
                <c:pt idx="269">
                  <c:v>40921</c:v>
                </c:pt>
                <c:pt idx="270">
                  <c:v>40924</c:v>
                </c:pt>
                <c:pt idx="271">
                  <c:v>40925</c:v>
                </c:pt>
                <c:pt idx="272">
                  <c:v>40926</c:v>
                </c:pt>
                <c:pt idx="273">
                  <c:v>40927</c:v>
                </c:pt>
                <c:pt idx="274">
                  <c:v>40928</c:v>
                </c:pt>
                <c:pt idx="275">
                  <c:v>40931</c:v>
                </c:pt>
                <c:pt idx="276">
                  <c:v>40932</c:v>
                </c:pt>
                <c:pt idx="277">
                  <c:v>40933</c:v>
                </c:pt>
                <c:pt idx="278">
                  <c:v>40934</c:v>
                </c:pt>
                <c:pt idx="279">
                  <c:v>40935</c:v>
                </c:pt>
                <c:pt idx="280">
                  <c:v>40938</c:v>
                </c:pt>
                <c:pt idx="281">
                  <c:v>40939</c:v>
                </c:pt>
                <c:pt idx="282">
                  <c:v>40940</c:v>
                </c:pt>
                <c:pt idx="283">
                  <c:v>40941</c:v>
                </c:pt>
                <c:pt idx="284">
                  <c:v>40942</c:v>
                </c:pt>
                <c:pt idx="285">
                  <c:v>40945</c:v>
                </c:pt>
                <c:pt idx="286">
                  <c:v>40946</c:v>
                </c:pt>
                <c:pt idx="287">
                  <c:v>40947</c:v>
                </c:pt>
                <c:pt idx="288">
                  <c:v>40948</c:v>
                </c:pt>
                <c:pt idx="289">
                  <c:v>40949</c:v>
                </c:pt>
                <c:pt idx="290">
                  <c:v>40952</c:v>
                </c:pt>
                <c:pt idx="291">
                  <c:v>40953</c:v>
                </c:pt>
                <c:pt idx="292">
                  <c:v>40954</c:v>
                </c:pt>
                <c:pt idx="293">
                  <c:v>40955</c:v>
                </c:pt>
                <c:pt idx="294">
                  <c:v>40956</c:v>
                </c:pt>
                <c:pt idx="295">
                  <c:v>40959</c:v>
                </c:pt>
                <c:pt idx="296">
                  <c:v>40960</c:v>
                </c:pt>
                <c:pt idx="297">
                  <c:v>40961</c:v>
                </c:pt>
                <c:pt idx="298">
                  <c:v>40962</c:v>
                </c:pt>
                <c:pt idx="299">
                  <c:v>40963</c:v>
                </c:pt>
                <c:pt idx="300">
                  <c:v>40966</c:v>
                </c:pt>
                <c:pt idx="301">
                  <c:v>40967</c:v>
                </c:pt>
                <c:pt idx="302">
                  <c:v>40968</c:v>
                </c:pt>
                <c:pt idx="303">
                  <c:v>40969</c:v>
                </c:pt>
                <c:pt idx="304">
                  <c:v>40970</c:v>
                </c:pt>
                <c:pt idx="305">
                  <c:v>40973</c:v>
                </c:pt>
                <c:pt idx="306">
                  <c:v>40974</c:v>
                </c:pt>
                <c:pt idx="307">
                  <c:v>40975</c:v>
                </c:pt>
                <c:pt idx="308">
                  <c:v>40976</c:v>
                </c:pt>
                <c:pt idx="309">
                  <c:v>40977</c:v>
                </c:pt>
                <c:pt idx="310">
                  <c:v>40980</c:v>
                </c:pt>
                <c:pt idx="311">
                  <c:v>40981</c:v>
                </c:pt>
                <c:pt idx="312">
                  <c:v>40982</c:v>
                </c:pt>
                <c:pt idx="313">
                  <c:v>40983</c:v>
                </c:pt>
                <c:pt idx="314">
                  <c:v>40984</c:v>
                </c:pt>
                <c:pt idx="315">
                  <c:v>40987</c:v>
                </c:pt>
                <c:pt idx="316">
                  <c:v>40988</c:v>
                </c:pt>
                <c:pt idx="317">
                  <c:v>40989</c:v>
                </c:pt>
                <c:pt idx="318">
                  <c:v>40990</c:v>
                </c:pt>
                <c:pt idx="319">
                  <c:v>40991</c:v>
                </c:pt>
                <c:pt idx="320">
                  <c:v>40994</c:v>
                </c:pt>
                <c:pt idx="321">
                  <c:v>40995</c:v>
                </c:pt>
                <c:pt idx="322">
                  <c:v>40996</c:v>
                </c:pt>
                <c:pt idx="323">
                  <c:v>40997</c:v>
                </c:pt>
                <c:pt idx="324">
                  <c:v>40998</c:v>
                </c:pt>
                <c:pt idx="325">
                  <c:v>41001</c:v>
                </c:pt>
                <c:pt idx="326">
                  <c:v>41002</c:v>
                </c:pt>
                <c:pt idx="327">
                  <c:v>41003</c:v>
                </c:pt>
                <c:pt idx="328">
                  <c:v>41004</c:v>
                </c:pt>
                <c:pt idx="329">
                  <c:v>41005</c:v>
                </c:pt>
                <c:pt idx="330">
                  <c:v>41008</c:v>
                </c:pt>
                <c:pt idx="331">
                  <c:v>41009</c:v>
                </c:pt>
                <c:pt idx="332">
                  <c:v>41010</c:v>
                </c:pt>
                <c:pt idx="333">
                  <c:v>41011</c:v>
                </c:pt>
                <c:pt idx="334">
                  <c:v>41012</c:v>
                </c:pt>
                <c:pt idx="335">
                  <c:v>41015</c:v>
                </c:pt>
                <c:pt idx="336">
                  <c:v>41016</c:v>
                </c:pt>
                <c:pt idx="337">
                  <c:v>41017</c:v>
                </c:pt>
                <c:pt idx="338">
                  <c:v>41018</c:v>
                </c:pt>
                <c:pt idx="339">
                  <c:v>41019</c:v>
                </c:pt>
                <c:pt idx="340">
                  <c:v>41022</c:v>
                </c:pt>
                <c:pt idx="341">
                  <c:v>41023</c:v>
                </c:pt>
                <c:pt idx="342">
                  <c:v>41024</c:v>
                </c:pt>
                <c:pt idx="343">
                  <c:v>41025</c:v>
                </c:pt>
                <c:pt idx="344">
                  <c:v>41026</c:v>
                </c:pt>
                <c:pt idx="345">
                  <c:v>41029</c:v>
                </c:pt>
                <c:pt idx="346">
                  <c:v>41030</c:v>
                </c:pt>
                <c:pt idx="347">
                  <c:v>41031</c:v>
                </c:pt>
                <c:pt idx="348">
                  <c:v>41032</c:v>
                </c:pt>
                <c:pt idx="349">
                  <c:v>41033</c:v>
                </c:pt>
                <c:pt idx="350">
                  <c:v>41036</c:v>
                </c:pt>
                <c:pt idx="351">
                  <c:v>41037</c:v>
                </c:pt>
                <c:pt idx="352">
                  <c:v>41038</c:v>
                </c:pt>
                <c:pt idx="353">
                  <c:v>41039</c:v>
                </c:pt>
                <c:pt idx="354">
                  <c:v>41040</c:v>
                </c:pt>
                <c:pt idx="355">
                  <c:v>41043</c:v>
                </c:pt>
                <c:pt idx="356">
                  <c:v>41044</c:v>
                </c:pt>
                <c:pt idx="357">
                  <c:v>41045</c:v>
                </c:pt>
                <c:pt idx="358">
                  <c:v>41046</c:v>
                </c:pt>
                <c:pt idx="359">
                  <c:v>41047</c:v>
                </c:pt>
                <c:pt idx="360">
                  <c:v>41050</c:v>
                </c:pt>
                <c:pt idx="361">
                  <c:v>41051</c:v>
                </c:pt>
                <c:pt idx="362">
                  <c:v>41052</c:v>
                </c:pt>
                <c:pt idx="363">
                  <c:v>41053</c:v>
                </c:pt>
                <c:pt idx="364">
                  <c:v>41054</c:v>
                </c:pt>
                <c:pt idx="365">
                  <c:v>41057</c:v>
                </c:pt>
                <c:pt idx="366">
                  <c:v>41058</c:v>
                </c:pt>
                <c:pt idx="367">
                  <c:v>41059</c:v>
                </c:pt>
                <c:pt idx="368">
                  <c:v>41060</c:v>
                </c:pt>
                <c:pt idx="369">
                  <c:v>41061</c:v>
                </c:pt>
                <c:pt idx="370">
                  <c:v>41064</c:v>
                </c:pt>
                <c:pt idx="371">
                  <c:v>41065</c:v>
                </c:pt>
                <c:pt idx="372">
                  <c:v>41066</c:v>
                </c:pt>
                <c:pt idx="373">
                  <c:v>41067</c:v>
                </c:pt>
                <c:pt idx="374">
                  <c:v>41068</c:v>
                </c:pt>
                <c:pt idx="375">
                  <c:v>41071</c:v>
                </c:pt>
                <c:pt idx="376">
                  <c:v>41072</c:v>
                </c:pt>
                <c:pt idx="377">
                  <c:v>41073</c:v>
                </c:pt>
                <c:pt idx="378">
                  <c:v>41074</c:v>
                </c:pt>
                <c:pt idx="379">
                  <c:v>41075</c:v>
                </c:pt>
                <c:pt idx="380">
                  <c:v>41078</c:v>
                </c:pt>
                <c:pt idx="381">
                  <c:v>41079</c:v>
                </c:pt>
                <c:pt idx="382">
                  <c:v>41080</c:v>
                </c:pt>
                <c:pt idx="383">
                  <c:v>41081</c:v>
                </c:pt>
                <c:pt idx="384">
                  <c:v>41082</c:v>
                </c:pt>
                <c:pt idx="385">
                  <c:v>41085</c:v>
                </c:pt>
                <c:pt idx="386">
                  <c:v>41086</c:v>
                </c:pt>
                <c:pt idx="387">
                  <c:v>41087</c:v>
                </c:pt>
                <c:pt idx="388">
                  <c:v>41088</c:v>
                </c:pt>
                <c:pt idx="389">
                  <c:v>41089</c:v>
                </c:pt>
                <c:pt idx="390">
                  <c:v>41092</c:v>
                </c:pt>
                <c:pt idx="391">
                  <c:v>41093</c:v>
                </c:pt>
                <c:pt idx="392">
                  <c:v>41094</c:v>
                </c:pt>
                <c:pt idx="393">
                  <c:v>41095</c:v>
                </c:pt>
                <c:pt idx="394">
                  <c:v>41096</c:v>
                </c:pt>
                <c:pt idx="395">
                  <c:v>41099</c:v>
                </c:pt>
                <c:pt idx="396">
                  <c:v>41100</c:v>
                </c:pt>
                <c:pt idx="397">
                  <c:v>41101</c:v>
                </c:pt>
                <c:pt idx="398">
                  <c:v>41102</c:v>
                </c:pt>
                <c:pt idx="399">
                  <c:v>41103</c:v>
                </c:pt>
                <c:pt idx="400">
                  <c:v>41106</c:v>
                </c:pt>
                <c:pt idx="401">
                  <c:v>41107</c:v>
                </c:pt>
                <c:pt idx="402">
                  <c:v>41108</c:v>
                </c:pt>
                <c:pt idx="403">
                  <c:v>41109</c:v>
                </c:pt>
                <c:pt idx="404">
                  <c:v>41110</c:v>
                </c:pt>
                <c:pt idx="405">
                  <c:v>41113</c:v>
                </c:pt>
                <c:pt idx="406">
                  <c:v>41114</c:v>
                </c:pt>
                <c:pt idx="407">
                  <c:v>41115</c:v>
                </c:pt>
                <c:pt idx="408">
                  <c:v>41116</c:v>
                </c:pt>
                <c:pt idx="409">
                  <c:v>41117</c:v>
                </c:pt>
                <c:pt idx="410">
                  <c:v>41120</c:v>
                </c:pt>
                <c:pt idx="411">
                  <c:v>41121</c:v>
                </c:pt>
                <c:pt idx="412">
                  <c:v>41122</c:v>
                </c:pt>
                <c:pt idx="413">
                  <c:v>41123</c:v>
                </c:pt>
                <c:pt idx="414">
                  <c:v>41124</c:v>
                </c:pt>
                <c:pt idx="415">
                  <c:v>41127</c:v>
                </c:pt>
                <c:pt idx="416">
                  <c:v>41128</c:v>
                </c:pt>
                <c:pt idx="417">
                  <c:v>41129</c:v>
                </c:pt>
                <c:pt idx="418">
                  <c:v>41130</c:v>
                </c:pt>
                <c:pt idx="419">
                  <c:v>41131</c:v>
                </c:pt>
                <c:pt idx="420">
                  <c:v>41134</c:v>
                </c:pt>
                <c:pt idx="421">
                  <c:v>41135</c:v>
                </c:pt>
                <c:pt idx="422">
                  <c:v>41136</c:v>
                </c:pt>
                <c:pt idx="423">
                  <c:v>41137</c:v>
                </c:pt>
                <c:pt idx="424">
                  <c:v>41138</c:v>
                </c:pt>
                <c:pt idx="425">
                  <c:v>41141</c:v>
                </c:pt>
                <c:pt idx="426">
                  <c:v>41142</c:v>
                </c:pt>
                <c:pt idx="427">
                  <c:v>41143</c:v>
                </c:pt>
                <c:pt idx="428">
                  <c:v>41144</c:v>
                </c:pt>
                <c:pt idx="429">
                  <c:v>41145</c:v>
                </c:pt>
                <c:pt idx="430">
                  <c:v>41148</c:v>
                </c:pt>
                <c:pt idx="431">
                  <c:v>41149</c:v>
                </c:pt>
                <c:pt idx="432">
                  <c:v>41150</c:v>
                </c:pt>
                <c:pt idx="433">
                  <c:v>41151</c:v>
                </c:pt>
                <c:pt idx="434">
                  <c:v>41152</c:v>
                </c:pt>
                <c:pt idx="435">
                  <c:v>41155</c:v>
                </c:pt>
                <c:pt idx="436">
                  <c:v>41156</c:v>
                </c:pt>
                <c:pt idx="437">
                  <c:v>41157</c:v>
                </c:pt>
                <c:pt idx="438">
                  <c:v>41158</c:v>
                </c:pt>
                <c:pt idx="439">
                  <c:v>41159</c:v>
                </c:pt>
                <c:pt idx="440">
                  <c:v>41162</c:v>
                </c:pt>
                <c:pt idx="441">
                  <c:v>41163</c:v>
                </c:pt>
                <c:pt idx="442">
                  <c:v>41164</c:v>
                </c:pt>
                <c:pt idx="443">
                  <c:v>41165</c:v>
                </c:pt>
                <c:pt idx="444">
                  <c:v>41166</c:v>
                </c:pt>
                <c:pt idx="445">
                  <c:v>41169</c:v>
                </c:pt>
                <c:pt idx="446">
                  <c:v>41170</c:v>
                </c:pt>
                <c:pt idx="447">
                  <c:v>41171</c:v>
                </c:pt>
                <c:pt idx="448">
                  <c:v>41172</c:v>
                </c:pt>
                <c:pt idx="449">
                  <c:v>41173</c:v>
                </c:pt>
                <c:pt idx="450">
                  <c:v>41176</c:v>
                </c:pt>
                <c:pt idx="451">
                  <c:v>41177</c:v>
                </c:pt>
                <c:pt idx="452">
                  <c:v>41178</c:v>
                </c:pt>
                <c:pt idx="453">
                  <c:v>41179</c:v>
                </c:pt>
                <c:pt idx="454">
                  <c:v>41180</c:v>
                </c:pt>
                <c:pt idx="455">
                  <c:v>41183</c:v>
                </c:pt>
                <c:pt idx="456">
                  <c:v>41184</c:v>
                </c:pt>
                <c:pt idx="457">
                  <c:v>41185</c:v>
                </c:pt>
                <c:pt idx="458">
                  <c:v>41186</c:v>
                </c:pt>
                <c:pt idx="459">
                  <c:v>41187</c:v>
                </c:pt>
                <c:pt idx="460">
                  <c:v>41190</c:v>
                </c:pt>
                <c:pt idx="461">
                  <c:v>41191</c:v>
                </c:pt>
                <c:pt idx="462">
                  <c:v>41192</c:v>
                </c:pt>
                <c:pt idx="463">
                  <c:v>41193</c:v>
                </c:pt>
                <c:pt idx="464">
                  <c:v>41194</c:v>
                </c:pt>
                <c:pt idx="465">
                  <c:v>41197</c:v>
                </c:pt>
                <c:pt idx="466">
                  <c:v>41198</c:v>
                </c:pt>
                <c:pt idx="467">
                  <c:v>41199</c:v>
                </c:pt>
                <c:pt idx="468">
                  <c:v>41200</c:v>
                </c:pt>
                <c:pt idx="469">
                  <c:v>41201</c:v>
                </c:pt>
                <c:pt idx="470">
                  <c:v>41204</c:v>
                </c:pt>
                <c:pt idx="471">
                  <c:v>41205</c:v>
                </c:pt>
                <c:pt idx="472">
                  <c:v>41206</c:v>
                </c:pt>
                <c:pt idx="473">
                  <c:v>41207</c:v>
                </c:pt>
                <c:pt idx="474">
                  <c:v>41208</c:v>
                </c:pt>
                <c:pt idx="475">
                  <c:v>41211</c:v>
                </c:pt>
                <c:pt idx="476">
                  <c:v>41212</c:v>
                </c:pt>
                <c:pt idx="477">
                  <c:v>41213</c:v>
                </c:pt>
                <c:pt idx="478">
                  <c:v>41214</c:v>
                </c:pt>
                <c:pt idx="479">
                  <c:v>41215</c:v>
                </c:pt>
                <c:pt idx="480">
                  <c:v>41218</c:v>
                </c:pt>
                <c:pt idx="481">
                  <c:v>41219</c:v>
                </c:pt>
                <c:pt idx="482">
                  <c:v>41220</c:v>
                </c:pt>
                <c:pt idx="483">
                  <c:v>41221</c:v>
                </c:pt>
                <c:pt idx="484">
                  <c:v>41222</c:v>
                </c:pt>
                <c:pt idx="485">
                  <c:v>41225</c:v>
                </c:pt>
                <c:pt idx="486">
                  <c:v>41226</c:v>
                </c:pt>
                <c:pt idx="487">
                  <c:v>41227</c:v>
                </c:pt>
                <c:pt idx="488">
                  <c:v>41228</c:v>
                </c:pt>
                <c:pt idx="489">
                  <c:v>41229</c:v>
                </c:pt>
                <c:pt idx="490">
                  <c:v>41232</c:v>
                </c:pt>
                <c:pt idx="491">
                  <c:v>41233</c:v>
                </c:pt>
                <c:pt idx="492">
                  <c:v>41234</c:v>
                </c:pt>
                <c:pt idx="493">
                  <c:v>41235</c:v>
                </c:pt>
                <c:pt idx="494">
                  <c:v>41236</c:v>
                </c:pt>
                <c:pt idx="495">
                  <c:v>41239</c:v>
                </c:pt>
                <c:pt idx="496">
                  <c:v>41240</c:v>
                </c:pt>
                <c:pt idx="497">
                  <c:v>41241</c:v>
                </c:pt>
                <c:pt idx="498">
                  <c:v>41242</c:v>
                </c:pt>
                <c:pt idx="499">
                  <c:v>41243</c:v>
                </c:pt>
                <c:pt idx="500">
                  <c:v>41246</c:v>
                </c:pt>
                <c:pt idx="501">
                  <c:v>41247</c:v>
                </c:pt>
                <c:pt idx="502">
                  <c:v>41248</c:v>
                </c:pt>
                <c:pt idx="503">
                  <c:v>41249</c:v>
                </c:pt>
                <c:pt idx="504">
                  <c:v>41250</c:v>
                </c:pt>
                <c:pt idx="505">
                  <c:v>41253</c:v>
                </c:pt>
                <c:pt idx="506">
                  <c:v>41254</c:v>
                </c:pt>
                <c:pt idx="507">
                  <c:v>41255</c:v>
                </c:pt>
                <c:pt idx="508">
                  <c:v>41256</c:v>
                </c:pt>
                <c:pt idx="509">
                  <c:v>41257</c:v>
                </c:pt>
                <c:pt idx="510">
                  <c:v>41260</c:v>
                </c:pt>
                <c:pt idx="511">
                  <c:v>41261</c:v>
                </c:pt>
                <c:pt idx="512">
                  <c:v>41262</c:v>
                </c:pt>
                <c:pt idx="513">
                  <c:v>41263</c:v>
                </c:pt>
                <c:pt idx="514">
                  <c:v>41264</c:v>
                </c:pt>
                <c:pt idx="515">
                  <c:v>41267</c:v>
                </c:pt>
                <c:pt idx="516">
                  <c:v>41268</c:v>
                </c:pt>
                <c:pt idx="517">
                  <c:v>41269</c:v>
                </c:pt>
                <c:pt idx="518">
                  <c:v>41270</c:v>
                </c:pt>
                <c:pt idx="519">
                  <c:v>41271</c:v>
                </c:pt>
                <c:pt idx="520">
                  <c:v>41274</c:v>
                </c:pt>
                <c:pt idx="521">
                  <c:v>41275</c:v>
                </c:pt>
                <c:pt idx="522">
                  <c:v>41276</c:v>
                </c:pt>
                <c:pt idx="523">
                  <c:v>41277</c:v>
                </c:pt>
                <c:pt idx="524">
                  <c:v>41278</c:v>
                </c:pt>
                <c:pt idx="525">
                  <c:v>41281</c:v>
                </c:pt>
                <c:pt idx="526">
                  <c:v>41282</c:v>
                </c:pt>
                <c:pt idx="527">
                  <c:v>41283</c:v>
                </c:pt>
                <c:pt idx="528">
                  <c:v>41284</c:v>
                </c:pt>
                <c:pt idx="529">
                  <c:v>41285</c:v>
                </c:pt>
                <c:pt idx="530">
                  <c:v>41288</c:v>
                </c:pt>
                <c:pt idx="531">
                  <c:v>41289</c:v>
                </c:pt>
                <c:pt idx="532">
                  <c:v>41290</c:v>
                </c:pt>
                <c:pt idx="533">
                  <c:v>41291</c:v>
                </c:pt>
                <c:pt idx="534">
                  <c:v>41292</c:v>
                </c:pt>
                <c:pt idx="535">
                  <c:v>41295</c:v>
                </c:pt>
                <c:pt idx="536">
                  <c:v>41296</c:v>
                </c:pt>
                <c:pt idx="537">
                  <c:v>41297</c:v>
                </c:pt>
                <c:pt idx="538">
                  <c:v>41298</c:v>
                </c:pt>
                <c:pt idx="539">
                  <c:v>41299</c:v>
                </c:pt>
                <c:pt idx="540">
                  <c:v>41302</c:v>
                </c:pt>
                <c:pt idx="541">
                  <c:v>41303</c:v>
                </c:pt>
                <c:pt idx="542">
                  <c:v>41304</c:v>
                </c:pt>
                <c:pt idx="543">
                  <c:v>41305</c:v>
                </c:pt>
                <c:pt idx="544">
                  <c:v>41306</c:v>
                </c:pt>
                <c:pt idx="545">
                  <c:v>41309</c:v>
                </c:pt>
                <c:pt idx="546">
                  <c:v>41310</c:v>
                </c:pt>
                <c:pt idx="547">
                  <c:v>41311</c:v>
                </c:pt>
                <c:pt idx="548">
                  <c:v>41312</c:v>
                </c:pt>
                <c:pt idx="549">
                  <c:v>41313</c:v>
                </c:pt>
                <c:pt idx="550">
                  <c:v>41316</c:v>
                </c:pt>
                <c:pt idx="551">
                  <c:v>41317</c:v>
                </c:pt>
                <c:pt idx="552">
                  <c:v>41318</c:v>
                </c:pt>
                <c:pt idx="553">
                  <c:v>41319</c:v>
                </c:pt>
                <c:pt idx="554">
                  <c:v>41320</c:v>
                </c:pt>
                <c:pt idx="555">
                  <c:v>41323</c:v>
                </c:pt>
                <c:pt idx="556">
                  <c:v>41324</c:v>
                </c:pt>
                <c:pt idx="557">
                  <c:v>41325</c:v>
                </c:pt>
                <c:pt idx="558">
                  <c:v>41326</c:v>
                </c:pt>
                <c:pt idx="559">
                  <c:v>41327</c:v>
                </c:pt>
                <c:pt idx="560">
                  <c:v>41330</c:v>
                </c:pt>
                <c:pt idx="561">
                  <c:v>41331</c:v>
                </c:pt>
                <c:pt idx="562">
                  <c:v>41332</c:v>
                </c:pt>
                <c:pt idx="563">
                  <c:v>41333</c:v>
                </c:pt>
                <c:pt idx="564">
                  <c:v>41334</c:v>
                </c:pt>
                <c:pt idx="565">
                  <c:v>41337</c:v>
                </c:pt>
                <c:pt idx="566">
                  <c:v>41338</c:v>
                </c:pt>
                <c:pt idx="567">
                  <c:v>41339</c:v>
                </c:pt>
                <c:pt idx="568">
                  <c:v>41340</c:v>
                </c:pt>
                <c:pt idx="569">
                  <c:v>41341</c:v>
                </c:pt>
                <c:pt idx="570">
                  <c:v>41344</c:v>
                </c:pt>
                <c:pt idx="571">
                  <c:v>41345</c:v>
                </c:pt>
                <c:pt idx="572">
                  <c:v>41346</c:v>
                </c:pt>
                <c:pt idx="573">
                  <c:v>41347</c:v>
                </c:pt>
                <c:pt idx="574">
                  <c:v>41348</c:v>
                </c:pt>
                <c:pt idx="575">
                  <c:v>41351</c:v>
                </c:pt>
                <c:pt idx="576">
                  <c:v>41352</c:v>
                </c:pt>
                <c:pt idx="577">
                  <c:v>41353</c:v>
                </c:pt>
                <c:pt idx="578">
                  <c:v>41354</c:v>
                </c:pt>
                <c:pt idx="579">
                  <c:v>41355</c:v>
                </c:pt>
                <c:pt idx="580">
                  <c:v>41358</c:v>
                </c:pt>
                <c:pt idx="581">
                  <c:v>41359</c:v>
                </c:pt>
                <c:pt idx="582">
                  <c:v>41360</c:v>
                </c:pt>
                <c:pt idx="583">
                  <c:v>41361</c:v>
                </c:pt>
                <c:pt idx="584">
                  <c:v>41362</c:v>
                </c:pt>
                <c:pt idx="585">
                  <c:v>41365</c:v>
                </c:pt>
                <c:pt idx="586">
                  <c:v>41366</c:v>
                </c:pt>
                <c:pt idx="587">
                  <c:v>41367</c:v>
                </c:pt>
                <c:pt idx="588">
                  <c:v>41368</c:v>
                </c:pt>
                <c:pt idx="589">
                  <c:v>41369</c:v>
                </c:pt>
                <c:pt idx="590">
                  <c:v>41372</c:v>
                </c:pt>
                <c:pt idx="591">
                  <c:v>41373</c:v>
                </c:pt>
                <c:pt idx="592">
                  <c:v>41374</c:v>
                </c:pt>
                <c:pt idx="593">
                  <c:v>41375</c:v>
                </c:pt>
                <c:pt idx="594">
                  <c:v>41376</c:v>
                </c:pt>
                <c:pt idx="595">
                  <c:v>41379</c:v>
                </c:pt>
                <c:pt idx="596">
                  <c:v>41380</c:v>
                </c:pt>
                <c:pt idx="597">
                  <c:v>41381</c:v>
                </c:pt>
                <c:pt idx="598">
                  <c:v>41382</c:v>
                </c:pt>
                <c:pt idx="599">
                  <c:v>41383</c:v>
                </c:pt>
                <c:pt idx="600">
                  <c:v>41386</c:v>
                </c:pt>
                <c:pt idx="601">
                  <c:v>41387</c:v>
                </c:pt>
                <c:pt idx="602">
                  <c:v>41388</c:v>
                </c:pt>
                <c:pt idx="603">
                  <c:v>41389</c:v>
                </c:pt>
                <c:pt idx="604">
                  <c:v>41390</c:v>
                </c:pt>
                <c:pt idx="605">
                  <c:v>41393</c:v>
                </c:pt>
                <c:pt idx="606">
                  <c:v>41394</c:v>
                </c:pt>
                <c:pt idx="607">
                  <c:v>41395</c:v>
                </c:pt>
                <c:pt idx="608">
                  <c:v>41396</c:v>
                </c:pt>
                <c:pt idx="609">
                  <c:v>41397</c:v>
                </c:pt>
                <c:pt idx="610">
                  <c:v>41400</c:v>
                </c:pt>
                <c:pt idx="611">
                  <c:v>41401</c:v>
                </c:pt>
                <c:pt idx="612">
                  <c:v>41402</c:v>
                </c:pt>
                <c:pt idx="613">
                  <c:v>41403</c:v>
                </c:pt>
                <c:pt idx="614">
                  <c:v>41404</c:v>
                </c:pt>
                <c:pt idx="615">
                  <c:v>41407</c:v>
                </c:pt>
                <c:pt idx="616">
                  <c:v>41408</c:v>
                </c:pt>
                <c:pt idx="617">
                  <c:v>41409</c:v>
                </c:pt>
                <c:pt idx="618">
                  <c:v>41410</c:v>
                </c:pt>
                <c:pt idx="619">
                  <c:v>41411</c:v>
                </c:pt>
                <c:pt idx="620">
                  <c:v>41414</c:v>
                </c:pt>
                <c:pt idx="621">
                  <c:v>41415</c:v>
                </c:pt>
                <c:pt idx="622">
                  <c:v>41416</c:v>
                </c:pt>
                <c:pt idx="623">
                  <c:v>41417</c:v>
                </c:pt>
                <c:pt idx="624">
                  <c:v>41418</c:v>
                </c:pt>
                <c:pt idx="625">
                  <c:v>41421</c:v>
                </c:pt>
                <c:pt idx="626">
                  <c:v>41422</c:v>
                </c:pt>
                <c:pt idx="627">
                  <c:v>41423</c:v>
                </c:pt>
                <c:pt idx="628">
                  <c:v>41424</c:v>
                </c:pt>
                <c:pt idx="629">
                  <c:v>41425</c:v>
                </c:pt>
                <c:pt idx="630">
                  <c:v>41428</c:v>
                </c:pt>
                <c:pt idx="631">
                  <c:v>41429</c:v>
                </c:pt>
                <c:pt idx="632">
                  <c:v>41430</c:v>
                </c:pt>
                <c:pt idx="633">
                  <c:v>41431</c:v>
                </c:pt>
                <c:pt idx="634">
                  <c:v>41432</c:v>
                </c:pt>
                <c:pt idx="635">
                  <c:v>41435</c:v>
                </c:pt>
                <c:pt idx="636">
                  <c:v>41436</c:v>
                </c:pt>
                <c:pt idx="637">
                  <c:v>41437</c:v>
                </c:pt>
                <c:pt idx="638">
                  <c:v>41438</c:v>
                </c:pt>
                <c:pt idx="639">
                  <c:v>41439</c:v>
                </c:pt>
                <c:pt idx="640">
                  <c:v>41442</c:v>
                </c:pt>
                <c:pt idx="641">
                  <c:v>41443</c:v>
                </c:pt>
                <c:pt idx="642">
                  <c:v>41444</c:v>
                </c:pt>
                <c:pt idx="643">
                  <c:v>41445</c:v>
                </c:pt>
                <c:pt idx="644">
                  <c:v>41446</c:v>
                </c:pt>
                <c:pt idx="645">
                  <c:v>41449</c:v>
                </c:pt>
                <c:pt idx="646">
                  <c:v>41450</c:v>
                </c:pt>
                <c:pt idx="647">
                  <c:v>41451</c:v>
                </c:pt>
                <c:pt idx="648">
                  <c:v>41452</c:v>
                </c:pt>
                <c:pt idx="649">
                  <c:v>41453</c:v>
                </c:pt>
                <c:pt idx="650">
                  <c:v>41456</c:v>
                </c:pt>
                <c:pt idx="651">
                  <c:v>41457</c:v>
                </c:pt>
                <c:pt idx="652">
                  <c:v>41458</c:v>
                </c:pt>
                <c:pt idx="653">
                  <c:v>41459</c:v>
                </c:pt>
                <c:pt idx="654">
                  <c:v>41460</c:v>
                </c:pt>
                <c:pt idx="655">
                  <c:v>41463</c:v>
                </c:pt>
                <c:pt idx="656">
                  <c:v>41464</c:v>
                </c:pt>
                <c:pt idx="657">
                  <c:v>41465</c:v>
                </c:pt>
                <c:pt idx="658">
                  <c:v>41466</c:v>
                </c:pt>
                <c:pt idx="659">
                  <c:v>41467</c:v>
                </c:pt>
                <c:pt idx="660">
                  <c:v>41470</c:v>
                </c:pt>
                <c:pt idx="661">
                  <c:v>41471</c:v>
                </c:pt>
                <c:pt idx="662">
                  <c:v>41472</c:v>
                </c:pt>
                <c:pt idx="663">
                  <c:v>41473</c:v>
                </c:pt>
                <c:pt idx="664">
                  <c:v>41474</c:v>
                </c:pt>
                <c:pt idx="665">
                  <c:v>41477</c:v>
                </c:pt>
                <c:pt idx="666">
                  <c:v>41478</c:v>
                </c:pt>
                <c:pt idx="667">
                  <c:v>41479</c:v>
                </c:pt>
                <c:pt idx="668">
                  <c:v>41480</c:v>
                </c:pt>
                <c:pt idx="669">
                  <c:v>41481</c:v>
                </c:pt>
                <c:pt idx="670">
                  <c:v>41484</c:v>
                </c:pt>
                <c:pt idx="671">
                  <c:v>41485</c:v>
                </c:pt>
                <c:pt idx="672">
                  <c:v>41486</c:v>
                </c:pt>
                <c:pt idx="673">
                  <c:v>41487</c:v>
                </c:pt>
                <c:pt idx="674">
                  <c:v>41488</c:v>
                </c:pt>
                <c:pt idx="675">
                  <c:v>41491</c:v>
                </c:pt>
                <c:pt idx="676">
                  <c:v>41492</c:v>
                </c:pt>
                <c:pt idx="677">
                  <c:v>41493</c:v>
                </c:pt>
                <c:pt idx="678">
                  <c:v>41494</c:v>
                </c:pt>
                <c:pt idx="679">
                  <c:v>41495</c:v>
                </c:pt>
                <c:pt idx="680">
                  <c:v>41498</c:v>
                </c:pt>
                <c:pt idx="681">
                  <c:v>41499</c:v>
                </c:pt>
                <c:pt idx="682">
                  <c:v>41500</c:v>
                </c:pt>
                <c:pt idx="683">
                  <c:v>41501</c:v>
                </c:pt>
                <c:pt idx="684">
                  <c:v>41502</c:v>
                </c:pt>
                <c:pt idx="685">
                  <c:v>41505</c:v>
                </c:pt>
                <c:pt idx="686">
                  <c:v>41506</c:v>
                </c:pt>
                <c:pt idx="687">
                  <c:v>41507</c:v>
                </c:pt>
                <c:pt idx="688">
                  <c:v>41508</c:v>
                </c:pt>
                <c:pt idx="689">
                  <c:v>41509</c:v>
                </c:pt>
                <c:pt idx="690">
                  <c:v>41512</c:v>
                </c:pt>
                <c:pt idx="691">
                  <c:v>41513</c:v>
                </c:pt>
                <c:pt idx="692">
                  <c:v>41514</c:v>
                </c:pt>
                <c:pt idx="693">
                  <c:v>41515</c:v>
                </c:pt>
                <c:pt idx="694">
                  <c:v>41516</c:v>
                </c:pt>
                <c:pt idx="695">
                  <c:v>41519</c:v>
                </c:pt>
                <c:pt idx="696">
                  <c:v>41520</c:v>
                </c:pt>
                <c:pt idx="697">
                  <c:v>41521</c:v>
                </c:pt>
                <c:pt idx="698">
                  <c:v>41522</c:v>
                </c:pt>
                <c:pt idx="699">
                  <c:v>41523</c:v>
                </c:pt>
                <c:pt idx="700">
                  <c:v>41526</c:v>
                </c:pt>
                <c:pt idx="701">
                  <c:v>41527</c:v>
                </c:pt>
                <c:pt idx="702">
                  <c:v>41528</c:v>
                </c:pt>
                <c:pt idx="703">
                  <c:v>41529</c:v>
                </c:pt>
                <c:pt idx="704">
                  <c:v>41530</c:v>
                </c:pt>
                <c:pt idx="705">
                  <c:v>41533</c:v>
                </c:pt>
                <c:pt idx="706">
                  <c:v>41534</c:v>
                </c:pt>
                <c:pt idx="707">
                  <c:v>41535</c:v>
                </c:pt>
                <c:pt idx="708">
                  <c:v>41536</c:v>
                </c:pt>
                <c:pt idx="709">
                  <c:v>41537</c:v>
                </c:pt>
                <c:pt idx="710">
                  <c:v>41540</c:v>
                </c:pt>
                <c:pt idx="711">
                  <c:v>41541</c:v>
                </c:pt>
                <c:pt idx="712">
                  <c:v>41542</c:v>
                </c:pt>
                <c:pt idx="713">
                  <c:v>41543</c:v>
                </c:pt>
                <c:pt idx="714">
                  <c:v>41544</c:v>
                </c:pt>
                <c:pt idx="715">
                  <c:v>41547</c:v>
                </c:pt>
                <c:pt idx="716">
                  <c:v>41548</c:v>
                </c:pt>
                <c:pt idx="717">
                  <c:v>41549</c:v>
                </c:pt>
                <c:pt idx="718">
                  <c:v>41550</c:v>
                </c:pt>
                <c:pt idx="719">
                  <c:v>41551</c:v>
                </c:pt>
                <c:pt idx="720">
                  <c:v>41554</c:v>
                </c:pt>
                <c:pt idx="721">
                  <c:v>41555</c:v>
                </c:pt>
                <c:pt idx="722">
                  <c:v>41556</c:v>
                </c:pt>
                <c:pt idx="723">
                  <c:v>41557</c:v>
                </c:pt>
                <c:pt idx="724">
                  <c:v>41558</c:v>
                </c:pt>
                <c:pt idx="725">
                  <c:v>41561</c:v>
                </c:pt>
                <c:pt idx="726">
                  <c:v>41562</c:v>
                </c:pt>
                <c:pt idx="727">
                  <c:v>41563</c:v>
                </c:pt>
                <c:pt idx="728">
                  <c:v>41564</c:v>
                </c:pt>
                <c:pt idx="729">
                  <c:v>41565</c:v>
                </c:pt>
                <c:pt idx="730">
                  <c:v>41568</c:v>
                </c:pt>
                <c:pt idx="731">
                  <c:v>41569</c:v>
                </c:pt>
                <c:pt idx="732">
                  <c:v>41570</c:v>
                </c:pt>
                <c:pt idx="733">
                  <c:v>41571</c:v>
                </c:pt>
                <c:pt idx="734">
                  <c:v>41572</c:v>
                </c:pt>
                <c:pt idx="735">
                  <c:v>41575</c:v>
                </c:pt>
                <c:pt idx="736">
                  <c:v>41576</c:v>
                </c:pt>
                <c:pt idx="737">
                  <c:v>41577</c:v>
                </c:pt>
                <c:pt idx="738">
                  <c:v>41578</c:v>
                </c:pt>
                <c:pt idx="739">
                  <c:v>41579</c:v>
                </c:pt>
                <c:pt idx="740">
                  <c:v>41582</c:v>
                </c:pt>
                <c:pt idx="741">
                  <c:v>41583</c:v>
                </c:pt>
                <c:pt idx="742">
                  <c:v>41584</c:v>
                </c:pt>
                <c:pt idx="743">
                  <c:v>41585</c:v>
                </c:pt>
                <c:pt idx="744">
                  <c:v>41586</c:v>
                </c:pt>
                <c:pt idx="745">
                  <c:v>41589</c:v>
                </c:pt>
                <c:pt idx="746">
                  <c:v>41590</c:v>
                </c:pt>
                <c:pt idx="747">
                  <c:v>41591</c:v>
                </c:pt>
                <c:pt idx="748">
                  <c:v>41592</c:v>
                </c:pt>
                <c:pt idx="749">
                  <c:v>41593</c:v>
                </c:pt>
                <c:pt idx="750">
                  <c:v>41596</c:v>
                </c:pt>
                <c:pt idx="751">
                  <c:v>41597</c:v>
                </c:pt>
                <c:pt idx="752">
                  <c:v>41598</c:v>
                </c:pt>
                <c:pt idx="753">
                  <c:v>41599</c:v>
                </c:pt>
                <c:pt idx="754">
                  <c:v>41600</c:v>
                </c:pt>
                <c:pt idx="755">
                  <c:v>41603</c:v>
                </c:pt>
                <c:pt idx="756">
                  <c:v>41604</c:v>
                </c:pt>
                <c:pt idx="757">
                  <c:v>41605</c:v>
                </c:pt>
                <c:pt idx="758">
                  <c:v>41606</c:v>
                </c:pt>
                <c:pt idx="759">
                  <c:v>41607</c:v>
                </c:pt>
                <c:pt idx="760">
                  <c:v>41610</c:v>
                </c:pt>
                <c:pt idx="761">
                  <c:v>41611</c:v>
                </c:pt>
                <c:pt idx="762">
                  <c:v>41612</c:v>
                </c:pt>
                <c:pt idx="763">
                  <c:v>41613</c:v>
                </c:pt>
                <c:pt idx="764">
                  <c:v>41614</c:v>
                </c:pt>
                <c:pt idx="765">
                  <c:v>41617</c:v>
                </c:pt>
                <c:pt idx="766">
                  <c:v>41618</c:v>
                </c:pt>
                <c:pt idx="767">
                  <c:v>41619</c:v>
                </c:pt>
                <c:pt idx="768">
                  <c:v>41620</c:v>
                </c:pt>
                <c:pt idx="769">
                  <c:v>41621</c:v>
                </c:pt>
                <c:pt idx="770">
                  <c:v>41624</c:v>
                </c:pt>
                <c:pt idx="771">
                  <c:v>41625</c:v>
                </c:pt>
                <c:pt idx="772">
                  <c:v>41626</c:v>
                </c:pt>
                <c:pt idx="773">
                  <c:v>41627</c:v>
                </c:pt>
                <c:pt idx="774">
                  <c:v>41628</c:v>
                </c:pt>
                <c:pt idx="775">
                  <c:v>41631</c:v>
                </c:pt>
                <c:pt idx="776">
                  <c:v>41632</c:v>
                </c:pt>
                <c:pt idx="777">
                  <c:v>41633</c:v>
                </c:pt>
                <c:pt idx="778">
                  <c:v>41634</c:v>
                </c:pt>
                <c:pt idx="779">
                  <c:v>41635</c:v>
                </c:pt>
                <c:pt idx="780">
                  <c:v>41638</c:v>
                </c:pt>
                <c:pt idx="781">
                  <c:v>41639</c:v>
                </c:pt>
                <c:pt idx="782">
                  <c:v>41640</c:v>
                </c:pt>
                <c:pt idx="783">
                  <c:v>41641</c:v>
                </c:pt>
                <c:pt idx="784">
                  <c:v>41642</c:v>
                </c:pt>
                <c:pt idx="785">
                  <c:v>41645</c:v>
                </c:pt>
                <c:pt idx="786">
                  <c:v>41646</c:v>
                </c:pt>
                <c:pt idx="787">
                  <c:v>41647</c:v>
                </c:pt>
                <c:pt idx="788">
                  <c:v>41648</c:v>
                </c:pt>
                <c:pt idx="789">
                  <c:v>41649</c:v>
                </c:pt>
                <c:pt idx="790">
                  <c:v>41652</c:v>
                </c:pt>
                <c:pt idx="791">
                  <c:v>41653</c:v>
                </c:pt>
                <c:pt idx="792">
                  <c:v>41654</c:v>
                </c:pt>
                <c:pt idx="793">
                  <c:v>41655</c:v>
                </c:pt>
                <c:pt idx="794">
                  <c:v>41656</c:v>
                </c:pt>
                <c:pt idx="795">
                  <c:v>41659</c:v>
                </c:pt>
                <c:pt idx="796">
                  <c:v>41660</c:v>
                </c:pt>
                <c:pt idx="797">
                  <c:v>41661</c:v>
                </c:pt>
                <c:pt idx="798">
                  <c:v>41662</c:v>
                </c:pt>
                <c:pt idx="799">
                  <c:v>41663</c:v>
                </c:pt>
                <c:pt idx="800">
                  <c:v>41666</c:v>
                </c:pt>
                <c:pt idx="801">
                  <c:v>41667</c:v>
                </c:pt>
                <c:pt idx="802">
                  <c:v>41668</c:v>
                </c:pt>
                <c:pt idx="803">
                  <c:v>41669</c:v>
                </c:pt>
                <c:pt idx="804">
                  <c:v>41670</c:v>
                </c:pt>
                <c:pt idx="805">
                  <c:v>41673</c:v>
                </c:pt>
                <c:pt idx="806">
                  <c:v>41674</c:v>
                </c:pt>
                <c:pt idx="807">
                  <c:v>41675</c:v>
                </c:pt>
                <c:pt idx="808">
                  <c:v>41676</c:v>
                </c:pt>
                <c:pt idx="809">
                  <c:v>41677</c:v>
                </c:pt>
                <c:pt idx="810">
                  <c:v>41680</c:v>
                </c:pt>
                <c:pt idx="811">
                  <c:v>41681</c:v>
                </c:pt>
                <c:pt idx="812">
                  <c:v>41682</c:v>
                </c:pt>
                <c:pt idx="813">
                  <c:v>41683</c:v>
                </c:pt>
                <c:pt idx="814">
                  <c:v>41684</c:v>
                </c:pt>
                <c:pt idx="815">
                  <c:v>41687</c:v>
                </c:pt>
                <c:pt idx="816">
                  <c:v>41688</c:v>
                </c:pt>
                <c:pt idx="817">
                  <c:v>41689</c:v>
                </c:pt>
                <c:pt idx="818">
                  <c:v>41690</c:v>
                </c:pt>
                <c:pt idx="819">
                  <c:v>41691</c:v>
                </c:pt>
                <c:pt idx="820">
                  <c:v>41694</c:v>
                </c:pt>
                <c:pt idx="821">
                  <c:v>41695</c:v>
                </c:pt>
                <c:pt idx="822">
                  <c:v>41696</c:v>
                </c:pt>
                <c:pt idx="823">
                  <c:v>41697</c:v>
                </c:pt>
                <c:pt idx="824">
                  <c:v>41698</c:v>
                </c:pt>
                <c:pt idx="825">
                  <c:v>41701</c:v>
                </c:pt>
                <c:pt idx="826">
                  <c:v>41702</c:v>
                </c:pt>
                <c:pt idx="827">
                  <c:v>41703</c:v>
                </c:pt>
                <c:pt idx="828">
                  <c:v>41704</c:v>
                </c:pt>
                <c:pt idx="829">
                  <c:v>41705</c:v>
                </c:pt>
                <c:pt idx="830">
                  <c:v>41708</c:v>
                </c:pt>
                <c:pt idx="831">
                  <c:v>41709</c:v>
                </c:pt>
                <c:pt idx="832">
                  <c:v>41710</c:v>
                </c:pt>
                <c:pt idx="833">
                  <c:v>41711</c:v>
                </c:pt>
                <c:pt idx="834">
                  <c:v>41712</c:v>
                </c:pt>
                <c:pt idx="835">
                  <c:v>41715</c:v>
                </c:pt>
                <c:pt idx="836">
                  <c:v>41716</c:v>
                </c:pt>
                <c:pt idx="837">
                  <c:v>41717</c:v>
                </c:pt>
                <c:pt idx="838">
                  <c:v>41718</c:v>
                </c:pt>
                <c:pt idx="839">
                  <c:v>41719</c:v>
                </c:pt>
                <c:pt idx="840">
                  <c:v>41722</c:v>
                </c:pt>
                <c:pt idx="841">
                  <c:v>41723</c:v>
                </c:pt>
                <c:pt idx="842">
                  <c:v>41724</c:v>
                </c:pt>
                <c:pt idx="843">
                  <c:v>41725</c:v>
                </c:pt>
                <c:pt idx="844">
                  <c:v>41726</c:v>
                </c:pt>
                <c:pt idx="845">
                  <c:v>41729</c:v>
                </c:pt>
                <c:pt idx="846">
                  <c:v>41730</c:v>
                </c:pt>
                <c:pt idx="847">
                  <c:v>41731</c:v>
                </c:pt>
                <c:pt idx="848">
                  <c:v>41732</c:v>
                </c:pt>
                <c:pt idx="849">
                  <c:v>41733</c:v>
                </c:pt>
                <c:pt idx="850">
                  <c:v>41736</c:v>
                </c:pt>
                <c:pt idx="851">
                  <c:v>41737</c:v>
                </c:pt>
                <c:pt idx="852">
                  <c:v>41738</c:v>
                </c:pt>
                <c:pt idx="853">
                  <c:v>41739</c:v>
                </c:pt>
                <c:pt idx="854">
                  <c:v>41740</c:v>
                </c:pt>
                <c:pt idx="855">
                  <c:v>41743</c:v>
                </c:pt>
                <c:pt idx="856">
                  <c:v>41744</c:v>
                </c:pt>
                <c:pt idx="857">
                  <c:v>41745</c:v>
                </c:pt>
                <c:pt idx="858">
                  <c:v>41746</c:v>
                </c:pt>
                <c:pt idx="859">
                  <c:v>41747</c:v>
                </c:pt>
                <c:pt idx="860">
                  <c:v>41750</c:v>
                </c:pt>
                <c:pt idx="861">
                  <c:v>41751</c:v>
                </c:pt>
                <c:pt idx="862">
                  <c:v>41752</c:v>
                </c:pt>
                <c:pt idx="863">
                  <c:v>41753</c:v>
                </c:pt>
                <c:pt idx="864">
                  <c:v>41754</c:v>
                </c:pt>
                <c:pt idx="865">
                  <c:v>41757</c:v>
                </c:pt>
                <c:pt idx="866">
                  <c:v>41758</c:v>
                </c:pt>
                <c:pt idx="867">
                  <c:v>41759</c:v>
                </c:pt>
                <c:pt idx="868">
                  <c:v>41760</c:v>
                </c:pt>
                <c:pt idx="869">
                  <c:v>41761</c:v>
                </c:pt>
                <c:pt idx="870">
                  <c:v>41764</c:v>
                </c:pt>
                <c:pt idx="871">
                  <c:v>41765</c:v>
                </c:pt>
                <c:pt idx="872">
                  <c:v>41766</c:v>
                </c:pt>
                <c:pt idx="873">
                  <c:v>41767</c:v>
                </c:pt>
                <c:pt idx="874">
                  <c:v>41768</c:v>
                </c:pt>
                <c:pt idx="875">
                  <c:v>41771</c:v>
                </c:pt>
                <c:pt idx="876">
                  <c:v>41772</c:v>
                </c:pt>
                <c:pt idx="877">
                  <c:v>41773</c:v>
                </c:pt>
                <c:pt idx="878">
                  <c:v>41774</c:v>
                </c:pt>
                <c:pt idx="879">
                  <c:v>41775</c:v>
                </c:pt>
                <c:pt idx="880">
                  <c:v>41778</c:v>
                </c:pt>
                <c:pt idx="881">
                  <c:v>41779</c:v>
                </c:pt>
                <c:pt idx="882">
                  <c:v>41780</c:v>
                </c:pt>
                <c:pt idx="883">
                  <c:v>41781</c:v>
                </c:pt>
                <c:pt idx="884">
                  <c:v>41782</c:v>
                </c:pt>
                <c:pt idx="885">
                  <c:v>41785</c:v>
                </c:pt>
                <c:pt idx="886">
                  <c:v>41786</c:v>
                </c:pt>
                <c:pt idx="887">
                  <c:v>41787</c:v>
                </c:pt>
                <c:pt idx="888">
                  <c:v>41788</c:v>
                </c:pt>
                <c:pt idx="889">
                  <c:v>41789</c:v>
                </c:pt>
                <c:pt idx="890">
                  <c:v>41792</c:v>
                </c:pt>
                <c:pt idx="891">
                  <c:v>41793</c:v>
                </c:pt>
                <c:pt idx="892">
                  <c:v>41794</c:v>
                </c:pt>
                <c:pt idx="893">
                  <c:v>41795</c:v>
                </c:pt>
                <c:pt idx="894">
                  <c:v>41796</c:v>
                </c:pt>
                <c:pt idx="895">
                  <c:v>41799</c:v>
                </c:pt>
                <c:pt idx="896">
                  <c:v>41800</c:v>
                </c:pt>
                <c:pt idx="897">
                  <c:v>41801</c:v>
                </c:pt>
                <c:pt idx="898">
                  <c:v>41802</c:v>
                </c:pt>
                <c:pt idx="899">
                  <c:v>41803</c:v>
                </c:pt>
                <c:pt idx="900">
                  <c:v>41806</c:v>
                </c:pt>
                <c:pt idx="901">
                  <c:v>41807</c:v>
                </c:pt>
                <c:pt idx="902">
                  <c:v>41808</c:v>
                </c:pt>
                <c:pt idx="903">
                  <c:v>41809</c:v>
                </c:pt>
                <c:pt idx="904">
                  <c:v>41810</c:v>
                </c:pt>
                <c:pt idx="905">
                  <c:v>41813</c:v>
                </c:pt>
                <c:pt idx="906">
                  <c:v>41814</c:v>
                </c:pt>
                <c:pt idx="907">
                  <c:v>41815</c:v>
                </c:pt>
                <c:pt idx="908">
                  <c:v>41816</c:v>
                </c:pt>
                <c:pt idx="909">
                  <c:v>41817</c:v>
                </c:pt>
                <c:pt idx="910">
                  <c:v>41820</c:v>
                </c:pt>
                <c:pt idx="911">
                  <c:v>41821</c:v>
                </c:pt>
                <c:pt idx="912">
                  <c:v>41822</c:v>
                </c:pt>
                <c:pt idx="913">
                  <c:v>41823</c:v>
                </c:pt>
                <c:pt idx="914">
                  <c:v>41824</c:v>
                </c:pt>
                <c:pt idx="915">
                  <c:v>41827</c:v>
                </c:pt>
                <c:pt idx="916">
                  <c:v>41828</c:v>
                </c:pt>
                <c:pt idx="917">
                  <c:v>41829</c:v>
                </c:pt>
                <c:pt idx="918">
                  <c:v>41830</c:v>
                </c:pt>
                <c:pt idx="919">
                  <c:v>41831</c:v>
                </c:pt>
                <c:pt idx="920">
                  <c:v>41834</c:v>
                </c:pt>
                <c:pt idx="921">
                  <c:v>41835</c:v>
                </c:pt>
                <c:pt idx="922">
                  <c:v>41836</c:v>
                </c:pt>
                <c:pt idx="923">
                  <c:v>41837</c:v>
                </c:pt>
                <c:pt idx="924">
                  <c:v>41838</c:v>
                </c:pt>
                <c:pt idx="925">
                  <c:v>41841</c:v>
                </c:pt>
                <c:pt idx="926">
                  <c:v>41842</c:v>
                </c:pt>
                <c:pt idx="927">
                  <c:v>41843</c:v>
                </c:pt>
                <c:pt idx="928">
                  <c:v>41844</c:v>
                </c:pt>
                <c:pt idx="929">
                  <c:v>41845</c:v>
                </c:pt>
                <c:pt idx="930">
                  <c:v>41848</c:v>
                </c:pt>
                <c:pt idx="931">
                  <c:v>41849</c:v>
                </c:pt>
                <c:pt idx="932">
                  <c:v>41850</c:v>
                </c:pt>
                <c:pt idx="933">
                  <c:v>41851</c:v>
                </c:pt>
                <c:pt idx="934">
                  <c:v>41852</c:v>
                </c:pt>
                <c:pt idx="935">
                  <c:v>41855</c:v>
                </c:pt>
                <c:pt idx="936">
                  <c:v>41856</c:v>
                </c:pt>
                <c:pt idx="937">
                  <c:v>41857</c:v>
                </c:pt>
                <c:pt idx="938">
                  <c:v>41858</c:v>
                </c:pt>
                <c:pt idx="939">
                  <c:v>41859</c:v>
                </c:pt>
                <c:pt idx="940">
                  <c:v>41862</c:v>
                </c:pt>
                <c:pt idx="941">
                  <c:v>41863</c:v>
                </c:pt>
                <c:pt idx="942">
                  <c:v>41864</c:v>
                </c:pt>
                <c:pt idx="943">
                  <c:v>41865</c:v>
                </c:pt>
                <c:pt idx="944">
                  <c:v>41866</c:v>
                </c:pt>
                <c:pt idx="945">
                  <c:v>41869</c:v>
                </c:pt>
                <c:pt idx="946">
                  <c:v>41870</c:v>
                </c:pt>
                <c:pt idx="947">
                  <c:v>41871</c:v>
                </c:pt>
                <c:pt idx="948">
                  <c:v>41872</c:v>
                </c:pt>
                <c:pt idx="949">
                  <c:v>41873</c:v>
                </c:pt>
                <c:pt idx="950">
                  <c:v>41876</c:v>
                </c:pt>
                <c:pt idx="951">
                  <c:v>41877</c:v>
                </c:pt>
                <c:pt idx="952">
                  <c:v>41878</c:v>
                </c:pt>
                <c:pt idx="953">
                  <c:v>41879</c:v>
                </c:pt>
                <c:pt idx="954">
                  <c:v>41880</c:v>
                </c:pt>
                <c:pt idx="955">
                  <c:v>41883</c:v>
                </c:pt>
                <c:pt idx="956">
                  <c:v>41884</c:v>
                </c:pt>
                <c:pt idx="957">
                  <c:v>41885</c:v>
                </c:pt>
                <c:pt idx="958">
                  <c:v>41886</c:v>
                </c:pt>
                <c:pt idx="959">
                  <c:v>41887</c:v>
                </c:pt>
                <c:pt idx="960">
                  <c:v>41890</c:v>
                </c:pt>
                <c:pt idx="961">
                  <c:v>41891</c:v>
                </c:pt>
                <c:pt idx="962">
                  <c:v>41892</c:v>
                </c:pt>
                <c:pt idx="963">
                  <c:v>41893</c:v>
                </c:pt>
                <c:pt idx="964">
                  <c:v>41894</c:v>
                </c:pt>
                <c:pt idx="965">
                  <c:v>41897</c:v>
                </c:pt>
                <c:pt idx="966">
                  <c:v>41898</c:v>
                </c:pt>
                <c:pt idx="967">
                  <c:v>41899</c:v>
                </c:pt>
                <c:pt idx="968">
                  <c:v>41900</c:v>
                </c:pt>
                <c:pt idx="969">
                  <c:v>41901</c:v>
                </c:pt>
                <c:pt idx="970">
                  <c:v>41904</c:v>
                </c:pt>
                <c:pt idx="971">
                  <c:v>41905</c:v>
                </c:pt>
                <c:pt idx="972">
                  <c:v>41906</c:v>
                </c:pt>
                <c:pt idx="973">
                  <c:v>41907</c:v>
                </c:pt>
                <c:pt idx="974">
                  <c:v>41908</c:v>
                </c:pt>
                <c:pt idx="975">
                  <c:v>41911</c:v>
                </c:pt>
                <c:pt idx="976">
                  <c:v>41912</c:v>
                </c:pt>
                <c:pt idx="977">
                  <c:v>41913</c:v>
                </c:pt>
                <c:pt idx="978">
                  <c:v>41914</c:v>
                </c:pt>
                <c:pt idx="979">
                  <c:v>41915</c:v>
                </c:pt>
                <c:pt idx="980">
                  <c:v>41918</c:v>
                </c:pt>
                <c:pt idx="981">
                  <c:v>41919</c:v>
                </c:pt>
                <c:pt idx="982">
                  <c:v>41920</c:v>
                </c:pt>
                <c:pt idx="983">
                  <c:v>41921</c:v>
                </c:pt>
                <c:pt idx="984">
                  <c:v>41922</c:v>
                </c:pt>
                <c:pt idx="985">
                  <c:v>41925</c:v>
                </c:pt>
                <c:pt idx="986">
                  <c:v>41926</c:v>
                </c:pt>
                <c:pt idx="987">
                  <c:v>41927</c:v>
                </c:pt>
                <c:pt idx="988">
                  <c:v>41928</c:v>
                </c:pt>
                <c:pt idx="989">
                  <c:v>41929</c:v>
                </c:pt>
                <c:pt idx="990">
                  <c:v>41932</c:v>
                </c:pt>
                <c:pt idx="991">
                  <c:v>41933</c:v>
                </c:pt>
                <c:pt idx="992">
                  <c:v>41934</c:v>
                </c:pt>
                <c:pt idx="993">
                  <c:v>41935</c:v>
                </c:pt>
                <c:pt idx="994">
                  <c:v>41936</c:v>
                </c:pt>
                <c:pt idx="995">
                  <c:v>41939</c:v>
                </c:pt>
                <c:pt idx="996">
                  <c:v>41940</c:v>
                </c:pt>
                <c:pt idx="997">
                  <c:v>41941</c:v>
                </c:pt>
                <c:pt idx="998">
                  <c:v>41942</c:v>
                </c:pt>
                <c:pt idx="999">
                  <c:v>41943</c:v>
                </c:pt>
                <c:pt idx="1000">
                  <c:v>41946</c:v>
                </c:pt>
                <c:pt idx="1001">
                  <c:v>41947</c:v>
                </c:pt>
                <c:pt idx="1002">
                  <c:v>41948</c:v>
                </c:pt>
                <c:pt idx="1003">
                  <c:v>41949</c:v>
                </c:pt>
                <c:pt idx="1004">
                  <c:v>41950</c:v>
                </c:pt>
                <c:pt idx="1005">
                  <c:v>41953</c:v>
                </c:pt>
                <c:pt idx="1006">
                  <c:v>41954</c:v>
                </c:pt>
                <c:pt idx="1007">
                  <c:v>41955</c:v>
                </c:pt>
                <c:pt idx="1008">
                  <c:v>41956</c:v>
                </c:pt>
                <c:pt idx="1009">
                  <c:v>41957</c:v>
                </c:pt>
                <c:pt idx="1010">
                  <c:v>41960</c:v>
                </c:pt>
                <c:pt idx="1011">
                  <c:v>41961</c:v>
                </c:pt>
                <c:pt idx="1012">
                  <c:v>41962</c:v>
                </c:pt>
                <c:pt idx="1013">
                  <c:v>41963</c:v>
                </c:pt>
                <c:pt idx="1014">
                  <c:v>41964</c:v>
                </c:pt>
                <c:pt idx="1015">
                  <c:v>41967</c:v>
                </c:pt>
                <c:pt idx="1016">
                  <c:v>41968</c:v>
                </c:pt>
                <c:pt idx="1017">
                  <c:v>41969</c:v>
                </c:pt>
                <c:pt idx="1018">
                  <c:v>41970</c:v>
                </c:pt>
                <c:pt idx="1019">
                  <c:v>41971</c:v>
                </c:pt>
                <c:pt idx="1020">
                  <c:v>41974</c:v>
                </c:pt>
                <c:pt idx="1021">
                  <c:v>41975</c:v>
                </c:pt>
                <c:pt idx="1022">
                  <c:v>41976</c:v>
                </c:pt>
                <c:pt idx="1023">
                  <c:v>41977</c:v>
                </c:pt>
                <c:pt idx="1024">
                  <c:v>41978</c:v>
                </c:pt>
                <c:pt idx="1025">
                  <c:v>41981</c:v>
                </c:pt>
                <c:pt idx="1026">
                  <c:v>41982</c:v>
                </c:pt>
                <c:pt idx="1027">
                  <c:v>41983</c:v>
                </c:pt>
                <c:pt idx="1028">
                  <c:v>41984</c:v>
                </c:pt>
                <c:pt idx="1029">
                  <c:v>41985</c:v>
                </c:pt>
                <c:pt idx="1030">
                  <c:v>41988</c:v>
                </c:pt>
                <c:pt idx="1031">
                  <c:v>41989</c:v>
                </c:pt>
                <c:pt idx="1032">
                  <c:v>41990</c:v>
                </c:pt>
                <c:pt idx="1033">
                  <c:v>41991</c:v>
                </c:pt>
                <c:pt idx="1034">
                  <c:v>41992</c:v>
                </c:pt>
                <c:pt idx="1035">
                  <c:v>41995</c:v>
                </c:pt>
                <c:pt idx="1036">
                  <c:v>41996</c:v>
                </c:pt>
                <c:pt idx="1037">
                  <c:v>41997</c:v>
                </c:pt>
                <c:pt idx="1038">
                  <c:v>41998</c:v>
                </c:pt>
                <c:pt idx="1039">
                  <c:v>41999</c:v>
                </c:pt>
                <c:pt idx="1040">
                  <c:v>42002</c:v>
                </c:pt>
                <c:pt idx="1041">
                  <c:v>42003</c:v>
                </c:pt>
                <c:pt idx="1042">
                  <c:v>42004</c:v>
                </c:pt>
                <c:pt idx="1043">
                  <c:v>42005</c:v>
                </c:pt>
                <c:pt idx="1044">
                  <c:v>42006</c:v>
                </c:pt>
                <c:pt idx="1045">
                  <c:v>42009</c:v>
                </c:pt>
                <c:pt idx="1046">
                  <c:v>42010</c:v>
                </c:pt>
                <c:pt idx="1047">
                  <c:v>42011</c:v>
                </c:pt>
                <c:pt idx="1048">
                  <c:v>42012</c:v>
                </c:pt>
                <c:pt idx="1049">
                  <c:v>42013</c:v>
                </c:pt>
                <c:pt idx="1050">
                  <c:v>42016</c:v>
                </c:pt>
                <c:pt idx="1051">
                  <c:v>42017</c:v>
                </c:pt>
                <c:pt idx="1052">
                  <c:v>42018</c:v>
                </c:pt>
                <c:pt idx="1053">
                  <c:v>42019</c:v>
                </c:pt>
                <c:pt idx="1054">
                  <c:v>42020</c:v>
                </c:pt>
                <c:pt idx="1055">
                  <c:v>42023</c:v>
                </c:pt>
                <c:pt idx="1056">
                  <c:v>42024</c:v>
                </c:pt>
                <c:pt idx="1057">
                  <c:v>42025</c:v>
                </c:pt>
                <c:pt idx="1058">
                  <c:v>42026</c:v>
                </c:pt>
                <c:pt idx="1059">
                  <c:v>42027</c:v>
                </c:pt>
                <c:pt idx="1060">
                  <c:v>42030</c:v>
                </c:pt>
                <c:pt idx="1061">
                  <c:v>42031</c:v>
                </c:pt>
                <c:pt idx="1062">
                  <c:v>42032</c:v>
                </c:pt>
                <c:pt idx="1063">
                  <c:v>42033</c:v>
                </c:pt>
                <c:pt idx="1064">
                  <c:v>42034</c:v>
                </c:pt>
                <c:pt idx="1065">
                  <c:v>42037</c:v>
                </c:pt>
                <c:pt idx="1066">
                  <c:v>42038</c:v>
                </c:pt>
                <c:pt idx="1067">
                  <c:v>42039</c:v>
                </c:pt>
                <c:pt idx="1068">
                  <c:v>42040</c:v>
                </c:pt>
                <c:pt idx="1069">
                  <c:v>42041</c:v>
                </c:pt>
                <c:pt idx="1070">
                  <c:v>42044</c:v>
                </c:pt>
                <c:pt idx="1071">
                  <c:v>42045</c:v>
                </c:pt>
                <c:pt idx="1072">
                  <c:v>42046</c:v>
                </c:pt>
                <c:pt idx="1073">
                  <c:v>42047</c:v>
                </c:pt>
                <c:pt idx="1074">
                  <c:v>42048</c:v>
                </c:pt>
                <c:pt idx="1075">
                  <c:v>42051</c:v>
                </c:pt>
                <c:pt idx="1076">
                  <c:v>42052</c:v>
                </c:pt>
                <c:pt idx="1077">
                  <c:v>42053</c:v>
                </c:pt>
                <c:pt idx="1078">
                  <c:v>42054</c:v>
                </c:pt>
                <c:pt idx="1079">
                  <c:v>42055</c:v>
                </c:pt>
                <c:pt idx="1080">
                  <c:v>42058</c:v>
                </c:pt>
                <c:pt idx="1081">
                  <c:v>42059</c:v>
                </c:pt>
                <c:pt idx="1082">
                  <c:v>42060</c:v>
                </c:pt>
                <c:pt idx="1083">
                  <c:v>42061</c:v>
                </c:pt>
                <c:pt idx="1084">
                  <c:v>42062</c:v>
                </c:pt>
                <c:pt idx="1085">
                  <c:v>42065</c:v>
                </c:pt>
                <c:pt idx="1086">
                  <c:v>42066</c:v>
                </c:pt>
                <c:pt idx="1087">
                  <c:v>42067</c:v>
                </c:pt>
                <c:pt idx="1088">
                  <c:v>42068</c:v>
                </c:pt>
                <c:pt idx="1089">
                  <c:v>42069</c:v>
                </c:pt>
                <c:pt idx="1090">
                  <c:v>42072</c:v>
                </c:pt>
                <c:pt idx="1091">
                  <c:v>42073</c:v>
                </c:pt>
                <c:pt idx="1092">
                  <c:v>42074</c:v>
                </c:pt>
                <c:pt idx="1093">
                  <c:v>42075</c:v>
                </c:pt>
                <c:pt idx="1094">
                  <c:v>42076</c:v>
                </c:pt>
                <c:pt idx="1095">
                  <c:v>42079</c:v>
                </c:pt>
                <c:pt idx="1096">
                  <c:v>42080</c:v>
                </c:pt>
                <c:pt idx="1097">
                  <c:v>42081</c:v>
                </c:pt>
                <c:pt idx="1098">
                  <c:v>42082</c:v>
                </c:pt>
                <c:pt idx="1099">
                  <c:v>42083</c:v>
                </c:pt>
                <c:pt idx="1100">
                  <c:v>42086</c:v>
                </c:pt>
                <c:pt idx="1101">
                  <c:v>42087</c:v>
                </c:pt>
                <c:pt idx="1102">
                  <c:v>42088</c:v>
                </c:pt>
                <c:pt idx="1103">
                  <c:v>42089</c:v>
                </c:pt>
                <c:pt idx="1104">
                  <c:v>42090</c:v>
                </c:pt>
                <c:pt idx="1105">
                  <c:v>42093</c:v>
                </c:pt>
                <c:pt idx="1106">
                  <c:v>42094</c:v>
                </c:pt>
                <c:pt idx="1107">
                  <c:v>42095</c:v>
                </c:pt>
                <c:pt idx="1108">
                  <c:v>42096</c:v>
                </c:pt>
                <c:pt idx="1109">
                  <c:v>42097</c:v>
                </c:pt>
                <c:pt idx="1110">
                  <c:v>42100</c:v>
                </c:pt>
                <c:pt idx="1111">
                  <c:v>42101</c:v>
                </c:pt>
                <c:pt idx="1112">
                  <c:v>42102</c:v>
                </c:pt>
                <c:pt idx="1113">
                  <c:v>42103</c:v>
                </c:pt>
                <c:pt idx="1114">
                  <c:v>42104</c:v>
                </c:pt>
                <c:pt idx="1115">
                  <c:v>42107</c:v>
                </c:pt>
                <c:pt idx="1116">
                  <c:v>42108</c:v>
                </c:pt>
                <c:pt idx="1117">
                  <c:v>42109</c:v>
                </c:pt>
                <c:pt idx="1118">
                  <c:v>42110</c:v>
                </c:pt>
                <c:pt idx="1119">
                  <c:v>42111</c:v>
                </c:pt>
                <c:pt idx="1120">
                  <c:v>42114</c:v>
                </c:pt>
                <c:pt idx="1121">
                  <c:v>42115</c:v>
                </c:pt>
                <c:pt idx="1122">
                  <c:v>42116</c:v>
                </c:pt>
                <c:pt idx="1123">
                  <c:v>42117</c:v>
                </c:pt>
                <c:pt idx="1124">
                  <c:v>42118</c:v>
                </c:pt>
                <c:pt idx="1125">
                  <c:v>42121</c:v>
                </c:pt>
                <c:pt idx="1126">
                  <c:v>42122</c:v>
                </c:pt>
                <c:pt idx="1127">
                  <c:v>42123</c:v>
                </c:pt>
                <c:pt idx="1128">
                  <c:v>42124</c:v>
                </c:pt>
                <c:pt idx="1129">
                  <c:v>42125</c:v>
                </c:pt>
                <c:pt idx="1130">
                  <c:v>42128</c:v>
                </c:pt>
                <c:pt idx="1131">
                  <c:v>42129</c:v>
                </c:pt>
                <c:pt idx="1132">
                  <c:v>42130</c:v>
                </c:pt>
                <c:pt idx="1133">
                  <c:v>42131</c:v>
                </c:pt>
                <c:pt idx="1134">
                  <c:v>42132</c:v>
                </c:pt>
                <c:pt idx="1135">
                  <c:v>42135</c:v>
                </c:pt>
                <c:pt idx="1136">
                  <c:v>42136</c:v>
                </c:pt>
                <c:pt idx="1137">
                  <c:v>42137</c:v>
                </c:pt>
                <c:pt idx="1138">
                  <c:v>42138</c:v>
                </c:pt>
                <c:pt idx="1139">
                  <c:v>42139</c:v>
                </c:pt>
                <c:pt idx="1140">
                  <c:v>42142</c:v>
                </c:pt>
                <c:pt idx="1141">
                  <c:v>42143</c:v>
                </c:pt>
                <c:pt idx="1142">
                  <c:v>42144</c:v>
                </c:pt>
                <c:pt idx="1143">
                  <c:v>42145</c:v>
                </c:pt>
                <c:pt idx="1144">
                  <c:v>42146</c:v>
                </c:pt>
                <c:pt idx="1145">
                  <c:v>42149</c:v>
                </c:pt>
                <c:pt idx="1146">
                  <c:v>42150</c:v>
                </c:pt>
                <c:pt idx="1147">
                  <c:v>42151</c:v>
                </c:pt>
                <c:pt idx="1148">
                  <c:v>42152</c:v>
                </c:pt>
                <c:pt idx="1149">
                  <c:v>42153</c:v>
                </c:pt>
                <c:pt idx="1150">
                  <c:v>42156</c:v>
                </c:pt>
                <c:pt idx="1151">
                  <c:v>42157</c:v>
                </c:pt>
                <c:pt idx="1152">
                  <c:v>42158</c:v>
                </c:pt>
                <c:pt idx="1153">
                  <c:v>42159</c:v>
                </c:pt>
                <c:pt idx="1154">
                  <c:v>42160</c:v>
                </c:pt>
                <c:pt idx="1155">
                  <c:v>42163</c:v>
                </c:pt>
                <c:pt idx="1156">
                  <c:v>42164</c:v>
                </c:pt>
                <c:pt idx="1157">
                  <c:v>42165</c:v>
                </c:pt>
                <c:pt idx="1158">
                  <c:v>42166</c:v>
                </c:pt>
                <c:pt idx="1159">
                  <c:v>42167</c:v>
                </c:pt>
                <c:pt idx="1160">
                  <c:v>42170</c:v>
                </c:pt>
                <c:pt idx="1161">
                  <c:v>42171</c:v>
                </c:pt>
                <c:pt idx="1162">
                  <c:v>42172</c:v>
                </c:pt>
                <c:pt idx="1163">
                  <c:v>42173</c:v>
                </c:pt>
                <c:pt idx="1164">
                  <c:v>42174</c:v>
                </c:pt>
                <c:pt idx="1165">
                  <c:v>42177</c:v>
                </c:pt>
                <c:pt idx="1166">
                  <c:v>42178</c:v>
                </c:pt>
                <c:pt idx="1167">
                  <c:v>42179</c:v>
                </c:pt>
                <c:pt idx="1168">
                  <c:v>42180</c:v>
                </c:pt>
                <c:pt idx="1169">
                  <c:v>42181</c:v>
                </c:pt>
                <c:pt idx="1170">
                  <c:v>42184</c:v>
                </c:pt>
                <c:pt idx="1171">
                  <c:v>42185</c:v>
                </c:pt>
                <c:pt idx="1172">
                  <c:v>42186</c:v>
                </c:pt>
                <c:pt idx="1173">
                  <c:v>42187</c:v>
                </c:pt>
                <c:pt idx="1174">
                  <c:v>42188</c:v>
                </c:pt>
                <c:pt idx="1175">
                  <c:v>42191</c:v>
                </c:pt>
                <c:pt idx="1176">
                  <c:v>42192</c:v>
                </c:pt>
                <c:pt idx="1177">
                  <c:v>42193</c:v>
                </c:pt>
                <c:pt idx="1178">
                  <c:v>42194</c:v>
                </c:pt>
                <c:pt idx="1179">
                  <c:v>42195</c:v>
                </c:pt>
                <c:pt idx="1180">
                  <c:v>42198</c:v>
                </c:pt>
                <c:pt idx="1181">
                  <c:v>42199</c:v>
                </c:pt>
                <c:pt idx="1182">
                  <c:v>42200</c:v>
                </c:pt>
                <c:pt idx="1183">
                  <c:v>42201</c:v>
                </c:pt>
                <c:pt idx="1184">
                  <c:v>42202</c:v>
                </c:pt>
                <c:pt idx="1185">
                  <c:v>42205</c:v>
                </c:pt>
                <c:pt idx="1186">
                  <c:v>42206</c:v>
                </c:pt>
                <c:pt idx="1187">
                  <c:v>42207</c:v>
                </c:pt>
                <c:pt idx="1188">
                  <c:v>42208</c:v>
                </c:pt>
                <c:pt idx="1189">
                  <c:v>42209</c:v>
                </c:pt>
                <c:pt idx="1190">
                  <c:v>42212</c:v>
                </c:pt>
                <c:pt idx="1191">
                  <c:v>42213</c:v>
                </c:pt>
                <c:pt idx="1192">
                  <c:v>42214</c:v>
                </c:pt>
                <c:pt idx="1193">
                  <c:v>42215</c:v>
                </c:pt>
                <c:pt idx="1194">
                  <c:v>42216</c:v>
                </c:pt>
                <c:pt idx="1195">
                  <c:v>42219</c:v>
                </c:pt>
                <c:pt idx="1196">
                  <c:v>42220</c:v>
                </c:pt>
                <c:pt idx="1197">
                  <c:v>42221</c:v>
                </c:pt>
                <c:pt idx="1198">
                  <c:v>42222</c:v>
                </c:pt>
                <c:pt idx="1199">
                  <c:v>42223</c:v>
                </c:pt>
                <c:pt idx="1200">
                  <c:v>42226</c:v>
                </c:pt>
                <c:pt idx="1201">
                  <c:v>42227</c:v>
                </c:pt>
                <c:pt idx="1202">
                  <c:v>42228</c:v>
                </c:pt>
                <c:pt idx="1203">
                  <c:v>42229</c:v>
                </c:pt>
                <c:pt idx="1204">
                  <c:v>42230</c:v>
                </c:pt>
                <c:pt idx="1205">
                  <c:v>42233</c:v>
                </c:pt>
                <c:pt idx="1206">
                  <c:v>42234</c:v>
                </c:pt>
                <c:pt idx="1207">
                  <c:v>42235</c:v>
                </c:pt>
                <c:pt idx="1208">
                  <c:v>42236</c:v>
                </c:pt>
                <c:pt idx="1209">
                  <c:v>42237</c:v>
                </c:pt>
                <c:pt idx="1210">
                  <c:v>42240</c:v>
                </c:pt>
                <c:pt idx="1211">
                  <c:v>42241</c:v>
                </c:pt>
                <c:pt idx="1212">
                  <c:v>42242</c:v>
                </c:pt>
                <c:pt idx="1213">
                  <c:v>42243</c:v>
                </c:pt>
                <c:pt idx="1214">
                  <c:v>42244</c:v>
                </c:pt>
                <c:pt idx="1215">
                  <c:v>42247</c:v>
                </c:pt>
                <c:pt idx="1216">
                  <c:v>42248</c:v>
                </c:pt>
                <c:pt idx="1217">
                  <c:v>42249</c:v>
                </c:pt>
                <c:pt idx="1218">
                  <c:v>42250</c:v>
                </c:pt>
                <c:pt idx="1219">
                  <c:v>42251</c:v>
                </c:pt>
                <c:pt idx="1220">
                  <c:v>42254</c:v>
                </c:pt>
                <c:pt idx="1221">
                  <c:v>42255</c:v>
                </c:pt>
                <c:pt idx="1222">
                  <c:v>42256</c:v>
                </c:pt>
                <c:pt idx="1223">
                  <c:v>42257</c:v>
                </c:pt>
                <c:pt idx="1224">
                  <c:v>42258</c:v>
                </c:pt>
                <c:pt idx="1225">
                  <c:v>42261</c:v>
                </c:pt>
                <c:pt idx="1226">
                  <c:v>42262</c:v>
                </c:pt>
                <c:pt idx="1227">
                  <c:v>42263</c:v>
                </c:pt>
                <c:pt idx="1228">
                  <c:v>42264</c:v>
                </c:pt>
                <c:pt idx="1229">
                  <c:v>42265</c:v>
                </c:pt>
                <c:pt idx="1230">
                  <c:v>42268</c:v>
                </c:pt>
                <c:pt idx="1231">
                  <c:v>42269</c:v>
                </c:pt>
                <c:pt idx="1232">
                  <c:v>42270</c:v>
                </c:pt>
                <c:pt idx="1233">
                  <c:v>42271</c:v>
                </c:pt>
                <c:pt idx="1234">
                  <c:v>42272</c:v>
                </c:pt>
                <c:pt idx="1235">
                  <c:v>42275</c:v>
                </c:pt>
                <c:pt idx="1236">
                  <c:v>42276</c:v>
                </c:pt>
                <c:pt idx="1237">
                  <c:v>42277</c:v>
                </c:pt>
                <c:pt idx="1238">
                  <c:v>42278</c:v>
                </c:pt>
                <c:pt idx="1239">
                  <c:v>42279</c:v>
                </c:pt>
                <c:pt idx="1240">
                  <c:v>42282</c:v>
                </c:pt>
                <c:pt idx="1241">
                  <c:v>42283</c:v>
                </c:pt>
                <c:pt idx="1242">
                  <c:v>42284</c:v>
                </c:pt>
                <c:pt idx="1243">
                  <c:v>42285</c:v>
                </c:pt>
                <c:pt idx="1244">
                  <c:v>42286</c:v>
                </c:pt>
                <c:pt idx="1245">
                  <c:v>42289</c:v>
                </c:pt>
                <c:pt idx="1246">
                  <c:v>42290</c:v>
                </c:pt>
                <c:pt idx="1247">
                  <c:v>42291</c:v>
                </c:pt>
                <c:pt idx="1248">
                  <c:v>42292</c:v>
                </c:pt>
                <c:pt idx="1249">
                  <c:v>42293</c:v>
                </c:pt>
                <c:pt idx="1250">
                  <c:v>42296</c:v>
                </c:pt>
                <c:pt idx="1251">
                  <c:v>42297</c:v>
                </c:pt>
                <c:pt idx="1252">
                  <c:v>42298</c:v>
                </c:pt>
                <c:pt idx="1253">
                  <c:v>42299</c:v>
                </c:pt>
                <c:pt idx="1254">
                  <c:v>42300</c:v>
                </c:pt>
                <c:pt idx="1255">
                  <c:v>42303</c:v>
                </c:pt>
                <c:pt idx="1256">
                  <c:v>42304</c:v>
                </c:pt>
                <c:pt idx="1257">
                  <c:v>42305</c:v>
                </c:pt>
                <c:pt idx="1258">
                  <c:v>42306</c:v>
                </c:pt>
                <c:pt idx="1259">
                  <c:v>42307</c:v>
                </c:pt>
                <c:pt idx="1260">
                  <c:v>42310</c:v>
                </c:pt>
                <c:pt idx="1261">
                  <c:v>42311</c:v>
                </c:pt>
                <c:pt idx="1262">
                  <c:v>42312</c:v>
                </c:pt>
                <c:pt idx="1263">
                  <c:v>42313</c:v>
                </c:pt>
                <c:pt idx="1264">
                  <c:v>42314</c:v>
                </c:pt>
                <c:pt idx="1265">
                  <c:v>42317</c:v>
                </c:pt>
                <c:pt idx="1266">
                  <c:v>42318</c:v>
                </c:pt>
                <c:pt idx="1267">
                  <c:v>42319</c:v>
                </c:pt>
                <c:pt idx="1268">
                  <c:v>42320</c:v>
                </c:pt>
                <c:pt idx="1269">
                  <c:v>42321</c:v>
                </c:pt>
                <c:pt idx="1270">
                  <c:v>42324</c:v>
                </c:pt>
                <c:pt idx="1271">
                  <c:v>42325</c:v>
                </c:pt>
                <c:pt idx="1272">
                  <c:v>42326</c:v>
                </c:pt>
                <c:pt idx="1273">
                  <c:v>42327</c:v>
                </c:pt>
                <c:pt idx="1274">
                  <c:v>42328</c:v>
                </c:pt>
                <c:pt idx="1275">
                  <c:v>42331</c:v>
                </c:pt>
                <c:pt idx="1276">
                  <c:v>42332</c:v>
                </c:pt>
                <c:pt idx="1277">
                  <c:v>42333</c:v>
                </c:pt>
                <c:pt idx="1278">
                  <c:v>42334</c:v>
                </c:pt>
                <c:pt idx="1279">
                  <c:v>42335</c:v>
                </c:pt>
                <c:pt idx="1280">
                  <c:v>42338</c:v>
                </c:pt>
                <c:pt idx="1281">
                  <c:v>42339</c:v>
                </c:pt>
                <c:pt idx="1282">
                  <c:v>42340</c:v>
                </c:pt>
                <c:pt idx="1283">
                  <c:v>42341</c:v>
                </c:pt>
                <c:pt idx="1284">
                  <c:v>42342</c:v>
                </c:pt>
                <c:pt idx="1285">
                  <c:v>42345</c:v>
                </c:pt>
                <c:pt idx="1286">
                  <c:v>42346</c:v>
                </c:pt>
                <c:pt idx="1287">
                  <c:v>42347</c:v>
                </c:pt>
                <c:pt idx="1288">
                  <c:v>42348</c:v>
                </c:pt>
                <c:pt idx="1289">
                  <c:v>42349</c:v>
                </c:pt>
                <c:pt idx="1290">
                  <c:v>42352</c:v>
                </c:pt>
                <c:pt idx="1291">
                  <c:v>42353</c:v>
                </c:pt>
                <c:pt idx="1292">
                  <c:v>42354</c:v>
                </c:pt>
                <c:pt idx="1293">
                  <c:v>42355</c:v>
                </c:pt>
                <c:pt idx="1294">
                  <c:v>42356</c:v>
                </c:pt>
                <c:pt idx="1295">
                  <c:v>42359</c:v>
                </c:pt>
                <c:pt idx="1296">
                  <c:v>42360</c:v>
                </c:pt>
                <c:pt idx="1297">
                  <c:v>42361</c:v>
                </c:pt>
                <c:pt idx="1298">
                  <c:v>42362</c:v>
                </c:pt>
                <c:pt idx="1299">
                  <c:v>42363</c:v>
                </c:pt>
                <c:pt idx="1300">
                  <c:v>42366</c:v>
                </c:pt>
                <c:pt idx="1301">
                  <c:v>42367</c:v>
                </c:pt>
                <c:pt idx="1302">
                  <c:v>42368</c:v>
                </c:pt>
                <c:pt idx="1303">
                  <c:v>42369</c:v>
                </c:pt>
                <c:pt idx="1304">
                  <c:v>42370</c:v>
                </c:pt>
                <c:pt idx="1305">
                  <c:v>42373</c:v>
                </c:pt>
                <c:pt idx="1306">
                  <c:v>42374</c:v>
                </c:pt>
                <c:pt idx="1307">
                  <c:v>42375</c:v>
                </c:pt>
                <c:pt idx="1308">
                  <c:v>42376</c:v>
                </c:pt>
                <c:pt idx="1309">
                  <c:v>42377</c:v>
                </c:pt>
                <c:pt idx="1310">
                  <c:v>42380</c:v>
                </c:pt>
                <c:pt idx="1311">
                  <c:v>42381</c:v>
                </c:pt>
                <c:pt idx="1312">
                  <c:v>42382</c:v>
                </c:pt>
                <c:pt idx="1313">
                  <c:v>42383</c:v>
                </c:pt>
                <c:pt idx="1314">
                  <c:v>42384</c:v>
                </c:pt>
                <c:pt idx="1315">
                  <c:v>42387</c:v>
                </c:pt>
                <c:pt idx="1316">
                  <c:v>42388</c:v>
                </c:pt>
                <c:pt idx="1317">
                  <c:v>42389</c:v>
                </c:pt>
                <c:pt idx="1318">
                  <c:v>42390</c:v>
                </c:pt>
                <c:pt idx="1319">
                  <c:v>42391</c:v>
                </c:pt>
                <c:pt idx="1320">
                  <c:v>42394</c:v>
                </c:pt>
                <c:pt idx="1321">
                  <c:v>42395</c:v>
                </c:pt>
                <c:pt idx="1322">
                  <c:v>42396</c:v>
                </c:pt>
                <c:pt idx="1323">
                  <c:v>42397</c:v>
                </c:pt>
                <c:pt idx="1324">
                  <c:v>42398</c:v>
                </c:pt>
                <c:pt idx="1325">
                  <c:v>42401</c:v>
                </c:pt>
                <c:pt idx="1326">
                  <c:v>42402</c:v>
                </c:pt>
                <c:pt idx="1327">
                  <c:v>42403</c:v>
                </c:pt>
                <c:pt idx="1328">
                  <c:v>42404</c:v>
                </c:pt>
                <c:pt idx="1329">
                  <c:v>42405</c:v>
                </c:pt>
                <c:pt idx="1330">
                  <c:v>42408</c:v>
                </c:pt>
                <c:pt idx="1331">
                  <c:v>42409</c:v>
                </c:pt>
                <c:pt idx="1332">
                  <c:v>42410</c:v>
                </c:pt>
                <c:pt idx="1333">
                  <c:v>42411</c:v>
                </c:pt>
                <c:pt idx="1334">
                  <c:v>42412</c:v>
                </c:pt>
                <c:pt idx="1335">
                  <c:v>42415</c:v>
                </c:pt>
                <c:pt idx="1336">
                  <c:v>42416</c:v>
                </c:pt>
                <c:pt idx="1337">
                  <c:v>42417</c:v>
                </c:pt>
                <c:pt idx="1338">
                  <c:v>42418</c:v>
                </c:pt>
                <c:pt idx="1339">
                  <c:v>42419</c:v>
                </c:pt>
                <c:pt idx="1340">
                  <c:v>42422</c:v>
                </c:pt>
                <c:pt idx="1341">
                  <c:v>42423</c:v>
                </c:pt>
                <c:pt idx="1342">
                  <c:v>42424</c:v>
                </c:pt>
                <c:pt idx="1343">
                  <c:v>42425</c:v>
                </c:pt>
                <c:pt idx="1344">
                  <c:v>42426</c:v>
                </c:pt>
                <c:pt idx="1345">
                  <c:v>42429</c:v>
                </c:pt>
                <c:pt idx="1346">
                  <c:v>42430</c:v>
                </c:pt>
                <c:pt idx="1347">
                  <c:v>42431</c:v>
                </c:pt>
                <c:pt idx="1348">
                  <c:v>42432</c:v>
                </c:pt>
                <c:pt idx="1349">
                  <c:v>42433</c:v>
                </c:pt>
                <c:pt idx="1350">
                  <c:v>42436</c:v>
                </c:pt>
                <c:pt idx="1351">
                  <c:v>42437</c:v>
                </c:pt>
                <c:pt idx="1352">
                  <c:v>42438</c:v>
                </c:pt>
                <c:pt idx="1353">
                  <c:v>42439</c:v>
                </c:pt>
                <c:pt idx="1354">
                  <c:v>42440</c:v>
                </c:pt>
                <c:pt idx="1355">
                  <c:v>42443</c:v>
                </c:pt>
                <c:pt idx="1356">
                  <c:v>42444</c:v>
                </c:pt>
                <c:pt idx="1357">
                  <c:v>42445</c:v>
                </c:pt>
                <c:pt idx="1358">
                  <c:v>42446</c:v>
                </c:pt>
                <c:pt idx="1359">
                  <c:v>42447</c:v>
                </c:pt>
                <c:pt idx="1360">
                  <c:v>42450</c:v>
                </c:pt>
                <c:pt idx="1361">
                  <c:v>42451</c:v>
                </c:pt>
                <c:pt idx="1362">
                  <c:v>42452</c:v>
                </c:pt>
                <c:pt idx="1363">
                  <c:v>42453</c:v>
                </c:pt>
                <c:pt idx="1364">
                  <c:v>42454</c:v>
                </c:pt>
                <c:pt idx="1365">
                  <c:v>42457</c:v>
                </c:pt>
                <c:pt idx="1366">
                  <c:v>42458</c:v>
                </c:pt>
                <c:pt idx="1367">
                  <c:v>42459</c:v>
                </c:pt>
                <c:pt idx="1368">
                  <c:v>42460</c:v>
                </c:pt>
                <c:pt idx="1369">
                  <c:v>42461</c:v>
                </c:pt>
                <c:pt idx="1370">
                  <c:v>42464</c:v>
                </c:pt>
                <c:pt idx="1371">
                  <c:v>42465</c:v>
                </c:pt>
                <c:pt idx="1372">
                  <c:v>42466</c:v>
                </c:pt>
                <c:pt idx="1373">
                  <c:v>42467</c:v>
                </c:pt>
                <c:pt idx="1374">
                  <c:v>42468</c:v>
                </c:pt>
                <c:pt idx="1375">
                  <c:v>42471</c:v>
                </c:pt>
                <c:pt idx="1376">
                  <c:v>42472</c:v>
                </c:pt>
                <c:pt idx="1377">
                  <c:v>42473</c:v>
                </c:pt>
                <c:pt idx="1378">
                  <c:v>42474</c:v>
                </c:pt>
                <c:pt idx="1379">
                  <c:v>42475</c:v>
                </c:pt>
                <c:pt idx="1380">
                  <c:v>42478</c:v>
                </c:pt>
                <c:pt idx="1381">
                  <c:v>42479</c:v>
                </c:pt>
                <c:pt idx="1382">
                  <c:v>42480</c:v>
                </c:pt>
                <c:pt idx="1383">
                  <c:v>42481</c:v>
                </c:pt>
                <c:pt idx="1384">
                  <c:v>42482</c:v>
                </c:pt>
                <c:pt idx="1385">
                  <c:v>42485</c:v>
                </c:pt>
                <c:pt idx="1386">
                  <c:v>42486</c:v>
                </c:pt>
                <c:pt idx="1387">
                  <c:v>42487</c:v>
                </c:pt>
                <c:pt idx="1388">
                  <c:v>42488</c:v>
                </c:pt>
                <c:pt idx="1389">
                  <c:v>42489</c:v>
                </c:pt>
                <c:pt idx="1390">
                  <c:v>42492</c:v>
                </c:pt>
                <c:pt idx="1391">
                  <c:v>42493</c:v>
                </c:pt>
                <c:pt idx="1392">
                  <c:v>42494</c:v>
                </c:pt>
                <c:pt idx="1393">
                  <c:v>42495</c:v>
                </c:pt>
                <c:pt idx="1394">
                  <c:v>42496</c:v>
                </c:pt>
                <c:pt idx="1395">
                  <c:v>42499</c:v>
                </c:pt>
                <c:pt idx="1396">
                  <c:v>42500</c:v>
                </c:pt>
                <c:pt idx="1397">
                  <c:v>42501</c:v>
                </c:pt>
                <c:pt idx="1398">
                  <c:v>42502</c:v>
                </c:pt>
                <c:pt idx="1399">
                  <c:v>42503</c:v>
                </c:pt>
                <c:pt idx="1400">
                  <c:v>42506</c:v>
                </c:pt>
                <c:pt idx="1401">
                  <c:v>42507</c:v>
                </c:pt>
                <c:pt idx="1402">
                  <c:v>42508</c:v>
                </c:pt>
                <c:pt idx="1403">
                  <c:v>42509</c:v>
                </c:pt>
                <c:pt idx="1404">
                  <c:v>42510</c:v>
                </c:pt>
                <c:pt idx="1405">
                  <c:v>42513</c:v>
                </c:pt>
                <c:pt idx="1406">
                  <c:v>42514</c:v>
                </c:pt>
                <c:pt idx="1407">
                  <c:v>42515</c:v>
                </c:pt>
                <c:pt idx="1408">
                  <c:v>42516</c:v>
                </c:pt>
                <c:pt idx="1409">
                  <c:v>42517</c:v>
                </c:pt>
                <c:pt idx="1410">
                  <c:v>42520</c:v>
                </c:pt>
                <c:pt idx="1411">
                  <c:v>42521</c:v>
                </c:pt>
                <c:pt idx="1412">
                  <c:v>42522</c:v>
                </c:pt>
                <c:pt idx="1413">
                  <c:v>42523</c:v>
                </c:pt>
                <c:pt idx="1414">
                  <c:v>42524</c:v>
                </c:pt>
                <c:pt idx="1415">
                  <c:v>42527</c:v>
                </c:pt>
                <c:pt idx="1416">
                  <c:v>42528</c:v>
                </c:pt>
                <c:pt idx="1417">
                  <c:v>42529</c:v>
                </c:pt>
                <c:pt idx="1418">
                  <c:v>42530</c:v>
                </c:pt>
                <c:pt idx="1419">
                  <c:v>42531</c:v>
                </c:pt>
                <c:pt idx="1420">
                  <c:v>42534</c:v>
                </c:pt>
                <c:pt idx="1421">
                  <c:v>42535</c:v>
                </c:pt>
                <c:pt idx="1422">
                  <c:v>42536</c:v>
                </c:pt>
                <c:pt idx="1423">
                  <c:v>42537</c:v>
                </c:pt>
                <c:pt idx="1424">
                  <c:v>42538</c:v>
                </c:pt>
                <c:pt idx="1425">
                  <c:v>42541</c:v>
                </c:pt>
                <c:pt idx="1426">
                  <c:v>42542</c:v>
                </c:pt>
                <c:pt idx="1427">
                  <c:v>42543</c:v>
                </c:pt>
                <c:pt idx="1428">
                  <c:v>42544</c:v>
                </c:pt>
                <c:pt idx="1429">
                  <c:v>42545</c:v>
                </c:pt>
                <c:pt idx="1430">
                  <c:v>42548</c:v>
                </c:pt>
                <c:pt idx="1431">
                  <c:v>42549</c:v>
                </c:pt>
                <c:pt idx="1432">
                  <c:v>42550</c:v>
                </c:pt>
                <c:pt idx="1433">
                  <c:v>42551</c:v>
                </c:pt>
                <c:pt idx="1434">
                  <c:v>42552</c:v>
                </c:pt>
                <c:pt idx="1435">
                  <c:v>42555</c:v>
                </c:pt>
                <c:pt idx="1436">
                  <c:v>42556</c:v>
                </c:pt>
                <c:pt idx="1437">
                  <c:v>42557</c:v>
                </c:pt>
                <c:pt idx="1438">
                  <c:v>42558</c:v>
                </c:pt>
                <c:pt idx="1439">
                  <c:v>42559</c:v>
                </c:pt>
                <c:pt idx="1440">
                  <c:v>42562</c:v>
                </c:pt>
                <c:pt idx="1441">
                  <c:v>42563</c:v>
                </c:pt>
                <c:pt idx="1442">
                  <c:v>42564</c:v>
                </c:pt>
                <c:pt idx="1443">
                  <c:v>42565</c:v>
                </c:pt>
                <c:pt idx="1444">
                  <c:v>42566</c:v>
                </c:pt>
                <c:pt idx="1445">
                  <c:v>42569</c:v>
                </c:pt>
                <c:pt idx="1446">
                  <c:v>42570</c:v>
                </c:pt>
                <c:pt idx="1447">
                  <c:v>42571</c:v>
                </c:pt>
                <c:pt idx="1448">
                  <c:v>42572</c:v>
                </c:pt>
                <c:pt idx="1449">
                  <c:v>42573</c:v>
                </c:pt>
                <c:pt idx="1450">
                  <c:v>42576</c:v>
                </c:pt>
                <c:pt idx="1451">
                  <c:v>42577</c:v>
                </c:pt>
                <c:pt idx="1452">
                  <c:v>42578</c:v>
                </c:pt>
                <c:pt idx="1453">
                  <c:v>42579</c:v>
                </c:pt>
                <c:pt idx="1454">
                  <c:v>42580</c:v>
                </c:pt>
                <c:pt idx="1455">
                  <c:v>42583</c:v>
                </c:pt>
                <c:pt idx="1456">
                  <c:v>42584</c:v>
                </c:pt>
                <c:pt idx="1457">
                  <c:v>42585</c:v>
                </c:pt>
                <c:pt idx="1458">
                  <c:v>42586</c:v>
                </c:pt>
                <c:pt idx="1459">
                  <c:v>42587</c:v>
                </c:pt>
                <c:pt idx="1460">
                  <c:v>42590</c:v>
                </c:pt>
                <c:pt idx="1461">
                  <c:v>42591</c:v>
                </c:pt>
                <c:pt idx="1462">
                  <c:v>42592</c:v>
                </c:pt>
                <c:pt idx="1463">
                  <c:v>42593</c:v>
                </c:pt>
                <c:pt idx="1464">
                  <c:v>42594</c:v>
                </c:pt>
                <c:pt idx="1465">
                  <c:v>42597</c:v>
                </c:pt>
                <c:pt idx="1466">
                  <c:v>42598</c:v>
                </c:pt>
                <c:pt idx="1467">
                  <c:v>42599</c:v>
                </c:pt>
                <c:pt idx="1468">
                  <c:v>42600</c:v>
                </c:pt>
                <c:pt idx="1469">
                  <c:v>42601</c:v>
                </c:pt>
                <c:pt idx="1470">
                  <c:v>42604</c:v>
                </c:pt>
                <c:pt idx="1471">
                  <c:v>42605</c:v>
                </c:pt>
                <c:pt idx="1472">
                  <c:v>42606</c:v>
                </c:pt>
                <c:pt idx="1473">
                  <c:v>42607</c:v>
                </c:pt>
                <c:pt idx="1474">
                  <c:v>42608</c:v>
                </c:pt>
                <c:pt idx="1475">
                  <c:v>42611</c:v>
                </c:pt>
                <c:pt idx="1476">
                  <c:v>42612</c:v>
                </c:pt>
                <c:pt idx="1477">
                  <c:v>42613</c:v>
                </c:pt>
                <c:pt idx="1478">
                  <c:v>42614</c:v>
                </c:pt>
                <c:pt idx="1479">
                  <c:v>42615</c:v>
                </c:pt>
                <c:pt idx="1480">
                  <c:v>42618</c:v>
                </c:pt>
                <c:pt idx="1481">
                  <c:v>42619</c:v>
                </c:pt>
                <c:pt idx="1482">
                  <c:v>42620</c:v>
                </c:pt>
                <c:pt idx="1483">
                  <c:v>42621</c:v>
                </c:pt>
                <c:pt idx="1484">
                  <c:v>42622</c:v>
                </c:pt>
                <c:pt idx="1485">
                  <c:v>42625</c:v>
                </c:pt>
                <c:pt idx="1486">
                  <c:v>42626</c:v>
                </c:pt>
                <c:pt idx="1487">
                  <c:v>42627</c:v>
                </c:pt>
                <c:pt idx="1488">
                  <c:v>42628</c:v>
                </c:pt>
                <c:pt idx="1489">
                  <c:v>42629</c:v>
                </c:pt>
                <c:pt idx="1490">
                  <c:v>42632</c:v>
                </c:pt>
                <c:pt idx="1491">
                  <c:v>42633</c:v>
                </c:pt>
                <c:pt idx="1492">
                  <c:v>42634</c:v>
                </c:pt>
                <c:pt idx="1493">
                  <c:v>42635</c:v>
                </c:pt>
                <c:pt idx="1494">
                  <c:v>42636</c:v>
                </c:pt>
                <c:pt idx="1495">
                  <c:v>42639</c:v>
                </c:pt>
                <c:pt idx="1496">
                  <c:v>42640</c:v>
                </c:pt>
                <c:pt idx="1497">
                  <c:v>42641</c:v>
                </c:pt>
                <c:pt idx="1498">
                  <c:v>42642</c:v>
                </c:pt>
                <c:pt idx="1499">
                  <c:v>42643</c:v>
                </c:pt>
                <c:pt idx="1500">
                  <c:v>42646</c:v>
                </c:pt>
                <c:pt idx="1501">
                  <c:v>42647</c:v>
                </c:pt>
                <c:pt idx="1502">
                  <c:v>42648</c:v>
                </c:pt>
                <c:pt idx="1503">
                  <c:v>42649</c:v>
                </c:pt>
                <c:pt idx="1504">
                  <c:v>42650</c:v>
                </c:pt>
                <c:pt idx="1505">
                  <c:v>42653</c:v>
                </c:pt>
                <c:pt idx="1506">
                  <c:v>42654</c:v>
                </c:pt>
                <c:pt idx="1507">
                  <c:v>42655</c:v>
                </c:pt>
                <c:pt idx="1508">
                  <c:v>42656</c:v>
                </c:pt>
                <c:pt idx="1509">
                  <c:v>42657</c:v>
                </c:pt>
                <c:pt idx="1510">
                  <c:v>42660</c:v>
                </c:pt>
                <c:pt idx="1511">
                  <c:v>42661</c:v>
                </c:pt>
                <c:pt idx="1512">
                  <c:v>42662</c:v>
                </c:pt>
                <c:pt idx="1513">
                  <c:v>42663</c:v>
                </c:pt>
                <c:pt idx="1514">
                  <c:v>42664</c:v>
                </c:pt>
                <c:pt idx="1515">
                  <c:v>42667</c:v>
                </c:pt>
                <c:pt idx="1516">
                  <c:v>42668</c:v>
                </c:pt>
                <c:pt idx="1517">
                  <c:v>42669</c:v>
                </c:pt>
                <c:pt idx="1518">
                  <c:v>42670</c:v>
                </c:pt>
                <c:pt idx="1519">
                  <c:v>42671</c:v>
                </c:pt>
                <c:pt idx="1520">
                  <c:v>42674</c:v>
                </c:pt>
                <c:pt idx="1521">
                  <c:v>42675</c:v>
                </c:pt>
                <c:pt idx="1522">
                  <c:v>42676</c:v>
                </c:pt>
                <c:pt idx="1523">
                  <c:v>42677</c:v>
                </c:pt>
                <c:pt idx="1524">
                  <c:v>42678</c:v>
                </c:pt>
                <c:pt idx="1525">
                  <c:v>42681</c:v>
                </c:pt>
                <c:pt idx="1526">
                  <c:v>42682</c:v>
                </c:pt>
                <c:pt idx="1527">
                  <c:v>42683</c:v>
                </c:pt>
                <c:pt idx="1528">
                  <c:v>42684</c:v>
                </c:pt>
                <c:pt idx="1529">
                  <c:v>42685</c:v>
                </c:pt>
                <c:pt idx="1530">
                  <c:v>42688</c:v>
                </c:pt>
                <c:pt idx="1531">
                  <c:v>42689</c:v>
                </c:pt>
                <c:pt idx="1532">
                  <c:v>42690</c:v>
                </c:pt>
                <c:pt idx="1533">
                  <c:v>42691</c:v>
                </c:pt>
                <c:pt idx="1534">
                  <c:v>42692</c:v>
                </c:pt>
                <c:pt idx="1535">
                  <c:v>42695</c:v>
                </c:pt>
                <c:pt idx="1536">
                  <c:v>42696</c:v>
                </c:pt>
                <c:pt idx="1537">
                  <c:v>42697</c:v>
                </c:pt>
                <c:pt idx="1538">
                  <c:v>42698</c:v>
                </c:pt>
                <c:pt idx="1539">
                  <c:v>42699</c:v>
                </c:pt>
                <c:pt idx="1540">
                  <c:v>42702</c:v>
                </c:pt>
                <c:pt idx="1541">
                  <c:v>42703</c:v>
                </c:pt>
                <c:pt idx="1542">
                  <c:v>42704</c:v>
                </c:pt>
                <c:pt idx="1543">
                  <c:v>42705</c:v>
                </c:pt>
                <c:pt idx="1544">
                  <c:v>42706</c:v>
                </c:pt>
                <c:pt idx="1545">
                  <c:v>42709</c:v>
                </c:pt>
                <c:pt idx="1546">
                  <c:v>42710</c:v>
                </c:pt>
                <c:pt idx="1547">
                  <c:v>42711</c:v>
                </c:pt>
                <c:pt idx="1548">
                  <c:v>42712</c:v>
                </c:pt>
                <c:pt idx="1549">
                  <c:v>42713</c:v>
                </c:pt>
                <c:pt idx="1550">
                  <c:v>42716</c:v>
                </c:pt>
                <c:pt idx="1551">
                  <c:v>42717</c:v>
                </c:pt>
                <c:pt idx="1552">
                  <c:v>42718</c:v>
                </c:pt>
                <c:pt idx="1553">
                  <c:v>42719</c:v>
                </c:pt>
                <c:pt idx="1554">
                  <c:v>42720</c:v>
                </c:pt>
                <c:pt idx="1555">
                  <c:v>42723</c:v>
                </c:pt>
                <c:pt idx="1556">
                  <c:v>42724</c:v>
                </c:pt>
                <c:pt idx="1557">
                  <c:v>42725</c:v>
                </c:pt>
                <c:pt idx="1558">
                  <c:v>42726</c:v>
                </c:pt>
                <c:pt idx="1559">
                  <c:v>42727</c:v>
                </c:pt>
                <c:pt idx="1560">
                  <c:v>42730</c:v>
                </c:pt>
                <c:pt idx="1561">
                  <c:v>42731</c:v>
                </c:pt>
                <c:pt idx="1562">
                  <c:v>42732</c:v>
                </c:pt>
                <c:pt idx="1563">
                  <c:v>42733</c:v>
                </c:pt>
                <c:pt idx="1564">
                  <c:v>42734</c:v>
                </c:pt>
                <c:pt idx="1565">
                  <c:v>42737</c:v>
                </c:pt>
                <c:pt idx="1566">
                  <c:v>42738</c:v>
                </c:pt>
                <c:pt idx="1567">
                  <c:v>42739</c:v>
                </c:pt>
                <c:pt idx="1568">
                  <c:v>42740</c:v>
                </c:pt>
                <c:pt idx="1569">
                  <c:v>42741</c:v>
                </c:pt>
                <c:pt idx="1570">
                  <c:v>42744</c:v>
                </c:pt>
                <c:pt idx="1571">
                  <c:v>42745</c:v>
                </c:pt>
                <c:pt idx="1572">
                  <c:v>42746</c:v>
                </c:pt>
                <c:pt idx="1573">
                  <c:v>42747</c:v>
                </c:pt>
                <c:pt idx="1574">
                  <c:v>42748</c:v>
                </c:pt>
                <c:pt idx="1575">
                  <c:v>42751</c:v>
                </c:pt>
                <c:pt idx="1576">
                  <c:v>42752</c:v>
                </c:pt>
                <c:pt idx="1577">
                  <c:v>42753</c:v>
                </c:pt>
                <c:pt idx="1578">
                  <c:v>42754</c:v>
                </c:pt>
                <c:pt idx="1579">
                  <c:v>42755</c:v>
                </c:pt>
                <c:pt idx="1580">
                  <c:v>42758</c:v>
                </c:pt>
                <c:pt idx="1581">
                  <c:v>42759</c:v>
                </c:pt>
                <c:pt idx="1582">
                  <c:v>42760</c:v>
                </c:pt>
                <c:pt idx="1583">
                  <c:v>42761</c:v>
                </c:pt>
                <c:pt idx="1584">
                  <c:v>42762</c:v>
                </c:pt>
                <c:pt idx="1585">
                  <c:v>42765</c:v>
                </c:pt>
                <c:pt idx="1586">
                  <c:v>42766</c:v>
                </c:pt>
                <c:pt idx="1587">
                  <c:v>42767</c:v>
                </c:pt>
                <c:pt idx="1588">
                  <c:v>42768</c:v>
                </c:pt>
                <c:pt idx="1589">
                  <c:v>42769</c:v>
                </c:pt>
                <c:pt idx="1590">
                  <c:v>42772</c:v>
                </c:pt>
                <c:pt idx="1591">
                  <c:v>42773</c:v>
                </c:pt>
                <c:pt idx="1592">
                  <c:v>42774</c:v>
                </c:pt>
                <c:pt idx="1593">
                  <c:v>42775</c:v>
                </c:pt>
                <c:pt idx="1594">
                  <c:v>42776</c:v>
                </c:pt>
                <c:pt idx="1595">
                  <c:v>42779</c:v>
                </c:pt>
                <c:pt idx="1596">
                  <c:v>42780</c:v>
                </c:pt>
                <c:pt idx="1597">
                  <c:v>42781</c:v>
                </c:pt>
                <c:pt idx="1598">
                  <c:v>42782</c:v>
                </c:pt>
                <c:pt idx="1599">
                  <c:v>42783</c:v>
                </c:pt>
                <c:pt idx="1600">
                  <c:v>42786</c:v>
                </c:pt>
                <c:pt idx="1601">
                  <c:v>42787</c:v>
                </c:pt>
                <c:pt idx="1602">
                  <c:v>42788</c:v>
                </c:pt>
                <c:pt idx="1603">
                  <c:v>42789</c:v>
                </c:pt>
                <c:pt idx="1604">
                  <c:v>42790</c:v>
                </c:pt>
                <c:pt idx="1605">
                  <c:v>42793</c:v>
                </c:pt>
                <c:pt idx="1606">
                  <c:v>42794</c:v>
                </c:pt>
                <c:pt idx="1607">
                  <c:v>42795</c:v>
                </c:pt>
                <c:pt idx="1608">
                  <c:v>42796</c:v>
                </c:pt>
                <c:pt idx="1609">
                  <c:v>42797</c:v>
                </c:pt>
                <c:pt idx="1610">
                  <c:v>42800</c:v>
                </c:pt>
                <c:pt idx="1611">
                  <c:v>42801</c:v>
                </c:pt>
                <c:pt idx="1612">
                  <c:v>42802</c:v>
                </c:pt>
                <c:pt idx="1613">
                  <c:v>42803</c:v>
                </c:pt>
                <c:pt idx="1614">
                  <c:v>42804</c:v>
                </c:pt>
                <c:pt idx="1615">
                  <c:v>42807</c:v>
                </c:pt>
                <c:pt idx="1616">
                  <c:v>42808</c:v>
                </c:pt>
                <c:pt idx="1617">
                  <c:v>42809</c:v>
                </c:pt>
                <c:pt idx="1618">
                  <c:v>42810</c:v>
                </c:pt>
                <c:pt idx="1619">
                  <c:v>42811</c:v>
                </c:pt>
                <c:pt idx="1620">
                  <c:v>42814</c:v>
                </c:pt>
                <c:pt idx="1621">
                  <c:v>42815</c:v>
                </c:pt>
                <c:pt idx="1622">
                  <c:v>42816</c:v>
                </c:pt>
                <c:pt idx="1623">
                  <c:v>42817</c:v>
                </c:pt>
                <c:pt idx="1624">
                  <c:v>42818</c:v>
                </c:pt>
                <c:pt idx="1625">
                  <c:v>42821</c:v>
                </c:pt>
                <c:pt idx="1626">
                  <c:v>42822</c:v>
                </c:pt>
                <c:pt idx="1627">
                  <c:v>42823</c:v>
                </c:pt>
                <c:pt idx="1628">
                  <c:v>42824</c:v>
                </c:pt>
                <c:pt idx="1629">
                  <c:v>42825</c:v>
                </c:pt>
                <c:pt idx="1630">
                  <c:v>42828</c:v>
                </c:pt>
                <c:pt idx="1631">
                  <c:v>42829</c:v>
                </c:pt>
                <c:pt idx="1632">
                  <c:v>42830</c:v>
                </c:pt>
                <c:pt idx="1633">
                  <c:v>42831</c:v>
                </c:pt>
                <c:pt idx="1634">
                  <c:v>42832</c:v>
                </c:pt>
                <c:pt idx="1635">
                  <c:v>42835</c:v>
                </c:pt>
                <c:pt idx="1636">
                  <c:v>42836</c:v>
                </c:pt>
                <c:pt idx="1637">
                  <c:v>42837</c:v>
                </c:pt>
                <c:pt idx="1638">
                  <c:v>42838</c:v>
                </c:pt>
                <c:pt idx="1639">
                  <c:v>42839</c:v>
                </c:pt>
                <c:pt idx="1640">
                  <c:v>42842</c:v>
                </c:pt>
                <c:pt idx="1641">
                  <c:v>42843</c:v>
                </c:pt>
                <c:pt idx="1642">
                  <c:v>42844</c:v>
                </c:pt>
                <c:pt idx="1643">
                  <c:v>42845</c:v>
                </c:pt>
                <c:pt idx="1644">
                  <c:v>42846</c:v>
                </c:pt>
                <c:pt idx="1645">
                  <c:v>42849</c:v>
                </c:pt>
                <c:pt idx="1646">
                  <c:v>42850</c:v>
                </c:pt>
                <c:pt idx="1647">
                  <c:v>42851</c:v>
                </c:pt>
                <c:pt idx="1648">
                  <c:v>42852</c:v>
                </c:pt>
                <c:pt idx="1649">
                  <c:v>42853</c:v>
                </c:pt>
                <c:pt idx="1650">
                  <c:v>42856</c:v>
                </c:pt>
                <c:pt idx="1651">
                  <c:v>42857</c:v>
                </c:pt>
                <c:pt idx="1652">
                  <c:v>42858</c:v>
                </c:pt>
                <c:pt idx="1653">
                  <c:v>42859</c:v>
                </c:pt>
                <c:pt idx="1654">
                  <c:v>42860</c:v>
                </c:pt>
                <c:pt idx="1655">
                  <c:v>42863</c:v>
                </c:pt>
                <c:pt idx="1656">
                  <c:v>42864</c:v>
                </c:pt>
                <c:pt idx="1657">
                  <c:v>42865</c:v>
                </c:pt>
                <c:pt idx="1658">
                  <c:v>42866</c:v>
                </c:pt>
                <c:pt idx="1659">
                  <c:v>42867</c:v>
                </c:pt>
                <c:pt idx="1660">
                  <c:v>42870</c:v>
                </c:pt>
                <c:pt idx="1661">
                  <c:v>42871</c:v>
                </c:pt>
                <c:pt idx="1662">
                  <c:v>42872</c:v>
                </c:pt>
                <c:pt idx="1663">
                  <c:v>42873</c:v>
                </c:pt>
                <c:pt idx="1664">
                  <c:v>42874</c:v>
                </c:pt>
                <c:pt idx="1665">
                  <c:v>42877</c:v>
                </c:pt>
                <c:pt idx="1666">
                  <c:v>42878</c:v>
                </c:pt>
                <c:pt idx="1667">
                  <c:v>42879</c:v>
                </c:pt>
                <c:pt idx="1668">
                  <c:v>42880</c:v>
                </c:pt>
                <c:pt idx="1669">
                  <c:v>42881</c:v>
                </c:pt>
                <c:pt idx="1670">
                  <c:v>42884</c:v>
                </c:pt>
                <c:pt idx="1671">
                  <c:v>42885</c:v>
                </c:pt>
                <c:pt idx="1672">
                  <c:v>42886</c:v>
                </c:pt>
                <c:pt idx="1673">
                  <c:v>42887</c:v>
                </c:pt>
                <c:pt idx="1674">
                  <c:v>42888</c:v>
                </c:pt>
                <c:pt idx="1675">
                  <c:v>42891</c:v>
                </c:pt>
                <c:pt idx="1676">
                  <c:v>42892</c:v>
                </c:pt>
                <c:pt idx="1677">
                  <c:v>42893</c:v>
                </c:pt>
                <c:pt idx="1678">
                  <c:v>42894</c:v>
                </c:pt>
                <c:pt idx="1679">
                  <c:v>42895</c:v>
                </c:pt>
                <c:pt idx="1680">
                  <c:v>42898</c:v>
                </c:pt>
                <c:pt idx="1681">
                  <c:v>42899</c:v>
                </c:pt>
                <c:pt idx="1682">
                  <c:v>42900</c:v>
                </c:pt>
                <c:pt idx="1683">
                  <c:v>42901</c:v>
                </c:pt>
                <c:pt idx="1684">
                  <c:v>42902</c:v>
                </c:pt>
                <c:pt idx="1685">
                  <c:v>42905</c:v>
                </c:pt>
                <c:pt idx="1686">
                  <c:v>42906</c:v>
                </c:pt>
                <c:pt idx="1687">
                  <c:v>42907</c:v>
                </c:pt>
                <c:pt idx="1688">
                  <c:v>42908</c:v>
                </c:pt>
                <c:pt idx="1689">
                  <c:v>42909</c:v>
                </c:pt>
                <c:pt idx="1690">
                  <c:v>42912</c:v>
                </c:pt>
                <c:pt idx="1691">
                  <c:v>42913</c:v>
                </c:pt>
                <c:pt idx="1692">
                  <c:v>42914</c:v>
                </c:pt>
                <c:pt idx="1693">
                  <c:v>42915</c:v>
                </c:pt>
                <c:pt idx="1694">
                  <c:v>42916</c:v>
                </c:pt>
                <c:pt idx="1695">
                  <c:v>42919</c:v>
                </c:pt>
                <c:pt idx="1696">
                  <c:v>42920</c:v>
                </c:pt>
                <c:pt idx="1697">
                  <c:v>42921</c:v>
                </c:pt>
                <c:pt idx="1698">
                  <c:v>42922</c:v>
                </c:pt>
                <c:pt idx="1699">
                  <c:v>42923</c:v>
                </c:pt>
                <c:pt idx="1700">
                  <c:v>42926</c:v>
                </c:pt>
                <c:pt idx="1701">
                  <c:v>42927</c:v>
                </c:pt>
                <c:pt idx="1702">
                  <c:v>42928</c:v>
                </c:pt>
                <c:pt idx="1703">
                  <c:v>42929</c:v>
                </c:pt>
                <c:pt idx="1704">
                  <c:v>42930</c:v>
                </c:pt>
                <c:pt idx="1705">
                  <c:v>42933</c:v>
                </c:pt>
                <c:pt idx="1706">
                  <c:v>42934</c:v>
                </c:pt>
                <c:pt idx="1707">
                  <c:v>42935</c:v>
                </c:pt>
                <c:pt idx="1708">
                  <c:v>42936</c:v>
                </c:pt>
                <c:pt idx="1709">
                  <c:v>42937</c:v>
                </c:pt>
                <c:pt idx="1710">
                  <c:v>42940</c:v>
                </c:pt>
                <c:pt idx="1711">
                  <c:v>42941</c:v>
                </c:pt>
                <c:pt idx="1712">
                  <c:v>42942</c:v>
                </c:pt>
                <c:pt idx="1713">
                  <c:v>42943</c:v>
                </c:pt>
                <c:pt idx="1714">
                  <c:v>42944</c:v>
                </c:pt>
                <c:pt idx="1715">
                  <c:v>42947</c:v>
                </c:pt>
                <c:pt idx="1716">
                  <c:v>42948</c:v>
                </c:pt>
                <c:pt idx="1717">
                  <c:v>42949</c:v>
                </c:pt>
                <c:pt idx="1718">
                  <c:v>42950</c:v>
                </c:pt>
                <c:pt idx="1719">
                  <c:v>42951</c:v>
                </c:pt>
                <c:pt idx="1720">
                  <c:v>42954</c:v>
                </c:pt>
                <c:pt idx="1721">
                  <c:v>42955</c:v>
                </c:pt>
                <c:pt idx="1722">
                  <c:v>42956</c:v>
                </c:pt>
                <c:pt idx="1723">
                  <c:v>42957</c:v>
                </c:pt>
                <c:pt idx="1724">
                  <c:v>42958</c:v>
                </c:pt>
                <c:pt idx="1725">
                  <c:v>42961</c:v>
                </c:pt>
                <c:pt idx="1726">
                  <c:v>42962</c:v>
                </c:pt>
                <c:pt idx="1727">
                  <c:v>42963</c:v>
                </c:pt>
                <c:pt idx="1728">
                  <c:v>42964</c:v>
                </c:pt>
                <c:pt idx="1729">
                  <c:v>42965</c:v>
                </c:pt>
                <c:pt idx="1730">
                  <c:v>42968</c:v>
                </c:pt>
                <c:pt idx="1731">
                  <c:v>42969</c:v>
                </c:pt>
                <c:pt idx="1732">
                  <c:v>42970</c:v>
                </c:pt>
                <c:pt idx="1733">
                  <c:v>42971</c:v>
                </c:pt>
                <c:pt idx="1734">
                  <c:v>42972</c:v>
                </c:pt>
                <c:pt idx="1735">
                  <c:v>42975</c:v>
                </c:pt>
                <c:pt idx="1736">
                  <c:v>42976</c:v>
                </c:pt>
                <c:pt idx="1737">
                  <c:v>42977</c:v>
                </c:pt>
                <c:pt idx="1738">
                  <c:v>42978</c:v>
                </c:pt>
                <c:pt idx="1739">
                  <c:v>42979</c:v>
                </c:pt>
                <c:pt idx="1740">
                  <c:v>42982</c:v>
                </c:pt>
                <c:pt idx="1741">
                  <c:v>42983</c:v>
                </c:pt>
                <c:pt idx="1742">
                  <c:v>42984</c:v>
                </c:pt>
                <c:pt idx="1743">
                  <c:v>42985</c:v>
                </c:pt>
                <c:pt idx="1744">
                  <c:v>42986</c:v>
                </c:pt>
                <c:pt idx="1745">
                  <c:v>42989</c:v>
                </c:pt>
                <c:pt idx="1746">
                  <c:v>42990</c:v>
                </c:pt>
                <c:pt idx="1747">
                  <c:v>42991</c:v>
                </c:pt>
                <c:pt idx="1748">
                  <c:v>42992</c:v>
                </c:pt>
                <c:pt idx="1749">
                  <c:v>42993</c:v>
                </c:pt>
                <c:pt idx="1750">
                  <c:v>42996</c:v>
                </c:pt>
                <c:pt idx="1751">
                  <c:v>42997</c:v>
                </c:pt>
                <c:pt idx="1752">
                  <c:v>42998</c:v>
                </c:pt>
                <c:pt idx="1753">
                  <c:v>42999</c:v>
                </c:pt>
                <c:pt idx="1754">
                  <c:v>43000</c:v>
                </c:pt>
                <c:pt idx="1755">
                  <c:v>43003</c:v>
                </c:pt>
                <c:pt idx="1756">
                  <c:v>43004</c:v>
                </c:pt>
                <c:pt idx="1757">
                  <c:v>43005</c:v>
                </c:pt>
                <c:pt idx="1758">
                  <c:v>43006</c:v>
                </c:pt>
                <c:pt idx="1759">
                  <c:v>43007</c:v>
                </c:pt>
                <c:pt idx="1760">
                  <c:v>43010</c:v>
                </c:pt>
                <c:pt idx="1761">
                  <c:v>43011</c:v>
                </c:pt>
                <c:pt idx="1762">
                  <c:v>43012</c:v>
                </c:pt>
                <c:pt idx="1763">
                  <c:v>43013</c:v>
                </c:pt>
                <c:pt idx="1764">
                  <c:v>43014</c:v>
                </c:pt>
                <c:pt idx="1765">
                  <c:v>43017</c:v>
                </c:pt>
                <c:pt idx="1766">
                  <c:v>43018</c:v>
                </c:pt>
                <c:pt idx="1767">
                  <c:v>43019</c:v>
                </c:pt>
                <c:pt idx="1768">
                  <c:v>43020</c:v>
                </c:pt>
                <c:pt idx="1769">
                  <c:v>43021</c:v>
                </c:pt>
                <c:pt idx="1770">
                  <c:v>43024</c:v>
                </c:pt>
                <c:pt idx="1771">
                  <c:v>43025</c:v>
                </c:pt>
                <c:pt idx="1772">
                  <c:v>43026</c:v>
                </c:pt>
                <c:pt idx="1773">
                  <c:v>43027</c:v>
                </c:pt>
                <c:pt idx="1774">
                  <c:v>43028</c:v>
                </c:pt>
                <c:pt idx="1775">
                  <c:v>43031</c:v>
                </c:pt>
                <c:pt idx="1776">
                  <c:v>43032</c:v>
                </c:pt>
                <c:pt idx="1777">
                  <c:v>43033</c:v>
                </c:pt>
                <c:pt idx="1778">
                  <c:v>43034</c:v>
                </c:pt>
                <c:pt idx="1779">
                  <c:v>43035</c:v>
                </c:pt>
                <c:pt idx="1780">
                  <c:v>43038</c:v>
                </c:pt>
                <c:pt idx="1781">
                  <c:v>43039</c:v>
                </c:pt>
                <c:pt idx="1782">
                  <c:v>43040</c:v>
                </c:pt>
                <c:pt idx="1783">
                  <c:v>43041</c:v>
                </c:pt>
                <c:pt idx="1784">
                  <c:v>43042</c:v>
                </c:pt>
                <c:pt idx="1785">
                  <c:v>43045</c:v>
                </c:pt>
                <c:pt idx="1786">
                  <c:v>43046</c:v>
                </c:pt>
                <c:pt idx="1787">
                  <c:v>43047</c:v>
                </c:pt>
                <c:pt idx="1788">
                  <c:v>43048</c:v>
                </c:pt>
                <c:pt idx="1789">
                  <c:v>43049</c:v>
                </c:pt>
                <c:pt idx="1790">
                  <c:v>43052</c:v>
                </c:pt>
                <c:pt idx="1791">
                  <c:v>43053</c:v>
                </c:pt>
                <c:pt idx="1792">
                  <c:v>43054</c:v>
                </c:pt>
                <c:pt idx="1793">
                  <c:v>43055</c:v>
                </c:pt>
                <c:pt idx="1794">
                  <c:v>43056</c:v>
                </c:pt>
                <c:pt idx="1795">
                  <c:v>43059</c:v>
                </c:pt>
                <c:pt idx="1796">
                  <c:v>43060</c:v>
                </c:pt>
                <c:pt idx="1797">
                  <c:v>43061</c:v>
                </c:pt>
                <c:pt idx="1798">
                  <c:v>43062</c:v>
                </c:pt>
                <c:pt idx="1799">
                  <c:v>43063</c:v>
                </c:pt>
                <c:pt idx="1800">
                  <c:v>43066</c:v>
                </c:pt>
                <c:pt idx="1801">
                  <c:v>43067</c:v>
                </c:pt>
                <c:pt idx="1802">
                  <c:v>43068</c:v>
                </c:pt>
                <c:pt idx="1803">
                  <c:v>43069</c:v>
                </c:pt>
                <c:pt idx="1804">
                  <c:v>43070</c:v>
                </c:pt>
                <c:pt idx="1805">
                  <c:v>43073</c:v>
                </c:pt>
                <c:pt idx="1806">
                  <c:v>43074</c:v>
                </c:pt>
                <c:pt idx="1807">
                  <c:v>43075</c:v>
                </c:pt>
                <c:pt idx="1808">
                  <c:v>43076</c:v>
                </c:pt>
                <c:pt idx="1809">
                  <c:v>43077</c:v>
                </c:pt>
                <c:pt idx="1810">
                  <c:v>43080</c:v>
                </c:pt>
                <c:pt idx="1811">
                  <c:v>43081</c:v>
                </c:pt>
                <c:pt idx="1812">
                  <c:v>43082</c:v>
                </c:pt>
                <c:pt idx="1813">
                  <c:v>43083</c:v>
                </c:pt>
                <c:pt idx="1814">
                  <c:v>43084</c:v>
                </c:pt>
                <c:pt idx="1815">
                  <c:v>43087</c:v>
                </c:pt>
                <c:pt idx="1816">
                  <c:v>43088</c:v>
                </c:pt>
                <c:pt idx="1817">
                  <c:v>43089</c:v>
                </c:pt>
                <c:pt idx="1818">
                  <c:v>43090</c:v>
                </c:pt>
                <c:pt idx="1819">
                  <c:v>43091</c:v>
                </c:pt>
                <c:pt idx="1820">
                  <c:v>43094</c:v>
                </c:pt>
                <c:pt idx="1821">
                  <c:v>43095</c:v>
                </c:pt>
                <c:pt idx="1822">
                  <c:v>43096</c:v>
                </c:pt>
                <c:pt idx="1823">
                  <c:v>43097</c:v>
                </c:pt>
                <c:pt idx="1824">
                  <c:v>43098</c:v>
                </c:pt>
                <c:pt idx="1825">
                  <c:v>43101</c:v>
                </c:pt>
                <c:pt idx="1826">
                  <c:v>43102</c:v>
                </c:pt>
                <c:pt idx="1827">
                  <c:v>43103</c:v>
                </c:pt>
                <c:pt idx="1828">
                  <c:v>43104</c:v>
                </c:pt>
                <c:pt idx="1829">
                  <c:v>43105</c:v>
                </c:pt>
                <c:pt idx="1830">
                  <c:v>43108</c:v>
                </c:pt>
                <c:pt idx="1831">
                  <c:v>43109</c:v>
                </c:pt>
                <c:pt idx="1832">
                  <c:v>43110</c:v>
                </c:pt>
                <c:pt idx="1833">
                  <c:v>43111</c:v>
                </c:pt>
                <c:pt idx="1834">
                  <c:v>43112</c:v>
                </c:pt>
                <c:pt idx="1835">
                  <c:v>43115</c:v>
                </c:pt>
                <c:pt idx="1836">
                  <c:v>43116</c:v>
                </c:pt>
                <c:pt idx="1837">
                  <c:v>43117</c:v>
                </c:pt>
                <c:pt idx="1838">
                  <c:v>43118</c:v>
                </c:pt>
                <c:pt idx="1839">
                  <c:v>43119</c:v>
                </c:pt>
                <c:pt idx="1840">
                  <c:v>43122</c:v>
                </c:pt>
                <c:pt idx="1841">
                  <c:v>43123</c:v>
                </c:pt>
                <c:pt idx="1842">
                  <c:v>43124</c:v>
                </c:pt>
                <c:pt idx="1843">
                  <c:v>43125</c:v>
                </c:pt>
                <c:pt idx="1844">
                  <c:v>43126</c:v>
                </c:pt>
                <c:pt idx="1845">
                  <c:v>43129</c:v>
                </c:pt>
                <c:pt idx="1846">
                  <c:v>43130</c:v>
                </c:pt>
                <c:pt idx="1847">
                  <c:v>43131</c:v>
                </c:pt>
                <c:pt idx="1848">
                  <c:v>43132</c:v>
                </c:pt>
                <c:pt idx="1849">
                  <c:v>43133</c:v>
                </c:pt>
                <c:pt idx="1850">
                  <c:v>43136</c:v>
                </c:pt>
                <c:pt idx="1851">
                  <c:v>43137</c:v>
                </c:pt>
                <c:pt idx="1852">
                  <c:v>43138</c:v>
                </c:pt>
                <c:pt idx="1853">
                  <c:v>43139</c:v>
                </c:pt>
                <c:pt idx="1854">
                  <c:v>43140</c:v>
                </c:pt>
                <c:pt idx="1855">
                  <c:v>43143</c:v>
                </c:pt>
                <c:pt idx="1856">
                  <c:v>43144</c:v>
                </c:pt>
                <c:pt idx="1857">
                  <c:v>43145</c:v>
                </c:pt>
                <c:pt idx="1858">
                  <c:v>43146</c:v>
                </c:pt>
                <c:pt idx="1859">
                  <c:v>43147</c:v>
                </c:pt>
                <c:pt idx="1860">
                  <c:v>43150</c:v>
                </c:pt>
                <c:pt idx="1861">
                  <c:v>43151</c:v>
                </c:pt>
                <c:pt idx="1862">
                  <c:v>43152</c:v>
                </c:pt>
                <c:pt idx="1863">
                  <c:v>43153</c:v>
                </c:pt>
                <c:pt idx="1864">
                  <c:v>43154</c:v>
                </c:pt>
                <c:pt idx="1865">
                  <c:v>43157</c:v>
                </c:pt>
                <c:pt idx="1866">
                  <c:v>43158</c:v>
                </c:pt>
                <c:pt idx="1867">
                  <c:v>43159</c:v>
                </c:pt>
                <c:pt idx="1868">
                  <c:v>43160</c:v>
                </c:pt>
                <c:pt idx="1869">
                  <c:v>43161</c:v>
                </c:pt>
                <c:pt idx="1870">
                  <c:v>43164</c:v>
                </c:pt>
                <c:pt idx="1871">
                  <c:v>43165</c:v>
                </c:pt>
                <c:pt idx="1872">
                  <c:v>43166</c:v>
                </c:pt>
                <c:pt idx="1873">
                  <c:v>43167</c:v>
                </c:pt>
                <c:pt idx="1874">
                  <c:v>43168</c:v>
                </c:pt>
                <c:pt idx="1875">
                  <c:v>43171</c:v>
                </c:pt>
                <c:pt idx="1876">
                  <c:v>43172</c:v>
                </c:pt>
                <c:pt idx="1877">
                  <c:v>43173</c:v>
                </c:pt>
                <c:pt idx="1878">
                  <c:v>43174</c:v>
                </c:pt>
                <c:pt idx="1879">
                  <c:v>43175</c:v>
                </c:pt>
                <c:pt idx="1880">
                  <c:v>43178</c:v>
                </c:pt>
                <c:pt idx="1881">
                  <c:v>43179</c:v>
                </c:pt>
                <c:pt idx="1882">
                  <c:v>43180</c:v>
                </c:pt>
                <c:pt idx="1883">
                  <c:v>43181</c:v>
                </c:pt>
                <c:pt idx="1884">
                  <c:v>43182</c:v>
                </c:pt>
                <c:pt idx="1885">
                  <c:v>43185</c:v>
                </c:pt>
                <c:pt idx="1886">
                  <c:v>43186</c:v>
                </c:pt>
                <c:pt idx="1887">
                  <c:v>43187</c:v>
                </c:pt>
                <c:pt idx="1888">
                  <c:v>43188</c:v>
                </c:pt>
                <c:pt idx="1889">
                  <c:v>43189</c:v>
                </c:pt>
                <c:pt idx="1890">
                  <c:v>43192</c:v>
                </c:pt>
                <c:pt idx="1891">
                  <c:v>43193</c:v>
                </c:pt>
                <c:pt idx="1892">
                  <c:v>43194</c:v>
                </c:pt>
                <c:pt idx="1893">
                  <c:v>43195</c:v>
                </c:pt>
                <c:pt idx="1894">
                  <c:v>43196</c:v>
                </c:pt>
                <c:pt idx="1895">
                  <c:v>43199</c:v>
                </c:pt>
                <c:pt idx="1896">
                  <c:v>43200</c:v>
                </c:pt>
                <c:pt idx="1897">
                  <c:v>43201</c:v>
                </c:pt>
                <c:pt idx="1898">
                  <c:v>43202</c:v>
                </c:pt>
                <c:pt idx="1899">
                  <c:v>43203</c:v>
                </c:pt>
                <c:pt idx="1900">
                  <c:v>43206</c:v>
                </c:pt>
                <c:pt idx="1901">
                  <c:v>43207</c:v>
                </c:pt>
                <c:pt idx="1902">
                  <c:v>43208</c:v>
                </c:pt>
                <c:pt idx="1903">
                  <c:v>43209</c:v>
                </c:pt>
                <c:pt idx="1904">
                  <c:v>43210</c:v>
                </c:pt>
                <c:pt idx="1905">
                  <c:v>43213</c:v>
                </c:pt>
                <c:pt idx="1906">
                  <c:v>43214</c:v>
                </c:pt>
                <c:pt idx="1907">
                  <c:v>43215</c:v>
                </c:pt>
                <c:pt idx="1908">
                  <c:v>43216</c:v>
                </c:pt>
                <c:pt idx="1909">
                  <c:v>43217</c:v>
                </c:pt>
                <c:pt idx="1910">
                  <c:v>43220</c:v>
                </c:pt>
                <c:pt idx="1911">
                  <c:v>43221</c:v>
                </c:pt>
                <c:pt idx="1912">
                  <c:v>43222</c:v>
                </c:pt>
                <c:pt idx="1913">
                  <c:v>43223</c:v>
                </c:pt>
                <c:pt idx="1914">
                  <c:v>43224</c:v>
                </c:pt>
                <c:pt idx="1915">
                  <c:v>43227</c:v>
                </c:pt>
                <c:pt idx="1916">
                  <c:v>43228</c:v>
                </c:pt>
                <c:pt idx="1917">
                  <c:v>43229</c:v>
                </c:pt>
                <c:pt idx="1918">
                  <c:v>43230</c:v>
                </c:pt>
                <c:pt idx="1919">
                  <c:v>43231</c:v>
                </c:pt>
                <c:pt idx="1920">
                  <c:v>43234</c:v>
                </c:pt>
                <c:pt idx="1921">
                  <c:v>43235</c:v>
                </c:pt>
                <c:pt idx="1922">
                  <c:v>43236</c:v>
                </c:pt>
                <c:pt idx="1923">
                  <c:v>43237</c:v>
                </c:pt>
                <c:pt idx="1924">
                  <c:v>43238</c:v>
                </c:pt>
                <c:pt idx="1925">
                  <c:v>43241</c:v>
                </c:pt>
                <c:pt idx="1926">
                  <c:v>43242</c:v>
                </c:pt>
                <c:pt idx="1927">
                  <c:v>43243</c:v>
                </c:pt>
                <c:pt idx="1928">
                  <c:v>43244</c:v>
                </c:pt>
                <c:pt idx="1929">
                  <c:v>43245</c:v>
                </c:pt>
                <c:pt idx="1930">
                  <c:v>43248</c:v>
                </c:pt>
                <c:pt idx="1931">
                  <c:v>43249</c:v>
                </c:pt>
                <c:pt idx="1932">
                  <c:v>43250</c:v>
                </c:pt>
                <c:pt idx="1933">
                  <c:v>43251</c:v>
                </c:pt>
                <c:pt idx="1934">
                  <c:v>43252</c:v>
                </c:pt>
                <c:pt idx="1935">
                  <c:v>43255</c:v>
                </c:pt>
                <c:pt idx="1936">
                  <c:v>43256</c:v>
                </c:pt>
                <c:pt idx="1937">
                  <c:v>43257</c:v>
                </c:pt>
                <c:pt idx="1938">
                  <c:v>43258</c:v>
                </c:pt>
                <c:pt idx="1939">
                  <c:v>43259</c:v>
                </c:pt>
                <c:pt idx="1940">
                  <c:v>43262</c:v>
                </c:pt>
                <c:pt idx="1941">
                  <c:v>43263</c:v>
                </c:pt>
                <c:pt idx="1942">
                  <c:v>43264</c:v>
                </c:pt>
                <c:pt idx="1943">
                  <c:v>43265</c:v>
                </c:pt>
                <c:pt idx="1944">
                  <c:v>43266</c:v>
                </c:pt>
                <c:pt idx="1945">
                  <c:v>43269</c:v>
                </c:pt>
                <c:pt idx="1946">
                  <c:v>43270</c:v>
                </c:pt>
                <c:pt idx="1947">
                  <c:v>43271</c:v>
                </c:pt>
                <c:pt idx="1948">
                  <c:v>43272</c:v>
                </c:pt>
                <c:pt idx="1949">
                  <c:v>43273</c:v>
                </c:pt>
                <c:pt idx="1950">
                  <c:v>43276</c:v>
                </c:pt>
                <c:pt idx="1951">
                  <c:v>43277</c:v>
                </c:pt>
                <c:pt idx="1952">
                  <c:v>43278</c:v>
                </c:pt>
                <c:pt idx="1953">
                  <c:v>43279</c:v>
                </c:pt>
                <c:pt idx="1954">
                  <c:v>43280</c:v>
                </c:pt>
                <c:pt idx="1955">
                  <c:v>43283</c:v>
                </c:pt>
                <c:pt idx="1956">
                  <c:v>43284</c:v>
                </c:pt>
                <c:pt idx="1957">
                  <c:v>43285</c:v>
                </c:pt>
                <c:pt idx="1958">
                  <c:v>43286</c:v>
                </c:pt>
                <c:pt idx="1959">
                  <c:v>43287</c:v>
                </c:pt>
                <c:pt idx="1960">
                  <c:v>43290</c:v>
                </c:pt>
                <c:pt idx="1961">
                  <c:v>43291</c:v>
                </c:pt>
                <c:pt idx="1962">
                  <c:v>43292</c:v>
                </c:pt>
                <c:pt idx="1963">
                  <c:v>43293</c:v>
                </c:pt>
                <c:pt idx="1964">
                  <c:v>43294</c:v>
                </c:pt>
                <c:pt idx="1965">
                  <c:v>43297</c:v>
                </c:pt>
                <c:pt idx="1966">
                  <c:v>43298</c:v>
                </c:pt>
                <c:pt idx="1967">
                  <c:v>43299</c:v>
                </c:pt>
                <c:pt idx="1968">
                  <c:v>43300</c:v>
                </c:pt>
                <c:pt idx="1969">
                  <c:v>43301</c:v>
                </c:pt>
                <c:pt idx="1970">
                  <c:v>43304</c:v>
                </c:pt>
                <c:pt idx="1971">
                  <c:v>43305</c:v>
                </c:pt>
                <c:pt idx="1972">
                  <c:v>43306</c:v>
                </c:pt>
                <c:pt idx="1973">
                  <c:v>43307</c:v>
                </c:pt>
                <c:pt idx="1974">
                  <c:v>43308</c:v>
                </c:pt>
                <c:pt idx="1975">
                  <c:v>43311</c:v>
                </c:pt>
                <c:pt idx="1976">
                  <c:v>43312</c:v>
                </c:pt>
                <c:pt idx="1977">
                  <c:v>43313</c:v>
                </c:pt>
                <c:pt idx="1978">
                  <c:v>43314</c:v>
                </c:pt>
                <c:pt idx="1979">
                  <c:v>43315</c:v>
                </c:pt>
                <c:pt idx="1980">
                  <c:v>43318</c:v>
                </c:pt>
                <c:pt idx="1981">
                  <c:v>43319</c:v>
                </c:pt>
                <c:pt idx="1982">
                  <c:v>43320</c:v>
                </c:pt>
                <c:pt idx="1983">
                  <c:v>43321</c:v>
                </c:pt>
                <c:pt idx="1984">
                  <c:v>43322</c:v>
                </c:pt>
                <c:pt idx="1985">
                  <c:v>43325</c:v>
                </c:pt>
                <c:pt idx="1986">
                  <c:v>43326</c:v>
                </c:pt>
                <c:pt idx="1987">
                  <c:v>43327</c:v>
                </c:pt>
                <c:pt idx="1988">
                  <c:v>43328</c:v>
                </c:pt>
                <c:pt idx="1989">
                  <c:v>43329</c:v>
                </c:pt>
                <c:pt idx="1990">
                  <c:v>43332</c:v>
                </c:pt>
                <c:pt idx="1991">
                  <c:v>43333</c:v>
                </c:pt>
                <c:pt idx="1992">
                  <c:v>43334</c:v>
                </c:pt>
                <c:pt idx="1993">
                  <c:v>43335</c:v>
                </c:pt>
                <c:pt idx="1994">
                  <c:v>43336</c:v>
                </c:pt>
                <c:pt idx="1995">
                  <c:v>43339</c:v>
                </c:pt>
                <c:pt idx="1996">
                  <c:v>43340</c:v>
                </c:pt>
                <c:pt idx="1997">
                  <c:v>43341</c:v>
                </c:pt>
                <c:pt idx="1998">
                  <c:v>43342</c:v>
                </c:pt>
                <c:pt idx="1999">
                  <c:v>43343</c:v>
                </c:pt>
                <c:pt idx="2000">
                  <c:v>43346</c:v>
                </c:pt>
                <c:pt idx="2001">
                  <c:v>43347</c:v>
                </c:pt>
                <c:pt idx="2002">
                  <c:v>43348</c:v>
                </c:pt>
                <c:pt idx="2003">
                  <c:v>43349</c:v>
                </c:pt>
                <c:pt idx="2004">
                  <c:v>43350</c:v>
                </c:pt>
                <c:pt idx="2005">
                  <c:v>43353</c:v>
                </c:pt>
                <c:pt idx="2006">
                  <c:v>43354</c:v>
                </c:pt>
                <c:pt idx="2007">
                  <c:v>43355</c:v>
                </c:pt>
                <c:pt idx="2008">
                  <c:v>43356</c:v>
                </c:pt>
                <c:pt idx="2009">
                  <c:v>43357</c:v>
                </c:pt>
                <c:pt idx="2010">
                  <c:v>43360</c:v>
                </c:pt>
                <c:pt idx="2011">
                  <c:v>43361</c:v>
                </c:pt>
                <c:pt idx="2012">
                  <c:v>43362</c:v>
                </c:pt>
                <c:pt idx="2013">
                  <c:v>43363</c:v>
                </c:pt>
                <c:pt idx="2014">
                  <c:v>43364</c:v>
                </c:pt>
                <c:pt idx="2015">
                  <c:v>43367</c:v>
                </c:pt>
                <c:pt idx="2016">
                  <c:v>43368</c:v>
                </c:pt>
                <c:pt idx="2017">
                  <c:v>43369</c:v>
                </c:pt>
                <c:pt idx="2018">
                  <c:v>43370</c:v>
                </c:pt>
                <c:pt idx="2019">
                  <c:v>43371</c:v>
                </c:pt>
                <c:pt idx="2020">
                  <c:v>43374</c:v>
                </c:pt>
                <c:pt idx="2021">
                  <c:v>43375</c:v>
                </c:pt>
                <c:pt idx="2022">
                  <c:v>43376</c:v>
                </c:pt>
                <c:pt idx="2023">
                  <c:v>43377</c:v>
                </c:pt>
                <c:pt idx="2024">
                  <c:v>43378</c:v>
                </c:pt>
                <c:pt idx="2025">
                  <c:v>43381</c:v>
                </c:pt>
                <c:pt idx="2026">
                  <c:v>43382</c:v>
                </c:pt>
                <c:pt idx="2027">
                  <c:v>43383</c:v>
                </c:pt>
                <c:pt idx="2028">
                  <c:v>43384</c:v>
                </c:pt>
                <c:pt idx="2029">
                  <c:v>43385</c:v>
                </c:pt>
                <c:pt idx="2030">
                  <c:v>43388</c:v>
                </c:pt>
                <c:pt idx="2031">
                  <c:v>43389</c:v>
                </c:pt>
                <c:pt idx="2032">
                  <c:v>43390</c:v>
                </c:pt>
                <c:pt idx="2033">
                  <c:v>43391</c:v>
                </c:pt>
                <c:pt idx="2034">
                  <c:v>43392</c:v>
                </c:pt>
                <c:pt idx="2035">
                  <c:v>43395</c:v>
                </c:pt>
                <c:pt idx="2036">
                  <c:v>43396</c:v>
                </c:pt>
                <c:pt idx="2037">
                  <c:v>43397</c:v>
                </c:pt>
                <c:pt idx="2038">
                  <c:v>43398</c:v>
                </c:pt>
                <c:pt idx="2039">
                  <c:v>43399</c:v>
                </c:pt>
                <c:pt idx="2040">
                  <c:v>43402</c:v>
                </c:pt>
                <c:pt idx="2041">
                  <c:v>43403</c:v>
                </c:pt>
                <c:pt idx="2042">
                  <c:v>43404</c:v>
                </c:pt>
                <c:pt idx="2043">
                  <c:v>43405</c:v>
                </c:pt>
                <c:pt idx="2044">
                  <c:v>43406</c:v>
                </c:pt>
                <c:pt idx="2045">
                  <c:v>43409</c:v>
                </c:pt>
                <c:pt idx="2046">
                  <c:v>43410</c:v>
                </c:pt>
                <c:pt idx="2047">
                  <c:v>43411</c:v>
                </c:pt>
                <c:pt idx="2048">
                  <c:v>43412</c:v>
                </c:pt>
                <c:pt idx="2049">
                  <c:v>43413</c:v>
                </c:pt>
                <c:pt idx="2050">
                  <c:v>43416</c:v>
                </c:pt>
                <c:pt idx="2051">
                  <c:v>43417</c:v>
                </c:pt>
                <c:pt idx="2052">
                  <c:v>43418</c:v>
                </c:pt>
                <c:pt idx="2053">
                  <c:v>43419</c:v>
                </c:pt>
                <c:pt idx="2054">
                  <c:v>43420</c:v>
                </c:pt>
                <c:pt idx="2055">
                  <c:v>43423</c:v>
                </c:pt>
                <c:pt idx="2056">
                  <c:v>43424</c:v>
                </c:pt>
                <c:pt idx="2057">
                  <c:v>43425</c:v>
                </c:pt>
                <c:pt idx="2058">
                  <c:v>43426</c:v>
                </c:pt>
                <c:pt idx="2059">
                  <c:v>43427</c:v>
                </c:pt>
                <c:pt idx="2060">
                  <c:v>43430</c:v>
                </c:pt>
                <c:pt idx="2061">
                  <c:v>43431</c:v>
                </c:pt>
                <c:pt idx="2062">
                  <c:v>43432</c:v>
                </c:pt>
                <c:pt idx="2063">
                  <c:v>43433</c:v>
                </c:pt>
                <c:pt idx="2064">
                  <c:v>43434</c:v>
                </c:pt>
                <c:pt idx="2065">
                  <c:v>43437</c:v>
                </c:pt>
                <c:pt idx="2066">
                  <c:v>43438</c:v>
                </c:pt>
                <c:pt idx="2067">
                  <c:v>43439</c:v>
                </c:pt>
                <c:pt idx="2068">
                  <c:v>43440</c:v>
                </c:pt>
                <c:pt idx="2069">
                  <c:v>43441</c:v>
                </c:pt>
                <c:pt idx="2070">
                  <c:v>43444</c:v>
                </c:pt>
                <c:pt idx="2071">
                  <c:v>43445</c:v>
                </c:pt>
                <c:pt idx="2072">
                  <c:v>43446</c:v>
                </c:pt>
                <c:pt idx="2073">
                  <c:v>43447</c:v>
                </c:pt>
                <c:pt idx="2074">
                  <c:v>43448</c:v>
                </c:pt>
                <c:pt idx="2075">
                  <c:v>43451</c:v>
                </c:pt>
                <c:pt idx="2076">
                  <c:v>43452</c:v>
                </c:pt>
                <c:pt idx="2077">
                  <c:v>43453</c:v>
                </c:pt>
                <c:pt idx="2078">
                  <c:v>43454</c:v>
                </c:pt>
                <c:pt idx="2079">
                  <c:v>43455</c:v>
                </c:pt>
                <c:pt idx="2080">
                  <c:v>43458</c:v>
                </c:pt>
                <c:pt idx="2081">
                  <c:v>43459</c:v>
                </c:pt>
                <c:pt idx="2082">
                  <c:v>43460</c:v>
                </c:pt>
                <c:pt idx="2083">
                  <c:v>43461</c:v>
                </c:pt>
                <c:pt idx="2084">
                  <c:v>43462</c:v>
                </c:pt>
                <c:pt idx="2085">
                  <c:v>43465</c:v>
                </c:pt>
                <c:pt idx="2086">
                  <c:v>43466</c:v>
                </c:pt>
                <c:pt idx="2087">
                  <c:v>43467</c:v>
                </c:pt>
                <c:pt idx="2088">
                  <c:v>43468</c:v>
                </c:pt>
                <c:pt idx="2089">
                  <c:v>43469</c:v>
                </c:pt>
                <c:pt idx="2090">
                  <c:v>43472</c:v>
                </c:pt>
                <c:pt idx="2091">
                  <c:v>43473</c:v>
                </c:pt>
                <c:pt idx="2092">
                  <c:v>43474</c:v>
                </c:pt>
                <c:pt idx="2093">
                  <c:v>43475</c:v>
                </c:pt>
                <c:pt idx="2094">
                  <c:v>43476</c:v>
                </c:pt>
                <c:pt idx="2095">
                  <c:v>43479</c:v>
                </c:pt>
                <c:pt idx="2096">
                  <c:v>43480</c:v>
                </c:pt>
                <c:pt idx="2097">
                  <c:v>43481</c:v>
                </c:pt>
                <c:pt idx="2098">
                  <c:v>43482</c:v>
                </c:pt>
                <c:pt idx="2099">
                  <c:v>43483</c:v>
                </c:pt>
                <c:pt idx="2100">
                  <c:v>43486</c:v>
                </c:pt>
                <c:pt idx="2101">
                  <c:v>43487</c:v>
                </c:pt>
                <c:pt idx="2102">
                  <c:v>43488</c:v>
                </c:pt>
                <c:pt idx="2103">
                  <c:v>43489</c:v>
                </c:pt>
                <c:pt idx="2104">
                  <c:v>43490</c:v>
                </c:pt>
                <c:pt idx="2105">
                  <c:v>43493</c:v>
                </c:pt>
                <c:pt idx="2106">
                  <c:v>43494</c:v>
                </c:pt>
                <c:pt idx="2107">
                  <c:v>43495</c:v>
                </c:pt>
                <c:pt idx="2108">
                  <c:v>43496</c:v>
                </c:pt>
                <c:pt idx="2109">
                  <c:v>43497</c:v>
                </c:pt>
                <c:pt idx="2110">
                  <c:v>43500</c:v>
                </c:pt>
                <c:pt idx="2111">
                  <c:v>43501</c:v>
                </c:pt>
                <c:pt idx="2112">
                  <c:v>43502</c:v>
                </c:pt>
                <c:pt idx="2113">
                  <c:v>43503</c:v>
                </c:pt>
                <c:pt idx="2114">
                  <c:v>43504</c:v>
                </c:pt>
                <c:pt idx="2115">
                  <c:v>43507</c:v>
                </c:pt>
                <c:pt idx="2116">
                  <c:v>43508</c:v>
                </c:pt>
                <c:pt idx="2117">
                  <c:v>43509</c:v>
                </c:pt>
                <c:pt idx="2118">
                  <c:v>43510</c:v>
                </c:pt>
                <c:pt idx="2119">
                  <c:v>43511</c:v>
                </c:pt>
                <c:pt idx="2120">
                  <c:v>43514</c:v>
                </c:pt>
                <c:pt idx="2121">
                  <c:v>43515</c:v>
                </c:pt>
                <c:pt idx="2122">
                  <c:v>43516</c:v>
                </c:pt>
                <c:pt idx="2123">
                  <c:v>43517</c:v>
                </c:pt>
                <c:pt idx="2124">
                  <c:v>43518</c:v>
                </c:pt>
                <c:pt idx="2125">
                  <c:v>43521</c:v>
                </c:pt>
                <c:pt idx="2126">
                  <c:v>43522</c:v>
                </c:pt>
                <c:pt idx="2127">
                  <c:v>43523</c:v>
                </c:pt>
                <c:pt idx="2128">
                  <c:v>43524</c:v>
                </c:pt>
                <c:pt idx="2129">
                  <c:v>43525</c:v>
                </c:pt>
                <c:pt idx="2130">
                  <c:v>43528</c:v>
                </c:pt>
                <c:pt idx="2131">
                  <c:v>43529</c:v>
                </c:pt>
                <c:pt idx="2132">
                  <c:v>43530</c:v>
                </c:pt>
                <c:pt idx="2133">
                  <c:v>43531</c:v>
                </c:pt>
                <c:pt idx="2134">
                  <c:v>43532</c:v>
                </c:pt>
                <c:pt idx="2135">
                  <c:v>43535</c:v>
                </c:pt>
                <c:pt idx="2136">
                  <c:v>43536</c:v>
                </c:pt>
                <c:pt idx="2137">
                  <c:v>43537</c:v>
                </c:pt>
                <c:pt idx="2138">
                  <c:v>43538</c:v>
                </c:pt>
                <c:pt idx="2139">
                  <c:v>43539</c:v>
                </c:pt>
                <c:pt idx="2140">
                  <c:v>43542</c:v>
                </c:pt>
                <c:pt idx="2141">
                  <c:v>43543</c:v>
                </c:pt>
                <c:pt idx="2142">
                  <c:v>43544</c:v>
                </c:pt>
                <c:pt idx="2143">
                  <c:v>43545</c:v>
                </c:pt>
                <c:pt idx="2144">
                  <c:v>43546</c:v>
                </c:pt>
                <c:pt idx="2145">
                  <c:v>43549</c:v>
                </c:pt>
                <c:pt idx="2146">
                  <c:v>43550</c:v>
                </c:pt>
                <c:pt idx="2147">
                  <c:v>43551</c:v>
                </c:pt>
                <c:pt idx="2148">
                  <c:v>43552</c:v>
                </c:pt>
                <c:pt idx="2149">
                  <c:v>43553</c:v>
                </c:pt>
                <c:pt idx="2150">
                  <c:v>43556</c:v>
                </c:pt>
                <c:pt idx="2151">
                  <c:v>43557</c:v>
                </c:pt>
                <c:pt idx="2152">
                  <c:v>43558</c:v>
                </c:pt>
                <c:pt idx="2153">
                  <c:v>43559</c:v>
                </c:pt>
                <c:pt idx="2154">
                  <c:v>43560</c:v>
                </c:pt>
                <c:pt idx="2155">
                  <c:v>43563</c:v>
                </c:pt>
                <c:pt idx="2156">
                  <c:v>43564</c:v>
                </c:pt>
                <c:pt idx="2157">
                  <c:v>43565</c:v>
                </c:pt>
                <c:pt idx="2158">
                  <c:v>43566</c:v>
                </c:pt>
                <c:pt idx="2159">
                  <c:v>43567</c:v>
                </c:pt>
                <c:pt idx="2160">
                  <c:v>43570</c:v>
                </c:pt>
                <c:pt idx="2161">
                  <c:v>43571</c:v>
                </c:pt>
                <c:pt idx="2162">
                  <c:v>43572</c:v>
                </c:pt>
                <c:pt idx="2163">
                  <c:v>43573</c:v>
                </c:pt>
                <c:pt idx="2164">
                  <c:v>43574</c:v>
                </c:pt>
                <c:pt idx="2165">
                  <c:v>43577</c:v>
                </c:pt>
                <c:pt idx="2166">
                  <c:v>43578</c:v>
                </c:pt>
                <c:pt idx="2167">
                  <c:v>43579</c:v>
                </c:pt>
                <c:pt idx="2168">
                  <c:v>43580</c:v>
                </c:pt>
                <c:pt idx="2169">
                  <c:v>43581</c:v>
                </c:pt>
                <c:pt idx="2170">
                  <c:v>43584</c:v>
                </c:pt>
                <c:pt idx="2171">
                  <c:v>43585</c:v>
                </c:pt>
                <c:pt idx="2172">
                  <c:v>43586</c:v>
                </c:pt>
                <c:pt idx="2173">
                  <c:v>43587</c:v>
                </c:pt>
                <c:pt idx="2174">
                  <c:v>43588</c:v>
                </c:pt>
                <c:pt idx="2175">
                  <c:v>43591</c:v>
                </c:pt>
                <c:pt idx="2176">
                  <c:v>43592</c:v>
                </c:pt>
                <c:pt idx="2177">
                  <c:v>43593</c:v>
                </c:pt>
                <c:pt idx="2178">
                  <c:v>43594</c:v>
                </c:pt>
                <c:pt idx="2179">
                  <c:v>43595</c:v>
                </c:pt>
                <c:pt idx="2180">
                  <c:v>43598</c:v>
                </c:pt>
                <c:pt idx="2181">
                  <c:v>43599</c:v>
                </c:pt>
                <c:pt idx="2182">
                  <c:v>43600</c:v>
                </c:pt>
                <c:pt idx="2183">
                  <c:v>43601</c:v>
                </c:pt>
                <c:pt idx="2184">
                  <c:v>43602</c:v>
                </c:pt>
                <c:pt idx="2185">
                  <c:v>43605</c:v>
                </c:pt>
                <c:pt idx="2186">
                  <c:v>43606</c:v>
                </c:pt>
                <c:pt idx="2187">
                  <c:v>43607</c:v>
                </c:pt>
                <c:pt idx="2188">
                  <c:v>43608</c:v>
                </c:pt>
                <c:pt idx="2189">
                  <c:v>43609</c:v>
                </c:pt>
                <c:pt idx="2190">
                  <c:v>43612</c:v>
                </c:pt>
                <c:pt idx="2191">
                  <c:v>43613</c:v>
                </c:pt>
                <c:pt idx="2192">
                  <c:v>43614</c:v>
                </c:pt>
                <c:pt idx="2193">
                  <c:v>43615</c:v>
                </c:pt>
                <c:pt idx="2194">
                  <c:v>43616</c:v>
                </c:pt>
                <c:pt idx="2195">
                  <c:v>43619</c:v>
                </c:pt>
                <c:pt idx="2196">
                  <c:v>43620</c:v>
                </c:pt>
                <c:pt idx="2197">
                  <c:v>43621</c:v>
                </c:pt>
                <c:pt idx="2198">
                  <c:v>43622</c:v>
                </c:pt>
                <c:pt idx="2199">
                  <c:v>43623</c:v>
                </c:pt>
                <c:pt idx="2200">
                  <c:v>43626</c:v>
                </c:pt>
                <c:pt idx="2201">
                  <c:v>43627</c:v>
                </c:pt>
                <c:pt idx="2202">
                  <c:v>43628</c:v>
                </c:pt>
                <c:pt idx="2203">
                  <c:v>43629</c:v>
                </c:pt>
                <c:pt idx="2204">
                  <c:v>43630</c:v>
                </c:pt>
                <c:pt idx="2205">
                  <c:v>43633</c:v>
                </c:pt>
                <c:pt idx="2206">
                  <c:v>43634</c:v>
                </c:pt>
                <c:pt idx="2207">
                  <c:v>43635</c:v>
                </c:pt>
                <c:pt idx="2208">
                  <c:v>43636</c:v>
                </c:pt>
                <c:pt idx="2209">
                  <c:v>43637</c:v>
                </c:pt>
                <c:pt idx="2210">
                  <c:v>43640</c:v>
                </c:pt>
                <c:pt idx="2211">
                  <c:v>43641</c:v>
                </c:pt>
                <c:pt idx="2212">
                  <c:v>43642</c:v>
                </c:pt>
                <c:pt idx="2213">
                  <c:v>43643</c:v>
                </c:pt>
                <c:pt idx="2214">
                  <c:v>43644</c:v>
                </c:pt>
                <c:pt idx="2215">
                  <c:v>43647</c:v>
                </c:pt>
                <c:pt idx="2216">
                  <c:v>43648</c:v>
                </c:pt>
                <c:pt idx="2217">
                  <c:v>43649</c:v>
                </c:pt>
                <c:pt idx="2218">
                  <c:v>43650</c:v>
                </c:pt>
                <c:pt idx="2219">
                  <c:v>43651</c:v>
                </c:pt>
                <c:pt idx="2220">
                  <c:v>43654</c:v>
                </c:pt>
                <c:pt idx="2221">
                  <c:v>43655</c:v>
                </c:pt>
                <c:pt idx="2222">
                  <c:v>43656</c:v>
                </c:pt>
                <c:pt idx="2223">
                  <c:v>43657</c:v>
                </c:pt>
                <c:pt idx="2224">
                  <c:v>43658</c:v>
                </c:pt>
                <c:pt idx="2225">
                  <c:v>43661</c:v>
                </c:pt>
                <c:pt idx="2226">
                  <c:v>43662</c:v>
                </c:pt>
                <c:pt idx="2227">
                  <c:v>43663</c:v>
                </c:pt>
                <c:pt idx="2228">
                  <c:v>43664</c:v>
                </c:pt>
                <c:pt idx="2229">
                  <c:v>43665</c:v>
                </c:pt>
                <c:pt idx="2230">
                  <c:v>43668</c:v>
                </c:pt>
                <c:pt idx="2231">
                  <c:v>43669</c:v>
                </c:pt>
                <c:pt idx="2232">
                  <c:v>43670</c:v>
                </c:pt>
                <c:pt idx="2233">
                  <c:v>43671</c:v>
                </c:pt>
                <c:pt idx="2234">
                  <c:v>43672</c:v>
                </c:pt>
                <c:pt idx="2235">
                  <c:v>43675</c:v>
                </c:pt>
                <c:pt idx="2236">
                  <c:v>43676</c:v>
                </c:pt>
                <c:pt idx="2237">
                  <c:v>43677</c:v>
                </c:pt>
                <c:pt idx="2238">
                  <c:v>43678</c:v>
                </c:pt>
                <c:pt idx="2239">
                  <c:v>43679</c:v>
                </c:pt>
                <c:pt idx="2240">
                  <c:v>43682</c:v>
                </c:pt>
                <c:pt idx="2241">
                  <c:v>43683</c:v>
                </c:pt>
                <c:pt idx="2242">
                  <c:v>43684</c:v>
                </c:pt>
                <c:pt idx="2243">
                  <c:v>43685</c:v>
                </c:pt>
                <c:pt idx="2244">
                  <c:v>43686</c:v>
                </c:pt>
                <c:pt idx="2245">
                  <c:v>43689</c:v>
                </c:pt>
                <c:pt idx="2246">
                  <c:v>43690</c:v>
                </c:pt>
                <c:pt idx="2247">
                  <c:v>43691</c:v>
                </c:pt>
                <c:pt idx="2248">
                  <c:v>43692</c:v>
                </c:pt>
                <c:pt idx="2249">
                  <c:v>43693</c:v>
                </c:pt>
                <c:pt idx="2250">
                  <c:v>43696</c:v>
                </c:pt>
                <c:pt idx="2251">
                  <c:v>43697</c:v>
                </c:pt>
                <c:pt idx="2252">
                  <c:v>43698</c:v>
                </c:pt>
                <c:pt idx="2253">
                  <c:v>43699</c:v>
                </c:pt>
                <c:pt idx="2254">
                  <c:v>43700</c:v>
                </c:pt>
                <c:pt idx="2255">
                  <c:v>43703</c:v>
                </c:pt>
                <c:pt idx="2256">
                  <c:v>43704</c:v>
                </c:pt>
                <c:pt idx="2257">
                  <c:v>43705</c:v>
                </c:pt>
                <c:pt idx="2258">
                  <c:v>43706</c:v>
                </c:pt>
                <c:pt idx="2259">
                  <c:v>43707</c:v>
                </c:pt>
                <c:pt idx="2260">
                  <c:v>43710</c:v>
                </c:pt>
                <c:pt idx="2261">
                  <c:v>43711</c:v>
                </c:pt>
                <c:pt idx="2262">
                  <c:v>43712</c:v>
                </c:pt>
                <c:pt idx="2263">
                  <c:v>43713</c:v>
                </c:pt>
                <c:pt idx="2264">
                  <c:v>43714</c:v>
                </c:pt>
                <c:pt idx="2265">
                  <c:v>43717</c:v>
                </c:pt>
                <c:pt idx="2266">
                  <c:v>43718</c:v>
                </c:pt>
                <c:pt idx="2267">
                  <c:v>43719</c:v>
                </c:pt>
                <c:pt idx="2268">
                  <c:v>43720</c:v>
                </c:pt>
                <c:pt idx="2269">
                  <c:v>43721</c:v>
                </c:pt>
                <c:pt idx="2270">
                  <c:v>43724</c:v>
                </c:pt>
                <c:pt idx="2271">
                  <c:v>43725</c:v>
                </c:pt>
                <c:pt idx="2272">
                  <c:v>43726</c:v>
                </c:pt>
                <c:pt idx="2273">
                  <c:v>43727</c:v>
                </c:pt>
                <c:pt idx="2274">
                  <c:v>43728</c:v>
                </c:pt>
                <c:pt idx="2275">
                  <c:v>43731</c:v>
                </c:pt>
                <c:pt idx="2276">
                  <c:v>43732</c:v>
                </c:pt>
                <c:pt idx="2277">
                  <c:v>43733</c:v>
                </c:pt>
                <c:pt idx="2278">
                  <c:v>43734</c:v>
                </c:pt>
                <c:pt idx="2279">
                  <c:v>43735</c:v>
                </c:pt>
                <c:pt idx="2280">
                  <c:v>43738</c:v>
                </c:pt>
                <c:pt idx="2281">
                  <c:v>43739</c:v>
                </c:pt>
                <c:pt idx="2282">
                  <c:v>43740</c:v>
                </c:pt>
                <c:pt idx="2283">
                  <c:v>43741</c:v>
                </c:pt>
                <c:pt idx="2284">
                  <c:v>43742</c:v>
                </c:pt>
                <c:pt idx="2285">
                  <c:v>43745</c:v>
                </c:pt>
                <c:pt idx="2286">
                  <c:v>43746</c:v>
                </c:pt>
                <c:pt idx="2287">
                  <c:v>43747</c:v>
                </c:pt>
                <c:pt idx="2288">
                  <c:v>43748</c:v>
                </c:pt>
                <c:pt idx="2289">
                  <c:v>43749</c:v>
                </c:pt>
                <c:pt idx="2290">
                  <c:v>43752</c:v>
                </c:pt>
                <c:pt idx="2291">
                  <c:v>43753</c:v>
                </c:pt>
                <c:pt idx="2292">
                  <c:v>43754</c:v>
                </c:pt>
                <c:pt idx="2293">
                  <c:v>43755</c:v>
                </c:pt>
                <c:pt idx="2294">
                  <c:v>43756</c:v>
                </c:pt>
                <c:pt idx="2295">
                  <c:v>43759</c:v>
                </c:pt>
                <c:pt idx="2296">
                  <c:v>43760</c:v>
                </c:pt>
                <c:pt idx="2297">
                  <c:v>43761</c:v>
                </c:pt>
                <c:pt idx="2298">
                  <c:v>43762</c:v>
                </c:pt>
                <c:pt idx="2299">
                  <c:v>43763</c:v>
                </c:pt>
                <c:pt idx="2300">
                  <c:v>43766</c:v>
                </c:pt>
                <c:pt idx="2301">
                  <c:v>43767</c:v>
                </c:pt>
                <c:pt idx="2302">
                  <c:v>43768</c:v>
                </c:pt>
                <c:pt idx="2303">
                  <c:v>43769</c:v>
                </c:pt>
                <c:pt idx="2304">
                  <c:v>43770</c:v>
                </c:pt>
                <c:pt idx="2305">
                  <c:v>43773</c:v>
                </c:pt>
                <c:pt idx="2306">
                  <c:v>43774</c:v>
                </c:pt>
                <c:pt idx="2307">
                  <c:v>43775</c:v>
                </c:pt>
                <c:pt idx="2308">
                  <c:v>43776</c:v>
                </c:pt>
                <c:pt idx="2309">
                  <c:v>43777</c:v>
                </c:pt>
                <c:pt idx="2310">
                  <c:v>43780</c:v>
                </c:pt>
                <c:pt idx="2311">
                  <c:v>43781</c:v>
                </c:pt>
                <c:pt idx="2312">
                  <c:v>43782</c:v>
                </c:pt>
                <c:pt idx="2313">
                  <c:v>43783</c:v>
                </c:pt>
                <c:pt idx="2314">
                  <c:v>43784</c:v>
                </c:pt>
                <c:pt idx="2315">
                  <c:v>43787</c:v>
                </c:pt>
                <c:pt idx="2316">
                  <c:v>43788</c:v>
                </c:pt>
                <c:pt idx="2317">
                  <c:v>43789</c:v>
                </c:pt>
                <c:pt idx="2318">
                  <c:v>43790</c:v>
                </c:pt>
                <c:pt idx="2319">
                  <c:v>43791</c:v>
                </c:pt>
                <c:pt idx="2320">
                  <c:v>43794</c:v>
                </c:pt>
                <c:pt idx="2321">
                  <c:v>43795</c:v>
                </c:pt>
                <c:pt idx="2322">
                  <c:v>43796</c:v>
                </c:pt>
                <c:pt idx="2323">
                  <c:v>43797</c:v>
                </c:pt>
                <c:pt idx="2324">
                  <c:v>43798</c:v>
                </c:pt>
                <c:pt idx="2325">
                  <c:v>43801</c:v>
                </c:pt>
                <c:pt idx="2326">
                  <c:v>43802</c:v>
                </c:pt>
                <c:pt idx="2327">
                  <c:v>43803</c:v>
                </c:pt>
                <c:pt idx="2328">
                  <c:v>43804</c:v>
                </c:pt>
                <c:pt idx="2329">
                  <c:v>43805</c:v>
                </c:pt>
                <c:pt idx="2330">
                  <c:v>43808</c:v>
                </c:pt>
                <c:pt idx="2331">
                  <c:v>43809</c:v>
                </c:pt>
                <c:pt idx="2332">
                  <c:v>43810</c:v>
                </c:pt>
                <c:pt idx="2333">
                  <c:v>43811</c:v>
                </c:pt>
                <c:pt idx="2334">
                  <c:v>43812</c:v>
                </c:pt>
                <c:pt idx="2335">
                  <c:v>43815</c:v>
                </c:pt>
                <c:pt idx="2336">
                  <c:v>43816</c:v>
                </c:pt>
                <c:pt idx="2337">
                  <c:v>43817</c:v>
                </c:pt>
                <c:pt idx="2338">
                  <c:v>43818</c:v>
                </c:pt>
                <c:pt idx="2339">
                  <c:v>43819</c:v>
                </c:pt>
                <c:pt idx="2340">
                  <c:v>43822</c:v>
                </c:pt>
                <c:pt idx="2341">
                  <c:v>43823</c:v>
                </c:pt>
                <c:pt idx="2342">
                  <c:v>43824</c:v>
                </c:pt>
                <c:pt idx="2343">
                  <c:v>43825</c:v>
                </c:pt>
                <c:pt idx="2344">
                  <c:v>43826</c:v>
                </c:pt>
                <c:pt idx="2345">
                  <c:v>43829</c:v>
                </c:pt>
                <c:pt idx="2346">
                  <c:v>43830</c:v>
                </c:pt>
                <c:pt idx="2347">
                  <c:v>43831</c:v>
                </c:pt>
                <c:pt idx="2348">
                  <c:v>43832</c:v>
                </c:pt>
                <c:pt idx="2349">
                  <c:v>43833</c:v>
                </c:pt>
                <c:pt idx="2350">
                  <c:v>43836</c:v>
                </c:pt>
                <c:pt idx="2351">
                  <c:v>43837</c:v>
                </c:pt>
                <c:pt idx="2352">
                  <c:v>43838</c:v>
                </c:pt>
                <c:pt idx="2353">
                  <c:v>43839</c:v>
                </c:pt>
                <c:pt idx="2354">
                  <c:v>43840</c:v>
                </c:pt>
                <c:pt idx="2355">
                  <c:v>43843</c:v>
                </c:pt>
                <c:pt idx="2356">
                  <c:v>43844</c:v>
                </c:pt>
                <c:pt idx="2357">
                  <c:v>43845</c:v>
                </c:pt>
                <c:pt idx="2358">
                  <c:v>43846</c:v>
                </c:pt>
                <c:pt idx="2359">
                  <c:v>43847</c:v>
                </c:pt>
                <c:pt idx="2360">
                  <c:v>43850</c:v>
                </c:pt>
                <c:pt idx="2361">
                  <c:v>43851</c:v>
                </c:pt>
                <c:pt idx="2362">
                  <c:v>43852</c:v>
                </c:pt>
                <c:pt idx="2363">
                  <c:v>43853</c:v>
                </c:pt>
                <c:pt idx="2364">
                  <c:v>43854</c:v>
                </c:pt>
                <c:pt idx="2365">
                  <c:v>43857</c:v>
                </c:pt>
                <c:pt idx="2366">
                  <c:v>43858</c:v>
                </c:pt>
                <c:pt idx="2367">
                  <c:v>43859</c:v>
                </c:pt>
                <c:pt idx="2368">
                  <c:v>43860</c:v>
                </c:pt>
                <c:pt idx="2369">
                  <c:v>43861</c:v>
                </c:pt>
                <c:pt idx="2370">
                  <c:v>43864</c:v>
                </c:pt>
                <c:pt idx="2371">
                  <c:v>43865</c:v>
                </c:pt>
                <c:pt idx="2372">
                  <c:v>43866</c:v>
                </c:pt>
                <c:pt idx="2373">
                  <c:v>43867</c:v>
                </c:pt>
                <c:pt idx="2374">
                  <c:v>43868</c:v>
                </c:pt>
                <c:pt idx="2375">
                  <c:v>43871</c:v>
                </c:pt>
                <c:pt idx="2376">
                  <c:v>43872</c:v>
                </c:pt>
                <c:pt idx="2377">
                  <c:v>43873</c:v>
                </c:pt>
                <c:pt idx="2378">
                  <c:v>43874</c:v>
                </c:pt>
                <c:pt idx="2379">
                  <c:v>43875</c:v>
                </c:pt>
                <c:pt idx="2380">
                  <c:v>43878</c:v>
                </c:pt>
                <c:pt idx="2381">
                  <c:v>43879</c:v>
                </c:pt>
                <c:pt idx="2382">
                  <c:v>43880</c:v>
                </c:pt>
                <c:pt idx="2383">
                  <c:v>43881</c:v>
                </c:pt>
                <c:pt idx="2384">
                  <c:v>43882</c:v>
                </c:pt>
                <c:pt idx="2385">
                  <c:v>43885</c:v>
                </c:pt>
                <c:pt idx="2386">
                  <c:v>43886</c:v>
                </c:pt>
                <c:pt idx="2387">
                  <c:v>43887</c:v>
                </c:pt>
                <c:pt idx="2388">
                  <c:v>43888</c:v>
                </c:pt>
                <c:pt idx="2389">
                  <c:v>43889</c:v>
                </c:pt>
                <c:pt idx="2390">
                  <c:v>43892</c:v>
                </c:pt>
                <c:pt idx="2391">
                  <c:v>43893</c:v>
                </c:pt>
                <c:pt idx="2392">
                  <c:v>43894</c:v>
                </c:pt>
                <c:pt idx="2393">
                  <c:v>43895</c:v>
                </c:pt>
                <c:pt idx="2394">
                  <c:v>43896</c:v>
                </c:pt>
                <c:pt idx="2395">
                  <c:v>43899</c:v>
                </c:pt>
                <c:pt idx="2396">
                  <c:v>43900</c:v>
                </c:pt>
                <c:pt idx="2397">
                  <c:v>43901</c:v>
                </c:pt>
                <c:pt idx="2398">
                  <c:v>43902</c:v>
                </c:pt>
                <c:pt idx="2399">
                  <c:v>43903</c:v>
                </c:pt>
                <c:pt idx="2400">
                  <c:v>43906</c:v>
                </c:pt>
                <c:pt idx="2401">
                  <c:v>43907</c:v>
                </c:pt>
                <c:pt idx="2402">
                  <c:v>43908</c:v>
                </c:pt>
                <c:pt idx="2403">
                  <c:v>43909</c:v>
                </c:pt>
                <c:pt idx="2404">
                  <c:v>43910</c:v>
                </c:pt>
                <c:pt idx="2405">
                  <c:v>43913</c:v>
                </c:pt>
                <c:pt idx="2406">
                  <c:v>43914</c:v>
                </c:pt>
                <c:pt idx="2407">
                  <c:v>43915</c:v>
                </c:pt>
                <c:pt idx="2408">
                  <c:v>43916</c:v>
                </c:pt>
                <c:pt idx="2409">
                  <c:v>43917</c:v>
                </c:pt>
                <c:pt idx="2410">
                  <c:v>43920</c:v>
                </c:pt>
                <c:pt idx="2411">
                  <c:v>43921</c:v>
                </c:pt>
                <c:pt idx="2412">
                  <c:v>43922</c:v>
                </c:pt>
                <c:pt idx="2413">
                  <c:v>43923</c:v>
                </c:pt>
                <c:pt idx="2414">
                  <c:v>43924</c:v>
                </c:pt>
                <c:pt idx="2415">
                  <c:v>43927</c:v>
                </c:pt>
                <c:pt idx="2416">
                  <c:v>43928</c:v>
                </c:pt>
                <c:pt idx="2417">
                  <c:v>43929</c:v>
                </c:pt>
                <c:pt idx="2418">
                  <c:v>43930</c:v>
                </c:pt>
                <c:pt idx="2419">
                  <c:v>43931</c:v>
                </c:pt>
                <c:pt idx="2420">
                  <c:v>43934</c:v>
                </c:pt>
                <c:pt idx="2421">
                  <c:v>43935</c:v>
                </c:pt>
                <c:pt idx="2422">
                  <c:v>43936</c:v>
                </c:pt>
                <c:pt idx="2423">
                  <c:v>43937</c:v>
                </c:pt>
                <c:pt idx="2424">
                  <c:v>43938</c:v>
                </c:pt>
                <c:pt idx="2425">
                  <c:v>43941</c:v>
                </c:pt>
                <c:pt idx="2426">
                  <c:v>43942</c:v>
                </c:pt>
                <c:pt idx="2427">
                  <c:v>43943</c:v>
                </c:pt>
                <c:pt idx="2428">
                  <c:v>43944</c:v>
                </c:pt>
                <c:pt idx="2429">
                  <c:v>43945</c:v>
                </c:pt>
                <c:pt idx="2430">
                  <c:v>43948</c:v>
                </c:pt>
                <c:pt idx="2431">
                  <c:v>43949</c:v>
                </c:pt>
                <c:pt idx="2432">
                  <c:v>43950</c:v>
                </c:pt>
                <c:pt idx="2433">
                  <c:v>43951</c:v>
                </c:pt>
                <c:pt idx="2434">
                  <c:v>43952</c:v>
                </c:pt>
                <c:pt idx="2435">
                  <c:v>43955</c:v>
                </c:pt>
                <c:pt idx="2436">
                  <c:v>43956</c:v>
                </c:pt>
                <c:pt idx="2437">
                  <c:v>43957</c:v>
                </c:pt>
                <c:pt idx="2438">
                  <c:v>43958</c:v>
                </c:pt>
                <c:pt idx="2439">
                  <c:v>43959</c:v>
                </c:pt>
                <c:pt idx="2440">
                  <c:v>43962</c:v>
                </c:pt>
                <c:pt idx="2441">
                  <c:v>43963</c:v>
                </c:pt>
                <c:pt idx="2442">
                  <c:v>43964</c:v>
                </c:pt>
                <c:pt idx="2443">
                  <c:v>43965</c:v>
                </c:pt>
                <c:pt idx="2444">
                  <c:v>43966</c:v>
                </c:pt>
                <c:pt idx="2445">
                  <c:v>43969</c:v>
                </c:pt>
                <c:pt idx="2446">
                  <c:v>43970</c:v>
                </c:pt>
                <c:pt idx="2447">
                  <c:v>43971</c:v>
                </c:pt>
                <c:pt idx="2448">
                  <c:v>43972</c:v>
                </c:pt>
                <c:pt idx="2449">
                  <c:v>43973</c:v>
                </c:pt>
                <c:pt idx="2450">
                  <c:v>43976</c:v>
                </c:pt>
                <c:pt idx="2451">
                  <c:v>43977</c:v>
                </c:pt>
                <c:pt idx="2452">
                  <c:v>43978</c:v>
                </c:pt>
                <c:pt idx="2453">
                  <c:v>43979</c:v>
                </c:pt>
                <c:pt idx="2454">
                  <c:v>43980</c:v>
                </c:pt>
                <c:pt idx="2455">
                  <c:v>43983</c:v>
                </c:pt>
                <c:pt idx="2456">
                  <c:v>43984</c:v>
                </c:pt>
                <c:pt idx="2457">
                  <c:v>43985</c:v>
                </c:pt>
                <c:pt idx="2458">
                  <c:v>43986</c:v>
                </c:pt>
                <c:pt idx="2459">
                  <c:v>43987</c:v>
                </c:pt>
                <c:pt idx="2460">
                  <c:v>43990</c:v>
                </c:pt>
                <c:pt idx="2461">
                  <c:v>43991</c:v>
                </c:pt>
                <c:pt idx="2462">
                  <c:v>43992</c:v>
                </c:pt>
                <c:pt idx="2463">
                  <c:v>43993</c:v>
                </c:pt>
                <c:pt idx="2464">
                  <c:v>43994</c:v>
                </c:pt>
                <c:pt idx="2465">
                  <c:v>43997</c:v>
                </c:pt>
                <c:pt idx="2466">
                  <c:v>43998</c:v>
                </c:pt>
                <c:pt idx="2467">
                  <c:v>43999</c:v>
                </c:pt>
                <c:pt idx="2468">
                  <c:v>44000</c:v>
                </c:pt>
                <c:pt idx="2469">
                  <c:v>44001</c:v>
                </c:pt>
                <c:pt idx="2470">
                  <c:v>44004</c:v>
                </c:pt>
                <c:pt idx="2471">
                  <c:v>44005</c:v>
                </c:pt>
                <c:pt idx="2472">
                  <c:v>44006</c:v>
                </c:pt>
                <c:pt idx="2473">
                  <c:v>44007</c:v>
                </c:pt>
                <c:pt idx="2474">
                  <c:v>44008</c:v>
                </c:pt>
                <c:pt idx="2475">
                  <c:v>44011</c:v>
                </c:pt>
                <c:pt idx="2476">
                  <c:v>44012</c:v>
                </c:pt>
                <c:pt idx="2477">
                  <c:v>44013</c:v>
                </c:pt>
                <c:pt idx="2478">
                  <c:v>44014</c:v>
                </c:pt>
                <c:pt idx="2479">
                  <c:v>44015</c:v>
                </c:pt>
                <c:pt idx="2480">
                  <c:v>44018</c:v>
                </c:pt>
                <c:pt idx="2481">
                  <c:v>44019</c:v>
                </c:pt>
                <c:pt idx="2482">
                  <c:v>44020</c:v>
                </c:pt>
                <c:pt idx="2483">
                  <c:v>44021</c:v>
                </c:pt>
                <c:pt idx="2484">
                  <c:v>44022</c:v>
                </c:pt>
                <c:pt idx="2485">
                  <c:v>44025</c:v>
                </c:pt>
                <c:pt idx="2486">
                  <c:v>44026</c:v>
                </c:pt>
                <c:pt idx="2487">
                  <c:v>44027</c:v>
                </c:pt>
                <c:pt idx="2488">
                  <c:v>44028</c:v>
                </c:pt>
                <c:pt idx="2489">
                  <c:v>44029</c:v>
                </c:pt>
                <c:pt idx="2490">
                  <c:v>44032</c:v>
                </c:pt>
                <c:pt idx="2491">
                  <c:v>44033</c:v>
                </c:pt>
                <c:pt idx="2492">
                  <c:v>44034</c:v>
                </c:pt>
                <c:pt idx="2493">
                  <c:v>44035</c:v>
                </c:pt>
                <c:pt idx="2494">
                  <c:v>44036</c:v>
                </c:pt>
                <c:pt idx="2495">
                  <c:v>44039</c:v>
                </c:pt>
                <c:pt idx="2496">
                  <c:v>44040</c:v>
                </c:pt>
                <c:pt idx="2497">
                  <c:v>44041</c:v>
                </c:pt>
                <c:pt idx="2498">
                  <c:v>44042</c:v>
                </c:pt>
                <c:pt idx="2499">
                  <c:v>44043</c:v>
                </c:pt>
                <c:pt idx="2500">
                  <c:v>44046</c:v>
                </c:pt>
                <c:pt idx="2501">
                  <c:v>44047</c:v>
                </c:pt>
                <c:pt idx="2502">
                  <c:v>44048</c:v>
                </c:pt>
                <c:pt idx="2503">
                  <c:v>44049</c:v>
                </c:pt>
                <c:pt idx="2504">
                  <c:v>44050</c:v>
                </c:pt>
                <c:pt idx="2505">
                  <c:v>44053</c:v>
                </c:pt>
                <c:pt idx="2506">
                  <c:v>44054</c:v>
                </c:pt>
                <c:pt idx="2507">
                  <c:v>44055</c:v>
                </c:pt>
                <c:pt idx="2508">
                  <c:v>44056</c:v>
                </c:pt>
                <c:pt idx="2509">
                  <c:v>44057</c:v>
                </c:pt>
                <c:pt idx="2510">
                  <c:v>44060</c:v>
                </c:pt>
                <c:pt idx="2511">
                  <c:v>44061</c:v>
                </c:pt>
                <c:pt idx="2512">
                  <c:v>44062</c:v>
                </c:pt>
                <c:pt idx="2513">
                  <c:v>44063</c:v>
                </c:pt>
                <c:pt idx="2514">
                  <c:v>44064</c:v>
                </c:pt>
                <c:pt idx="2515">
                  <c:v>44067</c:v>
                </c:pt>
                <c:pt idx="2516">
                  <c:v>44068</c:v>
                </c:pt>
                <c:pt idx="2517">
                  <c:v>44069</c:v>
                </c:pt>
                <c:pt idx="2518">
                  <c:v>44070</c:v>
                </c:pt>
                <c:pt idx="2519">
                  <c:v>44071</c:v>
                </c:pt>
                <c:pt idx="2520">
                  <c:v>44074</c:v>
                </c:pt>
                <c:pt idx="2521">
                  <c:v>44075</c:v>
                </c:pt>
                <c:pt idx="2522">
                  <c:v>44076</c:v>
                </c:pt>
                <c:pt idx="2523">
                  <c:v>44077</c:v>
                </c:pt>
                <c:pt idx="2524">
                  <c:v>44078</c:v>
                </c:pt>
                <c:pt idx="2525">
                  <c:v>44081</c:v>
                </c:pt>
                <c:pt idx="2526">
                  <c:v>44082</c:v>
                </c:pt>
                <c:pt idx="2527">
                  <c:v>44083</c:v>
                </c:pt>
                <c:pt idx="2528">
                  <c:v>44084</c:v>
                </c:pt>
                <c:pt idx="2529">
                  <c:v>44085</c:v>
                </c:pt>
                <c:pt idx="2530">
                  <c:v>44088</c:v>
                </c:pt>
                <c:pt idx="2531">
                  <c:v>44089</c:v>
                </c:pt>
                <c:pt idx="2532">
                  <c:v>44090</c:v>
                </c:pt>
                <c:pt idx="2533">
                  <c:v>44091</c:v>
                </c:pt>
                <c:pt idx="2534">
                  <c:v>44092</c:v>
                </c:pt>
                <c:pt idx="2535">
                  <c:v>44095</c:v>
                </c:pt>
                <c:pt idx="2536">
                  <c:v>44096</c:v>
                </c:pt>
                <c:pt idx="2537">
                  <c:v>44097</c:v>
                </c:pt>
                <c:pt idx="2538">
                  <c:v>44098</c:v>
                </c:pt>
                <c:pt idx="2539">
                  <c:v>44099</c:v>
                </c:pt>
                <c:pt idx="2540">
                  <c:v>44102</c:v>
                </c:pt>
                <c:pt idx="2541">
                  <c:v>44103</c:v>
                </c:pt>
                <c:pt idx="2542">
                  <c:v>44104</c:v>
                </c:pt>
                <c:pt idx="2543">
                  <c:v>44105</c:v>
                </c:pt>
                <c:pt idx="2544">
                  <c:v>44106</c:v>
                </c:pt>
                <c:pt idx="2545">
                  <c:v>44109</c:v>
                </c:pt>
                <c:pt idx="2546">
                  <c:v>44110</c:v>
                </c:pt>
                <c:pt idx="2547">
                  <c:v>44111</c:v>
                </c:pt>
                <c:pt idx="2548">
                  <c:v>44112</c:v>
                </c:pt>
                <c:pt idx="2549">
                  <c:v>44113</c:v>
                </c:pt>
                <c:pt idx="2550">
                  <c:v>44116</c:v>
                </c:pt>
                <c:pt idx="2551">
                  <c:v>44117</c:v>
                </c:pt>
                <c:pt idx="2552">
                  <c:v>44118</c:v>
                </c:pt>
                <c:pt idx="2553">
                  <c:v>44119</c:v>
                </c:pt>
                <c:pt idx="2554">
                  <c:v>44120</c:v>
                </c:pt>
                <c:pt idx="2555">
                  <c:v>44123</c:v>
                </c:pt>
                <c:pt idx="2556">
                  <c:v>44124</c:v>
                </c:pt>
                <c:pt idx="2557">
                  <c:v>44125</c:v>
                </c:pt>
                <c:pt idx="2558">
                  <c:v>44126</c:v>
                </c:pt>
                <c:pt idx="2559">
                  <c:v>44127</c:v>
                </c:pt>
                <c:pt idx="2560">
                  <c:v>44130</c:v>
                </c:pt>
                <c:pt idx="2561">
                  <c:v>44131</c:v>
                </c:pt>
                <c:pt idx="2562">
                  <c:v>44132</c:v>
                </c:pt>
                <c:pt idx="2563">
                  <c:v>44133</c:v>
                </c:pt>
                <c:pt idx="2564">
                  <c:v>44134</c:v>
                </c:pt>
                <c:pt idx="2565">
                  <c:v>44137</c:v>
                </c:pt>
                <c:pt idx="2566">
                  <c:v>44138</c:v>
                </c:pt>
                <c:pt idx="2567">
                  <c:v>44139</c:v>
                </c:pt>
                <c:pt idx="2568">
                  <c:v>44140</c:v>
                </c:pt>
                <c:pt idx="2569">
                  <c:v>44141</c:v>
                </c:pt>
                <c:pt idx="2570">
                  <c:v>44144</c:v>
                </c:pt>
                <c:pt idx="2571">
                  <c:v>44145</c:v>
                </c:pt>
                <c:pt idx="2572">
                  <c:v>44146</c:v>
                </c:pt>
                <c:pt idx="2573">
                  <c:v>44147</c:v>
                </c:pt>
                <c:pt idx="2574">
                  <c:v>44148</c:v>
                </c:pt>
                <c:pt idx="2575">
                  <c:v>44151</c:v>
                </c:pt>
                <c:pt idx="2576">
                  <c:v>44152</c:v>
                </c:pt>
                <c:pt idx="2577">
                  <c:v>44153</c:v>
                </c:pt>
                <c:pt idx="2578">
                  <c:v>44154</c:v>
                </c:pt>
                <c:pt idx="2579">
                  <c:v>44155</c:v>
                </c:pt>
                <c:pt idx="2580">
                  <c:v>44158</c:v>
                </c:pt>
                <c:pt idx="2581">
                  <c:v>44159</c:v>
                </c:pt>
                <c:pt idx="2582">
                  <c:v>44160</c:v>
                </c:pt>
                <c:pt idx="2583">
                  <c:v>44161</c:v>
                </c:pt>
                <c:pt idx="2584">
                  <c:v>44162</c:v>
                </c:pt>
                <c:pt idx="2585">
                  <c:v>44165</c:v>
                </c:pt>
                <c:pt idx="2586">
                  <c:v>44166</c:v>
                </c:pt>
                <c:pt idx="2587">
                  <c:v>44167</c:v>
                </c:pt>
                <c:pt idx="2588">
                  <c:v>44168</c:v>
                </c:pt>
                <c:pt idx="2589">
                  <c:v>44169</c:v>
                </c:pt>
                <c:pt idx="2590">
                  <c:v>44172</c:v>
                </c:pt>
                <c:pt idx="2591">
                  <c:v>44173</c:v>
                </c:pt>
                <c:pt idx="2592">
                  <c:v>44174</c:v>
                </c:pt>
                <c:pt idx="2593">
                  <c:v>44175</c:v>
                </c:pt>
                <c:pt idx="2594">
                  <c:v>44176</c:v>
                </c:pt>
                <c:pt idx="2595">
                  <c:v>44179</c:v>
                </c:pt>
                <c:pt idx="2596">
                  <c:v>44180</c:v>
                </c:pt>
                <c:pt idx="2597">
                  <c:v>44181</c:v>
                </c:pt>
                <c:pt idx="2598">
                  <c:v>44182</c:v>
                </c:pt>
                <c:pt idx="2599">
                  <c:v>44183</c:v>
                </c:pt>
                <c:pt idx="2600">
                  <c:v>44186</c:v>
                </c:pt>
                <c:pt idx="2601">
                  <c:v>44187</c:v>
                </c:pt>
                <c:pt idx="2602">
                  <c:v>44188</c:v>
                </c:pt>
                <c:pt idx="2603">
                  <c:v>44189</c:v>
                </c:pt>
                <c:pt idx="2604">
                  <c:v>44190</c:v>
                </c:pt>
                <c:pt idx="2605">
                  <c:v>44193</c:v>
                </c:pt>
                <c:pt idx="2606">
                  <c:v>44194</c:v>
                </c:pt>
                <c:pt idx="2607">
                  <c:v>44195</c:v>
                </c:pt>
                <c:pt idx="2608">
                  <c:v>44196</c:v>
                </c:pt>
                <c:pt idx="2609">
                  <c:v>44197</c:v>
                </c:pt>
                <c:pt idx="2610">
                  <c:v>44200</c:v>
                </c:pt>
                <c:pt idx="2611">
                  <c:v>44201</c:v>
                </c:pt>
                <c:pt idx="2612">
                  <c:v>44202</c:v>
                </c:pt>
                <c:pt idx="2613">
                  <c:v>44203</c:v>
                </c:pt>
                <c:pt idx="2614">
                  <c:v>44204</c:v>
                </c:pt>
                <c:pt idx="2615">
                  <c:v>44207</c:v>
                </c:pt>
                <c:pt idx="2616">
                  <c:v>44208</c:v>
                </c:pt>
                <c:pt idx="2617">
                  <c:v>44209</c:v>
                </c:pt>
                <c:pt idx="2618">
                  <c:v>44210</c:v>
                </c:pt>
                <c:pt idx="2619">
                  <c:v>44211</c:v>
                </c:pt>
                <c:pt idx="2620">
                  <c:v>44214</c:v>
                </c:pt>
                <c:pt idx="2621">
                  <c:v>44215</c:v>
                </c:pt>
                <c:pt idx="2622">
                  <c:v>44216</c:v>
                </c:pt>
                <c:pt idx="2623">
                  <c:v>44217</c:v>
                </c:pt>
                <c:pt idx="2624">
                  <c:v>44218</c:v>
                </c:pt>
                <c:pt idx="2625">
                  <c:v>44221</c:v>
                </c:pt>
                <c:pt idx="2626">
                  <c:v>44222</c:v>
                </c:pt>
                <c:pt idx="2627">
                  <c:v>44223</c:v>
                </c:pt>
                <c:pt idx="2628">
                  <c:v>44224</c:v>
                </c:pt>
                <c:pt idx="2629">
                  <c:v>44225</c:v>
                </c:pt>
                <c:pt idx="2630">
                  <c:v>44228</c:v>
                </c:pt>
                <c:pt idx="2631">
                  <c:v>44229</c:v>
                </c:pt>
                <c:pt idx="2632">
                  <c:v>44230</c:v>
                </c:pt>
                <c:pt idx="2633">
                  <c:v>44231</c:v>
                </c:pt>
                <c:pt idx="2634">
                  <c:v>44232</c:v>
                </c:pt>
                <c:pt idx="2635">
                  <c:v>44235</c:v>
                </c:pt>
                <c:pt idx="2636">
                  <c:v>44236</c:v>
                </c:pt>
                <c:pt idx="2637">
                  <c:v>44237</c:v>
                </c:pt>
                <c:pt idx="2638">
                  <c:v>44238</c:v>
                </c:pt>
                <c:pt idx="2639">
                  <c:v>44239</c:v>
                </c:pt>
                <c:pt idx="2640">
                  <c:v>44242</c:v>
                </c:pt>
                <c:pt idx="2641">
                  <c:v>44243</c:v>
                </c:pt>
                <c:pt idx="2642">
                  <c:v>44244</c:v>
                </c:pt>
                <c:pt idx="2643">
                  <c:v>44245</c:v>
                </c:pt>
                <c:pt idx="2644">
                  <c:v>44246</c:v>
                </c:pt>
                <c:pt idx="2645">
                  <c:v>44249</c:v>
                </c:pt>
                <c:pt idx="2646">
                  <c:v>44250</c:v>
                </c:pt>
                <c:pt idx="2647">
                  <c:v>44251</c:v>
                </c:pt>
                <c:pt idx="2648">
                  <c:v>44252</c:v>
                </c:pt>
                <c:pt idx="2649">
                  <c:v>44253</c:v>
                </c:pt>
                <c:pt idx="2650">
                  <c:v>44256</c:v>
                </c:pt>
                <c:pt idx="2651">
                  <c:v>44257</c:v>
                </c:pt>
                <c:pt idx="2652">
                  <c:v>44258</c:v>
                </c:pt>
                <c:pt idx="2653">
                  <c:v>44259</c:v>
                </c:pt>
                <c:pt idx="2654">
                  <c:v>44260</c:v>
                </c:pt>
                <c:pt idx="2655">
                  <c:v>44263</c:v>
                </c:pt>
                <c:pt idx="2656">
                  <c:v>44264</c:v>
                </c:pt>
                <c:pt idx="2657">
                  <c:v>44265</c:v>
                </c:pt>
                <c:pt idx="2658">
                  <c:v>44266</c:v>
                </c:pt>
                <c:pt idx="2659">
                  <c:v>44267</c:v>
                </c:pt>
                <c:pt idx="2660">
                  <c:v>44270</c:v>
                </c:pt>
                <c:pt idx="2661">
                  <c:v>44271</c:v>
                </c:pt>
                <c:pt idx="2662">
                  <c:v>44272</c:v>
                </c:pt>
                <c:pt idx="2663">
                  <c:v>44273</c:v>
                </c:pt>
                <c:pt idx="2664">
                  <c:v>44274</c:v>
                </c:pt>
                <c:pt idx="2665">
                  <c:v>44277</c:v>
                </c:pt>
                <c:pt idx="2666">
                  <c:v>44278</c:v>
                </c:pt>
                <c:pt idx="2667">
                  <c:v>44279</c:v>
                </c:pt>
                <c:pt idx="2668">
                  <c:v>44280</c:v>
                </c:pt>
                <c:pt idx="2669">
                  <c:v>44281</c:v>
                </c:pt>
                <c:pt idx="2670">
                  <c:v>44284</c:v>
                </c:pt>
                <c:pt idx="2671">
                  <c:v>44285</c:v>
                </c:pt>
                <c:pt idx="2672">
                  <c:v>44286</c:v>
                </c:pt>
                <c:pt idx="2673">
                  <c:v>44287</c:v>
                </c:pt>
                <c:pt idx="2674">
                  <c:v>44288</c:v>
                </c:pt>
                <c:pt idx="2675">
                  <c:v>44291</c:v>
                </c:pt>
                <c:pt idx="2676">
                  <c:v>44292</c:v>
                </c:pt>
                <c:pt idx="2677">
                  <c:v>44293</c:v>
                </c:pt>
                <c:pt idx="2678">
                  <c:v>44294</c:v>
                </c:pt>
                <c:pt idx="2679">
                  <c:v>44295</c:v>
                </c:pt>
                <c:pt idx="2680">
                  <c:v>44298</c:v>
                </c:pt>
                <c:pt idx="2681">
                  <c:v>44299</c:v>
                </c:pt>
                <c:pt idx="2682">
                  <c:v>44300</c:v>
                </c:pt>
                <c:pt idx="2683">
                  <c:v>44301</c:v>
                </c:pt>
                <c:pt idx="2684">
                  <c:v>44302</c:v>
                </c:pt>
                <c:pt idx="2685">
                  <c:v>44305</c:v>
                </c:pt>
                <c:pt idx="2686">
                  <c:v>44306</c:v>
                </c:pt>
                <c:pt idx="2687">
                  <c:v>44307</c:v>
                </c:pt>
                <c:pt idx="2688">
                  <c:v>44308</c:v>
                </c:pt>
                <c:pt idx="2689">
                  <c:v>44309</c:v>
                </c:pt>
                <c:pt idx="2690">
                  <c:v>44312</c:v>
                </c:pt>
                <c:pt idx="2691">
                  <c:v>44313</c:v>
                </c:pt>
                <c:pt idx="2692">
                  <c:v>44314</c:v>
                </c:pt>
                <c:pt idx="2693">
                  <c:v>44315</c:v>
                </c:pt>
                <c:pt idx="2694">
                  <c:v>44316</c:v>
                </c:pt>
                <c:pt idx="2695">
                  <c:v>44319</c:v>
                </c:pt>
                <c:pt idx="2696">
                  <c:v>44320</c:v>
                </c:pt>
                <c:pt idx="2697">
                  <c:v>44321</c:v>
                </c:pt>
                <c:pt idx="2698">
                  <c:v>44322</c:v>
                </c:pt>
                <c:pt idx="2699">
                  <c:v>44323</c:v>
                </c:pt>
                <c:pt idx="2700">
                  <c:v>44326</c:v>
                </c:pt>
                <c:pt idx="2701">
                  <c:v>44327</c:v>
                </c:pt>
                <c:pt idx="2702">
                  <c:v>44328</c:v>
                </c:pt>
                <c:pt idx="2703">
                  <c:v>44329</c:v>
                </c:pt>
                <c:pt idx="2704">
                  <c:v>44330</c:v>
                </c:pt>
                <c:pt idx="2705">
                  <c:v>44333</c:v>
                </c:pt>
                <c:pt idx="2706">
                  <c:v>44334</c:v>
                </c:pt>
                <c:pt idx="2707">
                  <c:v>44335</c:v>
                </c:pt>
                <c:pt idx="2708">
                  <c:v>44336</c:v>
                </c:pt>
                <c:pt idx="2709">
                  <c:v>44337</c:v>
                </c:pt>
                <c:pt idx="2710">
                  <c:v>44340</c:v>
                </c:pt>
                <c:pt idx="2711">
                  <c:v>44341</c:v>
                </c:pt>
                <c:pt idx="2712">
                  <c:v>44342</c:v>
                </c:pt>
                <c:pt idx="2713">
                  <c:v>44343</c:v>
                </c:pt>
                <c:pt idx="2714">
                  <c:v>44344</c:v>
                </c:pt>
                <c:pt idx="2715">
                  <c:v>44347</c:v>
                </c:pt>
                <c:pt idx="2716">
                  <c:v>44348</c:v>
                </c:pt>
                <c:pt idx="2717">
                  <c:v>44349</c:v>
                </c:pt>
                <c:pt idx="2718">
                  <c:v>44350</c:v>
                </c:pt>
                <c:pt idx="2719">
                  <c:v>44351</c:v>
                </c:pt>
                <c:pt idx="2720">
                  <c:v>44354</c:v>
                </c:pt>
                <c:pt idx="2721">
                  <c:v>44355</c:v>
                </c:pt>
                <c:pt idx="2722">
                  <c:v>44356</c:v>
                </c:pt>
                <c:pt idx="2723">
                  <c:v>44357</c:v>
                </c:pt>
                <c:pt idx="2724">
                  <c:v>44358</c:v>
                </c:pt>
                <c:pt idx="2725">
                  <c:v>44361</c:v>
                </c:pt>
                <c:pt idx="2726">
                  <c:v>44362</c:v>
                </c:pt>
                <c:pt idx="2727">
                  <c:v>44363</c:v>
                </c:pt>
                <c:pt idx="2728">
                  <c:v>44364</c:v>
                </c:pt>
                <c:pt idx="2729">
                  <c:v>44365</c:v>
                </c:pt>
                <c:pt idx="2730">
                  <c:v>44368</c:v>
                </c:pt>
                <c:pt idx="2731">
                  <c:v>44369</c:v>
                </c:pt>
                <c:pt idx="2732">
                  <c:v>44370</c:v>
                </c:pt>
                <c:pt idx="2733">
                  <c:v>44371</c:v>
                </c:pt>
                <c:pt idx="2734">
                  <c:v>44372</c:v>
                </c:pt>
                <c:pt idx="2735">
                  <c:v>44375</c:v>
                </c:pt>
                <c:pt idx="2736">
                  <c:v>44376</c:v>
                </c:pt>
                <c:pt idx="2737">
                  <c:v>44377</c:v>
                </c:pt>
                <c:pt idx="2738">
                  <c:v>44378</c:v>
                </c:pt>
                <c:pt idx="2739">
                  <c:v>44379</c:v>
                </c:pt>
                <c:pt idx="2740">
                  <c:v>44382</c:v>
                </c:pt>
                <c:pt idx="2741">
                  <c:v>44383</c:v>
                </c:pt>
                <c:pt idx="2742">
                  <c:v>44384</c:v>
                </c:pt>
                <c:pt idx="2743">
                  <c:v>44385</c:v>
                </c:pt>
                <c:pt idx="2744">
                  <c:v>44386</c:v>
                </c:pt>
                <c:pt idx="2745">
                  <c:v>44389</c:v>
                </c:pt>
                <c:pt idx="2746">
                  <c:v>44390</c:v>
                </c:pt>
                <c:pt idx="2747">
                  <c:v>44391</c:v>
                </c:pt>
                <c:pt idx="2748">
                  <c:v>44392</c:v>
                </c:pt>
                <c:pt idx="2749">
                  <c:v>44393</c:v>
                </c:pt>
                <c:pt idx="2750">
                  <c:v>44396</c:v>
                </c:pt>
                <c:pt idx="2751">
                  <c:v>44397</c:v>
                </c:pt>
                <c:pt idx="2752">
                  <c:v>44398</c:v>
                </c:pt>
                <c:pt idx="2753">
                  <c:v>44399</c:v>
                </c:pt>
                <c:pt idx="2754">
                  <c:v>44400</c:v>
                </c:pt>
                <c:pt idx="2755">
                  <c:v>44403</c:v>
                </c:pt>
                <c:pt idx="2756">
                  <c:v>44404</c:v>
                </c:pt>
                <c:pt idx="2757">
                  <c:v>44405</c:v>
                </c:pt>
                <c:pt idx="2758">
                  <c:v>44406</c:v>
                </c:pt>
                <c:pt idx="2759">
                  <c:v>44407</c:v>
                </c:pt>
                <c:pt idx="2760">
                  <c:v>44410</c:v>
                </c:pt>
                <c:pt idx="2761">
                  <c:v>44411</c:v>
                </c:pt>
                <c:pt idx="2762">
                  <c:v>44412</c:v>
                </c:pt>
                <c:pt idx="2763">
                  <c:v>44413</c:v>
                </c:pt>
                <c:pt idx="2764">
                  <c:v>44414</c:v>
                </c:pt>
                <c:pt idx="2765">
                  <c:v>44417</c:v>
                </c:pt>
                <c:pt idx="2766">
                  <c:v>44418</c:v>
                </c:pt>
                <c:pt idx="2767">
                  <c:v>44419</c:v>
                </c:pt>
                <c:pt idx="2768">
                  <c:v>44420</c:v>
                </c:pt>
                <c:pt idx="2769">
                  <c:v>44421</c:v>
                </c:pt>
                <c:pt idx="2770">
                  <c:v>44424</c:v>
                </c:pt>
                <c:pt idx="2771">
                  <c:v>44425</c:v>
                </c:pt>
                <c:pt idx="2772">
                  <c:v>44426</c:v>
                </c:pt>
                <c:pt idx="2773">
                  <c:v>44427</c:v>
                </c:pt>
                <c:pt idx="2774">
                  <c:v>44428</c:v>
                </c:pt>
                <c:pt idx="2775">
                  <c:v>44431</c:v>
                </c:pt>
                <c:pt idx="2776">
                  <c:v>44432</c:v>
                </c:pt>
                <c:pt idx="2777">
                  <c:v>44433</c:v>
                </c:pt>
                <c:pt idx="2778">
                  <c:v>44434</c:v>
                </c:pt>
                <c:pt idx="2779">
                  <c:v>44435</c:v>
                </c:pt>
                <c:pt idx="2780">
                  <c:v>44438</c:v>
                </c:pt>
                <c:pt idx="2781">
                  <c:v>44439</c:v>
                </c:pt>
                <c:pt idx="2782">
                  <c:v>44440</c:v>
                </c:pt>
                <c:pt idx="2783">
                  <c:v>44441</c:v>
                </c:pt>
                <c:pt idx="2784">
                  <c:v>44442</c:v>
                </c:pt>
                <c:pt idx="2785">
                  <c:v>44445</c:v>
                </c:pt>
                <c:pt idx="2786">
                  <c:v>44446</c:v>
                </c:pt>
                <c:pt idx="2787">
                  <c:v>44447</c:v>
                </c:pt>
                <c:pt idx="2788">
                  <c:v>44448</c:v>
                </c:pt>
                <c:pt idx="2789">
                  <c:v>44449</c:v>
                </c:pt>
                <c:pt idx="2790">
                  <c:v>44452</c:v>
                </c:pt>
                <c:pt idx="2791">
                  <c:v>44453</c:v>
                </c:pt>
                <c:pt idx="2792">
                  <c:v>44454</c:v>
                </c:pt>
                <c:pt idx="2793">
                  <c:v>44455</c:v>
                </c:pt>
                <c:pt idx="2794">
                  <c:v>44456</c:v>
                </c:pt>
                <c:pt idx="2795">
                  <c:v>44459</c:v>
                </c:pt>
                <c:pt idx="2796">
                  <c:v>44460</c:v>
                </c:pt>
                <c:pt idx="2797">
                  <c:v>44461</c:v>
                </c:pt>
                <c:pt idx="2798">
                  <c:v>44462</c:v>
                </c:pt>
                <c:pt idx="2799">
                  <c:v>44463</c:v>
                </c:pt>
                <c:pt idx="2800">
                  <c:v>44466</c:v>
                </c:pt>
                <c:pt idx="2801">
                  <c:v>44467</c:v>
                </c:pt>
                <c:pt idx="2802">
                  <c:v>44468</c:v>
                </c:pt>
                <c:pt idx="2803">
                  <c:v>44469</c:v>
                </c:pt>
                <c:pt idx="2804">
                  <c:v>44470</c:v>
                </c:pt>
                <c:pt idx="2805">
                  <c:v>44473</c:v>
                </c:pt>
                <c:pt idx="2806">
                  <c:v>44474</c:v>
                </c:pt>
                <c:pt idx="2807">
                  <c:v>44475</c:v>
                </c:pt>
                <c:pt idx="2808">
                  <c:v>44476</c:v>
                </c:pt>
                <c:pt idx="2809">
                  <c:v>44477</c:v>
                </c:pt>
                <c:pt idx="2810">
                  <c:v>44480</c:v>
                </c:pt>
                <c:pt idx="2811">
                  <c:v>44481</c:v>
                </c:pt>
                <c:pt idx="2812">
                  <c:v>44482</c:v>
                </c:pt>
                <c:pt idx="2813">
                  <c:v>44483</c:v>
                </c:pt>
                <c:pt idx="2814">
                  <c:v>44484</c:v>
                </c:pt>
                <c:pt idx="2815">
                  <c:v>44487</c:v>
                </c:pt>
                <c:pt idx="2816">
                  <c:v>44488</c:v>
                </c:pt>
                <c:pt idx="2817">
                  <c:v>44489</c:v>
                </c:pt>
                <c:pt idx="2818">
                  <c:v>44490</c:v>
                </c:pt>
                <c:pt idx="2819">
                  <c:v>44491</c:v>
                </c:pt>
                <c:pt idx="2820">
                  <c:v>44494</c:v>
                </c:pt>
                <c:pt idx="2821">
                  <c:v>44495</c:v>
                </c:pt>
                <c:pt idx="2822">
                  <c:v>44496</c:v>
                </c:pt>
                <c:pt idx="2823">
                  <c:v>44497</c:v>
                </c:pt>
                <c:pt idx="2824">
                  <c:v>44498</c:v>
                </c:pt>
                <c:pt idx="2825">
                  <c:v>44501</c:v>
                </c:pt>
                <c:pt idx="2826">
                  <c:v>44502</c:v>
                </c:pt>
                <c:pt idx="2827">
                  <c:v>44503</c:v>
                </c:pt>
                <c:pt idx="2828">
                  <c:v>44504</c:v>
                </c:pt>
                <c:pt idx="2829">
                  <c:v>44505</c:v>
                </c:pt>
                <c:pt idx="2830">
                  <c:v>44508</c:v>
                </c:pt>
                <c:pt idx="2831">
                  <c:v>44509</c:v>
                </c:pt>
                <c:pt idx="2832">
                  <c:v>44510</c:v>
                </c:pt>
                <c:pt idx="2833">
                  <c:v>44511</c:v>
                </c:pt>
                <c:pt idx="2834">
                  <c:v>44512</c:v>
                </c:pt>
                <c:pt idx="2835">
                  <c:v>44515</c:v>
                </c:pt>
                <c:pt idx="2836">
                  <c:v>44516</c:v>
                </c:pt>
                <c:pt idx="2837">
                  <c:v>44517</c:v>
                </c:pt>
                <c:pt idx="2838">
                  <c:v>44518</c:v>
                </c:pt>
                <c:pt idx="2839">
                  <c:v>44519</c:v>
                </c:pt>
                <c:pt idx="2840">
                  <c:v>44522</c:v>
                </c:pt>
                <c:pt idx="2841">
                  <c:v>44523</c:v>
                </c:pt>
                <c:pt idx="2842">
                  <c:v>44524</c:v>
                </c:pt>
                <c:pt idx="2843">
                  <c:v>44525</c:v>
                </c:pt>
                <c:pt idx="2844">
                  <c:v>44526</c:v>
                </c:pt>
                <c:pt idx="2845">
                  <c:v>44529</c:v>
                </c:pt>
                <c:pt idx="2846">
                  <c:v>44530</c:v>
                </c:pt>
                <c:pt idx="2847">
                  <c:v>44531</c:v>
                </c:pt>
                <c:pt idx="2848">
                  <c:v>44532</c:v>
                </c:pt>
                <c:pt idx="2849">
                  <c:v>44533</c:v>
                </c:pt>
                <c:pt idx="2850">
                  <c:v>44536</c:v>
                </c:pt>
                <c:pt idx="2851">
                  <c:v>44537</c:v>
                </c:pt>
                <c:pt idx="2852">
                  <c:v>44538</c:v>
                </c:pt>
                <c:pt idx="2853">
                  <c:v>44539</c:v>
                </c:pt>
                <c:pt idx="2854">
                  <c:v>44540</c:v>
                </c:pt>
                <c:pt idx="2855">
                  <c:v>44543</c:v>
                </c:pt>
                <c:pt idx="2856">
                  <c:v>44544</c:v>
                </c:pt>
                <c:pt idx="2857">
                  <c:v>44545</c:v>
                </c:pt>
                <c:pt idx="2858">
                  <c:v>44546</c:v>
                </c:pt>
                <c:pt idx="2859">
                  <c:v>44547</c:v>
                </c:pt>
                <c:pt idx="2860">
                  <c:v>44550</c:v>
                </c:pt>
                <c:pt idx="2861">
                  <c:v>44551</c:v>
                </c:pt>
                <c:pt idx="2862">
                  <c:v>44552</c:v>
                </c:pt>
                <c:pt idx="2863">
                  <c:v>44553</c:v>
                </c:pt>
                <c:pt idx="2864">
                  <c:v>44554</c:v>
                </c:pt>
                <c:pt idx="2865">
                  <c:v>44557</c:v>
                </c:pt>
                <c:pt idx="2866">
                  <c:v>44558</c:v>
                </c:pt>
                <c:pt idx="2867">
                  <c:v>44559</c:v>
                </c:pt>
                <c:pt idx="2868">
                  <c:v>44560</c:v>
                </c:pt>
                <c:pt idx="2869">
                  <c:v>44561</c:v>
                </c:pt>
                <c:pt idx="2870">
                  <c:v>44564</c:v>
                </c:pt>
                <c:pt idx="2871">
                  <c:v>44565</c:v>
                </c:pt>
                <c:pt idx="2872">
                  <c:v>44566</c:v>
                </c:pt>
                <c:pt idx="2873">
                  <c:v>44567</c:v>
                </c:pt>
                <c:pt idx="2874">
                  <c:v>44568</c:v>
                </c:pt>
                <c:pt idx="2875">
                  <c:v>44571</c:v>
                </c:pt>
                <c:pt idx="2876">
                  <c:v>44572</c:v>
                </c:pt>
                <c:pt idx="2877">
                  <c:v>44573</c:v>
                </c:pt>
                <c:pt idx="2878">
                  <c:v>44574</c:v>
                </c:pt>
                <c:pt idx="2879">
                  <c:v>44575</c:v>
                </c:pt>
                <c:pt idx="2880">
                  <c:v>44578</c:v>
                </c:pt>
                <c:pt idx="2881">
                  <c:v>44579</c:v>
                </c:pt>
                <c:pt idx="2882">
                  <c:v>44580</c:v>
                </c:pt>
                <c:pt idx="2883">
                  <c:v>44581</c:v>
                </c:pt>
                <c:pt idx="2884">
                  <c:v>44582</c:v>
                </c:pt>
                <c:pt idx="2885">
                  <c:v>44585</c:v>
                </c:pt>
                <c:pt idx="2886">
                  <c:v>44586</c:v>
                </c:pt>
                <c:pt idx="2887">
                  <c:v>44587</c:v>
                </c:pt>
                <c:pt idx="2888">
                  <c:v>44588</c:v>
                </c:pt>
                <c:pt idx="2889">
                  <c:v>44589</c:v>
                </c:pt>
                <c:pt idx="2890">
                  <c:v>44592</c:v>
                </c:pt>
                <c:pt idx="2891">
                  <c:v>44593</c:v>
                </c:pt>
                <c:pt idx="2892">
                  <c:v>44594</c:v>
                </c:pt>
                <c:pt idx="2893">
                  <c:v>44595</c:v>
                </c:pt>
                <c:pt idx="2894">
                  <c:v>44596</c:v>
                </c:pt>
                <c:pt idx="2895">
                  <c:v>44599</c:v>
                </c:pt>
                <c:pt idx="2896">
                  <c:v>44600</c:v>
                </c:pt>
                <c:pt idx="2897">
                  <c:v>44601</c:v>
                </c:pt>
                <c:pt idx="2898">
                  <c:v>44602</c:v>
                </c:pt>
                <c:pt idx="2899">
                  <c:v>44603</c:v>
                </c:pt>
                <c:pt idx="2900">
                  <c:v>44606</c:v>
                </c:pt>
                <c:pt idx="2901">
                  <c:v>44607</c:v>
                </c:pt>
                <c:pt idx="2902">
                  <c:v>44608</c:v>
                </c:pt>
                <c:pt idx="2903">
                  <c:v>44609</c:v>
                </c:pt>
                <c:pt idx="2904">
                  <c:v>44610</c:v>
                </c:pt>
                <c:pt idx="2905">
                  <c:v>44613</c:v>
                </c:pt>
                <c:pt idx="2906">
                  <c:v>44614</c:v>
                </c:pt>
                <c:pt idx="2907">
                  <c:v>44615</c:v>
                </c:pt>
                <c:pt idx="2908">
                  <c:v>44616</c:v>
                </c:pt>
                <c:pt idx="2909">
                  <c:v>44617</c:v>
                </c:pt>
                <c:pt idx="2910">
                  <c:v>44620</c:v>
                </c:pt>
                <c:pt idx="2911">
                  <c:v>44621</c:v>
                </c:pt>
                <c:pt idx="2912">
                  <c:v>44622</c:v>
                </c:pt>
                <c:pt idx="2913">
                  <c:v>44623</c:v>
                </c:pt>
                <c:pt idx="2914">
                  <c:v>44624</c:v>
                </c:pt>
                <c:pt idx="2915">
                  <c:v>44627</c:v>
                </c:pt>
                <c:pt idx="2916">
                  <c:v>44628</c:v>
                </c:pt>
                <c:pt idx="2917">
                  <c:v>44629</c:v>
                </c:pt>
                <c:pt idx="2918">
                  <c:v>44630</c:v>
                </c:pt>
                <c:pt idx="2919">
                  <c:v>44631</c:v>
                </c:pt>
                <c:pt idx="2920">
                  <c:v>44634</c:v>
                </c:pt>
                <c:pt idx="2921">
                  <c:v>44635</c:v>
                </c:pt>
                <c:pt idx="2922">
                  <c:v>44636</c:v>
                </c:pt>
                <c:pt idx="2923">
                  <c:v>44637</c:v>
                </c:pt>
                <c:pt idx="2924">
                  <c:v>44638</c:v>
                </c:pt>
                <c:pt idx="2925">
                  <c:v>44641</c:v>
                </c:pt>
                <c:pt idx="2926">
                  <c:v>44642</c:v>
                </c:pt>
                <c:pt idx="2927">
                  <c:v>44643</c:v>
                </c:pt>
                <c:pt idx="2928">
                  <c:v>44644</c:v>
                </c:pt>
                <c:pt idx="2929">
                  <c:v>44645</c:v>
                </c:pt>
                <c:pt idx="2930">
                  <c:v>44648</c:v>
                </c:pt>
                <c:pt idx="2931">
                  <c:v>44649</c:v>
                </c:pt>
                <c:pt idx="2932">
                  <c:v>44650</c:v>
                </c:pt>
                <c:pt idx="2933">
                  <c:v>44651</c:v>
                </c:pt>
                <c:pt idx="2934">
                  <c:v>44652</c:v>
                </c:pt>
                <c:pt idx="2935">
                  <c:v>44655</c:v>
                </c:pt>
                <c:pt idx="2936">
                  <c:v>44656</c:v>
                </c:pt>
                <c:pt idx="2937">
                  <c:v>44657</c:v>
                </c:pt>
                <c:pt idx="2938">
                  <c:v>44658</c:v>
                </c:pt>
                <c:pt idx="2939">
                  <c:v>44659</c:v>
                </c:pt>
                <c:pt idx="2940">
                  <c:v>44662</c:v>
                </c:pt>
                <c:pt idx="2941">
                  <c:v>44663</c:v>
                </c:pt>
                <c:pt idx="2942">
                  <c:v>44664</c:v>
                </c:pt>
                <c:pt idx="2943">
                  <c:v>44665</c:v>
                </c:pt>
                <c:pt idx="2944">
                  <c:v>44666</c:v>
                </c:pt>
                <c:pt idx="2945">
                  <c:v>44669</c:v>
                </c:pt>
                <c:pt idx="2946">
                  <c:v>44670</c:v>
                </c:pt>
                <c:pt idx="2947">
                  <c:v>44671</c:v>
                </c:pt>
                <c:pt idx="2948">
                  <c:v>44672</c:v>
                </c:pt>
                <c:pt idx="2949">
                  <c:v>44673</c:v>
                </c:pt>
                <c:pt idx="2950">
                  <c:v>44676</c:v>
                </c:pt>
                <c:pt idx="2951">
                  <c:v>44677</c:v>
                </c:pt>
                <c:pt idx="2952">
                  <c:v>44678</c:v>
                </c:pt>
                <c:pt idx="2953">
                  <c:v>44679</c:v>
                </c:pt>
                <c:pt idx="2954">
                  <c:v>44680</c:v>
                </c:pt>
                <c:pt idx="2955">
                  <c:v>44683</c:v>
                </c:pt>
                <c:pt idx="2956">
                  <c:v>44684</c:v>
                </c:pt>
                <c:pt idx="2957">
                  <c:v>44685</c:v>
                </c:pt>
                <c:pt idx="2958">
                  <c:v>44686</c:v>
                </c:pt>
                <c:pt idx="2959">
                  <c:v>44687</c:v>
                </c:pt>
                <c:pt idx="2960">
                  <c:v>44690</c:v>
                </c:pt>
                <c:pt idx="2961">
                  <c:v>44691</c:v>
                </c:pt>
                <c:pt idx="2962">
                  <c:v>44692</c:v>
                </c:pt>
                <c:pt idx="2963">
                  <c:v>44693</c:v>
                </c:pt>
                <c:pt idx="2964">
                  <c:v>44694</c:v>
                </c:pt>
                <c:pt idx="2965">
                  <c:v>44697</c:v>
                </c:pt>
                <c:pt idx="2966">
                  <c:v>44698</c:v>
                </c:pt>
                <c:pt idx="2967">
                  <c:v>44699</c:v>
                </c:pt>
                <c:pt idx="2968">
                  <c:v>44700</c:v>
                </c:pt>
                <c:pt idx="2969">
                  <c:v>44701</c:v>
                </c:pt>
                <c:pt idx="2970">
                  <c:v>44704</c:v>
                </c:pt>
                <c:pt idx="2971">
                  <c:v>44705</c:v>
                </c:pt>
                <c:pt idx="2972">
                  <c:v>44706</c:v>
                </c:pt>
                <c:pt idx="2973">
                  <c:v>44707</c:v>
                </c:pt>
                <c:pt idx="2974">
                  <c:v>44708</c:v>
                </c:pt>
                <c:pt idx="2975">
                  <c:v>44711</c:v>
                </c:pt>
                <c:pt idx="2976">
                  <c:v>44712</c:v>
                </c:pt>
                <c:pt idx="2977">
                  <c:v>44713</c:v>
                </c:pt>
                <c:pt idx="2978">
                  <c:v>44714</c:v>
                </c:pt>
                <c:pt idx="2979">
                  <c:v>44715</c:v>
                </c:pt>
                <c:pt idx="2980">
                  <c:v>44718</c:v>
                </c:pt>
                <c:pt idx="2981">
                  <c:v>44719</c:v>
                </c:pt>
                <c:pt idx="2982">
                  <c:v>44720</c:v>
                </c:pt>
                <c:pt idx="2983">
                  <c:v>44721</c:v>
                </c:pt>
                <c:pt idx="2984">
                  <c:v>44722</c:v>
                </c:pt>
                <c:pt idx="2985">
                  <c:v>44725</c:v>
                </c:pt>
                <c:pt idx="2986">
                  <c:v>44726</c:v>
                </c:pt>
                <c:pt idx="2987">
                  <c:v>44727</c:v>
                </c:pt>
                <c:pt idx="2988">
                  <c:v>44728</c:v>
                </c:pt>
                <c:pt idx="2989">
                  <c:v>44729</c:v>
                </c:pt>
                <c:pt idx="2990">
                  <c:v>44732</c:v>
                </c:pt>
                <c:pt idx="2991">
                  <c:v>44733</c:v>
                </c:pt>
                <c:pt idx="2992">
                  <c:v>44734</c:v>
                </c:pt>
                <c:pt idx="2993">
                  <c:v>44735</c:v>
                </c:pt>
                <c:pt idx="2994">
                  <c:v>44736</c:v>
                </c:pt>
                <c:pt idx="2995">
                  <c:v>44739</c:v>
                </c:pt>
                <c:pt idx="2996">
                  <c:v>44740</c:v>
                </c:pt>
                <c:pt idx="2997">
                  <c:v>44741</c:v>
                </c:pt>
                <c:pt idx="2998">
                  <c:v>44742</c:v>
                </c:pt>
                <c:pt idx="2999">
                  <c:v>44743</c:v>
                </c:pt>
                <c:pt idx="3000">
                  <c:v>44746</c:v>
                </c:pt>
                <c:pt idx="3001">
                  <c:v>44747</c:v>
                </c:pt>
                <c:pt idx="3002">
                  <c:v>44748</c:v>
                </c:pt>
                <c:pt idx="3003">
                  <c:v>44749</c:v>
                </c:pt>
                <c:pt idx="3004">
                  <c:v>44750</c:v>
                </c:pt>
                <c:pt idx="3005">
                  <c:v>44753</c:v>
                </c:pt>
                <c:pt idx="3006">
                  <c:v>44754</c:v>
                </c:pt>
                <c:pt idx="3007">
                  <c:v>44755</c:v>
                </c:pt>
                <c:pt idx="3008">
                  <c:v>44756</c:v>
                </c:pt>
                <c:pt idx="3009">
                  <c:v>44757</c:v>
                </c:pt>
                <c:pt idx="3010">
                  <c:v>44760</c:v>
                </c:pt>
                <c:pt idx="3011">
                  <c:v>44761</c:v>
                </c:pt>
                <c:pt idx="3012">
                  <c:v>44762</c:v>
                </c:pt>
                <c:pt idx="3013">
                  <c:v>44763</c:v>
                </c:pt>
                <c:pt idx="3014">
                  <c:v>44764</c:v>
                </c:pt>
                <c:pt idx="3015">
                  <c:v>44767</c:v>
                </c:pt>
                <c:pt idx="3016">
                  <c:v>44768</c:v>
                </c:pt>
                <c:pt idx="3017">
                  <c:v>44769</c:v>
                </c:pt>
                <c:pt idx="3018">
                  <c:v>44770</c:v>
                </c:pt>
                <c:pt idx="3019">
                  <c:v>44771</c:v>
                </c:pt>
                <c:pt idx="3020">
                  <c:v>44774</c:v>
                </c:pt>
                <c:pt idx="3021">
                  <c:v>44775</c:v>
                </c:pt>
                <c:pt idx="3022">
                  <c:v>44776</c:v>
                </c:pt>
                <c:pt idx="3023">
                  <c:v>44777</c:v>
                </c:pt>
                <c:pt idx="3024">
                  <c:v>44778</c:v>
                </c:pt>
                <c:pt idx="3025">
                  <c:v>44781</c:v>
                </c:pt>
                <c:pt idx="3026">
                  <c:v>44782</c:v>
                </c:pt>
                <c:pt idx="3027">
                  <c:v>44783</c:v>
                </c:pt>
                <c:pt idx="3028">
                  <c:v>44784</c:v>
                </c:pt>
                <c:pt idx="3029">
                  <c:v>44785</c:v>
                </c:pt>
                <c:pt idx="3030">
                  <c:v>44788</c:v>
                </c:pt>
                <c:pt idx="3031">
                  <c:v>44789</c:v>
                </c:pt>
                <c:pt idx="3032">
                  <c:v>44790</c:v>
                </c:pt>
                <c:pt idx="3033">
                  <c:v>44791</c:v>
                </c:pt>
                <c:pt idx="3034">
                  <c:v>44792</c:v>
                </c:pt>
                <c:pt idx="3035">
                  <c:v>44795</c:v>
                </c:pt>
                <c:pt idx="3036">
                  <c:v>44796</c:v>
                </c:pt>
                <c:pt idx="3037">
                  <c:v>44797</c:v>
                </c:pt>
                <c:pt idx="3038">
                  <c:v>44798</c:v>
                </c:pt>
                <c:pt idx="3039">
                  <c:v>44799</c:v>
                </c:pt>
                <c:pt idx="3040">
                  <c:v>44802</c:v>
                </c:pt>
                <c:pt idx="3041">
                  <c:v>44803</c:v>
                </c:pt>
                <c:pt idx="3042">
                  <c:v>44804</c:v>
                </c:pt>
                <c:pt idx="3043">
                  <c:v>44805</c:v>
                </c:pt>
                <c:pt idx="3044">
                  <c:v>44806</c:v>
                </c:pt>
                <c:pt idx="3045">
                  <c:v>44809</c:v>
                </c:pt>
                <c:pt idx="3046">
                  <c:v>44810</c:v>
                </c:pt>
                <c:pt idx="3047">
                  <c:v>44811</c:v>
                </c:pt>
                <c:pt idx="3048">
                  <c:v>44812</c:v>
                </c:pt>
                <c:pt idx="3049">
                  <c:v>44813</c:v>
                </c:pt>
                <c:pt idx="3050">
                  <c:v>44816</c:v>
                </c:pt>
                <c:pt idx="3051">
                  <c:v>44817</c:v>
                </c:pt>
                <c:pt idx="3052">
                  <c:v>44818</c:v>
                </c:pt>
                <c:pt idx="3053">
                  <c:v>44819</c:v>
                </c:pt>
                <c:pt idx="3054">
                  <c:v>44820</c:v>
                </c:pt>
                <c:pt idx="3055">
                  <c:v>44823</c:v>
                </c:pt>
                <c:pt idx="3056">
                  <c:v>44824</c:v>
                </c:pt>
                <c:pt idx="3057">
                  <c:v>44825</c:v>
                </c:pt>
                <c:pt idx="3058">
                  <c:v>44826</c:v>
                </c:pt>
                <c:pt idx="3059">
                  <c:v>44827</c:v>
                </c:pt>
                <c:pt idx="3060">
                  <c:v>44830</c:v>
                </c:pt>
                <c:pt idx="3061">
                  <c:v>44831</c:v>
                </c:pt>
                <c:pt idx="3062">
                  <c:v>44832</c:v>
                </c:pt>
                <c:pt idx="3063">
                  <c:v>44833</c:v>
                </c:pt>
                <c:pt idx="3064">
                  <c:v>44834</c:v>
                </c:pt>
                <c:pt idx="3065">
                  <c:v>44837</c:v>
                </c:pt>
                <c:pt idx="3066">
                  <c:v>44838</c:v>
                </c:pt>
                <c:pt idx="3067">
                  <c:v>44839</c:v>
                </c:pt>
                <c:pt idx="3068">
                  <c:v>44840</c:v>
                </c:pt>
                <c:pt idx="3069">
                  <c:v>44841</c:v>
                </c:pt>
                <c:pt idx="3070">
                  <c:v>44844</c:v>
                </c:pt>
                <c:pt idx="3071">
                  <c:v>44845</c:v>
                </c:pt>
                <c:pt idx="3072">
                  <c:v>44846</c:v>
                </c:pt>
                <c:pt idx="3073">
                  <c:v>44847</c:v>
                </c:pt>
                <c:pt idx="3074">
                  <c:v>44848</c:v>
                </c:pt>
                <c:pt idx="3075">
                  <c:v>44851</c:v>
                </c:pt>
                <c:pt idx="3076">
                  <c:v>44852</c:v>
                </c:pt>
                <c:pt idx="3077">
                  <c:v>44853</c:v>
                </c:pt>
                <c:pt idx="3078">
                  <c:v>44854</c:v>
                </c:pt>
                <c:pt idx="3079">
                  <c:v>44855</c:v>
                </c:pt>
                <c:pt idx="3080">
                  <c:v>44858</c:v>
                </c:pt>
                <c:pt idx="3081">
                  <c:v>44859</c:v>
                </c:pt>
                <c:pt idx="3082">
                  <c:v>44860</c:v>
                </c:pt>
                <c:pt idx="3083">
                  <c:v>44861</c:v>
                </c:pt>
                <c:pt idx="3084">
                  <c:v>44862</c:v>
                </c:pt>
                <c:pt idx="3085">
                  <c:v>44865</c:v>
                </c:pt>
                <c:pt idx="3086">
                  <c:v>44866</c:v>
                </c:pt>
                <c:pt idx="3087">
                  <c:v>44867</c:v>
                </c:pt>
                <c:pt idx="3088">
                  <c:v>44868</c:v>
                </c:pt>
                <c:pt idx="3089">
                  <c:v>44869</c:v>
                </c:pt>
                <c:pt idx="3090">
                  <c:v>44872</c:v>
                </c:pt>
                <c:pt idx="3091">
                  <c:v>44873</c:v>
                </c:pt>
                <c:pt idx="3092">
                  <c:v>44874</c:v>
                </c:pt>
                <c:pt idx="3093">
                  <c:v>44875</c:v>
                </c:pt>
                <c:pt idx="3094">
                  <c:v>44876</c:v>
                </c:pt>
                <c:pt idx="3095">
                  <c:v>44879</c:v>
                </c:pt>
                <c:pt idx="3096">
                  <c:v>44880</c:v>
                </c:pt>
                <c:pt idx="3097">
                  <c:v>44881</c:v>
                </c:pt>
                <c:pt idx="3098">
                  <c:v>44882</c:v>
                </c:pt>
                <c:pt idx="3099">
                  <c:v>44883</c:v>
                </c:pt>
                <c:pt idx="3100">
                  <c:v>44886</c:v>
                </c:pt>
                <c:pt idx="3101">
                  <c:v>44887</c:v>
                </c:pt>
                <c:pt idx="3102">
                  <c:v>44888</c:v>
                </c:pt>
                <c:pt idx="3103">
                  <c:v>44889</c:v>
                </c:pt>
                <c:pt idx="3104">
                  <c:v>44890</c:v>
                </c:pt>
                <c:pt idx="3105">
                  <c:v>44893</c:v>
                </c:pt>
                <c:pt idx="3106">
                  <c:v>44894</c:v>
                </c:pt>
                <c:pt idx="3107">
                  <c:v>44895</c:v>
                </c:pt>
                <c:pt idx="3108">
                  <c:v>44896</c:v>
                </c:pt>
                <c:pt idx="3109">
                  <c:v>44897</c:v>
                </c:pt>
                <c:pt idx="3110">
                  <c:v>44900</c:v>
                </c:pt>
                <c:pt idx="3111">
                  <c:v>44901</c:v>
                </c:pt>
                <c:pt idx="3112">
                  <c:v>44902</c:v>
                </c:pt>
                <c:pt idx="3113">
                  <c:v>44903</c:v>
                </c:pt>
                <c:pt idx="3114">
                  <c:v>44904</c:v>
                </c:pt>
                <c:pt idx="3115">
                  <c:v>44907</c:v>
                </c:pt>
                <c:pt idx="3116">
                  <c:v>44908</c:v>
                </c:pt>
                <c:pt idx="3117">
                  <c:v>44909</c:v>
                </c:pt>
                <c:pt idx="3118">
                  <c:v>44910</c:v>
                </c:pt>
                <c:pt idx="3119">
                  <c:v>44911</c:v>
                </c:pt>
                <c:pt idx="3120">
                  <c:v>44914</c:v>
                </c:pt>
                <c:pt idx="3121">
                  <c:v>44915</c:v>
                </c:pt>
                <c:pt idx="3122">
                  <c:v>44916</c:v>
                </c:pt>
                <c:pt idx="3123">
                  <c:v>44917</c:v>
                </c:pt>
                <c:pt idx="3124">
                  <c:v>44918</c:v>
                </c:pt>
                <c:pt idx="3125">
                  <c:v>44921</c:v>
                </c:pt>
                <c:pt idx="3126">
                  <c:v>44922</c:v>
                </c:pt>
                <c:pt idx="3127">
                  <c:v>44923</c:v>
                </c:pt>
                <c:pt idx="3128">
                  <c:v>44924</c:v>
                </c:pt>
                <c:pt idx="3129">
                  <c:v>44925</c:v>
                </c:pt>
                <c:pt idx="3130">
                  <c:v>44928</c:v>
                </c:pt>
                <c:pt idx="3131">
                  <c:v>44929</c:v>
                </c:pt>
                <c:pt idx="3132">
                  <c:v>44930</c:v>
                </c:pt>
                <c:pt idx="3133">
                  <c:v>44931</c:v>
                </c:pt>
                <c:pt idx="3134">
                  <c:v>44932</c:v>
                </c:pt>
                <c:pt idx="3135">
                  <c:v>44935</c:v>
                </c:pt>
                <c:pt idx="3136">
                  <c:v>44936</c:v>
                </c:pt>
                <c:pt idx="3137">
                  <c:v>44937</c:v>
                </c:pt>
                <c:pt idx="3138">
                  <c:v>44938</c:v>
                </c:pt>
                <c:pt idx="3139">
                  <c:v>44939</c:v>
                </c:pt>
                <c:pt idx="3140">
                  <c:v>44942</c:v>
                </c:pt>
                <c:pt idx="3141">
                  <c:v>44943</c:v>
                </c:pt>
                <c:pt idx="3142">
                  <c:v>44944</c:v>
                </c:pt>
                <c:pt idx="3143">
                  <c:v>44945</c:v>
                </c:pt>
                <c:pt idx="3144">
                  <c:v>44946</c:v>
                </c:pt>
                <c:pt idx="3145">
                  <c:v>44949</c:v>
                </c:pt>
                <c:pt idx="3146">
                  <c:v>44950</c:v>
                </c:pt>
                <c:pt idx="3147">
                  <c:v>44951</c:v>
                </c:pt>
                <c:pt idx="3148">
                  <c:v>44952</c:v>
                </c:pt>
                <c:pt idx="3149">
                  <c:v>44953</c:v>
                </c:pt>
                <c:pt idx="3150">
                  <c:v>44956</c:v>
                </c:pt>
                <c:pt idx="3151">
                  <c:v>44957</c:v>
                </c:pt>
                <c:pt idx="3152">
                  <c:v>44958</c:v>
                </c:pt>
                <c:pt idx="3153">
                  <c:v>44959</c:v>
                </c:pt>
                <c:pt idx="3154">
                  <c:v>44960</c:v>
                </c:pt>
                <c:pt idx="3155">
                  <c:v>44963</c:v>
                </c:pt>
                <c:pt idx="3156">
                  <c:v>44964</c:v>
                </c:pt>
                <c:pt idx="3157">
                  <c:v>44965</c:v>
                </c:pt>
                <c:pt idx="3158">
                  <c:v>44966</c:v>
                </c:pt>
                <c:pt idx="3159">
                  <c:v>44967</c:v>
                </c:pt>
                <c:pt idx="3160">
                  <c:v>44970</c:v>
                </c:pt>
                <c:pt idx="3161">
                  <c:v>44971</c:v>
                </c:pt>
                <c:pt idx="3162">
                  <c:v>44972</c:v>
                </c:pt>
                <c:pt idx="3163">
                  <c:v>44973</c:v>
                </c:pt>
                <c:pt idx="3164">
                  <c:v>44974</c:v>
                </c:pt>
                <c:pt idx="3165">
                  <c:v>44977</c:v>
                </c:pt>
                <c:pt idx="3166">
                  <c:v>44978</c:v>
                </c:pt>
                <c:pt idx="3167">
                  <c:v>44979</c:v>
                </c:pt>
                <c:pt idx="3168">
                  <c:v>44980</c:v>
                </c:pt>
                <c:pt idx="3169">
                  <c:v>44981</c:v>
                </c:pt>
                <c:pt idx="3170">
                  <c:v>44984</c:v>
                </c:pt>
                <c:pt idx="3171">
                  <c:v>44985</c:v>
                </c:pt>
                <c:pt idx="3172">
                  <c:v>44986</c:v>
                </c:pt>
                <c:pt idx="3173">
                  <c:v>44987</c:v>
                </c:pt>
                <c:pt idx="3174">
                  <c:v>44988</c:v>
                </c:pt>
                <c:pt idx="3175">
                  <c:v>44991</c:v>
                </c:pt>
                <c:pt idx="3176">
                  <c:v>44992</c:v>
                </c:pt>
                <c:pt idx="3177">
                  <c:v>44993</c:v>
                </c:pt>
                <c:pt idx="3178">
                  <c:v>44994</c:v>
                </c:pt>
                <c:pt idx="3179">
                  <c:v>44995</c:v>
                </c:pt>
                <c:pt idx="3180">
                  <c:v>44998</c:v>
                </c:pt>
                <c:pt idx="3181">
                  <c:v>44999</c:v>
                </c:pt>
                <c:pt idx="3182">
                  <c:v>45000</c:v>
                </c:pt>
                <c:pt idx="3183">
                  <c:v>45001</c:v>
                </c:pt>
                <c:pt idx="3184">
                  <c:v>45002</c:v>
                </c:pt>
                <c:pt idx="3185">
                  <c:v>45005</c:v>
                </c:pt>
                <c:pt idx="3186">
                  <c:v>45006</c:v>
                </c:pt>
                <c:pt idx="3187">
                  <c:v>45007</c:v>
                </c:pt>
                <c:pt idx="3188">
                  <c:v>45008</c:v>
                </c:pt>
                <c:pt idx="3189">
                  <c:v>45009</c:v>
                </c:pt>
                <c:pt idx="3190">
                  <c:v>45012</c:v>
                </c:pt>
                <c:pt idx="3191">
                  <c:v>45013</c:v>
                </c:pt>
                <c:pt idx="3192">
                  <c:v>45014</c:v>
                </c:pt>
                <c:pt idx="3193">
                  <c:v>45015</c:v>
                </c:pt>
                <c:pt idx="3194">
                  <c:v>45016</c:v>
                </c:pt>
                <c:pt idx="3195">
                  <c:v>45019</c:v>
                </c:pt>
                <c:pt idx="3196">
                  <c:v>45020</c:v>
                </c:pt>
                <c:pt idx="3197">
                  <c:v>45021</c:v>
                </c:pt>
                <c:pt idx="3198">
                  <c:v>45022</c:v>
                </c:pt>
                <c:pt idx="3199">
                  <c:v>45023</c:v>
                </c:pt>
                <c:pt idx="3200">
                  <c:v>45026</c:v>
                </c:pt>
                <c:pt idx="3201">
                  <c:v>45027</c:v>
                </c:pt>
                <c:pt idx="3202">
                  <c:v>45028</c:v>
                </c:pt>
                <c:pt idx="3203">
                  <c:v>45029</c:v>
                </c:pt>
                <c:pt idx="3204">
                  <c:v>45030</c:v>
                </c:pt>
                <c:pt idx="3205">
                  <c:v>45033</c:v>
                </c:pt>
                <c:pt idx="3206">
                  <c:v>45034</c:v>
                </c:pt>
                <c:pt idx="3207">
                  <c:v>45035</c:v>
                </c:pt>
                <c:pt idx="3208">
                  <c:v>45036</c:v>
                </c:pt>
                <c:pt idx="3209">
                  <c:v>45037</c:v>
                </c:pt>
                <c:pt idx="3210">
                  <c:v>45040</c:v>
                </c:pt>
                <c:pt idx="3211">
                  <c:v>45041</c:v>
                </c:pt>
                <c:pt idx="3212">
                  <c:v>45042</c:v>
                </c:pt>
                <c:pt idx="3213">
                  <c:v>45043</c:v>
                </c:pt>
                <c:pt idx="3214">
                  <c:v>45044</c:v>
                </c:pt>
                <c:pt idx="3215">
                  <c:v>45047</c:v>
                </c:pt>
                <c:pt idx="3216">
                  <c:v>45048</c:v>
                </c:pt>
                <c:pt idx="3217">
                  <c:v>45049</c:v>
                </c:pt>
                <c:pt idx="3218">
                  <c:v>45050</c:v>
                </c:pt>
                <c:pt idx="3219">
                  <c:v>45051</c:v>
                </c:pt>
                <c:pt idx="3220">
                  <c:v>45054</c:v>
                </c:pt>
                <c:pt idx="3221">
                  <c:v>45055</c:v>
                </c:pt>
                <c:pt idx="3222">
                  <c:v>45056</c:v>
                </c:pt>
                <c:pt idx="3223">
                  <c:v>45057</c:v>
                </c:pt>
                <c:pt idx="3224">
                  <c:v>45058</c:v>
                </c:pt>
                <c:pt idx="3225">
                  <c:v>45061</c:v>
                </c:pt>
                <c:pt idx="3226">
                  <c:v>45062</c:v>
                </c:pt>
                <c:pt idx="3227">
                  <c:v>45063</c:v>
                </c:pt>
                <c:pt idx="3228">
                  <c:v>45064</c:v>
                </c:pt>
                <c:pt idx="3229">
                  <c:v>45065</c:v>
                </c:pt>
                <c:pt idx="3230">
                  <c:v>45068</c:v>
                </c:pt>
                <c:pt idx="3231">
                  <c:v>45069</c:v>
                </c:pt>
                <c:pt idx="3232">
                  <c:v>45070</c:v>
                </c:pt>
                <c:pt idx="3233">
                  <c:v>45071</c:v>
                </c:pt>
                <c:pt idx="3234">
                  <c:v>45072</c:v>
                </c:pt>
                <c:pt idx="3235">
                  <c:v>45075</c:v>
                </c:pt>
                <c:pt idx="3236">
                  <c:v>45076</c:v>
                </c:pt>
                <c:pt idx="3237">
                  <c:v>45077</c:v>
                </c:pt>
                <c:pt idx="3238">
                  <c:v>45078</c:v>
                </c:pt>
                <c:pt idx="3239">
                  <c:v>45079</c:v>
                </c:pt>
                <c:pt idx="3240">
                  <c:v>45082</c:v>
                </c:pt>
                <c:pt idx="3241">
                  <c:v>45083</c:v>
                </c:pt>
                <c:pt idx="3242">
                  <c:v>45084</c:v>
                </c:pt>
                <c:pt idx="3243">
                  <c:v>45085</c:v>
                </c:pt>
                <c:pt idx="3244">
                  <c:v>45086</c:v>
                </c:pt>
                <c:pt idx="3245">
                  <c:v>45089</c:v>
                </c:pt>
                <c:pt idx="3246">
                  <c:v>45090</c:v>
                </c:pt>
                <c:pt idx="3247">
                  <c:v>45091</c:v>
                </c:pt>
                <c:pt idx="3248">
                  <c:v>45092</c:v>
                </c:pt>
                <c:pt idx="3249">
                  <c:v>45093</c:v>
                </c:pt>
                <c:pt idx="3250">
                  <c:v>45096</c:v>
                </c:pt>
                <c:pt idx="3251">
                  <c:v>45097</c:v>
                </c:pt>
                <c:pt idx="3252">
                  <c:v>45098</c:v>
                </c:pt>
                <c:pt idx="3253">
                  <c:v>45099</c:v>
                </c:pt>
                <c:pt idx="3254">
                  <c:v>45100</c:v>
                </c:pt>
                <c:pt idx="3255">
                  <c:v>45103</c:v>
                </c:pt>
                <c:pt idx="3256">
                  <c:v>45104</c:v>
                </c:pt>
                <c:pt idx="3257">
                  <c:v>45105</c:v>
                </c:pt>
                <c:pt idx="3258">
                  <c:v>45106</c:v>
                </c:pt>
                <c:pt idx="3259">
                  <c:v>45107</c:v>
                </c:pt>
                <c:pt idx="3260">
                  <c:v>45110</c:v>
                </c:pt>
                <c:pt idx="3261">
                  <c:v>45111</c:v>
                </c:pt>
                <c:pt idx="3262">
                  <c:v>45112</c:v>
                </c:pt>
                <c:pt idx="3263">
                  <c:v>45113</c:v>
                </c:pt>
                <c:pt idx="3264">
                  <c:v>45114</c:v>
                </c:pt>
                <c:pt idx="3265">
                  <c:v>45117</c:v>
                </c:pt>
                <c:pt idx="3266">
                  <c:v>45118</c:v>
                </c:pt>
                <c:pt idx="3267">
                  <c:v>45119</c:v>
                </c:pt>
                <c:pt idx="3268">
                  <c:v>45120</c:v>
                </c:pt>
                <c:pt idx="3269">
                  <c:v>45121</c:v>
                </c:pt>
                <c:pt idx="3270">
                  <c:v>45124</c:v>
                </c:pt>
                <c:pt idx="3271">
                  <c:v>45125</c:v>
                </c:pt>
                <c:pt idx="3272">
                  <c:v>45126</c:v>
                </c:pt>
                <c:pt idx="3273">
                  <c:v>45127</c:v>
                </c:pt>
                <c:pt idx="3274">
                  <c:v>45128</c:v>
                </c:pt>
                <c:pt idx="3275">
                  <c:v>45131</c:v>
                </c:pt>
                <c:pt idx="3276">
                  <c:v>45132</c:v>
                </c:pt>
                <c:pt idx="3277">
                  <c:v>45133</c:v>
                </c:pt>
                <c:pt idx="3278">
                  <c:v>45134</c:v>
                </c:pt>
                <c:pt idx="3279">
                  <c:v>45135</c:v>
                </c:pt>
                <c:pt idx="3280">
                  <c:v>45138</c:v>
                </c:pt>
              </c:numCache>
            </c:numRef>
          </c:cat>
          <c:val>
            <c:numRef>
              <c:f>'[미국과 미국외.xlsx]Sheet4'!$L$2:$L$6153</c:f>
              <c:numCache>
                <c:formatCode>_-* #,##0.0_-;\-* #,##0.0_-;_-* "-"_-;_-@_-</c:formatCode>
                <c:ptCount val="6152"/>
                <c:pt idx="0">
                  <c:v>100</c:v>
                </c:pt>
                <c:pt idx="1">
                  <c:v>99.797979797979806</c:v>
                </c:pt>
                <c:pt idx="2">
                  <c:v>99.166666666666671</c:v>
                </c:pt>
                <c:pt idx="3">
                  <c:v>98.030303030303017</c:v>
                </c:pt>
                <c:pt idx="4">
                  <c:v>97.5</c:v>
                </c:pt>
                <c:pt idx="5">
                  <c:v>97.020202020202021</c:v>
                </c:pt>
                <c:pt idx="6">
                  <c:v>97.702020202020194</c:v>
                </c:pt>
                <c:pt idx="7">
                  <c:v>100.58080808080807</c:v>
                </c:pt>
                <c:pt idx="8">
                  <c:v>101.06060606060608</c:v>
                </c:pt>
                <c:pt idx="9">
                  <c:v>101.99494949494949</c:v>
                </c:pt>
                <c:pt idx="10">
                  <c:v>101.99494949494949</c:v>
                </c:pt>
                <c:pt idx="11">
                  <c:v>103.00505050505049</c:v>
                </c:pt>
                <c:pt idx="12">
                  <c:v>102.14646464646464</c:v>
                </c:pt>
                <c:pt idx="13">
                  <c:v>101.48989898989898</c:v>
                </c:pt>
                <c:pt idx="14">
                  <c:v>102.77777777777779</c:v>
                </c:pt>
                <c:pt idx="15">
                  <c:v>103.81313131313131</c:v>
                </c:pt>
                <c:pt idx="16">
                  <c:v>103.53535353535352</c:v>
                </c:pt>
                <c:pt idx="17">
                  <c:v>104.08585858585859</c:v>
                </c:pt>
                <c:pt idx="18">
                  <c:v>104.67171717171718</c:v>
                </c:pt>
                <c:pt idx="19">
                  <c:v>102.1212121212121</c:v>
                </c:pt>
                <c:pt idx="20">
                  <c:v>103.56060606060605</c:v>
                </c:pt>
                <c:pt idx="21">
                  <c:v>106.11111111111111</c:v>
                </c:pt>
                <c:pt idx="22">
                  <c:v>105.75757575757576</c:v>
                </c:pt>
                <c:pt idx="23">
                  <c:v>105.22727272727272</c:v>
                </c:pt>
                <c:pt idx="24">
                  <c:v>104.92424242424241</c:v>
                </c:pt>
                <c:pt idx="25">
                  <c:v>105.55555555555554</c:v>
                </c:pt>
                <c:pt idx="26">
                  <c:v>106.31313131313132</c:v>
                </c:pt>
                <c:pt idx="27">
                  <c:v>106.51515151515152</c:v>
                </c:pt>
                <c:pt idx="28">
                  <c:v>105.42929292929293</c:v>
                </c:pt>
                <c:pt idx="29">
                  <c:v>105.37878787878788</c:v>
                </c:pt>
                <c:pt idx="30">
                  <c:v>105.40404040404042</c:v>
                </c:pt>
                <c:pt idx="31">
                  <c:v>105.22727272727272</c:v>
                </c:pt>
                <c:pt idx="32">
                  <c:v>106.41414141414141</c:v>
                </c:pt>
                <c:pt idx="33">
                  <c:v>106.86868686868686</c:v>
                </c:pt>
                <c:pt idx="34">
                  <c:v>107.37373737373738</c:v>
                </c:pt>
                <c:pt idx="35">
                  <c:v>107.37373737373738</c:v>
                </c:pt>
                <c:pt idx="36">
                  <c:v>104.41919191919192</c:v>
                </c:pt>
                <c:pt idx="37">
                  <c:v>104.31818181818183</c:v>
                </c:pt>
                <c:pt idx="38">
                  <c:v>104.46969696969697</c:v>
                </c:pt>
                <c:pt idx="39">
                  <c:v>105.50505050505051</c:v>
                </c:pt>
                <c:pt idx="40">
                  <c:v>106.74242424242424</c:v>
                </c:pt>
                <c:pt idx="41">
                  <c:v>105.02525252525253</c:v>
                </c:pt>
                <c:pt idx="42">
                  <c:v>105.73232323232322</c:v>
                </c:pt>
                <c:pt idx="43">
                  <c:v>107.09595959595958</c:v>
                </c:pt>
                <c:pt idx="44">
                  <c:v>106.18686868686868</c:v>
                </c:pt>
                <c:pt idx="45">
                  <c:v>105.32828282828284</c:v>
                </c:pt>
                <c:pt idx="46">
                  <c:v>105.3030303030303</c:v>
                </c:pt>
                <c:pt idx="47">
                  <c:v>105.37878787878788</c:v>
                </c:pt>
                <c:pt idx="48">
                  <c:v>102.95454545454545</c:v>
                </c:pt>
                <c:pt idx="49">
                  <c:v>103.35858585858585</c:v>
                </c:pt>
                <c:pt idx="50">
                  <c:v>102.87878787878788</c:v>
                </c:pt>
                <c:pt idx="51">
                  <c:v>100.27777777777777</c:v>
                </c:pt>
                <c:pt idx="52">
                  <c:v>97.196969696969703</c:v>
                </c:pt>
                <c:pt idx="53">
                  <c:v>100.60606060606061</c:v>
                </c:pt>
                <c:pt idx="54">
                  <c:v>101.6919191919192</c:v>
                </c:pt>
                <c:pt idx="55">
                  <c:v>104.1919191919192</c:v>
                </c:pt>
                <c:pt idx="56">
                  <c:v>103.91414141414141</c:v>
                </c:pt>
                <c:pt idx="57">
                  <c:v>103.98989898989899</c:v>
                </c:pt>
                <c:pt idx="58">
                  <c:v>105.55555555555554</c:v>
                </c:pt>
                <c:pt idx="59">
                  <c:v>104.62121212121211</c:v>
                </c:pt>
                <c:pt idx="60">
                  <c:v>104.69696969696969</c:v>
                </c:pt>
                <c:pt idx="61">
                  <c:v>105.12626262626263</c:v>
                </c:pt>
                <c:pt idx="62">
                  <c:v>106.18686868686868</c:v>
                </c:pt>
                <c:pt idx="63">
                  <c:v>105.60606060606059</c:v>
                </c:pt>
                <c:pt idx="64">
                  <c:v>106.89393939393939</c:v>
                </c:pt>
                <c:pt idx="65">
                  <c:v>107.44949494949493</c:v>
                </c:pt>
                <c:pt idx="66">
                  <c:v>107.72727272727272</c:v>
                </c:pt>
                <c:pt idx="67">
                  <c:v>108.96464646464645</c:v>
                </c:pt>
                <c:pt idx="68">
                  <c:v>108.56060606060606</c:v>
                </c:pt>
                <c:pt idx="69">
                  <c:v>109.41919191919192</c:v>
                </c:pt>
                <c:pt idx="70">
                  <c:v>109.26767676767678</c:v>
                </c:pt>
                <c:pt idx="71">
                  <c:v>108.2070707070707</c:v>
                </c:pt>
                <c:pt idx="72">
                  <c:v>108.3080808080808</c:v>
                </c:pt>
                <c:pt idx="73">
                  <c:v>108.68686868686868</c:v>
                </c:pt>
                <c:pt idx="74">
                  <c:v>108.43434343434342</c:v>
                </c:pt>
                <c:pt idx="75">
                  <c:v>105.7070707070707</c:v>
                </c:pt>
                <c:pt idx="76">
                  <c:v>106.61616161616161</c:v>
                </c:pt>
                <c:pt idx="77">
                  <c:v>109.52020202020201</c:v>
                </c:pt>
                <c:pt idx="78">
                  <c:v>110.27777777777779</c:v>
                </c:pt>
                <c:pt idx="79">
                  <c:v>110.27777777777779</c:v>
                </c:pt>
                <c:pt idx="80">
                  <c:v>110.45454545454545</c:v>
                </c:pt>
                <c:pt idx="81">
                  <c:v>111.54040404040404</c:v>
                </c:pt>
                <c:pt idx="82">
                  <c:v>113.53535353535354</c:v>
                </c:pt>
                <c:pt idx="83">
                  <c:v>113.98989898989899</c:v>
                </c:pt>
                <c:pt idx="84">
                  <c:v>114.49494949494949</c:v>
                </c:pt>
                <c:pt idx="85">
                  <c:v>114.22979797979798</c:v>
                </c:pt>
                <c:pt idx="86">
                  <c:v>113.35858585858585</c:v>
                </c:pt>
                <c:pt idx="87">
                  <c:v>112.49999999999997</c:v>
                </c:pt>
                <c:pt idx="88">
                  <c:v>109.62121212121212</c:v>
                </c:pt>
                <c:pt idx="89">
                  <c:v>109.09090909090911</c:v>
                </c:pt>
                <c:pt idx="90">
                  <c:v>109.69696969696969</c:v>
                </c:pt>
                <c:pt idx="91">
                  <c:v>110.93434343434343</c:v>
                </c:pt>
                <c:pt idx="92">
                  <c:v>109.06565656565657</c:v>
                </c:pt>
                <c:pt idx="93">
                  <c:v>109.41919191919192</c:v>
                </c:pt>
                <c:pt idx="94">
                  <c:v>107.67676767676768</c:v>
                </c:pt>
                <c:pt idx="95">
                  <c:v>107.62626262626263</c:v>
                </c:pt>
                <c:pt idx="96">
                  <c:v>107.82828282828282</c:v>
                </c:pt>
                <c:pt idx="97">
                  <c:v>108.58585858585859</c:v>
                </c:pt>
                <c:pt idx="98">
                  <c:v>109.49494949494949</c:v>
                </c:pt>
                <c:pt idx="99">
                  <c:v>107.72727272727272</c:v>
                </c:pt>
                <c:pt idx="100">
                  <c:v>105.12626262626263</c:v>
                </c:pt>
                <c:pt idx="101">
                  <c:v>105.45454545454544</c:v>
                </c:pt>
                <c:pt idx="102">
                  <c:v>106.43939393939392</c:v>
                </c:pt>
                <c:pt idx="103">
                  <c:v>107.47474747474747</c:v>
                </c:pt>
                <c:pt idx="104">
                  <c:v>108.33333333333333</c:v>
                </c:pt>
                <c:pt idx="105">
                  <c:v>108.33333333333333</c:v>
                </c:pt>
                <c:pt idx="106">
                  <c:v>110.70707070707071</c:v>
                </c:pt>
                <c:pt idx="107">
                  <c:v>107.62626262626263</c:v>
                </c:pt>
                <c:pt idx="108">
                  <c:v>108.51010101010101</c:v>
                </c:pt>
                <c:pt idx="109">
                  <c:v>109.3181818181818</c:v>
                </c:pt>
                <c:pt idx="110">
                  <c:v>107.60101010101009</c:v>
                </c:pt>
                <c:pt idx="111">
                  <c:v>108.6111111111111</c:v>
                </c:pt>
                <c:pt idx="112">
                  <c:v>106.76767676767676</c:v>
                </c:pt>
                <c:pt idx="113">
                  <c:v>108.15656565656565</c:v>
                </c:pt>
                <c:pt idx="114">
                  <c:v>105.3030303030303</c:v>
                </c:pt>
                <c:pt idx="115">
                  <c:v>105.58080808080807</c:v>
                </c:pt>
                <c:pt idx="116">
                  <c:v>107.07070707070707</c:v>
                </c:pt>
                <c:pt idx="117">
                  <c:v>103.2070707070707</c:v>
                </c:pt>
                <c:pt idx="118">
                  <c:v>103.15656565656566</c:v>
                </c:pt>
                <c:pt idx="119">
                  <c:v>104.44444444444443</c:v>
                </c:pt>
                <c:pt idx="120">
                  <c:v>104.06565656565657</c:v>
                </c:pt>
                <c:pt idx="121">
                  <c:v>104.16666666666666</c:v>
                </c:pt>
                <c:pt idx="122">
                  <c:v>102.85353535353534</c:v>
                </c:pt>
                <c:pt idx="123">
                  <c:v>101.59090909090909</c:v>
                </c:pt>
                <c:pt idx="124">
                  <c:v>100</c:v>
                </c:pt>
                <c:pt idx="125">
                  <c:v>101.11111111111111</c:v>
                </c:pt>
                <c:pt idx="126">
                  <c:v>102.32323232323233</c:v>
                </c:pt>
                <c:pt idx="127">
                  <c:v>104.31818181818183</c:v>
                </c:pt>
                <c:pt idx="128">
                  <c:v>106.26262626262626</c:v>
                </c:pt>
                <c:pt idx="129">
                  <c:v>107.1969696969697</c:v>
                </c:pt>
                <c:pt idx="130">
                  <c:v>107.1969696969697</c:v>
                </c:pt>
                <c:pt idx="131">
                  <c:v>106.36363636363635</c:v>
                </c:pt>
                <c:pt idx="132">
                  <c:v>105.25252525252525</c:v>
                </c:pt>
                <c:pt idx="133">
                  <c:v>106.08585858585857</c:v>
                </c:pt>
                <c:pt idx="134">
                  <c:v>104.52020202020202</c:v>
                </c:pt>
                <c:pt idx="135">
                  <c:v>100.60606060606061</c:v>
                </c:pt>
                <c:pt idx="136">
                  <c:v>99.797979797979806</c:v>
                </c:pt>
                <c:pt idx="137">
                  <c:v>101.36363636363637</c:v>
                </c:pt>
                <c:pt idx="138">
                  <c:v>100.63131313131312</c:v>
                </c:pt>
                <c:pt idx="139">
                  <c:v>100.78282828282828</c:v>
                </c:pt>
                <c:pt idx="140">
                  <c:v>99.015151515151516</c:v>
                </c:pt>
                <c:pt idx="141">
                  <c:v>100.32828282828281</c:v>
                </c:pt>
                <c:pt idx="142">
                  <c:v>101.6919191919192</c:v>
                </c:pt>
                <c:pt idx="143">
                  <c:v>104.46969696969697</c:v>
                </c:pt>
                <c:pt idx="144">
                  <c:v>104.52020202020202</c:v>
                </c:pt>
                <c:pt idx="145">
                  <c:v>103.91414141414141</c:v>
                </c:pt>
                <c:pt idx="146">
                  <c:v>104.62121212121211</c:v>
                </c:pt>
                <c:pt idx="147">
                  <c:v>101.86868686868686</c:v>
                </c:pt>
                <c:pt idx="148">
                  <c:v>101.43939393939394</c:v>
                </c:pt>
                <c:pt idx="149">
                  <c:v>101.23737373737373</c:v>
                </c:pt>
                <c:pt idx="150">
                  <c:v>99.570707070707059</c:v>
                </c:pt>
                <c:pt idx="151">
                  <c:v>96.540404040404027</c:v>
                </c:pt>
                <c:pt idx="152">
                  <c:v>97.222222222222214</c:v>
                </c:pt>
                <c:pt idx="153">
                  <c:v>90.151515151515156</c:v>
                </c:pt>
                <c:pt idx="154">
                  <c:v>92.323232323232332</c:v>
                </c:pt>
                <c:pt idx="155">
                  <c:v>84.747474747474755</c:v>
                </c:pt>
                <c:pt idx="156">
                  <c:v>90.631313131313135</c:v>
                </c:pt>
                <c:pt idx="157">
                  <c:v>84.318181818181813</c:v>
                </c:pt>
                <c:pt idx="158">
                  <c:v>88.434343434343447</c:v>
                </c:pt>
                <c:pt idx="159">
                  <c:v>90.656565656565647</c:v>
                </c:pt>
                <c:pt idx="160">
                  <c:v>92.828282828282809</c:v>
                </c:pt>
                <c:pt idx="161">
                  <c:v>91.212121212121204</c:v>
                </c:pt>
                <c:pt idx="162">
                  <c:v>91.818181818181813</c:v>
                </c:pt>
                <c:pt idx="163">
                  <c:v>86.868686868686865</c:v>
                </c:pt>
                <c:pt idx="164">
                  <c:v>85.12626262626263</c:v>
                </c:pt>
                <c:pt idx="165">
                  <c:v>86.111111111111114</c:v>
                </c:pt>
                <c:pt idx="166">
                  <c:v>89.040404040404027</c:v>
                </c:pt>
                <c:pt idx="167">
                  <c:v>89.419191919191903</c:v>
                </c:pt>
                <c:pt idx="168">
                  <c:v>86.944444444444429</c:v>
                </c:pt>
                <c:pt idx="169">
                  <c:v>87.954545454545453</c:v>
                </c:pt>
                <c:pt idx="170">
                  <c:v>90.303030303030297</c:v>
                </c:pt>
                <c:pt idx="171">
                  <c:v>89.595959595959584</c:v>
                </c:pt>
                <c:pt idx="172">
                  <c:v>91.338383838383834</c:v>
                </c:pt>
                <c:pt idx="173">
                  <c:v>90.404040404040401</c:v>
                </c:pt>
                <c:pt idx="174">
                  <c:v>87.954545454545453</c:v>
                </c:pt>
                <c:pt idx="175">
                  <c:v>87.954545454545453</c:v>
                </c:pt>
                <c:pt idx="176">
                  <c:v>84.242424242424235</c:v>
                </c:pt>
                <c:pt idx="177">
                  <c:v>86.818181818181813</c:v>
                </c:pt>
                <c:pt idx="178">
                  <c:v>85.025252525252526</c:v>
                </c:pt>
                <c:pt idx="179">
                  <c:v>81.792929292929301</c:v>
                </c:pt>
                <c:pt idx="180">
                  <c:v>80.959595959595958</c:v>
                </c:pt>
                <c:pt idx="181">
                  <c:v>81.641414141414131</c:v>
                </c:pt>
                <c:pt idx="182">
                  <c:v>83.585858585858588</c:v>
                </c:pt>
                <c:pt idx="183">
                  <c:v>85.757575757575751</c:v>
                </c:pt>
                <c:pt idx="184">
                  <c:v>85.505050505050505</c:v>
                </c:pt>
                <c:pt idx="185">
                  <c:v>82.777777777777771</c:v>
                </c:pt>
                <c:pt idx="186">
                  <c:v>83.333333333333329</c:v>
                </c:pt>
                <c:pt idx="187">
                  <c:v>80.833333333333329</c:v>
                </c:pt>
                <c:pt idx="188">
                  <c:v>77.676767676767682</c:v>
                </c:pt>
                <c:pt idx="189">
                  <c:v>78.585858585858574</c:v>
                </c:pt>
                <c:pt idx="190">
                  <c:v>80.833333333333329</c:v>
                </c:pt>
                <c:pt idx="191">
                  <c:v>83.232323232323239</c:v>
                </c:pt>
                <c:pt idx="192">
                  <c:v>81.717171717171709</c:v>
                </c:pt>
                <c:pt idx="193">
                  <c:v>83.535353535353522</c:v>
                </c:pt>
                <c:pt idx="194">
                  <c:v>80.479797979797979</c:v>
                </c:pt>
                <c:pt idx="195">
                  <c:v>77.954545454545453</c:v>
                </c:pt>
                <c:pt idx="196">
                  <c:v>79.696969696969688</c:v>
                </c:pt>
                <c:pt idx="197">
                  <c:v>81.186868686868678</c:v>
                </c:pt>
                <c:pt idx="198">
                  <c:v>83.939393939393938</c:v>
                </c:pt>
                <c:pt idx="199">
                  <c:v>83.232323232323239</c:v>
                </c:pt>
                <c:pt idx="200">
                  <c:v>86.944444444444429</c:v>
                </c:pt>
                <c:pt idx="201">
                  <c:v>86.969696969696969</c:v>
                </c:pt>
                <c:pt idx="202">
                  <c:v>88.914141414141412</c:v>
                </c:pt>
                <c:pt idx="203">
                  <c:v>88.73737373737373</c:v>
                </c:pt>
                <c:pt idx="204">
                  <c:v>89.924242424242422</c:v>
                </c:pt>
                <c:pt idx="205">
                  <c:v>87.297979797979792</c:v>
                </c:pt>
                <c:pt idx="206">
                  <c:v>88.712121212121218</c:v>
                </c:pt>
                <c:pt idx="207">
                  <c:v>87.196969696969688</c:v>
                </c:pt>
                <c:pt idx="208">
                  <c:v>87.121212121212125</c:v>
                </c:pt>
                <c:pt idx="209">
                  <c:v>89.873737373737384</c:v>
                </c:pt>
                <c:pt idx="210">
                  <c:v>91.01010101010101</c:v>
                </c:pt>
                <c:pt idx="211">
                  <c:v>89.419191919191903</c:v>
                </c:pt>
                <c:pt idx="212">
                  <c:v>91.035353535353522</c:v>
                </c:pt>
                <c:pt idx="213">
                  <c:v>96.414141414141412</c:v>
                </c:pt>
                <c:pt idx="214">
                  <c:v>95.202020202020208</c:v>
                </c:pt>
                <c:pt idx="215">
                  <c:v>90.454545454545453</c:v>
                </c:pt>
                <c:pt idx="216">
                  <c:v>86.616161616161605</c:v>
                </c:pt>
                <c:pt idx="217">
                  <c:v>87.777777777777771</c:v>
                </c:pt>
                <c:pt idx="218">
                  <c:v>90.606060606060609</c:v>
                </c:pt>
                <c:pt idx="219">
                  <c:v>89.090909090909093</c:v>
                </c:pt>
                <c:pt idx="220">
                  <c:v>89.191919191919183</c:v>
                </c:pt>
                <c:pt idx="221">
                  <c:v>90.808080808080803</c:v>
                </c:pt>
                <c:pt idx="222">
                  <c:v>85.075757575757578</c:v>
                </c:pt>
                <c:pt idx="223">
                  <c:v>86.565656565656568</c:v>
                </c:pt>
                <c:pt idx="224">
                  <c:v>89.217171717171709</c:v>
                </c:pt>
                <c:pt idx="225">
                  <c:v>87.348484848484858</c:v>
                </c:pt>
                <c:pt idx="226">
                  <c:v>86.843434343434339</c:v>
                </c:pt>
                <c:pt idx="227">
                  <c:v>85.277777777777786</c:v>
                </c:pt>
                <c:pt idx="228">
                  <c:v>84.368686868686865</c:v>
                </c:pt>
                <c:pt idx="229">
                  <c:v>84.646464646464651</c:v>
                </c:pt>
                <c:pt idx="230">
                  <c:v>82.474747474747474</c:v>
                </c:pt>
                <c:pt idx="231">
                  <c:v>81.666666666666671</c:v>
                </c:pt>
                <c:pt idx="232">
                  <c:v>79.191919191919197</c:v>
                </c:pt>
                <c:pt idx="233">
                  <c:v>79.191919191919197</c:v>
                </c:pt>
                <c:pt idx="234">
                  <c:v>78.787878787878782</c:v>
                </c:pt>
                <c:pt idx="235">
                  <c:v>82.75252525252526</c:v>
                </c:pt>
                <c:pt idx="236">
                  <c:v>83.282828282828262</c:v>
                </c:pt>
                <c:pt idx="237">
                  <c:v>87.676767676767682</c:v>
                </c:pt>
                <c:pt idx="238">
                  <c:v>87.171717171717177</c:v>
                </c:pt>
                <c:pt idx="239">
                  <c:v>87.045454545454533</c:v>
                </c:pt>
                <c:pt idx="240">
                  <c:v>87.954545454545453</c:v>
                </c:pt>
                <c:pt idx="241">
                  <c:v>87.904040404040401</c:v>
                </c:pt>
                <c:pt idx="242">
                  <c:v>88.48484848484847</c:v>
                </c:pt>
                <c:pt idx="243">
                  <c:v>85.454545454545467</c:v>
                </c:pt>
                <c:pt idx="244">
                  <c:v>87.651515151515142</c:v>
                </c:pt>
                <c:pt idx="245">
                  <c:v>84.646464646464651</c:v>
                </c:pt>
                <c:pt idx="246">
                  <c:v>83.232323232323239</c:v>
                </c:pt>
                <c:pt idx="247">
                  <c:v>82.323232323232318</c:v>
                </c:pt>
                <c:pt idx="248">
                  <c:v>82.676767676767682</c:v>
                </c:pt>
                <c:pt idx="249">
                  <c:v>82.045454545454547</c:v>
                </c:pt>
                <c:pt idx="250">
                  <c:v>80.883838383838381</c:v>
                </c:pt>
                <c:pt idx="251">
                  <c:v>83.989898989898975</c:v>
                </c:pt>
                <c:pt idx="252">
                  <c:v>83.535353535353522</c:v>
                </c:pt>
                <c:pt idx="253">
                  <c:v>84.545454545454533</c:v>
                </c:pt>
                <c:pt idx="254">
                  <c:v>85.025252525252526</c:v>
                </c:pt>
                <c:pt idx="255">
                  <c:v>85.025252525252526</c:v>
                </c:pt>
                <c:pt idx="256">
                  <c:v>84.797979797979792</c:v>
                </c:pt>
                <c:pt idx="257">
                  <c:v>83.459595959595944</c:v>
                </c:pt>
                <c:pt idx="258">
                  <c:v>84.797979797979792</c:v>
                </c:pt>
                <c:pt idx="259">
                  <c:v>85.202020202020208</c:v>
                </c:pt>
                <c:pt idx="260">
                  <c:v>85.202020202020208</c:v>
                </c:pt>
                <c:pt idx="261">
                  <c:v>87.878787878787861</c:v>
                </c:pt>
                <c:pt idx="262">
                  <c:v>86.969696969696969</c:v>
                </c:pt>
                <c:pt idx="263">
                  <c:v>85.353535353535349</c:v>
                </c:pt>
                <c:pt idx="264">
                  <c:v>84.318181818181813</c:v>
                </c:pt>
                <c:pt idx="265">
                  <c:v>84.747474747474755</c:v>
                </c:pt>
                <c:pt idx="266">
                  <c:v>85.98484848484847</c:v>
                </c:pt>
                <c:pt idx="267">
                  <c:v>85.454545454545467</c:v>
                </c:pt>
                <c:pt idx="268">
                  <c:v>86.313131313131308</c:v>
                </c:pt>
                <c:pt idx="269">
                  <c:v>84.722222222222214</c:v>
                </c:pt>
                <c:pt idx="270">
                  <c:v>84.722222222222214</c:v>
                </c:pt>
                <c:pt idx="271">
                  <c:v>86.060606060606048</c:v>
                </c:pt>
                <c:pt idx="272">
                  <c:v>87.651515151515142</c:v>
                </c:pt>
                <c:pt idx="273">
                  <c:v>89.090909090909093</c:v>
                </c:pt>
                <c:pt idx="274">
                  <c:v>89.318181818181813</c:v>
                </c:pt>
                <c:pt idx="275">
                  <c:v>90</c:v>
                </c:pt>
                <c:pt idx="276">
                  <c:v>89.74747474747474</c:v>
                </c:pt>
                <c:pt idx="277">
                  <c:v>90.353535353535349</c:v>
                </c:pt>
                <c:pt idx="278">
                  <c:v>90.580808080808069</c:v>
                </c:pt>
                <c:pt idx="279">
                  <c:v>90.631313131313135</c:v>
                </c:pt>
                <c:pt idx="280">
                  <c:v>89.242424242424249</c:v>
                </c:pt>
                <c:pt idx="281">
                  <c:v>89.848484848484844</c:v>
                </c:pt>
                <c:pt idx="282">
                  <c:v>91.717171717171723</c:v>
                </c:pt>
                <c:pt idx="283">
                  <c:v>91.919191919191917</c:v>
                </c:pt>
                <c:pt idx="284">
                  <c:v>93.661616161616166</c:v>
                </c:pt>
                <c:pt idx="285">
                  <c:v>93.080808080808069</c:v>
                </c:pt>
                <c:pt idx="286">
                  <c:v>93.712121212121204</c:v>
                </c:pt>
                <c:pt idx="287">
                  <c:v>94.015151515151501</c:v>
                </c:pt>
                <c:pt idx="288">
                  <c:v>94.267676767676761</c:v>
                </c:pt>
                <c:pt idx="289">
                  <c:v>92.449494949494948</c:v>
                </c:pt>
                <c:pt idx="290">
                  <c:v>93.383838383838366</c:v>
                </c:pt>
                <c:pt idx="291">
                  <c:v>92.550505050505038</c:v>
                </c:pt>
                <c:pt idx="292">
                  <c:v>92.272727272727266</c:v>
                </c:pt>
                <c:pt idx="293">
                  <c:v>93.560606060606062</c:v>
                </c:pt>
                <c:pt idx="294">
                  <c:v>93.964646464646464</c:v>
                </c:pt>
                <c:pt idx="295">
                  <c:v>93.964646464646464</c:v>
                </c:pt>
                <c:pt idx="296">
                  <c:v>94.090909090909079</c:v>
                </c:pt>
                <c:pt idx="297">
                  <c:v>93.611111111111114</c:v>
                </c:pt>
                <c:pt idx="298">
                  <c:v>94.520202020202021</c:v>
                </c:pt>
                <c:pt idx="299">
                  <c:v>95.328282828282823</c:v>
                </c:pt>
                <c:pt idx="300">
                  <c:v>94.62121212121211</c:v>
                </c:pt>
                <c:pt idx="301">
                  <c:v>95.429292929292913</c:v>
                </c:pt>
                <c:pt idx="302">
                  <c:v>94.393939393939391</c:v>
                </c:pt>
                <c:pt idx="303">
                  <c:v>95.681818181818173</c:v>
                </c:pt>
                <c:pt idx="304">
                  <c:v>94.595959595959599</c:v>
                </c:pt>
                <c:pt idx="305">
                  <c:v>94.217171717171723</c:v>
                </c:pt>
                <c:pt idx="306">
                  <c:v>90.454545454545453</c:v>
                </c:pt>
                <c:pt idx="307">
                  <c:v>91.742424242424235</c:v>
                </c:pt>
                <c:pt idx="308">
                  <c:v>94.065656565656568</c:v>
                </c:pt>
                <c:pt idx="309">
                  <c:v>93.409090909090907</c:v>
                </c:pt>
                <c:pt idx="310">
                  <c:v>93.560606060606062</c:v>
                </c:pt>
                <c:pt idx="311">
                  <c:v>95.227272727272734</c:v>
                </c:pt>
                <c:pt idx="312">
                  <c:v>94.570707070707073</c:v>
                </c:pt>
                <c:pt idx="313">
                  <c:v>95.479797979797993</c:v>
                </c:pt>
                <c:pt idx="314">
                  <c:v>96.313131313131308</c:v>
                </c:pt>
                <c:pt idx="315">
                  <c:v>96.767676767676775</c:v>
                </c:pt>
                <c:pt idx="316">
                  <c:v>95.631313131313121</c:v>
                </c:pt>
                <c:pt idx="317">
                  <c:v>95.075757575757564</c:v>
                </c:pt>
                <c:pt idx="318">
                  <c:v>93.989898989898975</c:v>
                </c:pt>
                <c:pt idx="319">
                  <c:v>94.646464646464636</c:v>
                </c:pt>
                <c:pt idx="320">
                  <c:v>96.262626262626256</c:v>
                </c:pt>
                <c:pt idx="321">
                  <c:v>95.151515151515142</c:v>
                </c:pt>
                <c:pt idx="322">
                  <c:v>94.090909090909079</c:v>
                </c:pt>
                <c:pt idx="323">
                  <c:v>93.358585858585855</c:v>
                </c:pt>
                <c:pt idx="324">
                  <c:v>94.318181818181827</c:v>
                </c:pt>
                <c:pt idx="325">
                  <c:v>95.757575757575765</c:v>
                </c:pt>
                <c:pt idx="326">
                  <c:v>93.76262626262627</c:v>
                </c:pt>
                <c:pt idx="327">
                  <c:v>91.338383838383834</c:v>
                </c:pt>
                <c:pt idx="328">
                  <c:v>90.505050505050505</c:v>
                </c:pt>
                <c:pt idx="329">
                  <c:v>90.505050505050505</c:v>
                </c:pt>
                <c:pt idx="330">
                  <c:v>90.10101010101009</c:v>
                </c:pt>
                <c:pt idx="331">
                  <c:v>87.828282828282838</c:v>
                </c:pt>
                <c:pt idx="332">
                  <c:v>89.318181818181813</c:v>
                </c:pt>
                <c:pt idx="333">
                  <c:v>91.085858585858574</c:v>
                </c:pt>
                <c:pt idx="334">
                  <c:v>88.686868686868678</c:v>
                </c:pt>
                <c:pt idx="335">
                  <c:v>89.621212121212125</c:v>
                </c:pt>
                <c:pt idx="336">
                  <c:v>91.489898989898975</c:v>
                </c:pt>
                <c:pt idx="337">
                  <c:v>90.757575757575751</c:v>
                </c:pt>
                <c:pt idx="338">
                  <c:v>90.277777777777786</c:v>
                </c:pt>
                <c:pt idx="339">
                  <c:v>91.414141414141412</c:v>
                </c:pt>
                <c:pt idx="340">
                  <c:v>89.368686868686865</c:v>
                </c:pt>
                <c:pt idx="341">
                  <c:v>90.025252525252526</c:v>
                </c:pt>
                <c:pt idx="342">
                  <c:v>91.515151515151516</c:v>
                </c:pt>
                <c:pt idx="343">
                  <c:v>92.12121212121211</c:v>
                </c:pt>
                <c:pt idx="344">
                  <c:v>92.601010101010104</c:v>
                </c:pt>
                <c:pt idx="345">
                  <c:v>92.020202020202007</c:v>
                </c:pt>
                <c:pt idx="346">
                  <c:v>92.72727272727272</c:v>
                </c:pt>
                <c:pt idx="347">
                  <c:v>91.742424242424235</c:v>
                </c:pt>
                <c:pt idx="348">
                  <c:v>90.909090909090907</c:v>
                </c:pt>
                <c:pt idx="349">
                  <c:v>89.343434343434353</c:v>
                </c:pt>
                <c:pt idx="350">
                  <c:v>90.075757575757578</c:v>
                </c:pt>
                <c:pt idx="351">
                  <c:v>88.86363636363636</c:v>
                </c:pt>
                <c:pt idx="352">
                  <c:v>87.550505050505052</c:v>
                </c:pt>
                <c:pt idx="353">
                  <c:v>88.005050505050505</c:v>
                </c:pt>
                <c:pt idx="354">
                  <c:v>87.575757575757578</c:v>
                </c:pt>
                <c:pt idx="355">
                  <c:v>85.782828282828277</c:v>
                </c:pt>
                <c:pt idx="356">
                  <c:v>84.444444444444429</c:v>
                </c:pt>
                <c:pt idx="357">
                  <c:v>83.86363636363636</c:v>
                </c:pt>
                <c:pt idx="358">
                  <c:v>82.474747474747474</c:v>
                </c:pt>
                <c:pt idx="359">
                  <c:v>82.24747474747474</c:v>
                </c:pt>
                <c:pt idx="360">
                  <c:v>84.217171717171709</c:v>
                </c:pt>
                <c:pt idx="361">
                  <c:v>83.939393939393938</c:v>
                </c:pt>
                <c:pt idx="362">
                  <c:v>83.055555555555543</c:v>
                </c:pt>
                <c:pt idx="363">
                  <c:v>82.525252525252526</c:v>
                </c:pt>
                <c:pt idx="364">
                  <c:v>82.39898989898991</c:v>
                </c:pt>
                <c:pt idx="365">
                  <c:v>82.39898989898991</c:v>
                </c:pt>
                <c:pt idx="366">
                  <c:v>83.181818181818173</c:v>
                </c:pt>
                <c:pt idx="367">
                  <c:v>81.035353535353536</c:v>
                </c:pt>
                <c:pt idx="368">
                  <c:v>81.13636363636364</c:v>
                </c:pt>
                <c:pt idx="369">
                  <c:v>79.419191919191917</c:v>
                </c:pt>
                <c:pt idx="370">
                  <c:v>79.974747474747474</c:v>
                </c:pt>
                <c:pt idx="371">
                  <c:v>80.22727272727272</c:v>
                </c:pt>
                <c:pt idx="372">
                  <c:v>82.929292929292927</c:v>
                </c:pt>
                <c:pt idx="373">
                  <c:v>83.080808080808083</c:v>
                </c:pt>
                <c:pt idx="374">
                  <c:v>83.080808080808083</c:v>
                </c:pt>
                <c:pt idx="375">
                  <c:v>82.146464646464651</c:v>
                </c:pt>
                <c:pt idx="376">
                  <c:v>83.712121212121204</c:v>
                </c:pt>
                <c:pt idx="377">
                  <c:v>82.954545454545453</c:v>
                </c:pt>
                <c:pt idx="378">
                  <c:v>83.535353535353522</c:v>
                </c:pt>
                <c:pt idx="379">
                  <c:v>84.848484848484844</c:v>
                </c:pt>
                <c:pt idx="380">
                  <c:v>84.065656565656568</c:v>
                </c:pt>
                <c:pt idx="381">
                  <c:v>86.01010101010101</c:v>
                </c:pt>
                <c:pt idx="382">
                  <c:v>84.191919191919197</c:v>
                </c:pt>
                <c:pt idx="383">
                  <c:v>81.868686868686865</c:v>
                </c:pt>
                <c:pt idx="384">
                  <c:v>82.777777777777771</c:v>
                </c:pt>
                <c:pt idx="385">
                  <c:v>80.580808080808069</c:v>
                </c:pt>
                <c:pt idx="386">
                  <c:v>81.085858585858588</c:v>
                </c:pt>
                <c:pt idx="387">
                  <c:v>81.767676767676761</c:v>
                </c:pt>
                <c:pt idx="388">
                  <c:v>81.641414141414131</c:v>
                </c:pt>
                <c:pt idx="389">
                  <c:v>85.101010101010104</c:v>
                </c:pt>
                <c:pt idx="390">
                  <c:v>85.883838383838366</c:v>
                </c:pt>
                <c:pt idx="391">
                  <c:v>86.565656565656568</c:v>
                </c:pt>
                <c:pt idx="392">
                  <c:v>86.565656565656568</c:v>
                </c:pt>
                <c:pt idx="393">
                  <c:v>84.494949494949495</c:v>
                </c:pt>
                <c:pt idx="394">
                  <c:v>83.409090909090907</c:v>
                </c:pt>
                <c:pt idx="395">
                  <c:v>83.358585858585855</c:v>
                </c:pt>
                <c:pt idx="396">
                  <c:v>83.005050505050491</c:v>
                </c:pt>
                <c:pt idx="397">
                  <c:v>83.308080808080803</c:v>
                </c:pt>
                <c:pt idx="398">
                  <c:v>82.449494949494934</c:v>
                </c:pt>
                <c:pt idx="399">
                  <c:v>83.762626262626256</c:v>
                </c:pt>
                <c:pt idx="400">
                  <c:v>83.813131313131308</c:v>
                </c:pt>
                <c:pt idx="401">
                  <c:v>84.166666666666657</c:v>
                </c:pt>
                <c:pt idx="402">
                  <c:v>84.747474747474755</c:v>
                </c:pt>
                <c:pt idx="403">
                  <c:v>85.555555555555557</c:v>
                </c:pt>
                <c:pt idx="404">
                  <c:v>83.484848484848484</c:v>
                </c:pt>
                <c:pt idx="405">
                  <c:v>81.565656565656553</c:v>
                </c:pt>
                <c:pt idx="406">
                  <c:v>80.378787878787875</c:v>
                </c:pt>
                <c:pt idx="407">
                  <c:v>80.934343434343418</c:v>
                </c:pt>
                <c:pt idx="408">
                  <c:v>84.090909090909079</c:v>
                </c:pt>
                <c:pt idx="409">
                  <c:v>86.212121212121204</c:v>
                </c:pt>
                <c:pt idx="410">
                  <c:v>86.23737373737373</c:v>
                </c:pt>
                <c:pt idx="411">
                  <c:v>85.606060606060595</c:v>
                </c:pt>
                <c:pt idx="412">
                  <c:v>85.732323232323239</c:v>
                </c:pt>
                <c:pt idx="413">
                  <c:v>84.090909090909079</c:v>
                </c:pt>
                <c:pt idx="414">
                  <c:v>87.803030303030312</c:v>
                </c:pt>
                <c:pt idx="415">
                  <c:v>88.333333333333314</c:v>
                </c:pt>
                <c:pt idx="416">
                  <c:v>89.090909090909093</c:v>
                </c:pt>
                <c:pt idx="417">
                  <c:v>89.116161616161619</c:v>
                </c:pt>
                <c:pt idx="418">
                  <c:v>89.015151515151516</c:v>
                </c:pt>
                <c:pt idx="419">
                  <c:v>89.065656565656568</c:v>
                </c:pt>
                <c:pt idx="420">
                  <c:v>88.838383838383834</c:v>
                </c:pt>
                <c:pt idx="421">
                  <c:v>89.242424242424249</c:v>
                </c:pt>
                <c:pt idx="422">
                  <c:v>89.040404040404027</c:v>
                </c:pt>
                <c:pt idx="423">
                  <c:v>90.075757575757578</c:v>
                </c:pt>
                <c:pt idx="424">
                  <c:v>90.151515151515156</c:v>
                </c:pt>
                <c:pt idx="425">
                  <c:v>89.949494949494934</c:v>
                </c:pt>
                <c:pt idx="426">
                  <c:v>90.707070707070699</c:v>
                </c:pt>
                <c:pt idx="427">
                  <c:v>90.479797979797965</c:v>
                </c:pt>
                <c:pt idx="428">
                  <c:v>89.949494949494934</c:v>
                </c:pt>
                <c:pt idx="429">
                  <c:v>89.621212121212125</c:v>
                </c:pt>
                <c:pt idx="430">
                  <c:v>89.924242424242422</c:v>
                </c:pt>
                <c:pt idx="431">
                  <c:v>89.974747474747474</c:v>
                </c:pt>
                <c:pt idx="432">
                  <c:v>89.671717171717162</c:v>
                </c:pt>
                <c:pt idx="433">
                  <c:v>88.585858585858574</c:v>
                </c:pt>
                <c:pt idx="434">
                  <c:v>89.419191919191903</c:v>
                </c:pt>
                <c:pt idx="435">
                  <c:v>89.419191919191903</c:v>
                </c:pt>
                <c:pt idx="436">
                  <c:v>89.368686868686865</c:v>
                </c:pt>
                <c:pt idx="437">
                  <c:v>89.419191919191903</c:v>
                </c:pt>
                <c:pt idx="438">
                  <c:v>92.032828282828277</c:v>
                </c:pt>
                <c:pt idx="439">
                  <c:v>93.383838383838366</c:v>
                </c:pt>
                <c:pt idx="440">
                  <c:v>92.525252525252526</c:v>
                </c:pt>
                <c:pt idx="441">
                  <c:v>93.787878787878782</c:v>
                </c:pt>
                <c:pt idx="442">
                  <c:v>94.141414141414131</c:v>
                </c:pt>
                <c:pt idx="443">
                  <c:v>95.656565656565661</c:v>
                </c:pt>
                <c:pt idx="444">
                  <c:v>96.767676767676775</c:v>
                </c:pt>
                <c:pt idx="445">
                  <c:v>96.338383838383834</c:v>
                </c:pt>
                <c:pt idx="446">
                  <c:v>95.580808080808083</c:v>
                </c:pt>
                <c:pt idx="447">
                  <c:v>96.212121212121218</c:v>
                </c:pt>
                <c:pt idx="448">
                  <c:v>95.404040404040401</c:v>
                </c:pt>
                <c:pt idx="449">
                  <c:v>95.555555555555557</c:v>
                </c:pt>
                <c:pt idx="450">
                  <c:v>95.202020202020208</c:v>
                </c:pt>
                <c:pt idx="451">
                  <c:v>94.419191919191917</c:v>
                </c:pt>
                <c:pt idx="452">
                  <c:v>93.181818181818173</c:v>
                </c:pt>
                <c:pt idx="453">
                  <c:v>94.318181818181827</c:v>
                </c:pt>
                <c:pt idx="454">
                  <c:v>92.222222222222229</c:v>
                </c:pt>
                <c:pt idx="455">
                  <c:v>93.080808080808069</c:v>
                </c:pt>
                <c:pt idx="456">
                  <c:v>93.661616161616166</c:v>
                </c:pt>
                <c:pt idx="457">
                  <c:v>93.409090909090907</c:v>
                </c:pt>
                <c:pt idx="458">
                  <c:v>94.545454545454533</c:v>
                </c:pt>
                <c:pt idx="459">
                  <c:v>94.74747474747474</c:v>
                </c:pt>
                <c:pt idx="460">
                  <c:v>93.989898989898975</c:v>
                </c:pt>
                <c:pt idx="461">
                  <c:v>92.449494949494948</c:v>
                </c:pt>
                <c:pt idx="462">
                  <c:v>92.196969696969688</c:v>
                </c:pt>
                <c:pt idx="463">
                  <c:v>93.106060606060595</c:v>
                </c:pt>
                <c:pt idx="464">
                  <c:v>93.080808080808069</c:v>
                </c:pt>
                <c:pt idx="465">
                  <c:v>93.939393939393938</c:v>
                </c:pt>
                <c:pt idx="466">
                  <c:v>95.681818181818173</c:v>
                </c:pt>
                <c:pt idx="467">
                  <c:v>96.666666666666671</c:v>
                </c:pt>
                <c:pt idx="468">
                  <c:v>96.136363636363626</c:v>
                </c:pt>
                <c:pt idx="469">
                  <c:v>94.848484848484844</c:v>
                </c:pt>
                <c:pt idx="470">
                  <c:v>95.37878787878789</c:v>
                </c:pt>
                <c:pt idx="471">
                  <c:v>93.106060606060595</c:v>
                </c:pt>
                <c:pt idx="472">
                  <c:v>92.979797979797979</c:v>
                </c:pt>
                <c:pt idx="473">
                  <c:v>93.560606060606062</c:v>
                </c:pt>
                <c:pt idx="474">
                  <c:v>93.535353535353522</c:v>
                </c:pt>
                <c:pt idx="475">
                  <c:v>93.535353535353522</c:v>
                </c:pt>
                <c:pt idx="476">
                  <c:v>93.535353535353522</c:v>
                </c:pt>
                <c:pt idx="477">
                  <c:v>93.76262626262627</c:v>
                </c:pt>
                <c:pt idx="478">
                  <c:v>94.848484848484844</c:v>
                </c:pt>
                <c:pt idx="479">
                  <c:v>93.686868686868678</c:v>
                </c:pt>
                <c:pt idx="480">
                  <c:v>93.333333333333329</c:v>
                </c:pt>
                <c:pt idx="481">
                  <c:v>94.393939393939391</c:v>
                </c:pt>
                <c:pt idx="482">
                  <c:v>92.87878787878789</c:v>
                </c:pt>
                <c:pt idx="483">
                  <c:v>91.868686868686879</c:v>
                </c:pt>
                <c:pt idx="484">
                  <c:v>91.565656565656568</c:v>
                </c:pt>
                <c:pt idx="485">
                  <c:v>91.742424242424235</c:v>
                </c:pt>
                <c:pt idx="486">
                  <c:v>91.439393939393938</c:v>
                </c:pt>
                <c:pt idx="487">
                  <c:v>90.580808080808069</c:v>
                </c:pt>
                <c:pt idx="488">
                  <c:v>90.479797979797965</c:v>
                </c:pt>
                <c:pt idx="489">
                  <c:v>89.974747474747474</c:v>
                </c:pt>
                <c:pt idx="490">
                  <c:v>91.994949494949495</c:v>
                </c:pt>
                <c:pt idx="491">
                  <c:v>92.297979797979792</c:v>
                </c:pt>
                <c:pt idx="492">
                  <c:v>92.62626262626263</c:v>
                </c:pt>
                <c:pt idx="493">
                  <c:v>92.62626262626263</c:v>
                </c:pt>
                <c:pt idx="494">
                  <c:v>94.848484848484844</c:v>
                </c:pt>
                <c:pt idx="495">
                  <c:v>94.646464646464636</c:v>
                </c:pt>
                <c:pt idx="496">
                  <c:v>94.090909090909079</c:v>
                </c:pt>
                <c:pt idx="497">
                  <c:v>94.974747474747474</c:v>
                </c:pt>
                <c:pt idx="498">
                  <c:v>95.833333333333343</c:v>
                </c:pt>
                <c:pt idx="499">
                  <c:v>95.909090909090907</c:v>
                </c:pt>
                <c:pt idx="500">
                  <c:v>96.262626262626256</c:v>
                </c:pt>
                <c:pt idx="501">
                  <c:v>96.767676767676775</c:v>
                </c:pt>
                <c:pt idx="502">
                  <c:v>96.944444444444443</c:v>
                </c:pt>
                <c:pt idx="503">
                  <c:v>96.919191919191931</c:v>
                </c:pt>
                <c:pt idx="504">
                  <c:v>96.641414141414145</c:v>
                </c:pt>
                <c:pt idx="505">
                  <c:v>96.767676767676775</c:v>
                </c:pt>
                <c:pt idx="506">
                  <c:v>97.626262626262616</c:v>
                </c:pt>
                <c:pt idx="507">
                  <c:v>98.055555555555557</c:v>
                </c:pt>
                <c:pt idx="508">
                  <c:v>97.777777777777771</c:v>
                </c:pt>
                <c:pt idx="509">
                  <c:v>98.257575757575751</c:v>
                </c:pt>
                <c:pt idx="510">
                  <c:v>98.080808080808097</c:v>
                </c:pt>
                <c:pt idx="511">
                  <c:v>98.939393939393938</c:v>
                </c:pt>
                <c:pt idx="512">
                  <c:v>99.015151515151516</c:v>
                </c:pt>
                <c:pt idx="513">
                  <c:v>99.595959595959584</c:v>
                </c:pt>
                <c:pt idx="514">
                  <c:v>98.661616161616166</c:v>
                </c:pt>
                <c:pt idx="515">
                  <c:v>98.459595959595958</c:v>
                </c:pt>
                <c:pt idx="516">
                  <c:v>98.459595959595958</c:v>
                </c:pt>
                <c:pt idx="517">
                  <c:v>98.560606060606062</c:v>
                </c:pt>
                <c:pt idx="518">
                  <c:v>98.98989898989899</c:v>
                </c:pt>
                <c:pt idx="519">
                  <c:v>97.575757575757578</c:v>
                </c:pt>
                <c:pt idx="520">
                  <c:v>99.242424242424235</c:v>
                </c:pt>
                <c:pt idx="521">
                  <c:v>99.242424242424235</c:v>
                </c:pt>
                <c:pt idx="522">
                  <c:v>100.68181818181816</c:v>
                </c:pt>
                <c:pt idx="523">
                  <c:v>99.318181818181799</c:v>
                </c:pt>
                <c:pt idx="524">
                  <c:v>100.02525252525251</c:v>
                </c:pt>
                <c:pt idx="525">
                  <c:v>99.949494949494948</c:v>
                </c:pt>
                <c:pt idx="526">
                  <c:v>99.74747474747474</c:v>
                </c:pt>
                <c:pt idx="527">
                  <c:v>99.848484848484844</c:v>
                </c:pt>
                <c:pt idx="528">
                  <c:v>101.59090909090909</c:v>
                </c:pt>
                <c:pt idx="529">
                  <c:v>102.02020202020201</c:v>
                </c:pt>
                <c:pt idx="530">
                  <c:v>101.94444444444444</c:v>
                </c:pt>
                <c:pt idx="531">
                  <c:v>101.59090909090909</c:v>
                </c:pt>
                <c:pt idx="532">
                  <c:v>101.11111111111111</c:v>
                </c:pt>
                <c:pt idx="533">
                  <c:v>102.1969696969697</c:v>
                </c:pt>
                <c:pt idx="534">
                  <c:v>101.96969696969698</c:v>
                </c:pt>
                <c:pt idx="535">
                  <c:v>101.96969696969698</c:v>
                </c:pt>
                <c:pt idx="536">
                  <c:v>101.99494949494949</c:v>
                </c:pt>
                <c:pt idx="537">
                  <c:v>102.04545454545453</c:v>
                </c:pt>
                <c:pt idx="538">
                  <c:v>102.62626262626262</c:v>
                </c:pt>
                <c:pt idx="539">
                  <c:v>104.00252525252525</c:v>
                </c:pt>
                <c:pt idx="540">
                  <c:v>103.81313131313131</c:v>
                </c:pt>
                <c:pt idx="541">
                  <c:v>104.34343434343434</c:v>
                </c:pt>
                <c:pt idx="542">
                  <c:v>104.21717171717174</c:v>
                </c:pt>
                <c:pt idx="543">
                  <c:v>103.78787878787878</c:v>
                </c:pt>
                <c:pt idx="544">
                  <c:v>104.87373737373737</c:v>
                </c:pt>
                <c:pt idx="545">
                  <c:v>101.96969696969698</c:v>
                </c:pt>
                <c:pt idx="546">
                  <c:v>102.67676767676765</c:v>
                </c:pt>
                <c:pt idx="547">
                  <c:v>102.39898989898988</c:v>
                </c:pt>
                <c:pt idx="548">
                  <c:v>101.16161616161617</c:v>
                </c:pt>
                <c:pt idx="549">
                  <c:v>102.02020202020201</c:v>
                </c:pt>
                <c:pt idx="550">
                  <c:v>101.4141414141414</c:v>
                </c:pt>
                <c:pt idx="551">
                  <c:v>102.24747474747475</c:v>
                </c:pt>
                <c:pt idx="552">
                  <c:v>102.75252525252525</c:v>
                </c:pt>
                <c:pt idx="553">
                  <c:v>101.99494949494949</c:v>
                </c:pt>
                <c:pt idx="554">
                  <c:v>101.66666666666666</c:v>
                </c:pt>
                <c:pt idx="555">
                  <c:v>101.66666666666666</c:v>
                </c:pt>
                <c:pt idx="556">
                  <c:v>102.80303030303031</c:v>
                </c:pt>
                <c:pt idx="557">
                  <c:v>101.43939393939394</c:v>
                </c:pt>
                <c:pt idx="558">
                  <c:v>99.772727272727266</c:v>
                </c:pt>
                <c:pt idx="559">
                  <c:v>101.2878787878788</c:v>
                </c:pt>
                <c:pt idx="560">
                  <c:v>98.156565656565647</c:v>
                </c:pt>
                <c:pt idx="561">
                  <c:v>98.838383838383834</c:v>
                </c:pt>
                <c:pt idx="562">
                  <c:v>100.47979797979798</c:v>
                </c:pt>
                <c:pt idx="563">
                  <c:v>100.20202020202021</c:v>
                </c:pt>
                <c:pt idx="564">
                  <c:v>99.74747474747474</c:v>
                </c:pt>
                <c:pt idx="565">
                  <c:v>100.15151515151514</c:v>
                </c:pt>
                <c:pt idx="566">
                  <c:v>101.31313131313131</c:v>
                </c:pt>
                <c:pt idx="567">
                  <c:v>101.31313131313131</c:v>
                </c:pt>
                <c:pt idx="568">
                  <c:v>101.99494949494949</c:v>
                </c:pt>
                <c:pt idx="569">
                  <c:v>101.91919191919192</c:v>
                </c:pt>
                <c:pt idx="570">
                  <c:v>102.24747474747475</c:v>
                </c:pt>
                <c:pt idx="571">
                  <c:v>101.96969696969698</c:v>
                </c:pt>
                <c:pt idx="572">
                  <c:v>101.71717171717172</c:v>
                </c:pt>
                <c:pt idx="573">
                  <c:v>103.13131313131314</c:v>
                </c:pt>
                <c:pt idx="574">
                  <c:v>102.95454545454545</c:v>
                </c:pt>
                <c:pt idx="575">
                  <c:v>101.51515151515152</c:v>
                </c:pt>
                <c:pt idx="576">
                  <c:v>101.26262626262626</c:v>
                </c:pt>
                <c:pt idx="577">
                  <c:v>101.84343434343432</c:v>
                </c:pt>
                <c:pt idx="578">
                  <c:v>100.65656565656565</c:v>
                </c:pt>
                <c:pt idx="579">
                  <c:v>101.6919191919192</c:v>
                </c:pt>
                <c:pt idx="580">
                  <c:v>100.10101010101009</c:v>
                </c:pt>
                <c:pt idx="581">
                  <c:v>100.58080808080807</c:v>
                </c:pt>
                <c:pt idx="582">
                  <c:v>99.570707070707059</c:v>
                </c:pt>
                <c:pt idx="583">
                  <c:v>100.27777777777777</c:v>
                </c:pt>
                <c:pt idx="584">
                  <c:v>100.27777777777777</c:v>
                </c:pt>
                <c:pt idx="585">
                  <c:v>99.74747474747474</c:v>
                </c:pt>
                <c:pt idx="586">
                  <c:v>100.83333333333333</c:v>
                </c:pt>
                <c:pt idx="587">
                  <c:v>100.32828282828281</c:v>
                </c:pt>
                <c:pt idx="588">
                  <c:v>100.32828282828281</c:v>
                </c:pt>
                <c:pt idx="589">
                  <c:v>99.722222222222229</c:v>
                </c:pt>
                <c:pt idx="590">
                  <c:v>99.797979797979806</c:v>
                </c:pt>
                <c:pt idx="591">
                  <c:v>100.35353535353535</c:v>
                </c:pt>
                <c:pt idx="592">
                  <c:v>101.94444444444444</c:v>
                </c:pt>
                <c:pt idx="593">
                  <c:v>102.52525252525253</c:v>
                </c:pt>
                <c:pt idx="594">
                  <c:v>102.42424242424242</c:v>
                </c:pt>
                <c:pt idx="595">
                  <c:v>100.17676767676768</c:v>
                </c:pt>
                <c:pt idx="596">
                  <c:v>101.61616161616163</c:v>
                </c:pt>
                <c:pt idx="597">
                  <c:v>98.76262626262627</c:v>
                </c:pt>
                <c:pt idx="598">
                  <c:v>98.686868686868678</c:v>
                </c:pt>
                <c:pt idx="599">
                  <c:v>99.368686868686879</c:v>
                </c:pt>
                <c:pt idx="600">
                  <c:v>99.848484848484844</c:v>
                </c:pt>
                <c:pt idx="601">
                  <c:v>101.56565656565657</c:v>
                </c:pt>
                <c:pt idx="602">
                  <c:v>102.37373737373736</c:v>
                </c:pt>
                <c:pt idx="603">
                  <c:v>102.9040404040404</c:v>
                </c:pt>
                <c:pt idx="604">
                  <c:v>103.2070707070707</c:v>
                </c:pt>
                <c:pt idx="605">
                  <c:v>104.74747474747474</c:v>
                </c:pt>
                <c:pt idx="606">
                  <c:v>104.79797979797981</c:v>
                </c:pt>
                <c:pt idx="607">
                  <c:v>104.1919191919192</c:v>
                </c:pt>
                <c:pt idx="608">
                  <c:v>104.69696969696969</c:v>
                </c:pt>
                <c:pt idx="609">
                  <c:v>106.010101010101</c:v>
                </c:pt>
                <c:pt idx="610">
                  <c:v>105.78282828282828</c:v>
                </c:pt>
                <c:pt idx="611">
                  <c:v>106.23737373737374</c:v>
                </c:pt>
                <c:pt idx="612">
                  <c:v>107.57575757575756</c:v>
                </c:pt>
                <c:pt idx="613">
                  <c:v>106.46464646464646</c:v>
                </c:pt>
                <c:pt idx="614">
                  <c:v>106.89393939393939</c:v>
                </c:pt>
                <c:pt idx="615">
                  <c:v>106.36363636363635</c:v>
                </c:pt>
                <c:pt idx="616">
                  <c:v>106.56565656565658</c:v>
                </c:pt>
                <c:pt idx="617">
                  <c:v>106.99494949494948</c:v>
                </c:pt>
                <c:pt idx="618">
                  <c:v>106.64141414141413</c:v>
                </c:pt>
                <c:pt idx="619">
                  <c:v>107.39898989898991</c:v>
                </c:pt>
                <c:pt idx="620">
                  <c:v>107.77777777777777</c:v>
                </c:pt>
                <c:pt idx="621">
                  <c:v>108.03030303030303</c:v>
                </c:pt>
                <c:pt idx="622">
                  <c:v>107.09595959595958</c:v>
                </c:pt>
                <c:pt idx="623">
                  <c:v>106.56565656565658</c:v>
                </c:pt>
                <c:pt idx="624">
                  <c:v>106.489898989899</c:v>
                </c:pt>
                <c:pt idx="625">
                  <c:v>106.489898989899</c:v>
                </c:pt>
                <c:pt idx="626">
                  <c:v>107.02020202020202</c:v>
                </c:pt>
                <c:pt idx="627">
                  <c:v>106.43939393939392</c:v>
                </c:pt>
                <c:pt idx="628">
                  <c:v>107.1969696969697</c:v>
                </c:pt>
                <c:pt idx="629">
                  <c:v>104.94949494949495</c:v>
                </c:pt>
                <c:pt idx="630">
                  <c:v>105.99747474747474</c:v>
                </c:pt>
                <c:pt idx="631">
                  <c:v>105.58080808080807</c:v>
                </c:pt>
                <c:pt idx="632">
                  <c:v>103.98989898989899</c:v>
                </c:pt>
                <c:pt idx="633">
                  <c:v>104.82323232323232</c:v>
                </c:pt>
                <c:pt idx="634">
                  <c:v>105.8080808080808</c:v>
                </c:pt>
                <c:pt idx="635">
                  <c:v>105.63131313131314</c:v>
                </c:pt>
                <c:pt idx="636">
                  <c:v>104.5959595959596</c:v>
                </c:pt>
                <c:pt idx="637">
                  <c:v>104.46969696969697</c:v>
                </c:pt>
                <c:pt idx="638">
                  <c:v>105.73232323232322</c:v>
                </c:pt>
                <c:pt idx="639">
                  <c:v>104.94949494949495</c:v>
                </c:pt>
                <c:pt idx="640">
                  <c:v>105.98484848484848</c:v>
                </c:pt>
                <c:pt idx="641">
                  <c:v>106.33838383838383</c:v>
                </c:pt>
                <c:pt idx="642">
                  <c:v>104.31818181818183</c:v>
                </c:pt>
                <c:pt idx="643">
                  <c:v>100.90909090909091</c:v>
                </c:pt>
                <c:pt idx="644">
                  <c:v>100</c:v>
                </c:pt>
                <c:pt idx="645">
                  <c:v>98.459595959595958</c:v>
                </c:pt>
                <c:pt idx="646">
                  <c:v>97.348484848484844</c:v>
                </c:pt>
                <c:pt idx="647">
                  <c:v>98.055555555555557</c:v>
                </c:pt>
                <c:pt idx="648">
                  <c:v>98.51010101010101</c:v>
                </c:pt>
                <c:pt idx="649">
                  <c:v>97.853535353535349</c:v>
                </c:pt>
                <c:pt idx="650">
                  <c:v>99.015151515151516</c:v>
                </c:pt>
                <c:pt idx="651">
                  <c:v>97.979797979797965</c:v>
                </c:pt>
                <c:pt idx="652">
                  <c:v>98.106060606060609</c:v>
                </c:pt>
                <c:pt idx="653">
                  <c:v>98.106060606060609</c:v>
                </c:pt>
                <c:pt idx="654">
                  <c:v>98.282828282828277</c:v>
                </c:pt>
                <c:pt idx="655">
                  <c:v>99.343434343434339</c:v>
                </c:pt>
                <c:pt idx="656">
                  <c:v>99.621212121212125</c:v>
                </c:pt>
                <c:pt idx="657">
                  <c:v>100.32828282828281</c:v>
                </c:pt>
                <c:pt idx="658">
                  <c:v>103.13131313131314</c:v>
                </c:pt>
                <c:pt idx="659">
                  <c:v>102.34848484848484</c:v>
                </c:pt>
                <c:pt idx="660">
                  <c:v>102.80303030303031</c:v>
                </c:pt>
                <c:pt idx="661">
                  <c:v>102.92929292929291</c:v>
                </c:pt>
                <c:pt idx="662">
                  <c:v>103.08080808080808</c:v>
                </c:pt>
                <c:pt idx="663">
                  <c:v>103.96464646464648</c:v>
                </c:pt>
                <c:pt idx="664">
                  <c:v>104.26767676767676</c:v>
                </c:pt>
                <c:pt idx="665">
                  <c:v>104.77272727272728</c:v>
                </c:pt>
                <c:pt idx="666">
                  <c:v>104.94949494949495</c:v>
                </c:pt>
                <c:pt idx="667">
                  <c:v>105.25252525252525</c:v>
                </c:pt>
                <c:pt idx="668">
                  <c:v>105.85858585858585</c:v>
                </c:pt>
                <c:pt idx="669">
                  <c:v>105.60606060606059</c:v>
                </c:pt>
                <c:pt idx="670">
                  <c:v>105.20202020202018</c:v>
                </c:pt>
                <c:pt idx="671">
                  <c:v>104.84848484848486</c:v>
                </c:pt>
                <c:pt idx="672">
                  <c:v>105.47979797979798</c:v>
                </c:pt>
                <c:pt idx="673">
                  <c:v>106.54040404040404</c:v>
                </c:pt>
                <c:pt idx="674">
                  <c:v>107.14646464646465</c:v>
                </c:pt>
                <c:pt idx="675">
                  <c:v>106.86868686868686</c:v>
                </c:pt>
                <c:pt idx="676">
                  <c:v>106.69191919191918</c:v>
                </c:pt>
                <c:pt idx="677">
                  <c:v>106.84343434343435</c:v>
                </c:pt>
                <c:pt idx="678">
                  <c:v>107.95454545454545</c:v>
                </c:pt>
                <c:pt idx="679">
                  <c:v>108.13131313131312</c:v>
                </c:pt>
                <c:pt idx="680">
                  <c:v>107.72727272727272</c:v>
                </c:pt>
                <c:pt idx="681">
                  <c:v>108.38383838383838</c:v>
                </c:pt>
                <c:pt idx="682">
                  <c:v>108.40909090909091</c:v>
                </c:pt>
                <c:pt idx="683">
                  <c:v>107.85353535353535</c:v>
                </c:pt>
                <c:pt idx="684">
                  <c:v>108.08080808080807</c:v>
                </c:pt>
                <c:pt idx="685">
                  <c:v>107.12121212121212</c:v>
                </c:pt>
                <c:pt idx="686">
                  <c:v>107.5</c:v>
                </c:pt>
                <c:pt idx="687">
                  <c:v>106.2878787878788</c:v>
                </c:pt>
                <c:pt idx="688">
                  <c:v>107.62626262626263</c:v>
                </c:pt>
                <c:pt idx="689">
                  <c:v>108.28282828282829</c:v>
                </c:pt>
                <c:pt idx="690">
                  <c:v>107.60101010101009</c:v>
                </c:pt>
                <c:pt idx="691">
                  <c:v>105.50505050505051</c:v>
                </c:pt>
                <c:pt idx="692">
                  <c:v>105.27777777777776</c:v>
                </c:pt>
                <c:pt idx="693">
                  <c:v>104.99999999999999</c:v>
                </c:pt>
                <c:pt idx="694">
                  <c:v>103.86363636363636</c:v>
                </c:pt>
                <c:pt idx="695">
                  <c:v>103.86363636363636</c:v>
                </c:pt>
                <c:pt idx="696">
                  <c:v>105.35353535353535</c:v>
                </c:pt>
                <c:pt idx="697">
                  <c:v>105.85858585858585</c:v>
                </c:pt>
                <c:pt idx="698">
                  <c:v>105.90909090909091</c:v>
                </c:pt>
                <c:pt idx="699">
                  <c:v>106.59090909090909</c:v>
                </c:pt>
                <c:pt idx="700">
                  <c:v>107.72727272727272</c:v>
                </c:pt>
                <c:pt idx="701">
                  <c:v>109.11616161616162</c:v>
                </c:pt>
                <c:pt idx="702">
                  <c:v>109.92424242424241</c:v>
                </c:pt>
                <c:pt idx="703">
                  <c:v>109.46969696969697</c:v>
                </c:pt>
                <c:pt idx="704">
                  <c:v>109.8989898989899</c:v>
                </c:pt>
                <c:pt idx="705">
                  <c:v>110.55555555555556</c:v>
                </c:pt>
                <c:pt idx="706">
                  <c:v>110.70707070707071</c:v>
                </c:pt>
                <c:pt idx="707">
                  <c:v>113.51010101010101</c:v>
                </c:pt>
                <c:pt idx="708">
                  <c:v>112.95454545454544</c:v>
                </c:pt>
                <c:pt idx="709">
                  <c:v>112.32323232323232</c:v>
                </c:pt>
                <c:pt idx="710">
                  <c:v>111.89393939393939</c:v>
                </c:pt>
                <c:pt idx="711">
                  <c:v>111.89393939393939</c:v>
                </c:pt>
                <c:pt idx="712">
                  <c:v>112.14646464646462</c:v>
                </c:pt>
                <c:pt idx="713">
                  <c:v>112.22222222222223</c:v>
                </c:pt>
                <c:pt idx="714">
                  <c:v>112.14646464646462</c:v>
                </c:pt>
                <c:pt idx="715">
                  <c:v>111.41414141414141</c:v>
                </c:pt>
                <c:pt idx="716">
                  <c:v>112.27272727272728</c:v>
                </c:pt>
                <c:pt idx="717">
                  <c:v>112.12121212121211</c:v>
                </c:pt>
                <c:pt idx="718">
                  <c:v>111.56565656565655</c:v>
                </c:pt>
                <c:pt idx="719">
                  <c:v>111.56565656565655</c:v>
                </c:pt>
                <c:pt idx="720">
                  <c:v>110.98484848484848</c:v>
                </c:pt>
                <c:pt idx="721">
                  <c:v>109.84848484848484</c:v>
                </c:pt>
                <c:pt idx="722">
                  <c:v>109.54545454545455</c:v>
                </c:pt>
                <c:pt idx="723">
                  <c:v>111.7929292929293</c:v>
                </c:pt>
                <c:pt idx="724">
                  <c:v>112.47474747474746</c:v>
                </c:pt>
                <c:pt idx="725">
                  <c:v>112.8030303030303</c:v>
                </c:pt>
                <c:pt idx="726">
                  <c:v>112.49999999999997</c:v>
                </c:pt>
                <c:pt idx="727">
                  <c:v>113.30808080808079</c:v>
                </c:pt>
                <c:pt idx="728">
                  <c:v>114.97474747474747</c:v>
                </c:pt>
                <c:pt idx="729">
                  <c:v>115.70707070707071</c:v>
                </c:pt>
                <c:pt idx="730">
                  <c:v>115.88383838383838</c:v>
                </c:pt>
                <c:pt idx="731">
                  <c:v>117.34848484848483</c:v>
                </c:pt>
                <c:pt idx="732">
                  <c:v>116.64141414141413</c:v>
                </c:pt>
                <c:pt idx="733">
                  <c:v>117.5</c:v>
                </c:pt>
                <c:pt idx="734">
                  <c:v>117.3989898989899</c:v>
                </c:pt>
                <c:pt idx="735">
                  <c:v>116.91919191919192</c:v>
                </c:pt>
                <c:pt idx="736">
                  <c:v>116.99494949494948</c:v>
                </c:pt>
                <c:pt idx="737">
                  <c:v>116.56565656565657</c:v>
                </c:pt>
                <c:pt idx="738">
                  <c:v>115.97222222222221</c:v>
                </c:pt>
                <c:pt idx="739">
                  <c:v>115.25252525252525</c:v>
                </c:pt>
                <c:pt idx="740">
                  <c:v>115.93434343434342</c:v>
                </c:pt>
                <c:pt idx="741">
                  <c:v>114.84848484848484</c:v>
                </c:pt>
                <c:pt idx="742">
                  <c:v>115.93434343434342</c:v>
                </c:pt>
                <c:pt idx="743">
                  <c:v>114.14141414141415</c:v>
                </c:pt>
                <c:pt idx="744">
                  <c:v>114.77272727272727</c:v>
                </c:pt>
                <c:pt idx="745">
                  <c:v>115.12626262626262</c:v>
                </c:pt>
                <c:pt idx="746">
                  <c:v>114.44444444444444</c:v>
                </c:pt>
                <c:pt idx="747">
                  <c:v>114.94949494949496</c:v>
                </c:pt>
                <c:pt idx="748">
                  <c:v>115.22727272727273</c:v>
                </c:pt>
                <c:pt idx="749">
                  <c:v>115.70707070707071</c:v>
                </c:pt>
                <c:pt idx="750">
                  <c:v>115.98484848484848</c:v>
                </c:pt>
                <c:pt idx="751">
                  <c:v>115.70707070707071</c:v>
                </c:pt>
                <c:pt idx="752">
                  <c:v>114.49494949494949</c:v>
                </c:pt>
                <c:pt idx="753">
                  <c:v>115.63131313131312</c:v>
                </c:pt>
                <c:pt idx="754">
                  <c:v>116.21212121212122</c:v>
                </c:pt>
                <c:pt idx="755">
                  <c:v>116.01010101010101</c:v>
                </c:pt>
                <c:pt idx="756">
                  <c:v>116.18686868686868</c:v>
                </c:pt>
                <c:pt idx="757">
                  <c:v>116.61616161616162</c:v>
                </c:pt>
                <c:pt idx="758">
                  <c:v>116.61616161616162</c:v>
                </c:pt>
                <c:pt idx="759">
                  <c:v>117.02020202020202</c:v>
                </c:pt>
                <c:pt idx="760">
                  <c:v>116.08585858585857</c:v>
                </c:pt>
                <c:pt idx="761">
                  <c:v>114.92424242424242</c:v>
                </c:pt>
                <c:pt idx="762">
                  <c:v>114.29292929292929</c:v>
                </c:pt>
                <c:pt idx="763">
                  <c:v>113.83838383838383</c:v>
                </c:pt>
                <c:pt idx="764">
                  <c:v>115.37878787878786</c:v>
                </c:pt>
                <c:pt idx="765">
                  <c:v>115.32828282828282</c:v>
                </c:pt>
                <c:pt idx="766">
                  <c:v>114.87373737373738</c:v>
                </c:pt>
                <c:pt idx="767">
                  <c:v>114.09090909090909</c:v>
                </c:pt>
                <c:pt idx="768">
                  <c:v>112.85353535353535</c:v>
                </c:pt>
                <c:pt idx="769">
                  <c:v>112.8030303030303</c:v>
                </c:pt>
                <c:pt idx="770">
                  <c:v>114.19191919191918</c:v>
                </c:pt>
                <c:pt idx="771">
                  <c:v>113.11868686868686</c:v>
                </c:pt>
                <c:pt idx="772">
                  <c:v>114.8989898989899</c:v>
                </c:pt>
                <c:pt idx="773">
                  <c:v>115.25252525252525</c:v>
                </c:pt>
                <c:pt idx="774">
                  <c:v>115.63131313131312</c:v>
                </c:pt>
                <c:pt idx="775">
                  <c:v>116.89393939393939</c:v>
                </c:pt>
                <c:pt idx="776">
                  <c:v>117.70202020202018</c:v>
                </c:pt>
                <c:pt idx="777">
                  <c:v>117.70202020202018</c:v>
                </c:pt>
                <c:pt idx="778">
                  <c:v>118.28282828282828</c:v>
                </c:pt>
                <c:pt idx="779">
                  <c:v>118.91414141414143</c:v>
                </c:pt>
                <c:pt idx="780">
                  <c:v>119.31818181818181</c:v>
                </c:pt>
                <c:pt idx="781">
                  <c:v>119.82323232323233</c:v>
                </c:pt>
                <c:pt idx="782">
                  <c:v>119.82323232323233</c:v>
                </c:pt>
                <c:pt idx="783">
                  <c:v>117.07070707070706</c:v>
                </c:pt>
                <c:pt idx="784">
                  <c:v>117.17171717171718</c:v>
                </c:pt>
                <c:pt idx="785">
                  <c:v>117.37373737373736</c:v>
                </c:pt>
                <c:pt idx="786">
                  <c:v>118.2070707070707</c:v>
                </c:pt>
                <c:pt idx="787">
                  <c:v>118.00505050505051</c:v>
                </c:pt>
                <c:pt idx="788">
                  <c:v>118.10606060606061</c:v>
                </c:pt>
                <c:pt idx="789">
                  <c:v>119.24242424242424</c:v>
                </c:pt>
                <c:pt idx="790">
                  <c:v>118.23232323232322</c:v>
                </c:pt>
                <c:pt idx="791">
                  <c:v>119.74747474747475</c:v>
                </c:pt>
                <c:pt idx="792">
                  <c:v>120.25252525252523</c:v>
                </c:pt>
                <c:pt idx="793">
                  <c:v>120.22727272727272</c:v>
                </c:pt>
                <c:pt idx="794">
                  <c:v>119.64646464646465</c:v>
                </c:pt>
                <c:pt idx="795">
                  <c:v>119.64646464646465</c:v>
                </c:pt>
                <c:pt idx="796">
                  <c:v>120.30303030303028</c:v>
                </c:pt>
                <c:pt idx="797">
                  <c:v>120.45454545454545</c:v>
                </c:pt>
                <c:pt idx="798">
                  <c:v>120.25252525252523</c:v>
                </c:pt>
                <c:pt idx="799">
                  <c:v>116.43939393939394</c:v>
                </c:pt>
                <c:pt idx="800">
                  <c:v>115.8080808080808</c:v>
                </c:pt>
                <c:pt idx="801">
                  <c:v>117.07045454545455</c:v>
                </c:pt>
                <c:pt idx="802">
                  <c:v>115.45454545454545</c:v>
                </c:pt>
                <c:pt idx="803">
                  <c:v>115.90909090909089</c:v>
                </c:pt>
                <c:pt idx="804">
                  <c:v>114.31818181818183</c:v>
                </c:pt>
                <c:pt idx="805">
                  <c:v>111.99494949494951</c:v>
                </c:pt>
                <c:pt idx="806">
                  <c:v>113.00505050505049</c:v>
                </c:pt>
                <c:pt idx="807">
                  <c:v>113.45959595959596</c:v>
                </c:pt>
                <c:pt idx="808">
                  <c:v>115.88383838383838</c:v>
                </c:pt>
                <c:pt idx="809">
                  <c:v>117.32323232323232</c:v>
                </c:pt>
                <c:pt idx="810">
                  <c:v>117.02020202020202</c:v>
                </c:pt>
                <c:pt idx="811">
                  <c:v>118.78787878787878</c:v>
                </c:pt>
                <c:pt idx="812">
                  <c:v>119.11616161616161</c:v>
                </c:pt>
                <c:pt idx="813">
                  <c:v>119.92424242424242</c:v>
                </c:pt>
                <c:pt idx="814">
                  <c:v>120.57525252525252</c:v>
                </c:pt>
                <c:pt idx="815">
                  <c:v>120.57525252525252</c:v>
                </c:pt>
                <c:pt idx="816">
                  <c:v>121.31313131313131</c:v>
                </c:pt>
                <c:pt idx="817">
                  <c:v>120.50505050505049</c:v>
                </c:pt>
                <c:pt idx="818">
                  <c:v>121.21212121212122</c:v>
                </c:pt>
                <c:pt idx="819">
                  <c:v>121.4141414141414</c:v>
                </c:pt>
                <c:pt idx="820">
                  <c:v>122.22222222222221</c:v>
                </c:pt>
                <c:pt idx="821">
                  <c:v>122.12121212121212</c:v>
                </c:pt>
                <c:pt idx="822">
                  <c:v>121.54040404040404</c:v>
                </c:pt>
                <c:pt idx="823">
                  <c:v>122.19696969696969</c:v>
                </c:pt>
                <c:pt idx="824">
                  <c:v>122.55050505050504</c:v>
                </c:pt>
                <c:pt idx="825">
                  <c:v>119.52020202020202</c:v>
                </c:pt>
                <c:pt idx="826">
                  <c:v>121.94444444444443</c:v>
                </c:pt>
                <c:pt idx="827">
                  <c:v>122.0959595959596</c:v>
                </c:pt>
                <c:pt idx="828">
                  <c:v>123.15656565656565</c:v>
                </c:pt>
                <c:pt idx="829">
                  <c:v>122.32323232323232</c:v>
                </c:pt>
                <c:pt idx="830">
                  <c:v>121.54040404040404</c:v>
                </c:pt>
                <c:pt idx="831">
                  <c:v>120.93434343434343</c:v>
                </c:pt>
                <c:pt idx="832">
                  <c:v>120.58080808080807</c:v>
                </c:pt>
                <c:pt idx="833">
                  <c:v>117.97979797979797</c:v>
                </c:pt>
                <c:pt idx="834">
                  <c:v>118.08080808080807</c:v>
                </c:pt>
                <c:pt idx="835">
                  <c:v>119.62121212121211</c:v>
                </c:pt>
                <c:pt idx="836">
                  <c:v>120.65656565656566</c:v>
                </c:pt>
                <c:pt idx="837">
                  <c:v>118.88888888888889</c:v>
                </c:pt>
                <c:pt idx="838">
                  <c:v>119.04040404040404</c:v>
                </c:pt>
                <c:pt idx="839">
                  <c:v>118.66161616161617</c:v>
                </c:pt>
                <c:pt idx="840">
                  <c:v>118.68686868686868</c:v>
                </c:pt>
                <c:pt idx="841">
                  <c:v>120.22727272727272</c:v>
                </c:pt>
                <c:pt idx="842">
                  <c:v>120</c:v>
                </c:pt>
                <c:pt idx="843">
                  <c:v>120.32828282828282</c:v>
                </c:pt>
                <c:pt idx="844">
                  <c:v>121.08585858585859</c:v>
                </c:pt>
                <c:pt idx="845">
                  <c:v>121.91919191919192</c:v>
                </c:pt>
                <c:pt idx="846">
                  <c:v>122.75252525252525</c:v>
                </c:pt>
                <c:pt idx="847">
                  <c:v>122.8030303030303</c:v>
                </c:pt>
                <c:pt idx="848">
                  <c:v>122.47474747474747</c:v>
                </c:pt>
                <c:pt idx="849">
                  <c:v>122.02020202020201</c:v>
                </c:pt>
                <c:pt idx="850">
                  <c:v>121.54040404040404</c:v>
                </c:pt>
                <c:pt idx="851">
                  <c:v>121.94444444444443</c:v>
                </c:pt>
                <c:pt idx="852">
                  <c:v>123.56060606060606</c:v>
                </c:pt>
                <c:pt idx="853">
                  <c:v>121.28787878787878</c:v>
                </c:pt>
                <c:pt idx="854">
                  <c:v>120.47979797979798</c:v>
                </c:pt>
                <c:pt idx="855">
                  <c:v>121.06060606060605</c:v>
                </c:pt>
                <c:pt idx="856">
                  <c:v>120.530303030303</c:v>
                </c:pt>
                <c:pt idx="857">
                  <c:v>121.86868686868686</c:v>
                </c:pt>
                <c:pt idx="858">
                  <c:v>122.57575757575756</c:v>
                </c:pt>
                <c:pt idx="859">
                  <c:v>122.57575757575756</c:v>
                </c:pt>
                <c:pt idx="860">
                  <c:v>122.8030303030303</c:v>
                </c:pt>
                <c:pt idx="861">
                  <c:v>123.61111111111111</c:v>
                </c:pt>
                <c:pt idx="862">
                  <c:v>123.20707070707071</c:v>
                </c:pt>
                <c:pt idx="863">
                  <c:v>123.37121212121211</c:v>
                </c:pt>
                <c:pt idx="864">
                  <c:v>122.82828282828282</c:v>
                </c:pt>
                <c:pt idx="865">
                  <c:v>123.23232323232322</c:v>
                </c:pt>
                <c:pt idx="866">
                  <c:v>124.26767676767676</c:v>
                </c:pt>
                <c:pt idx="867">
                  <c:v>125.25252525252526</c:v>
                </c:pt>
                <c:pt idx="868">
                  <c:v>125.50505050505049</c:v>
                </c:pt>
                <c:pt idx="869">
                  <c:v>125.10101010101009</c:v>
                </c:pt>
                <c:pt idx="870">
                  <c:v>125.07575757575758</c:v>
                </c:pt>
                <c:pt idx="871">
                  <c:v>124.79797979797979</c:v>
                </c:pt>
                <c:pt idx="872">
                  <c:v>125.25252525252526</c:v>
                </c:pt>
                <c:pt idx="873">
                  <c:v>125.35353535353535</c:v>
                </c:pt>
                <c:pt idx="874">
                  <c:v>124.82323232323232</c:v>
                </c:pt>
                <c:pt idx="875">
                  <c:v>125.83333333333333</c:v>
                </c:pt>
                <c:pt idx="876">
                  <c:v>125.55555555555556</c:v>
                </c:pt>
                <c:pt idx="877">
                  <c:v>125.37878787878786</c:v>
                </c:pt>
                <c:pt idx="878">
                  <c:v>124.89898989898988</c:v>
                </c:pt>
                <c:pt idx="879">
                  <c:v>125.07575757575758</c:v>
                </c:pt>
                <c:pt idx="880">
                  <c:v>124.89898989898988</c:v>
                </c:pt>
                <c:pt idx="881">
                  <c:v>124.21717171717171</c:v>
                </c:pt>
                <c:pt idx="882">
                  <c:v>125.25252525252526</c:v>
                </c:pt>
                <c:pt idx="883">
                  <c:v>125.1262626262626</c:v>
                </c:pt>
                <c:pt idx="884">
                  <c:v>125.07575757575758</c:v>
                </c:pt>
                <c:pt idx="885">
                  <c:v>125.07575757575758</c:v>
                </c:pt>
                <c:pt idx="886">
                  <c:v>126.16161616161617</c:v>
                </c:pt>
                <c:pt idx="887">
                  <c:v>125.58080808080807</c:v>
                </c:pt>
                <c:pt idx="888">
                  <c:v>126.03535353535351</c:v>
                </c:pt>
                <c:pt idx="889">
                  <c:v>126.2121212121212</c:v>
                </c:pt>
                <c:pt idx="890">
                  <c:v>126.11111111111111</c:v>
                </c:pt>
                <c:pt idx="891">
                  <c:v>125.73232323232321</c:v>
                </c:pt>
                <c:pt idx="892">
                  <c:v>125.63131313131312</c:v>
                </c:pt>
                <c:pt idx="893">
                  <c:v>126.66666666666666</c:v>
                </c:pt>
                <c:pt idx="894">
                  <c:v>127.6010101010101</c:v>
                </c:pt>
                <c:pt idx="895">
                  <c:v>127.37373737373736</c:v>
                </c:pt>
                <c:pt idx="896">
                  <c:v>127.27272727272727</c:v>
                </c:pt>
                <c:pt idx="897">
                  <c:v>126.41414141414143</c:v>
                </c:pt>
                <c:pt idx="898">
                  <c:v>126.43939393939394</c:v>
                </c:pt>
                <c:pt idx="899">
                  <c:v>126.26262626262626</c:v>
                </c:pt>
                <c:pt idx="900">
                  <c:v>126.28787878787877</c:v>
                </c:pt>
                <c:pt idx="901">
                  <c:v>126.31313131313131</c:v>
                </c:pt>
                <c:pt idx="902">
                  <c:v>127.32323232323233</c:v>
                </c:pt>
                <c:pt idx="903">
                  <c:v>127.62626262626262</c:v>
                </c:pt>
                <c:pt idx="904">
                  <c:v>127.29797979797979</c:v>
                </c:pt>
                <c:pt idx="905">
                  <c:v>127.07070707070707</c:v>
                </c:pt>
                <c:pt idx="906">
                  <c:v>122.77777777777776</c:v>
                </c:pt>
                <c:pt idx="907">
                  <c:v>122.62626262626262</c:v>
                </c:pt>
                <c:pt idx="908">
                  <c:v>122.44949494949495</c:v>
                </c:pt>
                <c:pt idx="909">
                  <c:v>122.6010101010101</c:v>
                </c:pt>
                <c:pt idx="910">
                  <c:v>122.65151515151516</c:v>
                </c:pt>
                <c:pt idx="911">
                  <c:v>123.73737373737373</c:v>
                </c:pt>
                <c:pt idx="912">
                  <c:v>123.86363636363636</c:v>
                </c:pt>
                <c:pt idx="913">
                  <c:v>124.54545454545453</c:v>
                </c:pt>
                <c:pt idx="914">
                  <c:v>124.54545454545453</c:v>
                </c:pt>
                <c:pt idx="915">
                  <c:v>123.10606060606059</c:v>
                </c:pt>
                <c:pt idx="916">
                  <c:v>121.46464646464645</c:v>
                </c:pt>
                <c:pt idx="917">
                  <c:v>121.94444444444443</c:v>
                </c:pt>
                <c:pt idx="918">
                  <c:v>120.42929292929291</c:v>
                </c:pt>
                <c:pt idx="919">
                  <c:v>120.35353535353535</c:v>
                </c:pt>
                <c:pt idx="920">
                  <c:v>121.18686868686869</c:v>
                </c:pt>
                <c:pt idx="921">
                  <c:v>120.68181818181817</c:v>
                </c:pt>
                <c:pt idx="922">
                  <c:v>121.64141414141415</c:v>
                </c:pt>
                <c:pt idx="923">
                  <c:v>119.77272727272728</c:v>
                </c:pt>
                <c:pt idx="924">
                  <c:v>120.7070707070707</c:v>
                </c:pt>
                <c:pt idx="925">
                  <c:v>120.15151515151514</c:v>
                </c:pt>
                <c:pt idx="926">
                  <c:v>120.73232323232324</c:v>
                </c:pt>
                <c:pt idx="927">
                  <c:v>120.85858585858584</c:v>
                </c:pt>
                <c:pt idx="928">
                  <c:v>121.48989898989899</c:v>
                </c:pt>
                <c:pt idx="929">
                  <c:v>120.63131313131315</c:v>
                </c:pt>
                <c:pt idx="930">
                  <c:v>120.42929292929291</c:v>
                </c:pt>
                <c:pt idx="931">
                  <c:v>120.07575757575756</c:v>
                </c:pt>
                <c:pt idx="932">
                  <c:v>119.82323232323233</c:v>
                </c:pt>
                <c:pt idx="933">
                  <c:v>117.47474747474749</c:v>
                </c:pt>
                <c:pt idx="934">
                  <c:v>116.54040404040403</c:v>
                </c:pt>
                <c:pt idx="935">
                  <c:v>117.09595959595957</c:v>
                </c:pt>
                <c:pt idx="936">
                  <c:v>115.73232323232322</c:v>
                </c:pt>
                <c:pt idx="937">
                  <c:v>115.47979797979797</c:v>
                </c:pt>
                <c:pt idx="938">
                  <c:v>114.16666666666666</c:v>
                </c:pt>
                <c:pt idx="939">
                  <c:v>115.20202020202019</c:v>
                </c:pt>
                <c:pt idx="940">
                  <c:v>115.42929292929294</c:v>
                </c:pt>
                <c:pt idx="941">
                  <c:v>115.37878787878786</c:v>
                </c:pt>
                <c:pt idx="942">
                  <c:v>115.85858585858585</c:v>
                </c:pt>
                <c:pt idx="943">
                  <c:v>116.5151515151515</c:v>
                </c:pt>
                <c:pt idx="944">
                  <c:v>116.36363636363636</c:v>
                </c:pt>
                <c:pt idx="945">
                  <c:v>117.27272727272727</c:v>
                </c:pt>
                <c:pt idx="946">
                  <c:v>117.5</c:v>
                </c:pt>
                <c:pt idx="947">
                  <c:v>116.99494949494948</c:v>
                </c:pt>
                <c:pt idx="948">
                  <c:v>117.65151515151516</c:v>
                </c:pt>
                <c:pt idx="949">
                  <c:v>117.04545454545455</c:v>
                </c:pt>
                <c:pt idx="950">
                  <c:v>118.23232323232322</c:v>
                </c:pt>
                <c:pt idx="951">
                  <c:v>118.43434343434342</c:v>
                </c:pt>
                <c:pt idx="952">
                  <c:v>118.91414141414143</c:v>
                </c:pt>
                <c:pt idx="953">
                  <c:v>118.2070707070707</c:v>
                </c:pt>
                <c:pt idx="954">
                  <c:v>118.18181818181816</c:v>
                </c:pt>
                <c:pt idx="955">
                  <c:v>118.18181818181816</c:v>
                </c:pt>
                <c:pt idx="956">
                  <c:v>118.08080808080807</c:v>
                </c:pt>
                <c:pt idx="957">
                  <c:v>119.1919191919192</c:v>
                </c:pt>
                <c:pt idx="958">
                  <c:v>118.58585858585859</c:v>
                </c:pt>
                <c:pt idx="959">
                  <c:v>118.83838383838383</c:v>
                </c:pt>
                <c:pt idx="960">
                  <c:v>117.27272727272727</c:v>
                </c:pt>
                <c:pt idx="961">
                  <c:v>117.19696969696969</c:v>
                </c:pt>
                <c:pt idx="962">
                  <c:v>117.67676767676767</c:v>
                </c:pt>
                <c:pt idx="963">
                  <c:v>117.14646464646465</c:v>
                </c:pt>
                <c:pt idx="964">
                  <c:v>117.07070707070706</c:v>
                </c:pt>
                <c:pt idx="965">
                  <c:v>117.12121212121211</c:v>
                </c:pt>
                <c:pt idx="966">
                  <c:v>117.55050505050504</c:v>
                </c:pt>
                <c:pt idx="967">
                  <c:v>117.09595959595957</c:v>
                </c:pt>
                <c:pt idx="968">
                  <c:v>118.18181818181816</c:v>
                </c:pt>
                <c:pt idx="969">
                  <c:v>117.60101010101009</c:v>
                </c:pt>
                <c:pt idx="970">
                  <c:v>117.17171717171718</c:v>
                </c:pt>
                <c:pt idx="971">
                  <c:v>115.65656565656563</c:v>
                </c:pt>
                <c:pt idx="972">
                  <c:v>116.18686868686868</c:v>
                </c:pt>
                <c:pt idx="973">
                  <c:v>114.29292929292929</c:v>
                </c:pt>
                <c:pt idx="974">
                  <c:v>114.77272727272727</c:v>
                </c:pt>
                <c:pt idx="975">
                  <c:v>113.9141414141414</c:v>
                </c:pt>
                <c:pt idx="976">
                  <c:v>113.83838383838383</c:v>
                </c:pt>
                <c:pt idx="977">
                  <c:v>112.39898989898988</c:v>
                </c:pt>
                <c:pt idx="978">
                  <c:v>111.13636363636363</c:v>
                </c:pt>
                <c:pt idx="979">
                  <c:v>110.65656565656565</c:v>
                </c:pt>
                <c:pt idx="980">
                  <c:v>111.56565656565655</c:v>
                </c:pt>
                <c:pt idx="981">
                  <c:v>109.1919191919192</c:v>
                </c:pt>
                <c:pt idx="982">
                  <c:v>111.28787878787878</c:v>
                </c:pt>
                <c:pt idx="983">
                  <c:v>107.97979797979798</c:v>
                </c:pt>
                <c:pt idx="984">
                  <c:v>106.489898989899</c:v>
                </c:pt>
                <c:pt idx="985">
                  <c:v>106.46464646464646</c:v>
                </c:pt>
                <c:pt idx="986">
                  <c:v>106.54040404040404</c:v>
                </c:pt>
                <c:pt idx="987">
                  <c:v>105.40404040404042</c:v>
                </c:pt>
                <c:pt idx="988">
                  <c:v>104.31818181818183</c:v>
                </c:pt>
                <c:pt idx="989">
                  <c:v>106.61616161616161</c:v>
                </c:pt>
                <c:pt idx="990">
                  <c:v>107.09595959595958</c:v>
                </c:pt>
                <c:pt idx="991">
                  <c:v>108.71212121212119</c:v>
                </c:pt>
                <c:pt idx="992">
                  <c:v>107.5</c:v>
                </c:pt>
                <c:pt idx="993">
                  <c:v>108.96464646464645</c:v>
                </c:pt>
                <c:pt idx="994">
                  <c:v>109.46969696969697</c:v>
                </c:pt>
                <c:pt idx="995">
                  <c:v>108.86363636363636</c:v>
                </c:pt>
                <c:pt idx="996">
                  <c:v>110.53030303030302</c:v>
                </c:pt>
                <c:pt idx="997">
                  <c:v>109.36868686868686</c:v>
                </c:pt>
                <c:pt idx="998">
                  <c:v>110.02525252525253</c:v>
                </c:pt>
                <c:pt idx="999">
                  <c:v>111.33838383838383</c:v>
                </c:pt>
                <c:pt idx="1000">
                  <c:v>109.87373737373736</c:v>
                </c:pt>
                <c:pt idx="1001">
                  <c:v>109.62121212121212</c:v>
                </c:pt>
                <c:pt idx="1002">
                  <c:v>110.37878787878788</c:v>
                </c:pt>
                <c:pt idx="1003">
                  <c:v>109.94949494949495</c:v>
                </c:pt>
                <c:pt idx="1004">
                  <c:v>109.97474747474747</c:v>
                </c:pt>
                <c:pt idx="1005">
                  <c:v>110.47979797979797</c:v>
                </c:pt>
                <c:pt idx="1006">
                  <c:v>111.28787878787878</c:v>
                </c:pt>
                <c:pt idx="1007">
                  <c:v>110.00000000000001</c:v>
                </c:pt>
                <c:pt idx="1008">
                  <c:v>110.40404040404039</c:v>
                </c:pt>
                <c:pt idx="1009">
                  <c:v>110.3030303030303</c:v>
                </c:pt>
                <c:pt idx="1010">
                  <c:v>110.55555555555556</c:v>
                </c:pt>
                <c:pt idx="1011">
                  <c:v>112.0959595959596</c:v>
                </c:pt>
                <c:pt idx="1012">
                  <c:v>112.12121212121211</c:v>
                </c:pt>
                <c:pt idx="1013">
                  <c:v>111.64141414141413</c:v>
                </c:pt>
                <c:pt idx="1014">
                  <c:v>112.55050505050505</c:v>
                </c:pt>
                <c:pt idx="1015">
                  <c:v>113.48484848484847</c:v>
                </c:pt>
                <c:pt idx="1016">
                  <c:v>113.88888888888889</c:v>
                </c:pt>
                <c:pt idx="1017">
                  <c:v>114.36868686868686</c:v>
                </c:pt>
                <c:pt idx="1018">
                  <c:v>114.36868686868686</c:v>
                </c:pt>
                <c:pt idx="1019">
                  <c:v>113.58585858585857</c:v>
                </c:pt>
                <c:pt idx="1020">
                  <c:v>113.45959595959596</c:v>
                </c:pt>
                <c:pt idx="1021">
                  <c:v>113.48484848484847</c:v>
                </c:pt>
                <c:pt idx="1022">
                  <c:v>113.28282828282828</c:v>
                </c:pt>
                <c:pt idx="1023">
                  <c:v>112.82828282828284</c:v>
                </c:pt>
                <c:pt idx="1024">
                  <c:v>113.38383838383838</c:v>
                </c:pt>
                <c:pt idx="1025">
                  <c:v>112.52525252525251</c:v>
                </c:pt>
                <c:pt idx="1026">
                  <c:v>111.54040404040404</c:v>
                </c:pt>
                <c:pt idx="1027">
                  <c:v>110.25252525252525</c:v>
                </c:pt>
                <c:pt idx="1028">
                  <c:v>109.83585858585857</c:v>
                </c:pt>
                <c:pt idx="1029">
                  <c:v>107.24747474747474</c:v>
                </c:pt>
                <c:pt idx="1030">
                  <c:v>105.37878787878788</c:v>
                </c:pt>
                <c:pt idx="1031">
                  <c:v>106.64141414141413</c:v>
                </c:pt>
                <c:pt idx="1032">
                  <c:v>107.80303030303028</c:v>
                </c:pt>
                <c:pt idx="1033">
                  <c:v>110.07575757575758</c:v>
                </c:pt>
                <c:pt idx="1034">
                  <c:v>109.1919191919192</c:v>
                </c:pt>
                <c:pt idx="1035">
                  <c:v>109.67171717171718</c:v>
                </c:pt>
                <c:pt idx="1036">
                  <c:v>109.26767676767678</c:v>
                </c:pt>
                <c:pt idx="1037">
                  <c:v>110.00000000000001</c:v>
                </c:pt>
                <c:pt idx="1038">
                  <c:v>110.00000000000001</c:v>
                </c:pt>
                <c:pt idx="1039">
                  <c:v>110.12626262626262</c:v>
                </c:pt>
                <c:pt idx="1040">
                  <c:v>109.24242424242424</c:v>
                </c:pt>
                <c:pt idx="1041">
                  <c:v>108.18181818181817</c:v>
                </c:pt>
                <c:pt idx="1042">
                  <c:v>107.39898989898991</c:v>
                </c:pt>
                <c:pt idx="1043">
                  <c:v>107.39898989898991</c:v>
                </c:pt>
                <c:pt idx="1044">
                  <c:v>106.86868686868686</c:v>
                </c:pt>
                <c:pt idx="1045">
                  <c:v>103.66161616161615</c:v>
                </c:pt>
                <c:pt idx="1046">
                  <c:v>102.55050505050505</c:v>
                </c:pt>
                <c:pt idx="1047">
                  <c:v>103.51010101010101</c:v>
                </c:pt>
                <c:pt idx="1048">
                  <c:v>105.10101010101009</c:v>
                </c:pt>
                <c:pt idx="1049">
                  <c:v>104.44444444444443</c:v>
                </c:pt>
                <c:pt idx="1050">
                  <c:v>104.44444444444443</c:v>
                </c:pt>
                <c:pt idx="1051">
                  <c:v>104.8989898989899</c:v>
                </c:pt>
                <c:pt idx="1052">
                  <c:v>104.69696969696969</c:v>
                </c:pt>
                <c:pt idx="1053">
                  <c:v>105.32828282828284</c:v>
                </c:pt>
                <c:pt idx="1054">
                  <c:v>106.81818181818181</c:v>
                </c:pt>
                <c:pt idx="1055">
                  <c:v>106.81818181818181</c:v>
                </c:pt>
                <c:pt idx="1056">
                  <c:v>107.60101010101009</c:v>
                </c:pt>
                <c:pt idx="1057">
                  <c:v>108.43434343434342</c:v>
                </c:pt>
                <c:pt idx="1058">
                  <c:v>108.76262626262626</c:v>
                </c:pt>
                <c:pt idx="1059">
                  <c:v>108.2070707070707</c:v>
                </c:pt>
                <c:pt idx="1060">
                  <c:v>109.84848484848484</c:v>
                </c:pt>
                <c:pt idx="1061">
                  <c:v>110.00000000000001</c:v>
                </c:pt>
                <c:pt idx="1062">
                  <c:v>107.82828282828282</c:v>
                </c:pt>
                <c:pt idx="1063">
                  <c:v>109.67171717171718</c:v>
                </c:pt>
                <c:pt idx="1064">
                  <c:v>107.9040404040404</c:v>
                </c:pt>
                <c:pt idx="1065">
                  <c:v>109.09090909090911</c:v>
                </c:pt>
                <c:pt idx="1066">
                  <c:v>111.46464646464646</c:v>
                </c:pt>
                <c:pt idx="1067">
                  <c:v>110.07575757575758</c:v>
                </c:pt>
                <c:pt idx="1068">
                  <c:v>111.59090909090908</c:v>
                </c:pt>
                <c:pt idx="1069">
                  <c:v>109.87373737373736</c:v>
                </c:pt>
                <c:pt idx="1070">
                  <c:v>109.44444444444446</c:v>
                </c:pt>
                <c:pt idx="1071">
                  <c:v>110.47979797979797</c:v>
                </c:pt>
                <c:pt idx="1072">
                  <c:v>109.79797979797978</c:v>
                </c:pt>
                <c:pt idx="1073">
                  <c:v>111.99494949494951</c:v>
                </c:pt>
                <c:pt idx="1074">
                  <c:v>112.37373737373737</c:v>
                </c:pt>
                <c:pt idx="1075">
                  <c:v>112.37373737373737</c:v>
                </c:pt>
                <c:pt idx="1076">
                  <c:v>112.65151515151514</c:v>
                </c:pt>
                <c:pt idx="1077">
                  <c:v>113.10606060606061</c:v>
                </c:pt>
                <c:pt idx="1078">
                  <c:v>112.9040404040404</c:v>
                </c:pt>
                <c:pt idx="1079">
                  <c:v>114.41919191919192</c:v>
                </c:pt>
                <c:pt idx="1080">
                  <c:v>113.9141414141414</c:v>
                </c:pt>
                <c:pt idx="1081">
                  <c:v>114.62121212121212</c:v>
                </c:pt>
                <c:pt idx="1082">
                  <c:v>114.6969696969697</c:v>
                </c:pt>
                <c:pt idx="1083">
                  <c:v>114.16666666666666</c:v>
                </c:pt>
                <c:pt idx="1084">
                  <c:v>114.36868686868686</c:v>
                </c:pt>
                <c:pt idx="1085">
                  <c:v>114.54545454545455</c:v>
                </c:pt>
                <c:pt idx="1086">
                  <c:v>113.56060606060605</c:v>
                </c:pt>
                <c:pt idx="1087">
                  <c:v>113.13131313131312</c:v>
                </c:pt>
                <c:pt idx="1088">
                  <c:v>113.51010101010101</c:v>
                </c:pt>
                <c:pt idx="1089">
                  <c:v>111.46464646464646</c:v>
                </c:pt>
                <c:pt idx="1090">
                  <c:v>111.89393939393939</c:v>
                </c:pt>
                <c:pt idx="1091">
                  <c:v>109.16666666666666</c:v>
                </c:pt>
                <c:pt idx="1092">
                  <c:v>109.24242424242424</c:v>
                </c:pt>
                <c:pt idx="1093">
                  <c:v>110.12626262626262</c:v>
                </c:pt>
                <c:pt idx="1094">
                  <c:v>109.34343434343434</c:v>
                </c:pt>
                <c:pt idx="1095">
                  <c:v>110.93434343434343</c:v>
                </c:pt>
                <c:pt idx="1096">
                  <c:v>110.47979797979797</c:v>
                </c:pt>
                <c:pt idx="1097">
                  <c:v>113.10606060606061</c:v>
                </c:pt>
                <c:pt idx="1098">
                  <c:v>111.56565656565655</c:v>
                </c:pt>
                <c:pt idx="1099">
                  <c:v>114.36868686868686</c:v>
                </c:pt>
                <c:pt idx="1100">
                  <c:v>114.94949494949496</c:v>
                </c:pt>
                <c:pt idx="1101">
                  <c:v>114.74747474747473</c:v>
                </c:pt>
                <c:pt idx="1102">
                  <c:v>114.14141414141415</c:v>
                </c:pt>
                <c:pt idx="1103">
                  <c:v>113.03030303030302</c:v>
                </c:pt>
                <c:pt idx="1104">
                  <c:v>113.23232323232324</c:v>
                </c:pt>
                <c:pt idx="1105">
                  <c:v>113.63636363636363</c:v>
                </c:pt>
                <c:pt idx="1106">
                  <c:v>111.7929292929293</c:v>
                </c:pt>
                <c:pt idx="1107">
                  <c:v>112.77777777777776</c:v>
                </c:pt>
                <c:pt idx="1108">
                  <c:v>113.68686868686868</c:v>
                </c:pt>
                <c:pt idx="1109">
                  <c:v>113.68686868686868</c:v>
                </c:pt>
                <c:pt idx="1110">
                  <c:v>114.74747474747473</c:v>
                </c:pt>
                <c:pt idx="1111">
                  <c:v>114.57070707070707</c:v>
                </c:pt>
                <c:pt idx="1112">
                  <c:v>114.6969696969697</c:v>
                </c:pt>
                <c:pt idx="1113">
                  <c:v>114.6969696969697</c:v>
                </c:pt>
                <c:pt idx="1114">
                  <c:v>115.07575757575756</c:v>
                </c:pt>
                <c:pt idx="1115">
                  <c:v>114.44444444444444</c:v>
                </c:pt>
                <c:pt idx="1116">
                  <c:v>115.45454545454545</c:v>
                </c:pt>
                <c:pt idx="1117">
                  <c:v>116.03535353535355</c:v>
                </c:pt>
                <c:pt idx="1118">
                  <c:v>116.23737373737373</c:v>
                </c:pt>
                <c:pt idx="1119">
                  <c:v>114.67171717171716</c:v>
                </c:pt>
                <c:pt idx="1120">
                  <c:v>114.79797979797979</c:v>
                </c:pt>
                <c:pt idx="1121">
                  <c:v>115.68181818181817</c:v>
                </c:pt>
                <c:pt idx="1122">
                  <c:v>115.68181818181817</c:v>
                </c:pt>
                <c:pt idx="1123">
                  <c:v>116.31313131313132</c:v>
                </c:pt>
                <c:pt idx="1124">
                  <c:v>116.8181818181818</c:v>
                </c:pt>
                <c:pt idx="1125">
                  <c:v>117.65151515151516</c:v>
                </c:pt>
                <c:pt idx="1126">
                  <c:v>117.70202020202018</c:v>
                </c:pt>
                <c:pt idx="1127">
                  <c:v>116.71717171717171</c:v>
                </c:pt>
                <c:pt idx="1128">
                  <c:v>116.36363636363636</c:v>
                </c:pt>
                <c:pt idx="1129">
                  <c:v>117.29797979797981</c:v>
                </c:pt>
                <c:pt idx="1130">
                  <c:v>117.09595959595957</c:v>
                </c:pt>
                <c:pt idx="1131">
                  <c:v>115.35353535353534</c:v>
                </c:pt>
                <c:pt idx="1132">
                  <c:v>116.13636363636364</c:v>
                </c:pt>
                <c:pt idx="1133">
                  <c:v>115.65656565656563</c:v>
                </c:pt>
                <c:pt idx="1134">
                  <c:v>118.53535353535352</c:v>
                </c:pt>
                <c:pt idx="1135">
                  <c:v>118.00505050505051</c:v>
                </c:pt>
                <c:pt idx="1136">
                  <c:v>117.55050505050504</c:v>
                </c:pt>
                <c:pt idx="1137">
                  <c:v>118.30808080808082</c:v>
                </c:pt>
                <c:pt idx="1138">
                  <c:v>120.25252525252523</c:v>
                </c:pt>
                <c:pt idx="1139">
                  <c:v>120.07575757575756</c:v>
                </c:pt>
                <c:pt idx="1140">
                  <c:v>119.4191919191919</c:v>
                </c:pt>
                <c:pt idx="1141">
                  <c:v>119.01515151515152</c:v>
                </c:pt>
                <c:pt idx="1142">
                  <c:v>119.36868686868686</c:v>
                </c:pt>
                <c:pt idx="1143">
                  <c:v>120.05050505050505</c:v>
                </c:pt>
                <c:pt idx="1144">
                  <c:v>118.91414141414143</c:v>
                </c:pt>
                <c:pt idx="1145">
                  <c:v>118.91414141414143</c:v>
                </c:pt>
                <c:pt idx="1146">
                  <c:v>116.46464646464645</c:v>
                </c:pt>
                <c:pt idx="1147">
                  <c:v>117.92929292929293</c:v>
                </c:pt>
                <c:pt idx="1148">
                  <c:v>118.00505050505051</c:v>
                </c:pt>
                <c:pt idx="1149">
                  <c:v>116.66666666666667</c:v>
                </c:pt>
                <c:pt idx="1150">
                  <c:v>115.85858585858585</c:v>
                </c:pt>
                <c:pt idx="1151">
                  <c:v>116.74242424242422</c:v>
                </c:pt>
                <c:pt idx="1152">
                  <c:v>117.75252525252526</c:v>
                </c:pt>
                <c:pt idx="1153">
                  <c:v>116.41414141414141</c:v>
                </c:pt>
                <c:pt idx="1154">
                  <c:v>114.77272727272727</c:v>
                </c:pt>
                <c:pt idx="1155">
                  <c:v>114.72222222222221</c:v>
                </c:pt>
                <c:pt idx="1156">
                  <c:v>114.14141414141415</c:v>
                </c:pt>
                <c:pt idx="1157">
                  <c:v>116.99494949494948</c:v>
                </c:pt>
                <c:pt idx="1158">
                  <c:v>117.24747474747474</c:v>
                </c:pt>
                <c:pt idx="1159">
                  <c:v>116.1111111111111</c:v>
                </c:pt>
                <c:pt idx="1160">
                  <c:v>114.84848484848484</c:v>
                </c:pt>
                <c:pt idx="1161">
                  <c:v>114.92424242424242</c:v>
                </c:pt>
                <c:pt idx="1162">
                  <c:v>114.77272727272727</c:v>
                </c:pt>
                <c:pt idx="1163">
                  <c:v>116.23737373737373</c:v>
                </c:pt>
                <c:pt idx="1164">
                  <c:v>115.78282828282829</c:v>
                </c:pt>
                <c:pt idx="1165">
                  <c:v>118.48484848484848</c:v>
                </c:pt>
                <c:pt idx="1166">
                  <c:v>118.30808080808082</c:v>
                </c:pt>
                <c:pt idx="1167">
                  <c:v>115.12626262626262</c:v>
                </c:pt>
                <c:pt idx="1168">
                  <c:v>115.12626262626262</c:v>
                </c:pt>
                <c:pt idx="1169">
                  <c:v>115.12626262626262</c:v>
                </c:pt>
                <c:pt idx="1170">
                  <c:v>111.26262626262627</c:v>
                </c:pt>
                <c:pt idx="1171">
                  <c:v>110.42929292929291</c:v>
                </c:pt>
                <c:pt idx="1172">
                  <c:v>111.03535353535352</c:v>
                </c:pt>
                <c:pt idx="1173">
                  <c:v>111.01010101010101</c:v>
                </c:pt>
                <c:pt idx="1174">
                  <c:v>111.01010101010101</c:v>
                </c:pt>
                <c:pt idx="1175">
                  <c:v>108.28282828282829</c:v>
                </c:pt>
                <c:pt idx="1176">
                  <c:v>108.18181818181817</c:v>
                </c:pt>
                <c:pt idx="1177">
                  <c:v>106.59090909090909</c:v>
                </c:pt>
                <c:pt idx="1178">
                  <c:v>108.45959595959596</c:v>
                </c:pt>
                <c:pt idx="1179">
                  <c:v>113.00505050505049</c:v>
                </c:pt>
                <c:pt idx="1180">
                  <c:v>113.08080808080807</c:v>
                </c:pt>
                <c:pt idx="1181">
                  <c:v>114.04040404040403</c:v>
                </c:pt>
                <c:pt idx="1182">
                  <c:v>113.51010101010101</c:v>
                </c:pt>
                <c:pt idx="1183">
                  <c:v>114.54545454545455</c:v>
                </c:pt>
                <c:pt idx="1184">
                  <c:v>114.14141414141415</c:v>
                </c:pt>
                <c:pt idx="1185">
                  <c:v>114.49494949494949</c:v>
                </c:pt>
                <c:pt idx="1186">
                  <c:v>114.06565656565657</c:v>
                </c:pt>
                <c:pt idx="1187">
                  <c:v>113.23232323232324</c:v>
                </c:pt>
                <c:pt idx="1188">
                  <c:v>112.9040404040404</c:v>
                </c:pt>
                <c:pt idx="1189">
                  <c:v>111.56565656565655</c:v>
                </c:pt>
                <c:pt idx="1190">
                  <c:v>110.68181818181817</c:v>
                </c:pt>
                <c:pt idx="1191">
                  <c:v>112.17171717171716</c:v>
                </c:pt>
                <c:pt idx="1192">
                  <c:v>112.42424242424242</c:v>
                </c:pt>
                <c:pt idx="1193">
                  <c:v>112.39898989898988</c:v>
                </c:pt>
                <c:pt idx="1194">
                  <c:v>113.10606060606061</c:v>
                </c:pt>
                <c:pt idx="1195">
                  <c:v>113.13131313131312</c:v>
                </c:pt>
                <c:pt idx="1196">
                  <c:v>112.82828282828284</c:v>
                </c:pt>
                <c:pt idx="1197">
                  <c:v>113.58585858585857</c:v>
                </c:pt>
                <c:pt idx="1198">
                  <c:v>113.45959595959596</c:v>
                </c:pt>
                <c:pt idx="1199">
                  <c:v>113.00505050505049</c:v>
                </c:pt>
                <c:pt idx="1200">
                  <c:v>114.34343434343435</c:v>
                </c:pt>
                <c:pt idx="1201">
                  <c:v>112.77777777777776</c:v>
                </c:pt>
                <c:pt idx="1202">
                  <c:v>112.12121212121211</c:v>
                </c:pt>
                <c:pt idx="1203">
                  <c:v>111.7929292929293</c:v>
                </c:pt>
                <c:pt idx="1204">
                  <c:v>111.96969696969697</c:v>
                </c:pt>
                <c:pt idx="1205">
                  <c:v>111.56565656565655</c:v>
                </c:pt>
                <c:pt idx="1206">
                  <c:v>110.93434343434343</c:v>
                </c:pt>
                <c:pt idx="1207">
                  <c:v>109.87373737373736</c:v>
                </c:pt>
                <c:pt idx="1208">
                  <c:v>107.5</c:v>
                </c:pt>
                <c:pt idx="1209">
                  <c:v>105.17676767676767</c:v>
                </c:pt>
                <c:pt idx="1210">
                  <c:v>102.34848484848484</c:v>
                </c:pt>
                <c:pt idx="1211">
                  <c:v>102.97979797979797</c:v>
                </c:pt>
                <c:pt idx="1212">
                  <c:v>104.69696969696969</c:v>
                </c:pt>
                <c:pt idx="1213">
                  <c:v>105.83333333333331</c:v>
                </c:pt>
                <c:pt idx="1214">
                  <c:v>105.58080808080807</c:v>
                </c:pt>
                <c:pt idx="1215">
                  <c:v>105.10101010101009</c:v>
                </c:pt>
                <c:pt idx="1216">
                  <c:v>102.09595959595958</c:v>
                </c:pt>
                <c:pt idx="1217">
                  <c:v>103.53535353535352</c:v>
                </c:pt>
                <c:pt idx="1218">
                  <c:v>103.68686868686869</c:v>
                </c:pt>
                <c:pt idx="1219">
                  <c:v>101.48989898989898</c:v>
                </c:pt>
                <c:pt idx="1220">
                  <c:v>101.48989898989898</c:v>
                </c:pt>
                <c:pt idx="1221">
                  <c:v>104.44444444444443</c:v>
                </c:pt>
                <c:pt idx="1222">
                  <c:v>103.8888888888889</c:v>
                </c:pt>
                <c:pt idx="1223">
                  <c:v>104.87373737373737</c:v>
                </c:pt>
                <c:pt idx="1224">
                  <c:v>104.77272727272728</c:v>
                </c:pt>
                <c:pt idx="1225">
                  <c:v>103.66161616161615</c:v>
                </c:pt>
                <c:pt idx="1226">
                  <c:v>104.36868686868685</c:v>
                </c:pt>
                <c:pt idx="1227">
                  <c:v>106.08585858585857</c:v>
                </c:pt>
                <c:pt idx="1228">
                  <c:v>106.38888888888889</c:v>
                </c:pt>
                <c:pt idx="1229">
                  <c:v>103.66161616161615</c:v>
                </c:pt>
                <c:pt idx="1230">
                  <c:v>103.43434343434343</c:v>
                </c:pt>
                <c:pt idx="1231">
                  <c:v>100.3030303030303</c:v>
                </c:pt>
                <c:pt idx="1232">
                  <c:v>99.924242424242422</c:v>
                </c:pt>
                <c:pt idx="1233">
                  <c:v>99.520202020202007</c:v>
                </c:pt>
                <c:pt idx="1234">
                  <c:v>100.17676767676768</c:v>
                </c:pt>
                <c:pt idx="1235">
                  <c:v>98.308080808080803</c:v>
                </c:pt>
                <c:pt idx="1236">
                  <c:v>98.73737373737373</c:v>
                </c:pt>
                <c:pt idx="1237">
                  <c:v>100.50505050505049</c:v>
                </c:pt>
                <c:pt idx="1238">
                  <c:v>100.53030303030303</c:v>
                </c:pt>
                <c:pt idx="1239">
                  <c:v>102.52525252525253</c:v>
                </c:pt>
                <c:pt idx="1240">
                  <c:v>104.46969696969697</c:v>
                </c:pt>
                <c:pt idx="1241">
                  <c:v>104.94949494949495</c:v>
                </c:pt>
                <c:pt idx="1242">
                  <c:v>105.95959595959596</c:v>
                </c:pt>
                <c:pt idx="1243">
                  <c:v>106.89393939393939</c:v>
                </c:pt>
                <c:pt idx="1244">
                  <c:v>106.99494949494948</c:v>
                </c:pt>
                <c:pt idx="1245">
                  <c:v>106.61616161616161</c:v>
                </c:pt>
                <c:pt idx="1246">
                  <c:v>105.47979797979798</c:v>
                </c:pt>
                <c:pt idx="1247">
                  <c:v>106.03535353535354</c:v>
                </c:pt>
                <c:pt idx="1248">
                  <c:v>107.37373737373738</c:v>
                </c:pt>
                <c:pt idx="1249">
                  <c:v>107.17171717171716</c:v>
                </c:pt>
                <c:pt idx="1250">
                  <c:v>106.76767676767676</c:v>
                </c:pt>
                <c:pt idx="1251">
                  <c:v>106.43939393939392</c:v>
                </c:pt>
                <c:pt idx="1252">
                  <c:v>105.95959595959596</c:v>
                </c:pt>
                <c:pt idx="1253">
                  <c:v>107.04545454545453</c:v>
                </c:pt>
                <c:pt idx="1254">
                  <c:v>107.92929292929294</c:v>
                </c:pt>
                <c:pt idx="1255">
                  <c:v>107.39898989898991</c:v>
                </c:pt>
                <c:pt idx="1256">
                  <c:v>106.38888888888889</c:v>
                </c:pt>
                <c:pt idx="1257">
                  <c:v>107.17171717171716</c:v>
                </c:pt>
                <c:pt idx="1258">
                  <c:v>106.71717171717169</c:v>
                </c:pt>
                <c:pt idx="1259">
                  <c:v>106.64141414141413</c:v>
                </c:pt>
                <c:pt idx="1260">
                  <c:v>107.85353535353535</c:v>
                </c:pt>
                <c:pt idx="1261">
                  <c:v>107.62626262626263</c:v>
                </c:pt>
                <c:pt idx="1262">
                  <c:v>106.89393939393939</c:v>
                </c:pt>
                <c:pt idx="1263">
                  <c:v>106.56565656565658</c:v>
                </c:pt>
                <c:pt idx="1264">
                  <c:v>105.98484848484848</c:v>
                </c:pt>
                <c:pt idx="1265">
                  <c:v>104.87373737373737</c:v>
                </c:pt>
                <c:pt idx="1266">
                  <c:v>104.41919191919192</c:v>
                </c:pt>
                <c:pt idx="1267">
                  <c:v>104.94949494949495</c:v>
                </c:pt>
                <c:pt idx="1268">
                  <c:v>103.33333333333334</c:v>
                </c:pt>
                <c:pt idx="1269">
                  <c:v>102.44949494949496</c:v>
                </c:pt>
                <c:pt idx="1270">
                  <c:v>103.73737373737373</c:v>
                </c:pt>
                <c:pt idx="1271">
                  <c:v>104.06565656565657</c:v>
                </c:pt>
                <c:pt idx="1272">
                  <c:v>105.12626262626263</c:v>
                </c:pt>
                <c:pt idx="1273">
                  <c:v>105.73232323232322</c:v>
                </c:pt>
                <c:pt idx="1274">
                  <c:v>104.94949494949495</c:v>
                </c:pt>
                <c:pt idx="1275">
                  <c:v>104.21717171717174</c:v>
                </c:pt>
                <c:pt idx="1276">
                  <c:v>104.04040404040404</c:v>
                </c:pt>
                <c:pt idx="1277">
                  <c:v>104.64646464646464</c:v>
                </c:pt>
                <c:pt idx="1278">
                  <c:v>104.64646464646464</c:v>
                </c:pt>
                <c:pt idx="1279">
                  <c:v>105.15151515151516</c:v>
                </c:pt>
                <c:pt idx="1280">
                  <c:v>105.15151515151516</c:v>
                </c:pt>
                <c:pt idx="1281">
                  <c:v>105.88383838383837</c:v>
                </c:pt>
                <c:pt idx="1282">
                  <c:v>104.67171717171718</c:v>
                </c:pt>
                <c:pt idx="1283">
                  <c:v>104.14141414141413</c:v>
                </c:pt>
                <c:pt idx="1284">
                  <c:v>105.17676767676767</c:v>
                </c:pt>
                <c:pt idx="1285">
                  <c:v>104.46969696969697</c:v>
                </c:pt>
                <c:pt idx="1286">
                  <c:v>102.82828282828282</c:v>
                </c:pt>
                <c:pt idx="1287">
                  <c:v>102.6010101010101</c:v>
                </c:pt>
                <c:pt idx="1288">
                  <c:v>102.27272727272727</c:v>
                </c:pt>
                <c:pt idx="1289">
                  <c:v>100.53030303030303</c:v>
                </c:pt>
                <c:pt idx="1290">
                  <c:v>100.37878787878786</c:v>
                </c:pt>
                <c:pt idx="1291">
                  <c:v>101.2878787878788</c:v>
                </c:pt>
                <c:pt idx="1292">
                  <c:v>103.15656565656566</c:v>
                </c:pt>
                <c:pt idx="1293">
                  <c:v>101.6919191919192</c:v>
                </c:pt>
                <c:pt idx="1294">
                  <c:v>100.42929292929293</c:v>
                </c:pt>
                <c:pt idx="1295">
                  <c:v>100.32828282828281</c:v>
                </c:pt>
                <c:pt idx="1296">
                  <c:v>101.06060606060608</c:v>
                </c:pt>
                <c:pt idx="1297">
                  <c:v>103.03030303030303</c:v>
                </c:pt>
                <c:pt idx="1298">
                  <c:v>103.18181818181817</c:v>
                </c:pt>
                <c:pt idx="1299">
                  <c:v>103.18181818181817</c:v>
                </c:pt>
                <c:pt idx="1300">
                  <c:v>102.75252525252525</c:v>
                </c:pt>
                <c:pt idx="1301">
                  <c:v>103.66161616161615</c:v>
                </c:pt>
                <c:pt idx="1302">
                  <c:v>102.82828282828282</c:v>
                </c:pt>
                <c:pt idx="1303">
                  <c:v>101.2878787878788</c:v>
                </c:pt>
                <c:pt idx="1304">
                  <c:v>101.2878787878788</c:v>
                </c:pt>
                <c:pt idx="1305">
                  <c:v>99.772727272727266</c:v>
                </c:pt>
                <c:pt idx="1306">
                  <c:v>99.141414141414131</c:v>
                </c:pt>
                <c:pt idx="1307">
                  <c:v>97.474747474747474</c:v>
                </c:pt>
                <c:pt idx="1308">
                  <c:v>95.707070707070699</c:v>
                </c:pt>
                <c:pt idx="1309">
                  <c:v>94.74747474747474</c:v>
                </c:pt>
                <c:pt idx="1310">
                  <c:v>95.075757575757564</c:v>
                </c:pt>
                <c:pt idx="1311">
                  <c:v>95.833333333333343</c:v>
                </c:pt>
                <c:pt idx="1312">
                  <c:v>94.191919191919183</c:v>
                </c:pt>
                <c:pt idx="1313">
                  <c:v>95.404040404040401</c:v>
                </c:pt>
                <c:pt idx="1314">
                  <c:v>91.893939393939391</c:v>
                </c:pt>
                <c:pt idx="1315">
                  <c:v>91.893939393939391</c:v>
                </c:pt>
                <c:pt idx="1316">
                  <c:v>92.72727272727272</c:v>
                </c:pt>
                <c:pt idx="1317">
                  <c:v>90.808080808080803</c:v>
                </c:pt>
                <c:pt idx="1318">
                  <c:v>91.792929292929287</c:v>
                </c:pt>
                <c:pt idx="1319">
                  <c:v>94.217171717171723</c:v>
                </c:pt>
                <c:pt idx="1320">
                  <c:v>92.954545454545453</c:v>
                </c:pt>
                <c:pt idx="1321">
                  <c:v>94.949494949494948</c:v>
                </c:pt>
                <c:pt idx="1322">
                  <c:v>94.141414141414131</c:v>
                </c:pt>
                <c:pt idx="1323">
                  <c:v>94.343434343434339</c:v>
                </c:pt>
                <c:pt idx="1324">
                  <c:v>95.858585858585855</c:v>
                </c:pt>
                <c:pt idx="1325">
                  <c:v>95.707070707070699</c:v>
                </c:pt>
                <c:pt idx="1326">
                  <c:v>93.080808080808069</c:v>
                </c:pt>
                <c:pt idx="1327">
                  <c:v>94.494949494949495</c:v>
                </c:pt>
                <c:pt idx="1328">
                  <c:v>94.62121212121211</c:v>
                </c:pt>
                <c:pt idx="1329">
                  <c:v>93.181818181818173</c:v>
                </c:pt>
                <c:pt idx="1330">
                  <c:v>90.984848484848484</c:v>
                </c:pt>
                <c:pt idx="1331">
                  <c:v>90.176767676767682</c:v>
                </c:pt>
                <c:pt idx="1332">
                  <c:v>90.555555555555557</c:v>
                </c:pt>
                <c:pt idx="1333">
                  <c:v>89.267676767676775</c:v>
                </c:pt>
                <c:pt idx="1334">
                  <c:v>91.01010101010101</c:v>
                </c:pt>
                <c:pt idx="1335">
                  <c:v>91.01010101010101</c:v>
                </c:pt>
                <c:pt idx="1336">
                  <c:v>92.47474747474746</c:v>
                </c:pt>
                <c:pt idx="1337">
                  <c:v>94.393939393939391</c:v>
                </c:pt>
                <c:pt idx="1338">
                  <c:v>93.83838383838382</c:v>
                </c:pt>
                <c:pt idx="1339">
                  <c:v>93.661616161616166</c:v>
                </c:pt>
                <c:pt idx="1340">
                  <c:v>94.343434343434339</c:v>
                </c:pt>
                <c:pt idx="1341">
                  <c:v>92.702020202020194</c:v>
                </c:pt>
                <c:pt idx="1342">
                  <c:v>92.297979797979792</c:v>
                </c:pt>
                <c:pt idx="1343">
                  <c:v>93.585858585858588</c:v>
                </c:pt>
                <c:pt idx="1344">
                  <c:v>93.308080808080803</c:v>
                </c:pt>
                <c:pt idx="1345">
                  <c:v>92.87878787878789</c:v>
                </c:pt>
                <c:pt idx="1346">
                  <c:v>95.429292929292913</c:v>
                </c:pt>
                <c:pt idx="1347">
                  <c:v>95.656565656565661</c:v>
                </c:pt>
                <c:pt idx="1348">
                  <c:v>96.464646464646464</c:v>
                </c:pt>
                <c:pt idx="1349">
                  <c:v>96.969696969696955</c:v>
                </c:pt>
                <c:pt idx="1350">
                  <c:v>96.969696969696955</c:v>
                </c:pt>
                <c:pt idx="1351">
                  <c:v>95.934343434343432</c:v>
                </c:pt>
                <c:pt idx="1352">
                  <c:v>96.464646464646464</c:v>
                </c:pt>
                <c:pt idx="1353">
                  <c:v>96.414141414141412</c:v>
                </c:pt>
                <c:pt idx="1354">
                  <c:v>98.98989898989899</c:v>
                </c:pt>
                <c:pt idx="1355">
                  <c:v>98.712121212121218</c:v>
                </c:pt>
                <c:pt idx="1356">
                  <c:v>97.777777777777771</c:v>
                </c:pt>
                <c:pt idx="1357">
                  <c:v>98.787878787878782</c:v>
                </c:pt>
                <c:pt idx="1358">
                  <c:v>99.520202020202007</c:v>
                </c:pt>
                <c:pt idx="1359">
                  <c:v>99.494949494949495</c:v>
                </c:pt>
                <c:pt idx="1360">
                  <c:v>99.015151515151516</c:v>
                </c:pt>
                <c:pt idx="1361">
                  <c:v>98.484848484848484</c:v>
                </c:pt>
                <c:pt idx="1362">
                  <c:v>97.676767676767668</c:v>
                </c:pt>
                <c:pt idx="1363">
                  <c:v>96.969696969696955</c:v>
                </c:pt>
                <c:pt idx="1364">
                  <c:v>96.969696969696955</c:v>
                </c:pt>
                <c:pt idx="1365">
                  <c:v>97.373737373737384</c:v>
                </c:pt>
                <c:pt idx="1366">
                  <c:v>98.560606060606062</c:v>
                </c:pt>
                <c:pt idx="1367">
                  <c:v>99.621212121212125</c:v>
                </c:pt>
                <c:pt idx="1368">
                  <c:v>98.76262626262627</c:v>
                </c:pt>
                <c:pt idx="1369">
                  <c:v>97.904040404040401</c:v>
                </c:pt>
                <c:pt idx="1370">
                  <c:v>98.030303030303017</c:v>
                </c:pt>
                <c:pt idx="1371">
                  <c:v>96.161616161616166</c:v>
                </c:pt>
                <c:pt idx="1372">
                  <c:v>97.626262626262616</c:v>
                </c:pt>
                <c:pt idx="1373">
                  <c:v>95.98484848484847</c:v>
                </c:pt>
                <c:pt idx="1374">
                  <c:v>97.676767676767668</c:v>
                </c:pt>
                <c:pt idx="1375">
                  <c:v>97.853535353535349</c:v>
                </c:pt>
                <c:pt idx="1376">
                  <c:v>98.964646464646449</c:v>
                </c:pt>
                <c:pt idx="1377">
                  <c:v>100.32828282828281</c:v>
                </c:pt>
                <c:pt idx="1378">
                  <c:v>100.45454545454547</c:v>
                </c:pt>
                <c:pt idx="1379">
                  <c:v>100.27777777777777</c:v>
                </c:pt>
                <c:pt idx="1380">
                  <c:v>101.18686868686868</c:v>
                </c:pt>
                <c:pt idx="1381">
                  <c:v>103.18181818181817</c:v>
                </c:pt>
                <c:pt idx="1382">
                  <c:v>102.92929292929291</c:v>
                </c:pt>
                <c:pt idx="1383">
                  <c:v>102.1969696969697</c:v>
                </c:pt>
                <c:pt idx="1384">
                  <c:v>101.96969696969698</c:v>
                </c:pt>
                <c:pt idx="1385">
                  <c:v>101.54040404040403</c:v>
                </c:pt>
                <c:pt idx="1386">
                  <c:v>102.09595959595958</c:v>
                </c:pt>
                <c:pt idx="1387">
                  <c:v>102.57575757575756</c:v>
                </c:pt>
                <c:pt idx="1388">
                  <c:v>102.04545454545453</c:v>
                </c:pt>
                <c:pt idx="1389">
                  <c:v>101.79292929292929</c:v>
                </c:pt>
                <c:pt idx="1390">
                  <c:v>102.55050505050505</c:v>
                </c:pt>
                <c:pt idx="1391">
                  <c:v>100.47979797979798</c:v>
                </c:pt>
                <c:pt idx="1392">
                  <c:v>99.166666666666671</c:v>
                </c:pt>
                <c:pt idx="1393">
                  <c:v>98.686868686868678</c:v>
                </c:pt>
                <c:pt idx="1394">
                  <c:v>98.98989898989899</c:v>
                </c:pt>
                <c:pt idx="1395">
                  <c:v>98.86363636363636</c:v>
                </c:pt>
                <c:pt idx="1396">
                  <c:v>99.873737373737356</c:v>
                </c:pt>
                <c:pt idx="1397">
                  <c:v>99.292929292929287</c:v>
                </c:pt>
                <c:pt idx="1398">
                  <c:v>99.015151515151516</c:v>
                </c:pt>
                <c:pt idx="1399">
                  <c:v>98.005050505050505</c:v>
                </c:pt>
                <c:pt idx="1400">
                  <c:v>99.217171717171709</c:v>
                </c:pt>
                <c:pt idx="1401">
                  <c:v>98.358585858585869</c:v>
                </c:pt>
                <c:pt idx="1402">
                  <c:v>98.686868686868678</c:v>
                </c:pt>
                <c:pt idx="1403">
                  <c:v>98.080808080808097</c:v>
                </c:pt>
                <c:pt idx="1404">
                  <c:v>98.888888888888886</c:v>
                </c:pt>
                <c:pt idx="1405">
                  <c:v>98.585858585858574</c:v>
                </c:pt>
                <c:pt idx="1406">
                  <c:v>100.53030303030303</c:v>
                </c:pt>
                <c:pt idx="1407">
                  <c:v>101.66666666666666</c:v>
                </c:pt>
                <c:pt idx="1408">
                  <c:v>102.04545454545453</c:v>
                </c:pt>
                <c:pt idx="1409">
                  <c:v>101.79292929292929</c:v>
                </c:pt>
                <c:pt idx="1410">
                  <c:v>101.79292929292929</c:v>
                </c:pt>
                <c:pt idx="1411">
                  <c:v>100.93434343434342</c:v>
                </c:pt>
                <c:pt idx="1412">
                  <c:v>100.80808080808082</c:v>
                </c:pt>
                <c:pt idx="1413">
                  <c:v>101.11111111111111</c:v>
                </c:pt>
                <c:pt idx="1414">
                  <c:v>101.66666666666666</c:v>
                </c:pt>
                <c:pt idx="1415">
                  <c:v>101.99494949494949</c:v>
                </c:pt>
                <c:pt idx="1416">
                  <c:v>102.70202020202019</c:v>
                </c:pt>
                <c:pt idx="1417">
                  <c:v>102.92929292929291</c:v>
                </c:pt>
                <c:pt idx="1418">
                  <c:v>101.43939393939394</c:v>
                </c:pt>
                <c:pt idx="1419">
                  <c:v>97.954545454545453</c:v>
                </c:pt>
                <c:pt idx="1420">
                  <c:v>96.464646464646464</c:v>
                </c:pt>
                <c:pt idx="1421">
                  <c:v>94.671717171717177</c:v>
                </c:pt>
                <c:pt idx="1422">
                  <c:v>95.176767676767668</c:v>
                </c:pt>
                <c:pt idx="1423">
                  <c:v>95.858585858585855</c:v>
                </c:pt>
                <c:pt idx="1424">
                  <c:v>97.297979797979792</c:v>
                </c:pt>
                <c:pt idx="1425">
                  <c:v>99.772727272727266</c:v>
                </c:pt>
                <c:pt idx="1426">
                  <c:v>98.484848484848484</c:v>
                </c:pt>
                <c:pt idx="1427">
                  <c:v>98.686868686868678</c:v>
                </c:pt>
                <c:pt idx="1428">
                  <c:v>101.71717171717172</c:v>
                </c:pt>
                <c:pt idx="1429">
                  <c:v>90.580808080808069</c:v>
                </c:pt>
                <c:pt idx="1430">
                  <c:v>88.48484848484847</c:v>
                </c:pt>
                <c:pt idx="1431">
                  <c:v>91.338383838383834</c:v>
                </c:pt>
                <c:pt idx="1432">
                  <c:v>93.358585858585855</c:v>
                </c:pt>
                <c:pt idx="1433">
                  <c:v>95.429292929292913</c:v>
                </c:pt>
                <c:pt idx="1434">
                  <c:v>95.429292929292913</c:v>
                </c:pt>
                <c:pt idx="1435">
                  <c:v>95.429292929292913</c:v>
                </c:pt>
                <c:pt idx="1436">
                  <c:v>92.72727272727272</c:v>
                </c:pt>
                <c:pt idx="1437">
                  <c:v>92.348484848484844</c:v>
                </c:pt>
                <c:pt idx="1438">
                  <c:v>91.868686868686879</c:v>
                </c:pt>
                <c:pt idx="1439">
                  <c:v>93.308080808080803</c:v>
                </c:pt>
                <c:pt idx="1440">
                  <c:v>94.570707070707073</c:v>
                </c:pt>
                <c:pt idx="1441">
                  <c:v>95.98484848484847</c:v>
                </c:pt>
                <c:pt idx="1442">
                  <c:v>96.01010101010101</c:v>
                </c:pt>
                <c:pt idx="1443">
                  <c:v>97.020202020202021</c:v>
                </c:pt>
                <c:pt idx="1444">
                  <c:v>96.439393939393923</c:v>
                </c:pt>
                <c:pt idx="1445">
                  <c:v>96.666666666666671</c:v>
                </c:pt>
                <c:pt idx="1446">
                  <c:v>95.757575757575765</c:v>
                </c:pt>
                <c:pt idx="1447">
                  <c:v>96.590909090909079</c:v>
                </c:pt>
                <c:pt idx="1448">
                  <c:v>96.363636363636346</c:v>
                </c:pt>
                <c:pt idx="1449">
                  <c:v>96.540404040404027</c:v>
                </c:pt>
                <c:pt idx="1450">
                  <c:v>96.515151515151516</c:v>
                </c:pt>
                <c:pt idx="1451">
                  <c:v>96.843434343434339</c:v>
                </c:pt>
                <c:pt idx="1452">
                  <c:v>97.474747474747474</c:v>
                </c:pt>
                <c:pt idx="1453">
                  <c:v>97.424242424242408</c:v>
                </c:pt>
                <c:pt idx="1454">
                  <c:v>98.358585858585869</c:v>
                </c:pt>
                <c:pt idx="1455">
                  <c:v>97.297979797979792</c:v>
                </c:pt>
                <c:pt idx="1456">
                  <c:v>97.045454545454547</c:v>
                </c:pt>
                <c:pt idx="1457">
                  <c:v>96.641414141414145</c:v>
                </c:pt>
                <c:pt idx="1458">
                  <c:v>97.045454545454547</c:v>
                </c:pt>
                <c:pt idx="1459">
                  <c:v>97.373737373737384</c:v>
                </c:pt>
                <c:pt idx="1460">
                  <c:v>97.474747474747474</c:v>
                </c:pt>
                <c:pt idx="1461">
                  <c:v>98.409090909090907</c:v>
                </c:pt>
                <c:pt idx="1462">
                  <c:v>98.787878787878782</c:v>
                </c:pt>
                <c:pt idx="1463">
                  <c:v>99.570707070707059</c:v>
                </c:pt>
                <c:pt idx="1464">
                  <c:v>99.494949494949495</c:v>
                </c:pt>
                <c:pt idx="1465">
                  <c:v>99.696969696969688</c:v>
                </c:pt>
                <c:pt idx="1466">
                  <c:v>99.74747474747474</c:v>
                </c:pt>
                <c:pt idx="1467">
                  <c:v>99.595959595959584</c:v>
                </c:pt>
                <c:pt idx="1468">
                  <c:v>100.35353535353535</c:v>
                </c:pt>
                <c:pt idx="1469">
                  <c:v>99.520202020202007</c:v>
                </c:pt>
                <c:pt idx="1470">
                  <c:v>99.520202020202007</c:v>
                </c:pt>
                <c:pt idx="1471">
                  <c:v>99.974747474747488</c:v>
                </c:pt>
                <c:pt idx="1472">
                  <c:v>99.671717171717162</c:v>
                </c:pt>
                <c:pt idx="1473">
                  <c:v>99.242424242424235</c:v>
                </c:pt>
                <c:pt idx="1474">
                  <c:v>98.712121212121218</c:v>
                </c:pt>
                <c:pt idx="1475">
                  <c:v>99.166666666666671</c:v>
                </c:pt>
                <c:pt idx="1476">
                  <c:v>99.015151515151516</c:v>
                </c:pt>
                <c:pt idx="1477">
                  <c:v>98.838383838383834</c:v>
                </c:pt>
                <c:pt idx="1478">
                  <c:v>99.393939393939391</c:v>
                </c:pt>
                <c:pt idx="1479">
                  <c:v>100.88383838383838</c:v>
                </c:pt>
                <c:pt idx="1480">
                  <c:v>100.88383838383838</c:v>
                </c:pt>
                <c:pt idx="1481">
                  <c:v>101.43939393939394</c:v>
                </c:pt>
                <c:pt idx="1482">
                  <c:v>101.4141414141414</c:v>
                </c:pt>
                <c:pt idx="1483">
                  <c:v>101.4141414141414</c:v>
                </c:pt>
                <c:pt idx="1484">
                  <c:v>99.292929292929287</c:v>
                </c:pt>
                <c:pt idx="1485">
                  <c:v>100.17676767676768</c:v>
                </c:pt>
                <c:pt idx="1486">
                  <c:v>98.181818181818187</c:v>
                </c:pt>
                <c:pt idx="1487">
                  <c:v>98.131313131313121</c:v>
                </c:pt>
                <c:pt idx="1488">
                  <c:v>98.914141414141412</c:v>
                </c:pt>
                <c:pt idx="1489">
                  <c:v>97.146464646464636</c:v>
                </c:pt>
                <c:pt idx="1490">
                  <c:v>97.904040404040401</c:v>
                </c:pt>
                <c:pt idx="1491">
                  <c:v>98.106060606060609</c:v>
                </c:pt>
                <c:pt idx="1492">
                  <c:v>99.368686868686879</c:v>
                </c:pt>
                <c:pt idx="1493">
                  <c:v>100.53030303030303</c:v>
                </c:pt>
                <c:pt idx="1494">
                  <c:v>99.772727272727266</c:v>
                </c:pt>
                <c:pt idx="1495">
                  <c:v>98.661616161616166</c:v>
                </c:pt>
                <c:pt idx="1496">
                  <c:v>98.73737373737373</c:v>
                </c:pt>
                <c:pt idx="1497">
                  <c:v>99.848484848484844</c:v>
                </c:pt>
                <c:pt idx="1498">
                  <c:v>98.409090909090907</c:v>
                </c:pt>
                <c:pt idx="1499">
                  <c:v>99.444444444444443</c:v>
                </c:pt>
                <c:pt idx="1500">
                  <c:v>99.292929292929287</c:v>
                </c:pt>
                <c:pt idx="1501">
                  <c:v>99.444444444444443</c:v>
                </c:pt>
                <c:pt idx="1502">
                  <c:v>99.696969696969688</c:v>
                </c:pt>
                <c:pt idx="1503">
                  <c:v>99.090909090909093</c:v>
                </c:pt>
                <c:pt idx="1504">
                  <c:v>98.333333333333329</c:v>
                </c:pt>
                <c:pt idx="1505">
                  <c:v>98.560606060606062</c:v>
                </c:pt>
                <c:pt idx="1506">
                  <c:v>97.095959595959599</c:v>
                </c:pt>
                <c:pt idx="1507">
                  <c:v>96.818181818181827</c:v>
                </c:pt>
                <c:pt idx="1508">
                  <c:v>96.388888888888886</c:v>
                </c:pt>
                <c:pt idx="1509">
                  <c:v>96.48989898989899</c:v>
                </c:pt>
                <c:pt idx="1510">
                  <c:v>96.136363636363626</c:v>
                </c:pt>
                <c:pt idx="1511">
                  <c:v>97.323232323232318</c:v>
                </c:pt>
                <c:pt idx="1512">
                  <c:v>97.474747474747474</c:v>
                </c:pt>
                <c:pt idx="1513">
                  <c:v>97.5</c:v>
                </c:pt>
                <c:pt idx="1514">
                  <c:v>97.24747474747474</c:v>
                </c:pt>
                <c:pt idx="1515">
                  <c:v>97.121212121212125</c:v>
                </c:pt>
                <c:pt idx="1516">
                  <c:v>96.868686868686865</c:v>
                </c:pt>
                <c:pt idx="1517">
                  <c:v>96.338383838383834</c:v>
                </c:pt>
                <c:pt idx="1518">
                  <c:v>96.515151515151516</c:v>
                </c:pt>
                <c:pt idx="1519">
                  <c:v>96.388888888888886</c:v>
                </c:pt>
                <c:pt idx="1520">
                  <c:v>96.287878787878782</c:v>
                </c:pt>
                <c:pt idx="1521">
                  <c:v>95.858585858585855</c:v>
                </c:pt>
                <c:pt idx="1522">
                  <c:v>95.176767676767668</c:v>
                </c:pt>
                <c:pt idx="1523">
                  <c:v>94.974747474747474</c:v>
                </c:pt>
                <c:pt idx="1524">
                  <c:v>94.116161616161619</c:v>
                </c:pt>
                <c:pt idx="1525">
                  <c:v>95.631313131313121</c:v>
                </c:pt>
                <c:pt idx="1526">
                  <c:v>95.934343434343432</c:v>
                </c:pt>
                <c:pt idx="1527">
                  <c:v>96.414141414141412</c:v>
                </c:pt>
                <c:pt idx="1528">
                  <c:v>96.060606060606062</c:v>
                </c:pt>
                <c:pt idx="1529">
                  <c:v>95.12626262626263</c:v>
                </c:pt>
                <c:pt idx="1530">
                  <c:v>94.343434343434339</c:v>
                </c:pt>
                <c:pt idx="1531">
                  <c:v>94.898989898989896</c:v>
                </c:pt>
                <c:pt idx="1532">
                  <c:v>93.76262626262627</c:v>
                </c:pt>
                <c:pt idx="1533">
                  <c:v>94.191919191919183</c:v>
                </c:pt>
                <c:pt idx="1534">
                  <c:v>93.156565656565661</c:v>
                </c:pt>
                <c:pt idx="1535">
                  <c:v>94.065656565656568</c:v>
                </c:pt>
                <c:pt idx="1536">
                  <c:v>94.166666666666671</c:v>
                </c:pt>
                <c:pt idx="1537">
                  <c:v>93.484848484848499</c:v>
                </c:pt>
                <c:pt idx="1538">
                  <c:v>93.484848484848499</c:v>
                </c:pt>
                <c:pt idx="1539">
                  <c:v>94.242424242424235</c:v>
                </c:pt>
                <c:pt idx="1540">
                  <c:v>93.181818181818173</c:v>
                </c:pt>
                <c:pt idx="1541">
                  <c:v>93.964646464646464</c:v>
                </c:pt>
                <c:pt idx="1542">
                  <c:v>93.888888888888886</c:v>
                </c:pt>
                <c:pt idx="1543">
                  <c:v>93.76262626262627</c:v>
                </c:pt>
                <c:pt idx="1544">
                  <c:v>94.040404040404042</c:v>
                </c:pt>
                <c:pt idx="1545">
                  <c:v>95.530303030303017</c:v>
                </c:pt>
                <c:pt idx="1546">
                  <c:v>96.464646464646464</c:v>
                </c:pt>
                <c:pt idx="1547">
                  <c:v>97.828282828282838</c:v>
                </c:pt>
                <c:pt idx="1548">
                  <c:v>97.398989898989896</c:v>
                </c:pt>
                <c:pt idx="1549">
                  <c:v>97.904040404040401</c:v>
                </c:pt>
                <c:pt idx="1550">
                  <c:v>97.752525252525245</c:v>
                </c:pt>
                <c:pt idx="1551">
                  <c:v>98.888888888888886</c:v>
                </c:pt>
                <c:pt idx="1552">
                  <c:v>97.449494949494948</c:v>
                </c:pt>
                <c:pt idx="1553">
                  <c:v>97.424242424242408</c:v>
                </c:pt>
                <c:pt idx="1554">
                  <c:v>97.727272727272734</c:v>
                </c:pt>
                <c:pt idx="1555">
                  <c:v>97.373737373737384</c:v>
                </c:pt>
                <c:pt idx="1556">
                  <c:v>97.727272727272734</c:v>
                </c:pt>
                <c:pt idx="1557">
                  <c:v>97.878787878787861</c:v>
                </c:pt>
                <c:pt idx="1558">
                  <c:v>96.969696969696955</c:v>
                </c:pt>
                <c:pt idx="1559">
                  <c:v>97.24747474747474</c:v>
                </c:pt>
                <c:pt idx="1560">
                  <c:v>97.24747474747474</c:v>
                </c:pt>
                <c:pt idx="1561">
                  <c:v>97.373737373737384</c:v>
                </c:pt>
                <c:pt idx="1562">
                  <c:v>96.767676767676775</c:v>
                </c:pt>
                <c:pt idx="1563">
                  <c:v>97.449494949494948</c:v>
                </c:pt>
                <c:pt idx="1564">
                  <c:v>98.005050505050505</c:v>
                </c:pt>
                <c:pt idx="1565">
                  <c:v>98.005050505050505</c:v>
                </c:pt>
                <c:pt idx="1566">
                  <c:v>98.232323232323225</c:v>
                </c:pt>
                <c:pt idx="1567">
                  <c:v>99.090909090909093</c:v>
                </c:pt>
                <c:pt idx="1568">
                  <c:v>99.949494949494948</c:v>
                </c:pt>
                <c:pt idx="1569">
                  <c:v>99.520202020202007</c:v>
                </c:pt>
                <c:pt idx="1570">
                  <c:v>99.141414141414131</c:v>
                </c:pt>
                <c:pt idx="1571">
                  <c:v>99.141414141414131</c:v>
                </c:pt>
                <c:pt idx="1572">
                  <c:v>99.671717171717162</c:v>
                </c:pt>
                <c:pt idx="1573">
                  <c:v>99.848484848484844</c:v>
                </c:pt>
                <c:pt idx="1574">
                  <c:v>100.22727272727272</c:v>
                </c:pt>
                <c:pt idx="1575">
                  <c:v>100.22727272727272</c:v>
                </c:pt>
                <c:pt idx="1576">
                  <c:v>100.15151515151514</c:v>
                </c:pt>
                <c:pt idx="1577">
                  <c:v>99.772727272727266</c:v>
                </c:pt>
                <c:pt idx="1578">
                  <c:v>99.520202020202007</c:v>
                </c:pt>
                <c:pt idx="1579">
                  <c:v>100.05050505050504</c:v>
                </c:pt>
                <c:pt idx="1580">
                  <c:v>100.37878787878786</c:v>
                </c:pt>
                <c:pt idx="1581">
                  <c:v>100.58080808080807</c:v>
                </c:pt>
                <c:pt idx="1582">
                  <c:v>101.79292929292929</c:v>
                </c:pt>
                <c:pt idx="1583">
                  <c:v>101.16161616161617</c:v>
                </c:pt>
                <c:pt idx="1584">
                  <c:v>101.11111111111111</c:v>
                </c:pt>
                <c:pt idx="1585">
                  <c:v>100.22727272727272</c:v>
                </c:pt>
                <c:pt idx="1586">
                  <c:v>100.60606060606061</c:v>
                </c:pt>
                <c:pt idx="1587">
                  <c:v>100.93434343434342</c:v>
                </c:pt>
                <c:pt idx="1588">
                  <c:v>100.83333333333333</c:v>
                </c:pt>
                <c:pt idx="1589">
                  <c:v>101.23737373737373</c:v>
                </c:pt>
                <c:pt idx="1590">
                  <c:v>100.27777777777777</c:v>
                </c:pt>
                <c:pt idx="1591">
                  <c:v>100.15151515151514</c:v>
                </c:pt>
                <c:pt idx="1592">
                  <c:v>100.40404040404039</c:v>
                </c:pt>
                <c:pt idx="1593">
                  <c:v>100.80808080808082</c:v>
                </c:pt>
                <c:pt idx="1594">
                  <c:v>100.80808080808082</c:v>
                </c:pt>
                <c:pt idx="1595">
                  <c:v>101.26262626262626</c:v>
                </c:pt>
                <c:pt idx="1596">
                  <c:v>101.33838383838385</c:v>
                </c:pt>
                <c:pt idx="1597">
                  <c:v>101.61616161616163</c:v>
                </c:pt>
                <c:pt idx="1598">
                  <c:v>102.09595959595958</c:v>
                </c:pt>
                <c:pt idx="1599">
                  <c:v>101.76767676767675</c:v>
                </c:pt>
                <c:pt idx="1600">
                  <c:v>101.76767676767675</c:v>
                </c:pt>
                <c:pt idx="1601">
                  <c:v>101.89393939393941</c:v>
                </c:pt>
                <c:pt idx="1602">
                  <c:v>101.89393939393941</c:v>
                </c:pt>
                <c:pt idx="1603">
                  <c:v>102.17171717171718</c:v>
                </c:pt>
                <c:pt idx="1604">
                  <c:v>101.26262626262626</c:v>
                </c:pt>
                <c:pt idx="1605">
                  <c:v>101.43939393939394</c:v>
                </c:pt>
                <c:pt idx="1606">
                  <c:v>101.26262626262626</c:v>
                </c:pt>
                <c:pt idx="1607">
                  <c:v>102.44949494949496</c:v>
                </c:pt>
                <c:pt idx="1608">
                  <c:v>102.07070707070707</c:v>
                </c:pt>
                <c:pt idx="1609">
                  <c:v>102.92929292929291</c:v>
                </c:pt>
                <c:pt idx="1610">
                  <c:v>102.39898989898988</c:v>
                </c:pt>
                <c:pt idx="1611">
                  <c:v>101.81818181818181</c:v>
                </c:pt>
                <c:pt idx="1612">
                  <c:v>101.38888888888889</c:v>
                </c:pt>
                <c:pt idx="1613">
                  <c:v>102.1969696969697</c:v>
                </c:pt>
                <c:pt idx="1614">
                  <c:v>103.10606060606059</c:v>
                </c:pt>
                <c:pt idx="1615">
                  <c:v>103.51010101010101</c:v>
                </c:pt>
                <c:pt idx="1616">
                  <c:v>102.75252525252525</c:v>
                </c:pt>
                <c:pt idx="1617">
                  <c:v>104.14141414141413</c:v>
                </c:pt>
                <c:pt idx="1618">
                  <c:v>105.22727272727272</c:v>
                </c:pt>
                <c:pt idx="1619">
                  <c:v>105.42929292929293</c:v>
                </c:pt>
                <c:pt idx="1620">
                  <c:v>105.21818181818183</c:v>
                </c:pt>
                <c:pt idx="1621">
                  <c:v>104.84848484848486</c:v>
                </c:pt>
                <c:pt idx="1622">
                  <c:v>104.84848484848486</c:v>
                </c:pt>
                <c:pt idx="1623">
                  <c:v>104.97474747474746</c:v>
                </c:pt>
                <c:pt idx="1624">
                  <c:v>105.35353535353535</c:v>
                </c:pt>
                <c:pt idx="1625">
                  <c:v>105.90909090909091</c:v>
                </c:pt>
                <c:pt idx="1626">
                  <c:v>105.93434343434345</c:v>
                </c:pt>
                <c:pt idx="1627">
                  <c:v>105.83333333333331</c:v>
                </c:pt>
                <c:pt idx="1628">
                  <c:v>105.42929292929293</c:v>
                </c:pt>
                <c:pt idx="1629">
                  <c:v>105.68181818181819</c:v>
                </c:pt>
                <c:pt idx="1630">
                  <c:v>105.27777777777776</c:v>
                </c:pt>
                <c:pt idx="1631">
                  <c:v>105.42929292929293</c:v>
                </c:pt>
                <c:pt idx="1632">
                  <c:v>104.7222222222222</c:v>
                </c:pt>
                <c:pt idx="1633">
                  <c:v>105.07575757575758</c:v>
                </c:pt>
                <c:pt idx="1634">
                  <c:v>104.92424242424241</c:v>
                </c:pt>
                <c:pt idx="1635">
                  <c:v>104.82323232323232</c:v>
                </c:pt>
                <c:pt idx="1636">
                  <c:v>105.45454545454544</c:v>
                </c:pt>
                <c:pt idx="1637">
                  <c:v>105.32828282828284</c:v>
                </c:pt>
                <c:pt idx="1638">
                  <c:v>104.5959595959596</c:v>
                </c:pt>
                <c:pt idx="1639">
                  <c:v>104.5959595959596</c:v>
                </c:pt>
                <c:pt idx="1640">
                  <c:v>105.25252525252525</c:v>
                </c:pt>
                <c:pt idx="1641">
                  <c:v>104.69696969696969</c:v>
                </c:pt>
                <c:pt idx="1642">
                  <c:v>104.34343434343434</c:v>
                </c:pt>
                <c:pt idx="1643">
                  <c:v>105.15151515151516</c:v>
                </c:pt>
                <c:pt idx="1644">
                  <c:v>105.17676767676767</c:v>
                </c:pt>
                <c:pt idx="1645">
                  <c:v>108.98989898989898</c:v>
                </c:pt>
                <c:pt idx="1646">
                  <c:v>109.94949494949495</c:v>
                </c:pt>
                <c:pt idx="1647">
                  <c:v>109.52020202020201</c:v>
                </c:pt>
                <c:pt idx="1648">
                  <c:v>109.59595959595958</c:v>
                </c:pt>
                <c:pt idx="1649">
                  <c:v>109.46969696969697</c:v>
                </c:pt>
                <c:pt idx="1650">
                  <c:v>109.8989898989899</c:v>
                </c:pt>
                <c:pt idx="1651">
                  <c:v>110.65656565656565</c:v>
                </c:pt>
                <c:pt idx="1652">
                  <c:v>110.37878787878788</c:v>
                </c:pt>
                <c:pt idx="1653">
                  <c:v>112.02020202020202</c:v>
                </c:pt>
                <c:pt idx="1654">
                  <c:v>113.30808080808079</c:v>
                </c:pt>
                <c:pt idx="1655">
                  <c:v>112.12121212121211</c:v>
                </c:pt>
                <c:pt idx="1656">
                  <c:v>112.0959595959596</c:v>
                </c:pt>
                <c:pt idx="1657">
                  <c:v>112.39898989898988</c:v>
                </c:pt>
                <c:pt idx="1658">
                  <c:v>112.07070707070707</c:v>
                </c:pt>
                <c:pt idx="1659">
                  <c:v>112.95454545454544</c:v>
                </c:pt>
                <c:pt idx="1660">
                  <c:v>113.61111111111111</c:v>
                </c:pt>
                <c:pt idx="1661">
                  <c:v>114.77272727272727</c:v>
                </c:pt>
                <c:pt idx="1662">
                  <c:v>113.18181818181819</c:v>
                </c:pt>
                <c:pt idx="1663">
                  <c:v>113.33333333333333</c:v>
                </c:pt>
                <c:pt idx="1664">
                  <c:v>114.82323232323233</c:v>
                </c:pt>
                <c:pt idx="1665">
                  <c:v>115.10101010101008</c:v>
                </c:pt>
                <c:pt idx="1666">
                  <c:v>114.92424242424242</c:v>
                </c:pt>
                <c:pt idx="1667">
                  <c:v>115.10101010101008</c:v>
                </c:pt>
                <c:pt idx="1668">
                  <c:v>114.99999999999999</c:v>
                </c:pt>
                <c:pt idx="1669">
                  <c:v>114.44444444444444</c:v>
                </c:pt>
                <c:pt idx="1670">
                  <c:v>114.44444444444444</c:v>
                </c:pt>
                <c:pt idx="1671">
                  <c:v>114.26767676767678</c:v>
                </c:pt>
                <c:pt idx="1672">
                  <c:v>114.62121212121212</c:v>
                </c:pt>
                <c:pt idx="1673">
                  <c:v>115.35353535353534</c:v>
                </c:pt>
                <c:pt idx="1674">
                  <c:v>116.1111111111111</c:v>
                </c:pt>
                <c:pt idx="1675">
                  <c:v>115.42929292929294</c:v>
                </c:pt>
                <c:pt idx="1676">
                  <c:v>114.99999999999999</c:v>
                </c:pt>
                <c:pt idx="1677">
                  <c:v>114.97474747474747</c:v>
                </c:pt>
                <c:pt idx="1678">
                  <c:v>114.54545454545455</c:v>
                </c:pt>
                <c:pt idx="1679">
                  <c:v>114.21717171717169</c:v>
                </c:pt>
                <c:pt idx="1680">
                  <c:v>113.63636363636363</c:v>
                </c:pt>
                <c:pt idx="1681">
                  <c:v>114.29292929292929</c:v>
                </c:pt>
                <c:pt idx="1682">
                  <c:v>114.09090909090909</c:v>
                </c:pt>
                <c:pt idx="1683">
                  <c:v>112.95454545454544</c:v>
                </c:pt>
                <c:pt idx="1684">
                  <c:v>114.21717171717169</c:v>
                </c:pt>
                <c:pt idx="1685">
                  <c:v>114.64646464646464</c:v>
                </c:pt>
                <c:pt idx="1686">
                  <c:v>111.38888888888889</c:v>
                </c:pt>
                <c:pt idx="1687">
                  <c:v>111.41414141414141</c:v>
                </c:pt>
                <c:pt idx="1688">
                  <c:v>111.31313131313129</c:v>
                </c:pt>
                <c:pt idx="1689">
                  <c:v>111.69191919191918</c:v>
                </c:pt>
                <c:pt idx="1690">
                  <c:v>112.07070707070707</c:v>
                </c:pt>
                <c:pt idx="1691">
                  <c:v>112.34848484848486</c:v>
                </c:pt>
                <c:pt idx="1692">
                  <c:v>113.18181818181819</c:v>
                </c:pt>
                <c:pt idx="1693">
                  <c:v>111.9191919191919</c:v>
                </c:pt>
                <c:pt idx="1694">
                  <c:v>111.9191919191919</c:v>
                </c:pt>
                <c:pt idx="1695">
                  <c:v>111.96969696969697</c:v>
                </c:pt>
                <c:pt idx="1696">
                  <c:v>111.96969696969697</c:v>
                </c:pt>
                <c:pt idx="1697">
                  <c:v>111.96969696969697</c:v>
                </c:pt>
                <c:pt idx="1698">
                  <c:v>111.56565656565655</c:v>
                </c:pt>
                <c:pt idx="1699">
                  <c:v>111.7929292929293</c:v>
                </c:pt>
                <c:pt idx="1700">
                  <c:v>112.04545454545453</c:v>
                </c:pt>
                <c:pt idx="1701">
                  <c:v>112.19696969696969</c:v>
                </c:pt>
                <c:pt idx="1702">
                  <c:v>113.15656565656566</c:v>
                </c:pt>
                <c:pt idx="1703">
                  <c:v>113.63636363636363</c:v>
                </c:pt>
                <c:pt idx="1704">
                  <c:v>114.34343434343435</c:v>
                </c:pt>
                <c:pt idx="1705">
                  <c:v>114.16666666666666</c:v>
                </c:pt>
                <c:pt idx="1706">
                  <c:v>114.06565656565657</c:v>
                </c:pt>
                <c:pt idx="1707">
                  <c:v>114.29292929292929</c:v>
                </c:pt>
                <c:pt idx="1708">
                  <c:v>114.92424242424242</c:v>
                </c:pt>
                <c:pt idx="1709">
                  <c:v>114.24242424242424</c:v>
                </c:pt>
                <c:pt idx="1710">
                  <c:v>113.88888888888889</c:v>
                </c:pt>
                <c:pt idx="1711">
                  <c:v>114.14141414141415</c:v>
                </c:pt>
                <c:pt idx="1712">
                  <c:v>115.02525252525251</c:v>
                </c:pt>
                <c:pt idx="1713">
                  <c:v>114.49494949494949</c:v>
                </c:pt>
                <c:pt idx="1714">
                  <c:v>114.62121212121212</c:v>
                </c:pt>
                <c:pt idx="1715">
                  <c:v>114.92424242424242</c:v>
                </c:pt>
                <c:pt idx="1716">
                  <c:v>115.47979797979797</c:v>
                </c:pt>
                <c:pt idx="1717">
                  <c:v>115.60606060606059</c:v>
                </c:pt>
                <c:pt idx="1718">
                  <c:v>115.78282828282829</c:v>
                </c:pt>
                <c:pt idx="1719">
                  <c:v>116.01010101010101</c:v>
                </c:pt>
                <c:pt idx="1720">
                  <c:v>116.13636363636364</c:v>
                </c:pt>
                <c:pt idx="1721">
                  <c:v>115.37878787878786</c:v>
                </c:pt>
                <c:pt idx="1722">
                  <c:v>115.22727272727273</c:v>
                </c:pt>
                <c:pt idx="1723">
                  <c:v>113.51010101010101</c:v>
                </c:pt>
                <c:pt idx="1724">
                  <c:v>113.28282828282828</c:v>
                </c:pt>
                <c:pt idx="1725">
                  <c:v>114.11616161616161</c:v>
                </c:pt>
                <c:pt idx="1726">
                  <c:v>113.98989898989899</c:v>
                </c:pt>
                <c:pt idx="1727">
                  <c:v>114.59595959595961</c:v>
                </c:pt>
                <c:pt idx="1728">
                  <c:v>113.15656565656566</c:v>
                </c:pt>
                <c:pt idx="1729">
                  <c:v>113.23232323232324</c:v>
                </c:pt>
                <c:pt idx="1730">
                  <c:v>113.33333333333333</c:v>
                </c:pt>
                <c:pt idx="1731">
                  <c:v>113.98989898989899</c:v>
                </c:pt>
                <c:pt idx="1732">
                  <c:v>113.96464646464646</c:v>
                </c:pt>
                <c:pt idx="1733">
                  <c:v>113.81313131313131</c:v>
                </c:pt>
                <c:pt idx="1734">
                  <c:v>114.62121212121212</c:v>
                </c:pt>
                <c:pt idx="1735">
                  <c:v>114.64646464646464</c:v>
                </c:pt>
                <c:pt idx="1736">
                  <c:v>114.19191919191918</c:v>
                </c:pt>
                <c:pt idx="1737">
                  <c:v>113.98989898989899</c:v>
                </c:pt>
                <c:pt idx="1738">
                  <c:v>114.82323232323233</c:v>
                </c:pt>
                <c:pt idx="1739">
                  <c:v>115.07575757575756</c:v>
                </c:pt>
                <c:pt idx="1740">
                  <c:v>115.07575757575756</c:v>
                </c:pt>
                <c:pt idx="1741">
                  <c:v>114.34343434343435</c:v>
                </c:pt>
                <c:pt idx="1742">
                  <c:v>115.15151515151516</c:v>
                </c:pt>
                <c:pt idx="1743">
                  <c:v>116.18686868686868</c:v>
                </c:pt>
                <c:pt idx="1744">
                  <c:v>116.21212121212122</c:v>
                </c:pt>
                <c:pt idx="1745">
                  <c:v>117.09595959595957</c:v>
                </c:pt>
                <c:pt idx="1746">
                  <c:v>117.62626262626262</c:v>
                </c:pt>
                <c:pt idx="1747">
                  <c:v>116.91919191919192</c:v>
                </c:pt>
                <c:pt idx="1748">
                  <c:v>117.29797979797981</c:v>
                </c:pt>
                <c:pt idx="1749">
                  <c:v>117.34848484848483</c:v>
                </c:pt>
                <c:pt idx="1750">
                  <c:v>117.57575757575758</c:v>
                </c:pt>
                <c:pt idx="1751">
                  <c:v>118.13131313131314</c:v>
                </c:pt>
                <c:pt idx="1752">
                  <c:v>117.77777777777779</c:v>
                </c:pt>
                <c:pt idx="1753">
                  <c:v>117.87878787878788</c:v>
                </c:pt>
                <c:pt idx="1754">
                  <c:v>118.13131313131314</c:v>
                </c:pt>
                <c:pt idx="1755">
                  <c:v>117.22222222222223</c:v>
                </c:pt>
                <c:pt idx="1756">
                  <c:v>116.86868686868688</c:v>
                </c:pt>
                <c:pt idx="1757">
                  <c:v>117.07070707070706</c:v>
                </c:pt>
                <c:pt idx="1758">
                  <c:v>117.47474747474749</c:v>
                </c:pt>
                <c:pt idx="1759">
                  <c:v>118.35858585858585</c:v>
                </c:pt>
                <c:pt idx="1760">
                  <c:v>118.13131313131314</c:v>
                </c:pt>
                <c:pt idx="1761">
                  <c:v>118.510101010101</c:v>
                </c:pt>
                <c:pt idx="1762">
                  <c:v>118.30808080808082</c:v>
                </c:pt>
                <c:pt idx="1763">
                  <c:v>118.15656565656565</c:v>
                </c:pt>
                <c:pt idx="1764">
                  <c:v>118.05555555555556</c:v>
                </c:pt>
                <c:pt idx="1765">
                  <c:v>118.00505050505051</c:v>
                </c:pt>
                <c:pt idx="1766">
                  <c:v>119.26767676767676</c:v>
                </c:pt>
                <c:pt idx="1767">
                  <c:v>119.57070707070707</c:v>
                </c:pt>
                <c:pt idx="1768">
                  <c:v>119.34343434343432</c:v>
                </c:pt>
                <c:pt idx="1769">
                  <c:v>119.54545454545456</c:v>
                </c:pt>
                <c:pt idx="1770">
                  <c:v>119.24242424242424</c:v>
                </c:pt>
                <c:pt idx="1771">
                  <c:v>118.78787878787878</c:v>
                </c:pt>
                <c:pt idx="1772">
                  <c:v>119.2929292929293</c:v>
                </c:pt>
                <c:pt idx="1773">
                  <c:v>119.09090909090907</c:v>
                </c:pt>
                <c:pt idx="1774">
                  <c:v>118.73737373737374</c:v>
                </c:pt>
                <c:pt idx="1775">
                  <c:v>118.35858585858585</c:v>
                </c:pt>
                <c:pt idx="1776">
                  <c:v>118.28282828282828</c:v>
                </c:pt>
                <c:pt idx="1777">
                  <c:v>118.15656565656565</c:v>
                </c:pt>
                <c:pt idx="1778">
                  <c:v>117.87878787878788</c:v>
                </c:pt>
                <c:pt idx="1779">
                  <c:v>117.67676767676767</c:v>
                </c:pt>
                <c:pt idx="1780">
                  <c:v>118.35858585858585</c:v>
                </c:pt>
                <c:pt idx="1781">
                  <c:v>118.96464646464646</c:v>
                </c:pt>
                <c:pt idx="1782">
                  <c:v>118.86363636363635</c:v>
                </c:pt>
                <c:pt idx="1783">
                  <c:v>119.16666666666667</c:v>
                </c:pt>
                <c:pt idx="1784">
                  <c:v>118.86363636363635</c:v>
                </c:pt>
                <c:pt idx="1785">
                  <c:v>119.11616161616161</c:v>
                </c:pt>
                <c:pt idx="1786">
                  <c:v>118.13131313131314</c:v>
                </c:pt>
                <c:pt idx="1787">
                  <c:v>118.2070707070707</c:v>
                </c:pt>
                <c:pt idx="1788">
                  <c:v>117.37373737373736</c:v>
                </c:pt>
                <c:pt idx="1789">
                  <c:v>117.19696969696969</c:v>
                </c:pt>
                <c:pt idx="1790">
                  <c:v>116.66666666666667</c:v>
                </c:pt>
                <c:pt idx="1791">
                  <c:v>116.91919191919192</c:v>
                </c:pt>
                <c:pt idx="1792">
                  <c:v>116.3888888888889</c:v>
                </c:pt>
                <c:pt idx="1793">
                  <c:v>117.14646464646465</c:v>
                </c:pt>
                <c:pt idx="1794">
                  <c:v>116.99494949494948</c:v>
                </c:pt>
                <c:pt idx="1795">
                  <c:v>116.99494949494948</c:v>
                </c:pt>
                <c:pt idx="1796">
                  <c:v>117.62626262626262</c:v>
                </c:pt>
                <c:pt idx="1797">
                  <c:v>118.05555555555556</c:v>
                </c:pt>
                <c:pt idx="1798">
                  <c:v>118.05555555555556</c:v>
                </c:pt>
                <c:pt idx="1799">
                  <c:v>119.14141414141413</c:v>
                </c:pt>
                <c:pt idx="1800">
                  <c:v>118.38383838383839</c:v>
                </c:pt>
                <c:pt idx="1801">
                  <c:v>119.14141414141413</c:v>
                </c:pt>
                <c:pt idx="1802">
                  <c:v>118.66161616161617</c:v>
                </c:pt>
                <c:pt idx="1803">
                  <c:v>118.78787878787878</c:v>
                </c:pt>
                <c:pt idx="1804">
                  <c:v>118.35858585858585</c:v>
                </c:pt>
                <c:pt idx="1805">
                  <c:v>118.18181818181816</c:v>
                </c:pt>
                <c:pt idx="1806">
                  <c:v>117.75252525252526</c:v>
                </c:pt>
                <c:pt idx="1807">
                  <c:v>117.55050505050504</c:v>
                </c:pt>
                <c:pt idx="1808">
                  <c:v>117.85353535353535</c:v>
                </c:pt>
                <c:pt idx="1809">
                  <c:v>118.45959595959594</c:v>
                </c:pt>
                <c:pt idx="1810">
                  <c:v>118.68686868686868</c:v>
                </c:pt>
                <c:pt idx="1811">
                  <c:v>118.73737373737374</c:v>
                </c:pt>
                <c:pt idx="1812">
                  <c:v>118.98989898989898</c:v>
                </c:pt>
                <c:pt idx="1813">
                  <c:v>118.28282828282828</c:v>
                </c:pt>
                <c:pt idx="1814">
                  <c:v>118.15656565656565</c:v>
                </c:pt>
                <c:pt idx="1815">
                  <c:v>119.72222222222221</c:v>
                </c:pt>
                <c:pt idx="1816">
                  <c:v>119.59595959595958</c:v>
                </c:pt>
                <c:pt idx="1817">
                  <c:v>119.11616161616161</c:v>
                </c:pt>
                <c:pt idx="1818">
                  <c:v>118.83838383838383</c:v>
                </c:pt>
                <c:pt idx="1819">
                  <c:v>118.93939393939394</c:v>
                </c:pt>
                <c:pt idx="1820">
                  <c:v>118.93939393939394</c:v>
                </c:pt>
                <c:pt idx="1821">
                  <c:v>118.93939393939394</c:v>
                </c:pt>
                <c:pt idx="1822">
                  <c:v>119.11616161616161</c:v>
                </c:pt>
                <c:pt idx="1823">
                  <c:v>119.39393939393939</c:v>
                </c:pt>
                <c:pt idx="1824">
                  <c:v>119.34343434343432</c:v>
                </c:pt>
                <c:pt idx="1825">
                  <c:v>119.34343434343432</c:v>
                </c:pt>
                <c:pt idx="1826">
                  <c:v>120.15151515151514</c:v>
                </c:pt>
                <c:pt idx="1827">
                  <c:v>120.47979797979798</c:v>
                </c:pt>
                <c:pt idx="1828">
                  <c:v>121.94444444444443</c:v>
                </c:pt>
                <c:pt idx="1829">
                  <c:v>122.77777777777776</c:v>
                </c:pt>
                <c:pt idx="1830">
                  <c:v>122.44949494949495</c:v>
                </c:pt>
                <c:pt idx="1831">
                  <c:v>122.62626262626262</c:v>
                </c:pt>
                <c:pt idx="1832">
                  <c:v>122.22222222222221</c:v>
                </c:pt>
                <c:pt idx="1833">
                  <c:v>123.08080808080808</c:v>
                </c:pt>
                <c:pt idx="1834">
                  <c:v>124.72222222222223</c:v>
                </c:pt>
                <c:pt idx="1835">
                  <c:v>124.72222222222223</c:v>
                </c:pt>
                <c:pt idx="1836">
                  <c:v>124.62121212121211</c:v>
                </c:pt>
                <c:pt idx="1837">
                  <c:v>125.17676767676767</c:v>
                </c:pt>
                <c:pt idx="1838">
                  <c:v>125.3030303030303</c:v>
                </c:pt>
                <c:pt idx="1839">
                  <c:v>125.90909090909091</c:v>
                </c:pt>
                <c:pt idx="1840">
                  <c:v>126.76767676767678</c:v>
                </c:pt>
                <c:pt idx="1841">
                  <c:v>127.14646464646464</c:v>
                </c:pt>
                <c:pt idx="1842">
                  <c:v>127.55050505050505</c:v>
                </c:pt>
                <c:pt idx="1843">
                  <c:v>127.04545454545455</c:v>
                </c:pt>
                <c:pt idx="1844">
                  <c:v>128.05555555555554</c:v>
                </c:pt>
                <c:pt idx="1845">
                  <c:v>126.79292929292929</c:v>
                </c:pt>
                <c:pt idx="1846">
                  <c:v>125.93434343434342</c:v>
                </c:pt>
                <c:pt idx="1847">
                  <c:v>125.90909090909091</c:v>
                </c:pt>
                <c:pt idx="1848">
                  <c:v>126.13636363636364</c:v>
                </c:pt>
                <c:pt idx="1849">
                  <c:v>123.00505050505051</c:v>
                </c:pt>
                <c:pt idx="1850">
                  <c:v>117.92929292929293</c:v>
                </c:pt>
                <c:pt idx="1851">
                  <c:v>120.530303030303</c:v>
                </c:pt>
                <c:pt idx="1852">
                  <c:v>119.06565656565655</c:v>
                </c:pt>
                <c:pt idx="1853">
                  <c:v>116.08585858585857</c:v>
                </c:pt>
                <c:pt idx="1854">
                  <c:v>116.48989898989899</c:v>
                </c:pt>
                <c:pt idx="1855">
                  <c:v>117.92929292929293</c:v>
                </c:pt>
                <c:pt idx="1856">
                  <c:v>117.67676767676767</c:v>
                </c:pt>
                <c:pt idx="1857">
                  <c:v>120.02525252525254</c:v>
                </c:pt>
                <c:pt idx="1858">
                  <c:v>120.90909090909092</c:v>
                </c:pt>
                <c:pt idx="1859">
                  <c:v>121.03535353535352</c:v>
                </c:pt>
                <c:pt idx="1860">
                  <c:v>121.03535353535352</c:v>
                </c:pt>
                <c:pt idx="1861">
                  <c:v>119.69696969696967</c:v>
                </c:pt>
                <c:pt idx="1862">
                  <c:v>119.16666666666667</c:v>
                </c:pt>
                <c:pt idx="1863">
                  <c:v>119.77272727272728</c:v>
                </c:pt>
                <c:pt idx="1864">
                  <c:v>120.58080808080807</c:v>
                </c:pt>
                <c:pt idx="1865">
                  <c:v>121.36363636363636</c:v>
                </c:pt>
                <c:pt idx="1866">
                  <c:v>119.44444444444444</c:v>
                </c:pt>
                <c:pt idx="1867">
                  <c:v>118.13131313131314</c:v>
                </c:pt>
                <c:pt idx="1868">
                  <c:v>116.86868686868688</c:v>
                </c:pt>
                <c:pt idx="1869">
                  <c:v>116.99494949494948</c:v>
                </c:pt>
                <c:pt idx="1870">
                  <c:v>117.77777777777779</c:v>
                </c:pt>
                <c:pt idx="1871">
                  <c:v>118.45959595959594</c:v>
                </c:pt>
                <c:pt idx="1872">
                  <c:v>118.76262626262626</c:v>
                </c:pt>
                <c:pt idx="1873">
                  <c:v>118.96464646464646</c:v>
                </c:pt>
                <c:pt idx="1874">
                  <c:v>119.52020202020202</c:v>
                </c:pt>
                <c:pt idx="1875">
                  <c:v>119.72222222222221</c:v>
                </c:pt>
                <c:pt idx="1876">
                  <c:v>118.68686868686868</c:v>
                </c:pt>
                <c:pt idx="1877">
                  <c:v>118.98989898989898</c:v>
                </c:pt>
                <c:pt idx="1878">
                  <c:v>118.98989898989898</c:v>
                </c:pt>
                <c:pt idx="1879">
                  <c:v>119.21717171717172</c:v>
                </c:pt>
                <c:pt idx="1880">
                  <c:v>118.45959595959594</c:v>
                </c:pt>
                <c:pt idx="1881">
                  <c:v>118.30808080808082</c:v>
                </c:pt>
                <c:pt idx="1882">
                  <c:v>118.30808080808082</c:v>
                </c:pt>
                <c:pt idx="1883">
                  <c:v>115.73232323232322</c:v>
                </c:pt>
                <c:pt idx="1884">
                  <c:v>114.97474747474747</c:v>
                </c:pt>
                <c:pt idx="1885">
                  <c:v>117.24747474747474</c:v>
                </c:pt>
                <c:pt idx="1886">
                  <c:v>116.01010101010101</c:v>
                </c:pt>
                <c:pt idx="1887">
                  <c:v>116.76767676767676</c:v>
                </c:pt>
                <c:pt idx="1888">
                  <c:v>117.75252525252526</c:v>
                </c:pt>
                <c:pt idx="1889">
                  <c:v>117.75252525252526</c:v>
                </c:pt>
                <c:pt idx="1890">
                  <c:v>116.1111111111111</c:v>
                </c:pt>
                <c:pt idx="1891">
                  <c:v>116.79292929292929</c:v>
                </c:pt>
                <c:pt idx="1892">
                  <c:v>117.27272727272727</c:v>
                </c:pt>
                <c:pt idx="1893">
                  <c:v>118.40909090909091</c:v>
                </c:pt>
                <c:pt idx="1894">
                  <c:v>117.87878787878788</c:v>
                </c:pt>
                <c:pt idx="1895">
                  <c:v>118.96464646464646</c:v>
                </c:pt>
                <c:pt idx="1896">
                  <c:v>120.42929292929291</c:v>
                </c:pt>
                <c:pt idx="1897">
                  <c:v>119.62121212121211</c:v>
                </c:pt>
                <c:pt idx="1898">
                  <c:v>120.4040404040404</c:v>
                </c:pt>
                <c:pt idx="1899">
                  <c:v>120.60606060606061</c:v>
                </c:pt>
                <c:pt idx="1900">
                  <c:v>120.68181818181817</c:v>
                </c:pt>
                <c:pt idx="1901">
                  <c:v>121.56565656565657</c:v>
                </c:pt>
                <c:pt idx="1902">
                  <c:v>121.96969696969695</c:v>
                </c:pt>
                <c:pt idx="1903">
                  <c:v>121.43939393939394</c:v>
                </c:pt>
                <c:pt idx="1904">
                  <c:v>121.1111111111111</c:v>
                </c:pt>
                <c:pt idx="1905">
                  <c:v>120.95959595959596</c:v>
                </c:pt>
                <c:pt idx="1906">
                  <c:v>120.35353535353535</c:v>
                </c:pt>
                <c:pt idx="1907">
                  <c:v>119.92424242424242</c:v>
                </c:pt>
                <c:pt idx="1908">
                  <c:v>120.60606060606061</c:v>
                </c:pt>
                <c:pt idx="1909">
                  <c:v>120.75757575757575</c:v>
                </c:pt>
                <c:pt idx="1910">
                  <c:v>120.20202020202019</c:v>
                </c:pt>
                <c:pt idx="1911">
                  <c:v>119.54545454545456</c:v>
                </c:pt>
                <c:pt idx="1912">
                  <c:v>119.59595959595958</c:v>
                </c:pt>
                <c:pt idx="1913">
                  <c:v>120.02525252525254</c:v>
                </c:pt>
                <c:pt idx="1914">
                  <c:v>120.25252525252523</c:v>
                </c:pt>
                <c:pt idx="1915">
                  <c:v>120.35353535353535</c:v>
                </c:pt>
                <c:pt idx="1916">
                  <c:v>120.20202020202019</c:v>
                </c:pt>
                <c:pt idx="1917">
                  <c:v>121.03535353535352</c:v>
                </c:pt>
                <c:pt idx="1918">
                  <c:v>121.61616161616161</c:v>
                </c:pt>
                <c:pt idx="1919">
                  <c:v>121.79292929292929</c:v>
                </c:pt>
                <c:pt idx="1920">
                  <c:v>121.84343434343434</c:v>
                </c:pt>
                <c:pt idx="1921">
                  <c:v>121.21212121212122</c:v>
                </c:pt>
                <c:pt idx="1922">
                  <c:v>121.1111111111111</c:v>
                </c:pt>
                <c:pt idx="1923">
                  <c:v>121.46464646464645</c:v>
                </c:pt>
                <c:pt idx="1924">
                  <c:v>121.01010101010101</c:v>
                </c:pt>
                <c:pt idx="1925">
                  <c:v>121.74242424242424</c:v>
                </c:pt>
                <c:pt idx="1926">
                  <c:v>121.79292929292929</c:v>
                </c:pt>
                <c:pt idx="1927">
                  <c:v>120.05050505050505</c:v>
                </c:pt>
                <c:pt idx="1928">
                  <c:v>119.69696969696967</c:v>
                </c:pt>
                <c:pt idx="1929">
                  <c:v>118.63636363636363</c:v>
                </c:pt>
                <c:pt idx="1930">
                  <c:v>118.63636363636363</c:v>
                </c:pt>
                <c:pt idx="1931">
                  <c:v>115.47979797979797</c:v>
                </c:pt>
                <c:pt idx="1932">
                  <c:v>117.52525252525253</c:v>
                </c:pt>
                <c:pt idx="1933">
                  <c:v>117.02020202020202</c:v>
                </c:pt>
                <c:pt idx="1934">
                  <c:v>117.97979797979797</c:v>
                </c:pt>
                <c:pt idx="1935">
                  <c:v>118.28282828282828</c:v>
                </c:pt>
                <c:pt idx="1936">
                  <c:v>118.08080808080807</c:v>
                </c:pt>
                <c:pt idx="1937">
                  <c:v>119.26767676767676</c:v>
                </c:pt>
                <c:pt idx="1938">
                  <c:v>118.30808080808082</c:v>
                </c:pt>
                <c:pt idx="1939">
                  <c:v>118.45959595959594</c:v>
                </c:pt>
                <c:pt idx="1940">
                  <c:v>119.64646464646465</c:v>
                </c:pt>
                <c:pt idx="1941">
                  <c:v>118.86363636363635</c:v>
                </c:pt>
                <c:pt idx="1942">
                  <c:v>119.11616161616161</c:v>
                </c:pt>
                <c:pt idx="1943">
                  <c:v>119.04040404040404</c:v>
                </c:pt>
                <c:pt idx="1944">
                  <c:v>118.30808080808082</c:v>
                </c:pt>
                <c:pt idx="1945">
                  <c:v>117.22222222222223</c:v>
                </c:pt>
                <c:pt idx="1946">
                  <c:v>113.58585858585857</c:v>
                </c:pt>
                <c:pt idx="1947">
                  <c:v>113.56060606060605</c:v>
                </c:pt>
                <c:pt idx="1948">
                  <c:v>112.67676767676767</c:v>
                </c:pt>
                <c:pt idx="1949">
                  <c:v>114.21717171717169</c:v>
                </c:pt>
                <c:pt idx="1950">
                  <c:v>112.52525252525251</c:v>
                </c:pt>
                <c:pt idx="1951">
                  <c:v>112.49999999999997</c:v>
                </c:pt>
                <c:pt idx="1952">
                  <c:v>111.41414141414141</c:v>
                </c:pt>
                <c:pt idx="1953">
                  <c:v>111.69191919191918</c:v>
                </c:pt>
                <c:pt idx="1954">
                  <c:v>112.9040404040404</c:v>
                </c:pt>
                <c:pt idx="1955">
                  <c:v>112.0959595959596</c:v>
                </c:pt>
                <c:pt idx="1956">
                  <c:v>112.75252525252523</c:v>
                </c:pt>
                <c:pt idx="1957">
                  <c:v>112.75252525252523</c:v>
                </c:pt>
                <c:pt idx="1958">
                  <c:v>114.24242424242424</c:v>
                </c:pt>
                <c:pt idx="1959">
                  <c:v>114.79797979797979</c:v>
                </c:pt>
                <c:pt idx="1960">
                  <c:v>115.53030303030303</c:v>
                </c:pt>
                <c:pt idx="1961">
                  <c:v>115.8080808080808</c:v>
                </c:pt>
                <c:pt idx="1962">
                  <c:v>113.68686868686868</c:v>
                </c:pt>
                <c:pt idx="1963">
                  <c:v>114.6969696969697</c:v>
                </c:pt>
                <c:pt idx="1964">
                  <c:v>115.02525252525251</c:v>
                </c:pt>
                <c:pt idx="1965">
                  <c:v>115.07575757575756</c:v>
                </c:pt>
                <c:pt idx="1966">
                  <c:v>114.87373737373738</c:v>
                </c:pt>
                <c:pt idx="1967">
                  <c:v>115.15151515151516</c:v>
                </c:pt>
                <c:pt idx="1968">
                  <c:v>114.74747474747473</c:v>
                </c:pt>
                <c:pt idx="1969">
                  <c:v>115.4040404040404</c:v>
                </c:pt>
                <c:pt idx="1970">
                  <c:v>115.10101010101008</c:v>
                </c:pt>
                <c:pt idx="1971">
                  <c:v>115.88383838383838</c:v>
                </c:pt>
                <c:pt idx="1972">
                  <c:v>116.74242424242422</c:v>
                </c:pt>
                <c:pt idx="1973">
                  <c:v>116.03535353535355</c:v>
                </c:pt>
                <c:pt idx="1974">
                  <c:v>116.26262626262624</c:v>
                </c:pt>
                <c:pt idx="1975">
                  <c:v>116.56565656565657</c:v>
                </c:pt>
                <c:pt idx="1976">
                  <c:v>117.04545454545455</c:v>
                </c:pt>
                <c:pt idx="1977">
                  <c:v>116.16161616161615</c:v>
                </c:pt>
                <c:pt idx="1978">
                  <c:v>115.10101010101008</c:v>
                </c:pt>
                <c:pt idx="1979">
                  <c:v>115.32828282828282</c:v>
                </c:pt>
                <c:pt idx="1980">
                  <c:v>114.79797979797979</c:v>
                </c:pt>
                <c:pt idx="1981">
                  <c:v>115.70707070707071</c:v>
                </c:pt>
                <c:pt idx="1982">
                  <c:v>115.50505050505051</c:v>
                </c:pt>
                <c:pt idx="1983">
                  <c:v>115.10101010101008</c:v>
                </c:pt>
                <c:pt idx="1984">
                  <c:v>112.52525252525251</c:v>
                </c:pt>
                <c:pt idx="1985">
                  <c:v>112.22222222222223</c:v>
                </c:pt>
                <c:pt idx="1986">
                  <c:v>112.02020202020202</c:v>
                </c:pt>
                <c:pt idx="1987">
                  <c:v>110.1010101010101</c:v>
                </c:pt>
                <c:pt idx="1988">
                  <c:v>110.88383838383837</c:v>
                </c:pt>
                <c:pt idx="1989">
                  <c:v>111.54040404040404</c:v>
                </c:pt>
                <c:pt idx="1990">
                  <c:v>112.32323232323232</c:v>
                </c:pt>
                <c:pt idx="1991">
                  <c:v>113.53535353535354</c:v>
                </c:pt>
                <c:pt idx="1992">
                  <c:v>113.9141414141414</c:v>
                </c:pt>
                <c:pt idx="1993">
                  <c:v>113.05555555555556</c:v>
                </c:pt>
                <c:pt idx="1994">
                  <c:v>113.98989898989899</c:v>
                </c:pt>
                <c:pt idx="1995">
                  <c:v>115.50505050505051</c:v>
                </c:pt>
                <c:pt idx="1996">
                  <c:v>115.30303030303028</c:v>
                </c:pt>
                <c:pt idx="1997">
                  <c:v>115.83333333333331</c:v>
                </c:pt>
                <c:pt idx="1998">
                  <c:v>114.6969696969697</c:v>
                </c:pt>
                <c:pt idx="1999">
                  <c:v>113.40909090909091</c:v>
                </c:pt>
                <c:pt idx="2000">
                  <c:v>113.40909090909091</c:v>
                </c:pt>
                <c:pt idx="2001">
                  <c:v>112.47474747474746</c:v>
                </c:pt>
                <c:pt idx="2002">
                  <c:v>111.81818181818181</c:v>
                </c:pt>
                <c:pt idx="2003">
                  <c:v>111.26262626262627</c:v>
                </c:pt>
                <c:pt idx="2004">
                  <c:v>110.35353535353536</c:v>
                </c:pt>
                <c:pt idx="2005">
                  <c:v>111.33838383838383</c:v>
                </c:pt>
                <c:pt idx="2006">
                  <c:v>111.38888888888889</c:v>
                </c:pt>
                <c:pt idx="2007">
                  <c:v>111.81818181818181</c:v>
                </c:pt>
                <c:pt idx="2008">
                  <c:v>112.62626262626263</c:v>
                </c:pt>
                <c:pt idx="2009">
                  <c:v>112.37373737373737</c:v>
                </c:pt>
                <c:pt idx="2010">
                  <c:v>112.67676767676767</c:v>
                </c:pt>
                <c:pt idx="2011">
                  <c:v>113.25757575757575</c:v>
                </c:pt>
                <c:pt idx="2012">
                  <c:v>113.51010101010101</c:v>
                </c:pt>
                <c:pt idx="2013">
                  <c:v>115.55555555555554</c:v>
                </c:pt>
                <c:pt idx="2014">
                  <c:v>115.60606060606059</c:v>
                </c:pt>
                <c:pt idx="2015">
                  <c:v>115.05050505050505</c:v>
                </c:pt>
                <c:pt idx="2016">
                  <c:v>115.70707070707071</c:v>
                </c:pt>
                <c:pt idx="2017">
                  <c:v>115.53030303030303</c:v>
                </c:pt>
                <c:pt idx="2018">
                  <c:v>115.20202020202019</c:v>
                </c:pt>
                <c:pt idx="2019">
                  <c:v>113.81313131313131</c:v>
                </c:pt>
                <c:pt idx="2020">
                  <c:v>113.76262626262626</c:v>
                </c:pt>
                <c:pt idx="2021">
                  <c:v>113.15656565656566</c:v>
                </c:pt>
                <c:pt idx="2022">
                  <c:v>113.58585858585857</c:v>
                </c:pt>
                <c:pt idx="2023">
                  <c:v>112.0959595959596</c:v>
                </c:pt>
                <c:pt idx="2024">
                  <c:v>111.31313131313129</c:v>
                </c:pt>
                <c:pt idx="2025">
                  <c:v>110.27777777777779</c:v>
                </c:pt>
                <c:pt idx="2026">
                  <c:v>110.15151515151513</c:v>
                </c:pt>
                <c:pt idx="2027">
                  <c:v>108.00505050505052</c:v>
                </c:pt>
                <c:pt idx="2028">
                  <c:v>106.64141414141413</c:v>
                </c:pt>
                <c:pt idx="2029">
                  <c:v>106.84343434343435</c:v>
                </c:pt>
                <c:pt idx="2030">
                  <c:v>107.02020202020202</c:v>
                </c:pt>
                <c:pt idx="2031">
                  <c:v>108.73737373737373</c:v>
                </c:pt>
                <c:pt idx="2032">
                  <c:v>107.70202020202019</c:v>
                </c:pt>
                <c:pt idx="2033">
                  <c:v>105.93434343434345</c:v>
                </c:pt>
                <c:pt idx="2034">
                  <c:v>106.76767676767676</c:v>
                </c:pt>
                <c:pt idx="2035">
                  <c:v>106.13636363636363</c:v>
                </c:pt>
                <c:pt idx="2036">
                  <c:v>105.37878787878788</c:v>
                </c:pt>
                <c:pt idx="2037">
                  <c:v>102.39898989898988</c:v>
                </c:pt>
                <c:pt idx="2038">
                  <c:v>103.71212121212122</c:v>
                </c:pt>
                <c:pt idx="2039">
                  <c:v>103.28282828282826</c:v>
                </c:pt>
                <c:pt idx="2040">
                  <c:v>103.3080808080808</c:v>
                </c:pt>
                <c:pt idx="2041">
                  <c:v>104.1919191919192</c:v>
                </c:pt>
                <c:pt idx="2042">
                  <c:v>105.02525252525253</c:v>
                </c:pt>
                <c:pt idx="2043">
                  <c:v>106.69191919191918</c:v>
                </c:pt>
                <c:pt idx="2044">
                  <c:v>106.69191919191918</c:v>
                </c:pt>
                <c:pt idx="2045">
                  <c:v>106.76767676767676</c:v>
                </c:pt>
                <c:pt idx="2046">
                  <c:v>106.94444444444444</c:v>
                </c:pt>
                <c:pt idx="2047">
                  <c:v>108.33333333333333</c:v>
                </c:pt>
                <c:pt idx="2048">
                  <c:v>107.09595959595958</c:v>
                </c:pt>
                <c:pt idx="2049">
                  <c:v>106.69191919191918</c:v>
                </c:pt>
                <c:pt idx="2050">
                  <c:v>104.54545454545455</c:v>
                </c:pt>
                <c:pt idx="2051">
                  <c:v>105.32828282828284</c:v>
                </c:pt>
                <c:pt idx="2052">
                  <c:v>105.45454545454544</c:v>
                </c:pt>
                <c:pt idx="2053">
                  <c:v>105.45454545454544</c:v>
                </c:pt>
                <c:pt idx="2054">
                  <c:v>105.47979797979798</c:v>
                </c:pt>
                <c:pt idx="2055">
                  <c:v>104.67171717171718</c:v>
                </c:pt>
                <c:pt idx="2056">
                  <c:v>102.82828282828282</c:v>
                </c:pt>
                <c:pt idx="2057">
                  <c:v>104.21717171717174</c:v>
                </c:pt>
                <c:pt idx="2058">
                  <c:v>104.21717171717174</c:v>
                </c:pt>
                <c:pt idx="2059">
                  <c:v>103.38383838383838</c:v>
                </c:pt>
                <c:pt idx="2060">
                  <c:v>105.02525252525253</c:v>
                </c:pt>
                <c:pt idx="2061">
                  <c:v>104.54545454545455</c:v>
                </c:pt>
                <c:pt idx="2062">
                  <c:v>105.93434343434345</c:v>
                </c:pt>
                <c:pt idx="2063">
                  <c:v>105.45454545454544</c:v>
                </c:pt>
                <c:pt idx="2064">
                  <c:v>104.84848484848486</c:v>
                </c:pt>
                <c:pt idx="2065">
                  <c:v>105.98484848484848</c:v>
                </c:pt>
                <c:pt idx="2066">
                  <c:v>103.56060606060605</c:v>
                </c:pt>
                <c:pt idx="2067">
                  <c:v>103.56060606060605</c:v>
                </c:pt>
                <c:pt idx="2068">
                  <c:v>102.09595959595958</c:v>
                </c:pt>
                <c:pt idx="2069">
                  <c:v>101.11111111111111</c:v>
                </c:pt>
                <c:pt idx="2070">
                  <c:v>100.32828282828281</c:v>
                </c:pt>
                <c:pt idx="2071">
                  <c:v>100.68181818181816</c:v>
                </c:pt>
                <c:pt idx="2072">
                  <c:v>102.44949494949496</c:v>
                </c:pt>
                <c:pt idx="2073">
                  <c:v>102.27272727272727</c:v>
                </c:pt>
                <c:pt idx="2074">
                  <c:v>100.80808080808082</c:v>
                </c:pt>
                <c:pt idx="2075">
                  <c:v>99.873737373737356</c:v>
                </c:pt>
                <c:pt idx="2076">
                  <c:v>99.191919191919183</c:v>
                </c:pt>
                <c:pt idx="2077">
                  <c:v>98.51010101010101</c:v>
                </c:pt>
                <c:pt idx="2078">
                  <c:v>98.106060606060609</c:v>
                </c:pt>
                <c:pt idx="2079">
                  <c:v>96.893939393939391</c:v>
                </c:pt>
                <c:pt idx="2080">
                  <c:v>95.681818181818173</c:v>
                </c:pt>
                <c:pt idx="2081">
                  <c:v>95.681818181818173</c:v>
                </c:pt>
                <c:pt idx="2082">
                  <c:v>98.080808080808097</c:v>
                </c:pt>
                <c:pt idx="2083">
                  <c:v>97.676767676767668</c:v>
                </c:pt>
                <c:pt idx="2084">
                  <c:v>98.51010101010101</c:v>
                </c:pt>
                <c:pt idx="2085">
                  <c:v>98.787878787878782</c:v>
                </c:pt>
                <c:pt idx="2086">
                  <c:v>98.787878787878782</c:v>
                </c:pt>
                <c:pt idx="2087">
                  <c:v>98.257575757575751</c:v>
                </c:pt>
                <c:pt idx="2088">
                  <c:v>97.550505050505052</c:v>
                </c:pt>
                <c:pt idx="2089">
                  <c:v>100.47979797979798</c:v>
                </c:pt>
                <c:pt idx="2090">
                  <c:v>100.63131313131312</c:v>
                </c:pt>
                <c:pt idx="2091">
                  <c:v>101.36363636363637</c:v>
                </c:pt>
                <c:pt idx="2092">
                  <c:v>102.6010101010101</c:v>
                </c:pt>
                <c:pt idx="2093">
                  <c:v>102.75252525252525</c:v>
                </c:pt>
                <c:pt idx="2094">
                  <c:v>102.27272727272727</c:v>
                </c:pt>
                <c:pt idx="2095">
                  <c:v>101.84343434343432</c:v>
                </c:pt>
                <c:pt idx="2096">
                  <c:v>102.07070707070707</c:v>
                </c:pt>
                <c:pt idx="2097">
                  <c:v>102.09595959595958</c:v>
                </c:pt>
                <c:pt idx="2098">
                  <c:v>102.62626262626262</c:v>
                </c:pt>
                <c:pt idx="2099">
                  <c:v>103.91414141414141</c:v>
                </c:pt>
                <c:pt idx="2100">
                  <c:v>103.91414141414141</c:v>
                </c:pt>
                <c:pt idx="2101">
                  <c:v>102.52525252525253</c:v>
                </c:pt>
                <c:pt idx="2102">
                  <c:v>103.23232323232322</c:v>
                </c:pt>
                <c:pt idx="2103">
                  <c:v>103.23232323232322</c:v>
                </c:pt>
                <c:pt idx="2104">
                  <c:v>104.29292929292929</c:v>
                </c:pt>
                <c:pt idx="2105">
                  <c:v>103.81313131313131</c:v>
                </c:pt>
                <c:pt idx="2106">
                  <c:v>104.14141414141413</c:v>
                </c:pt>
                <c:pt idx="2107">
                  <c:v>105.25252525252525</c:v>
                </c:pt>
                <c:pt idx="2108">
                  <c:v>105.10101010101009</c:v>
                </c:pt>
                <c:pt idx="2109">
                  <c:v>105.22727272727272</c:v>
                </c:pt>
                <c:pt idx="2110">
                  <c:v>105.53030303030302</c:v>
                </c:pt>
                <c:pt idx="2111">
                  <c:v>106.489898989899</c:v>
                </c:pt>
                <c:pt idx="2112">
                  <c:v>106.010101010101</c:v>
                </c:pt>
                <c:pt idx="2113">
                  <c:v>104.62121212121211</c:v>
                </c:pt>
                <c:pt idx="2114">
                  <c:v>104.24242424242425</c:v>
                </c:pt>
                <c:pt idx="2115">
                  <c:v>103.98989898989899</c:v>
                </c:pt>
                <c:pt idx="2116">
                  <c:v>105.12626262626263</c:v>
                </c:pt>
                <c:pt idx="2117">
                  <c:v>105.12626262626263</c:v>
                </c:pt>
                <c:pt idx="2118">
                  <c:v>105.15151515151516</c:v>
                </c:pt>
                <c:pt idx="2119">
                  <c:v>106.81818181818181</c:v>
                </c:pt>
                <c:pt idx="2120">
                  <c:v>106.81818181818181</c:v>
                </c:pt>
                <c:pt idx="2121">
                  <c:v>107.24747474747474</c:v>
                </c:pt>
                <c:pt idx="2122">
                  <c:v>107.85353535353535</c:v>
                </c:pt>
                <c:pt idx="2123">
                  <c:v>107.34848484848484</c:v>
                </c:pt>
                <c:pt idx="2124">
                  <c:v>107.67676767676768</c:v>
                </c:pt>
                <c:pt idx="2125">
                  <c:v>107.9040404040404</c:v>
                </c:pt>
                <c:pt idx="2126">
                  <c:v>108.68686868686868</c:v>
                </c:pt>
                <c:pt idx="2127">
                  <c:v>108.3080808080808</c:v>
                </c:pt>
                <c:pt idx="2128">
                  <c:v>108.40909090909091</c:v>
                </c:pt>
                <c:pt idx="2129">
                  <c:v>109.09090909090911</c:v>
                </c:pt>
                <c:pt idx="2130">
                  <c:v>108.63636363636364</c:v>
                </c:pt>
                <c:pt idx="2131">
                  <c:v>108.86363636363636</c:v>
                </c:pt>
                <c:pt idx="2132">
                  <c:v>108.66161616161617</c:v>
                </c:pt>
                <c:pt idx="2133">
                  <c:v>107.07070707070707</c:v>
                </c:pt>
                <c:pt idx="2134">
                  <c:v>107.14646464646465</c:v>
                </c:pt>
                <c:pt idx="2135">
                  <c:v>108.05555555555554</c:v>
                </c:pt>
                <c:pt idx="2136">
                  <c:v>107.95454545454545</c:v>
                </c:pt>
                <c:pt idx="2137">
                  <c:v>109.14141414141415</c:v>
                </c:pt>
                <c:pt idx="2138">
                  <c:v>109.62121212121212</c:v>
                </c:pt>
                <c:pt idx="2139">
                  <c:v>110.83333333333334</c:v>
                </c:pt>
                <c:pt idx="2140">
                  <c:v>111.33838383838383</c:v>
                </c:pt>
                <c:pt idx="2141">
                  <c:v>111.74242424242425</c:v>
                </c:pt>
                <c:pt idx="2142">
                  <c:v>111.76767676767676</c:v>
                </c:pt>
                <c:pt idx="2143">
                  <c:v>111.46464646464646</c:v>
                </c:pt>
                <c:pt idx="2144">
                  <c:v>108.91414141414143</c:v>
                </c:pt>
                <c:pt idx="2145">
                  <c:v>108.86363636363636</c:v>
                </c:pt>
                <c:pt idx="2146">
                  <c:v>109.3181818181818</c:v>
                </c:pt>
                <c:pt idx="2147">
                  <c:v>109.54545454545455</c:v>
                </c:pt>
                <c:pt idx="2148">
                  <c:v>109.06565656565657</c:v>
                </c:pt>
                <c:pt idx="2149">
                  <c:v>109.57070707070706</c:v>
                </c:pt>
                <c:pt idx="2150">
                  <c:v>110.93434343434343</c:v>
                </c:pt>
                <c:pt idx="2151">
                  <c:v>111.28787878787878</c:v>
                </c:pt>
                <c:pt idx="2152">
                  <c:v>112.19696969696969</c:v>
                </c:pt>
                <c:pt idx="2153">
                  <c:v>112.04545454545453</c:v>
                </c:pt>
                <c:pt idx="2154">
                  <c:v>112.22222222222223</c:v>
                </c:pt>
                <c:pt idx="2155">
                  <c:v>112.42424242424242</c:v>
                </c:pt>
                <c:pt idx="2156">
                  <c:v>111.81818181818181</c:v>
                </c:pt>
                <c:pt idx="2157">
                  <c:v>112.19696969696969</c:v>
                </c:pt>
                <c:pt idx="2158">
                  <c:v>112.22222222222223</c:v>
                </c:pt>
                <c:pt idx="2159">
                  <c:v>112.92929292929293</c:v>
                </c:pt>
                <c:pt idx="2160">
                  <c:v>113.03030303030302</c:v>
                </c:pt>
                <c:pt idx="2161">
                  <c:v>113.05555555555556</c:v>
                </c:pt>
                <c:pt idx="2162">
                  <c:v>113.51010101010101</c:v>
                </c:pt>
                <c:pt idx="2163">
                  <c:v>113.28282828282828</c:v>
                </c:pt>
                <c:pt idx="2164">
                  <c:v>113.28282828282828</c:v>
                </c:pt>
                <c:pt idx="2165">
                  <c:v>113.33333333333333</c:v>
                </c:pt>
                <c:pt idx="2166">
                  <c:v>113.28282828282828</c:v>
                </c:pt>
                <c:pt idx="2167">
                  <c:v>112.65151515151514</c:v>
                </c:pt>
                <c:pt idx="2168">
                  <c:v>112.42424242424242</c:v>
                </c:pt>
                <c:pt idx="2169">
                  <c:v>112.57575757575758</c:v>
                </c:pt>
                <c:pt idx="2170">
                  <c:v>113.10606060606061</c:v>
                </c:pt>
                <c:pt idx="2171">
                  <c:v>113.63636363636363</c:v>
                </c:pt>
                <c:pt idx="2172">
                  <c:v>112.77777777777776</c:v>
                </c:pt>
                <c:pt idx="2173">
                  <c:v>112.29797979797979</c:v>
                </c:pt>
                <c:pt idx="2174">
                  <c:v>113.38383838383838</c:v>
                </c:pt>
                <c:pt idx="2175">
                  <c:v>112.34848484848486</c:v>
                </c:pt>
                <c:pt idx="2176">
                  <c:v>110.22727272727273</c:v>
                </c:pt>
                <c:pt idx="2177">
                  <c:v>110.78282828282828</c:v>
                </c:pt>
                <c:pt idx="2178">
                  <c:v>110.15151515151513</c:v>
                </c:pt>
                <c:pt idx="2179">
                  <c:v>110.88383838383837</c:v>
                </c:pt>
                <c:pt idx="2180">
                  <c:v>108.51010101010101</c:v>
                </c:pt>
                <c:pt idx="2181">
                  <c:v>109.36868686868686</c:v>
                </c:pt>
                <c:pt idx="2182">
                  <c:v>110.02525252525253</c:v>
                </c:pt>
                <c:pt idx="2183">
                  <c:v>111.01010101010101</c:v>
                </c:pt>
                <c:pt idx="2184">
                  <c:v>110.3030303030303</c:v>
                </c:pt>
                <c:pt idx="2185">
                  <c:v>109.57070707070706</c:v>
                </c:pt>
                <c:pt idx="2186">
                  <c:v>110.32828282828282</c:v>
                </c:pt>
                <c:pt idx="2187">
                  <c:v>109.8989898989899</c:v>
                </c:pt>
                <c:pt idx="2188">
                  <c:v>108.78787878787878</c:v>
                </c:pt>
                <c:pt idx="2189">
                  <c:v>109.94949494949495</c:v>
                </c:pt>
                <c:pt idx="2190">
                  <c:v>109.94949494949495</c:v>
                </c:pt>
                <c:pt idx="2191">
                  <c:v>108.78787878787878</c:v>
                </c:pt>
                <c:pt idx="2192">
                  <c:v>107.77777777777777</c:v>
                </c:pt>
                <c:pt idx="2193">
                  <c:v>108.40909090909091</c:v>
                </c:pt>
                <c:pt idx="2194">
                  <c:v>107.39898989898991</c:v>
                </c:pt>
                <c:pt idx="2195">
                  <c:v>108.15656565656565</c:v>
                </c:pt>
                <c:pt idx="2196">
                  <c:v>109.46969696969697</c:v>
                </c:pt>
                <c:pt idx="2197">
                  <c:v>109.46969696969697</c:v>
                </c:pt>
                <c:pt idx="2198">
                  <c:v>110.07575757575758</c:v>
                </c:pt>
                <c:pt idx="2199">
                  <c:v>111.46464646464646</c:v>
                </c:pt>
                <c:pt idx="2200">
                  <c:v>111.69191919191918</c:v>
                </c:pt>
                <c:pt idx="2201">
                  <c:v>112.27272727272728</c:v>
                </c:pt>
                <c:pt idx="2202">
                  <c:v>111.61616161616162</c:v>
                </c:pt>
                <c:pt idx="2203">
                  <c:v>111.71717171717172</c:v>
                </c:pt>
                <c:pt idx="2204">
                  <c:v>110.83333333333334</c:v>
                </c:pt>
                <c:pt idx="2205">
                  <c:v>107.92929292929294</c:v>
                </c:pt>
                <c:pt idx="2206">
                  <c:v>109.46969696969697</c:v>
                </c:pt>
                <c:pt idx="2207">
                  <c:v>109.94949494949495</c:v>
                </c:pt>
                <c:pt idx="2208">
                  <c:v>111.06060606060606</c:v>
                </c:pt>
                <c:pt idx="2209">
                  <c:v>110.88383838383837</c:v>
                </c:pt>
                <c:pt idx="2210">
                  <c:v>111.06060606060606</c:v>
                </c:pt>
                <c:pt idx="2211">
                  <c:v>110.42929292929291</c:v>
                </c:pt>
                <c:pt idx="2212">
                  <c:v>110.42929292929291</c:v>
                </c:pt>
                <c:pt idx="2213">
                  <c:v>110.45454545454545</c:v>
                </c:pt>
                <c:pt idx="2214">
                  <c:v>111.28787878787878</c:v>
                </c:pt>
                <c:pt idx="2215">
                  <c:v>111.61616161616162</c:v>
                </c:pt>
                <c:pt idx="2216">
                  <c:v>111.96969696969697</c:v>
                </c:pt>
                <c:pt idx="2217">
                  <c:v>112.77777777777776</c:v>
                </c:pt>
                <c:pt idx="2218">
                  <c:v>112.77777777777776</c:v>
                </c:pt>
                <c:pt idx="2219">
                  <c:v>111.56565656565655</c:v>
                </c:pt>
                <c:pt idx="2220">
                  <c:v>111.06060606060606</c:v>
                </c:pt>
                <c:pt idx="2221">
                  <c:v>110.60606060606059</c:v>
                </c:pt>
                <c:pt idx="2222">
                  <c:v>111.01010101010101</c:v>
                </c:pt>
                <c:pt idx="2223">
                  <c:v>110.83333333333334</c:v>
                </c:pt>
                <c:pt idx="2224">
                  <c:v>110.78282828282828</c:v>
                </c:pt>
                <c:pt idx="2225">
                  <c:v>110.98484848484848</c:v>
                </c:pt>
                <c:pt idx="2226">
                  <c:v>110.60606060606059</c:v>
                </c:pt>
                <c:pt idx="2227">
                  <c:v>110.37878787878788</c:v>
                </c:pt>
                <c:pt idx="2228">
                  <c:v>110.93434343434343</c:v>
                </c:pt>
                <c:pt idx="2229">
                  <c:v>110.25252525252525</c:v>
                </c:pt>
                <c:pt idx="2230">
                  <c:v>110.47979797979797</c:v>
                </c:pt>
                <c:pt idx="2231">
                  <c:v>111.18686868686869</c:v>
                </c:pt>
                <c:pt idx="2232">
                  <c:v>111.11111111111111</c:v>
                </c:pt>
                <c:pt idx="2233">
                  <c:v>109.94949494949495</c:v>
                </c:pt>
                <c:pt idx="2234">
                  <c:v>110.53030303030302</c:v>
                </c:pt>
                <c:pt idx="2235">
                  <c:v>110.73232323232322</c:v>
                </c:pt>
                <c:pt idx="2236">
                  <c:v>109.06565656565657</c:v>
                </c:pt>
                <c:pt idx="2237">
                  <c:v>108.35858585858584</c:v>
                </c:pt>
                <c:pt idx="2238">
                  <c:v>107.9040404040404</c:v>
                </c:pt>
                <c:pt idx="2239">
                  <c:v>106.81818181818181</c:v>
                </c:pt>
                <c:pt idx="2240">
                  <c:v>104.49494949494951</c:v>
                </c:pt>
                <c:pt idx="2241">
                  <c:v>104.92424242424241</c:v>
                </c:pt>
                <c:pt idx="2242">
                  <c:v>105.45454545454544</c:v>
                </c:pt>
                <c:pt idx="2243">
                  <c:v>106.59090909090909</c:v>
                </c:pt>
                <c:pt idx="2244">
                  <c:v>106.06060606060606</c:v>
                </c:pt>
                <c:pt idx="2245">
                  <c:v>105.22727272727272</c:v>
                </c:pt>
                <c:pt idx="2246">
                  <c:v>106.13636363636363</c:v>
                </c:pt>
                <c:pt idx="2247">
                  <c:v>103.25757575757575</c:v>
                </c:pt>
                <c:pt idx="2248">
                  <c:v>103.23232323232322</c:v>
                </c:pt>
                <c:pt idx="2249">
                  <c:v>104.46969696969697</c:v>
                </c:pt>
                <c:pt idx="2250">
                  <c:v>105.27777777777776</c:v>
                </c:pt>
                <c:pt idx="2251">
                  <c:v>104.67171717171718</c:v>
                </c:pt>
                <c:pt idx="2252">
                  <c:v>105.90909090909091</c:v>
                </c:pt>
                <c:pt idx="2253">
                  <c:v>105.68181818181819</c:v>
                </c:pt>
                <c:pt idx="2254">
                  <c:v>104.34343434343434</c:v>
                </c:pt>
                <c:pt idx="2255">
                  <c:v>105.07575757575758</c:v>
                </c:pt>
                <c:pt idx="2256">
                  <c:v>105.12626262626263</c:v>
                </c:pt>
                <c:pt idx="2257">
                  <c:v>105.05050505050507</c:v>
                </c:pt>
                <c:pt idx="2258">
                  <c:v>106.11111111111111</c:v>
                </c:pt>
                <c:pt idx="2259">
                  <c:v>106.489898989899</c:v>
                </c:pt>
                <c:pt idx="2260">
                  <c:v>106.489898989899</c:v>
                </c:pt>
                <c:pt idx="2261">
                  <c:v>106.16161616161615</c:v>
                </c:pt>
                <c:pt idx="2262">
                  <c:v>107.9040404040404</c:v>
                </c:pt>
                <c:pt idx="2263">
                  <c:v>108.45959595959596</c:v>
                </c:pt>
                <c:pt idx="2264">
                  <c:v>108.68686868686868</c:v>
                </c:pt>
                <c:pt idx="2265">
                  <c:v>108.73737373737373</c:v>
                </c:pt>
                <c:pt idx="2266">
                  <c:v>108.88888888888889</c:v>
                </c:pt>
                <c:pt idx="2267">
                  <c:v>109.46969696969697</c:v>
                </c:pt>
                <c:pt idx="2268">
                  <c:v>110.12626262626262</c:v>
                </c:pt>
                <c:pt idx="2269">
                  <c:v>110.42929292929291</c:v>
                </c:pt>
                <c:pt idx="2270">
                  <c:v>109.24242424242424</c:v>
                </c:pt>
                <c:pt idx="2271">
                  <c:v>109.77272727272727</c:v>
                </c:pt>
                <c:pt idx="2272">
                  <c:v>109.67171717171718</c:v>
                </c:pt>
                <c:pt idx="2273">
                  <c:v>110.05050505050504</c:v>
                </c:pt>
                <c:pt idx="2274">
                  <c:v>109.82323232323232</c:v>
                </c:pt>
                <c:pt idx="2275">
                  <c:v>109.54545454545455</c:v>
                </c:pt>
                <c:pt idx="2276">
                  <c:v>108.91414141414143</c:v>
                </c:pt>
                <c:pt idx="2277">
                  <c:v>108.38383838383838</c:v>
                </c:pt>
                <c:pt idx="2278">
                  <c:v>108.96464646464645</c:v>
                </c:pt>
                <c:pt idx="2279">
                  <c:v>109.01515151515152</c:v>
                </c:pt>
                <c:pt idx="2280">
                  <c:v>109.26767676767678</c:v>
                </c:pt>
                <c:pt idx="2281">
                  <c:v>108.08080808080807</c:v>
                </c:pt>
                <c:pt idx="2282">
                  <c:v>105.25252525252525</c:v>
                </c:pt>
                <c:pt idx="2283">
                  <c:v>105.98484848484848</c:v>
                </c:pt>
                <c:pt idx="2284">
                  <c:v>106.94444444444444</c:v>
                </c:pt>
                <c:pt idx="2285">
                  <c:v>106.96969696969695</c:v>
                </c:pt>
                <c:pt idx="2286">
                  <c:v>105.78282828282828</c:v>
                </c:pt>
                <c:pt idx="2287">
                  <c:v>106.64141414141413</c:v>
                </c:pt>
                <c:pt idx="2288">
                  <c:v>107.60101010101009</c:v>
                </c:pt>
                <c:pt idx="2289">
                  <c:v>109.87373737373736</c:v>
                </c:pt>
                <c:pt idx="2290">
                  <c:v>109.39393939393941</c:v>
                </c:pt>
                <c:pt idx="2291">
                  <c:v>110.8080808080808</c:v>
                </c:pt>
                <c:pt idx="2292">
                  <c:v>110.90909090909091</c:v>
                </c:pt>
                <c:pt idx="2293">
                  <c:v>111.43939393939395</c:v>
                </c:pt>
                <c:pt idx="2294">
                  <c:v>111.5151515151515</c:v>
                </c:pt>
                <c:pt idx="2295">
                  <c:v>111.96969696969697</c:v>
                </c:pt>
                <c:pt idx="2296">
                  <c:v>111.5151515151515</c:v>
                </c:pt>
                <c:pt idx="2297">
                  <c:v>112.22222222222223</c:v>
                </c:pt>
                <c:pt idx="2298">
                  <c:v>112.62626262626263</c:v>
                </c:pt>
                <c:pt idx="2299">
                  <c:v>112.55050505050505</c:v>
                </c:pt>
                <c:pt idx="2300">
                  <c:v>113.03030303030302</c:v>
                </c:pt>
                <c:pt idx="2301">
                  <c:v>112.87878787878789</c:v>
                </c:pt>
                <c:pt idx="2302">
                  <c:v>113.58585858585857</c:v>
                </c:pt>
                <c:pt idx="2303">
                  <c:v>113.2070707070707</c:v>
                </c:pt>
                <c:pt idx="2304">
                  <c:v>114.04040404040403</c:v>
                </c:pt>
                <c:pt idx="2305">
                  <c:v>114.57070707070707</c:v>
                </c:pt>
                <c:pt idx="2306">
                  <c:v>114.26767676767678</c:v>
                </c:pt>
                <c:pt idx="2307">
                  <c:v>114.41919191919192</c:v>
                </c:pt>
                <c:pt idx="2308">
                  <c:v>114.39393939393938</c:v>
                </c:pt>
                <c:pt idx="2309">
                  <c:v>114.41919191919192</c:v>
                </c:pt>
                <c:pt idx="2310">
                  <c:v>114.24242424242424</c:v>
                </c:pt>
                <c:pt idx="2311">
                  <c:v>114.36868686868686</c:v>
                </c:pt>
                <c:pt idx="2312">
                  <c:v>114.14141414141415</c:v>
                </c:pt>
                <c:pt idx="2313">
                  <c:v>114.11616161616161</c:v>
                </c:pt>
                <c:pt idx="2314">
                  <c:v>114.64646464646464</c:v>
                </c:pt>
                <c:pt idx="2315">
                  <c:v>114.79797979797979</c:v>
                </c:pt>
                <c:pt idx="2316">
                  <c:v>114.64646464646464</c:v>
                </c:pt>
                <c:pt idx="2317">
                  <c:v>113.96464646464646</c:v>
                </c:pt>
                <c:pt idx="2318">
                  <c:v>113.76262626262626</c:v>
                </c:pt>
                <c:pt idx="2319">
                  <c:v>114.04040404040403</c:v>
                </c:pt>
                <c:pt idx="2320">
                  <c:v>114.97474747474747</c:v>
                </c:pt>
                <c:pt idx="2321">
                  <c:v>115.10101010101008</c:v>
                </c:pt>
                <c:pt idx="2322">
                  <c:v>115.27777777777777</c:v>
                </c:pt>
                <c:pt idx="2323">
                  <c:v>115.27777777777777</c:v>
                </c:pt>
                <c:pt idx="2324">
                  <c:v>114.62121212121212</c:v>
                </c:pt>
                <c:pt idx="2325">
                  <c:v>113.71212121212122</c:v>
                </c:pt>
                <c:pt idx="2326">
                  <c:v>113.23232323232324</c:v>
                </c:pt>
                <c:pt idx="2327">
                  <c:v>114.31818181818183</c:v>
                </c:pt>
                <c:pt idx="2328">
                  <c:v>114.11616161616161</c:v>
                </c:pt>
                <c:pt idx="2329">
                  <c:v>115.12626262626262</c:v>
                </c:pt>
                <c:pt idx="2330">
                  <c:v>114.62121212121212</c:v>
                </c:pt>
                <c:pt idx="2331">
                  <c:v>114.67171717171716</c:v>
                </c:pt>
                <c:pt idx="2332">
                  <c:v>115.22727272727273</c:v>
                </c:pt>
                <c:pt idx="2333">
                  <c:v>116.18686868686868</c:v>
                </c:pt>
                <c:pt idx="2334">
                  <c:v>117.24747474747474</c:v>
                </c:pt>
                <c:pt idx="2335">
                  <c:v>118.03030303030305</c:v>
                </c:pt>
                <c:pt idx="2336">
                  <c:v>117.19696969696969</c:v>
                </c:pt>
                <c:pt idx="2337">
                  <c:v>117.07070707070706</c:v>
                </c:pt>
                <c:pt idx="2338">
                  <c:v>117.09595959595957</c:v>
                </c:pt>
                <c:pt idx="2339">
                  <c:v>117.5</c:v>
                </c:pt>
                <c:pt idx="2340">
                  <c:v>117.77777777777779</c:v>
                </c:pt>
                <c:pt idx="2341">
                  <c:v>117.77777777777779</c:v>
                </c:pt>
                <c:pt idx="2342">
                  <c:v>117.77777777777779</c:v>
                </c:pt>
                <c:pt idx="2343">
                  <c:v>118.23232323232322</c:v>
                </c:pt>
                <c:pt idx="2344">
                  <c:v>118.68686868686868</c:v>
                </c:pt>
                <c:pt idx="2345">
                  <c:v>117.87878787878788</c:v>
                </c:pt>
                <c:pt idx="2346">
                  <c:v>118.58585858585859</c:v>
                </c:pt>
                <c:pt idx="2347">
                  <c:v>118.58585858585859</c:v>
                </c:pt>
                <c:pt idx="2348">
                  <c:v>119.52020202020202</c:v>
                </c:pt>
                <c:pt idx="2349">
                  <c:v>118.23232323232322</c:v>
                </c:pt>
                <c:pt idx="2350">
                  <c:v>118.66161616161617</c:v>
                </c:pt>
                <c:pt idx="2351">
                  <c:v>117.97979797979797</c:v>
                </c:pt>
                <c:pt idx="2352">
                  <c:v>118.2070707070707</c:v>
                </c:pt>
                <c:pt idx="2353">
                  <c:v>118.56060606060606</c:v>
                </c:pt>
                <c:pt idx="2354">
                  <c:v>117.97979797979797</c:v>
                </c:pt>
                <c:pt idx="2355">
                  <c:v>118.510101010101</c:v>
                </c:pt>
                <c:pt idx="2356">
                  <c:v>118.58585858585859</c:v>
                </c:pt>
                <c:pt idx="2357">
                  <c:v>118.510101010101</c:v>
                </c:pt>
                <c:pt idx="2358">
                  <c:v>119.16666666666667</c:v>
                </c:pt>
                <c:pt idx="2359">
                  <c:v>119.74747474747475</c:v>
                </c:pt>
                <c:pt idx="2360">
                  <c:v>119.74747474747475</c:v>
                </c:pt>
                <c:pt idx="2361">
                  <c:v>118.78787878787878</c:v>
                </c:pt>
                <c:pt idx="2362">
                  <c:v>118.86363636363635</c:v>
                </c:pt>
                <c:pt idx="2363">
                  <c:v>118.38383838383839</c:v>
                </c:pt>
                <c:pt idx="2364">
                  <c:v>118.10606060606061</c:v>
                </c:pt>
                <c:pt idx="2365">
                  <c:v>115.68181818181817</c:v>
                </c:pt>
                <c:pt idx="2366">
                  <c:v>116.6919191919192</c:v>
                </c:pt>
                <c:pt idx="2367">
                  <c:v>116.84343434343434</c:v>
                </c:pt>
                <c:pt idx="2368">
                  <c:v>116.6919191919192</c:v>
                </c:pt>
                <c:pt idx="2369">
                  <c:v>114.84848484848484</c:v>
                </c:pt>
                <c:pt idx="2370">
                  <c:v>114.94949494949496</c:v>
                </c:pt>
                <c:pt idx="2371">
                  <c:v>116.76767676767676</c:v>
                </c:pt>
                <c:pt idx="2372">
                  <c:v>118.10606060606061</c:v>
                </c:pt>
                <c:pt idx="2373">
                  <c:v>118.30808080808082</c:v>
                </c:pt>
                <c:pt idx="2374">
                  <c:v>117.27272727272727</c:v>
                </c:pt>
                <c:pt idx="2375">
                  <c:v>117.57575757575758</c:v>
                </c:pt>
                <c:pt idx="2376">
                  <c:v>118.28282828282828</c:v>
                </c:pt>
                <c:pt idx="2377">
                  <c:v>118.96464646464646</c:v>
                </c:pt>
                <c:pt idx="2378">
                  <c:v>118.03030303030305</c:v>
                </c:pt>
                <c:pt idx="2379">
                  <c:v>118.13131313131314</c:v>
                </c:pt>
                <c:pt idx="2380">
                  <c:v>118.13131313131314</c:v>
                </c:pt>
                <c:pt idx="2381">
                  <c:v>117.60101010101009</c:v>
                </c:pt>
                <c:pt idx="2382">
                  <c:v>118.28282828282828</c:v>
                </c:pt>
                <c:pt idx="2383">
                  <c:v>117.57575757575758</c:v>
                </c:pt>
                <c:pt idx="2384">
                  <c:v>117.24747474747474</c:v>
                </c:pt>
                <c:pt idx="2385">
                  <c:v>112.17171717171716</c:v>
                </c:pt>
                <c:pt idx="2386">
                  <c:v>109.59595959595958</c:v>
                </c:pt>
                <c:pt idx="2387">
                  <c:v>109.69696969696969</c:v>
                </c:pt>
                <c:pt idx="2388">
                  <c:v>106.36363636363635</c:v>
                </c:pt>
                <c:pt idx="2389">
                  <c:v>105.50505050505051</c:v>
                </c:pt>
                <c:pt idx="2390">
                  <c:v>107.39898989898991</c:v>
                </c:pt>
                <c:pt idx="2391">
                  <c:v>106.43939393939392</c:v>
                </c:pt>
                <c:pt idx="2392">
                  <c:v>110.27777777777779</c:v>
                </c:pt>
                <c:pt idx="2393">
                  <c:v>106.7929292929293</c:v>
                </c:pt>
                <c:pt idx="2394">
                  <c:v>105.17676767676767</c:v>
                </c:pt>
                <c:pt idx="2395">
                  <c:v>96.01010101010101</c:v>
                </c:pt>
                <c:pt idx="2396">
                  <c:v>99.469696969696969</c:v>
                </c:pt>
                <c:pt idx="2397">
                  <c:v>93.914141414141412</c:v>
                </c:pt>
                <c:pt idx="2398">
                  <c:v>83.257575757575751</c:v>
                </c:pt>
                <c:pt idx="2399">
                  <c:v>88.308080808080803</c:v>
                </c:pt>
                <c:pt idx="2400">
                  <c:v>78.308080808080803</c:v>
                </c:pt>
                <c:pt idx="2401">
                  <c:v>81.843434343434325</c:v>
                </c:pt>
                <c:pt idx="2402">
                  <c:v>76.212121212121204</c:v>
                </c:pt>
                <c:pt idx="2403">
                  <c:v>77.878787878787875</c:v>
                </c:pt>
                <c:pt idx="2404">
                  <c:v>76.893939393939391</c:v>
                </c:pt>
                <c:pt idx="2405">
                  <c:v>76.262626262626256</c:v>
                </c:pt>
                <c:pt idx="2406">
                  <c:v>83.080808080808083</c:v>
                </c:pt>
                <c:pt idx="2407">
                  <c:v>86.464646464646464</c:v>
                </c:pt>
                <c:pt idx="2408">
                  <c:v>90.681818181818173</c:v>
                </c:pt>
                <c:pt idx="2409">
                  <c:v>87.550505050505052</c:v>
                </c:pt>
                <c:pt idx="2410">
                  <c:v>89.191919191919183</c:v>
                </c:pt>
                <c:pt idx="2411">
                  <c:v>89.217171717171709</c:v>
                </c:pt>
                <c:pt idx="2412">
                  <c:v>85.050505050505038</c:v>
                </c:pt>
                <c:pt idx="2413">
                  <c:v>86.666666666666671</c:v>
                </c:pt>
                <c:pt idx="2414">
                  <c:v>84.898989898989882</c:v>
                </c:pt>
                <c:pt idx="2415">
                  <c:v>88.939393939393923</c:v>
                </c:pt>
                <c:pt idx="2416">
                  <c:v>89.343434343434353</c:v>
                </c:pt>
                <c:pt idx="2417">
                  <c:v>90.656565656565647</c:v>
                </c:pt>
                <c:pt idx="2418">
                  <c:v>92.828282828282809</c:v>
                </c:pt>
                <c:pt idx="2419">
                  <c:v>92.828282828282809</c:v>
                </c:pt>
                <c:pt idx="2420">
                  <c:v>91.515151515151516</c:v>
                </c:pt>
                <c:pt idx="2421">
                  <c:v>93.232323232323239</c:v>
                </c:pt>
                <c:pt idx="2422">
                  <c:v>89.570707070707073</c:v>
                </c:pt>
                <c:pt idx="2423">
                  <c:v>89.823232323232318</c:v>
                </c:pt>
                <c:pt idx="2424">
                  <c:v>92.828282828282809</c:v>
                </c:pt>
                <c:pt idx="2425">
                  <c:v>91.565656565656568</c:v>
                </c:pt>
                <c:pt idx="2426">
                  <c:v>89.671717171717162</c:v>
                </c:pt>
                <c:pt idx="2427">
                  <c:v>91.035353535353522</c:v>
                </c:pt>
                <c:pt idx="2428">
                  <c:v>90.328282828282838</c:v>
                </c:pt>
                <c:pt idx="2429">
                  <c:v>91.439393939393938</c:v>
                </c:pt>
                <c:pt idx="2430">
                  <c:v>92.752525252525245</c:v>
                </c:pt>
                <c:pt idx="2431">
                  <c:v>93.409090909090907</c:v>
                </c:pt>
                <c:pt idx="2432">
                  <c:v>95.909090909090907</c:v>
                </c:pt>
                <c:pt idx="2433">
                  <c:v>94.141414141414131</c:v>
                </c:pt>
                <c:pt idx="2434">
                  <c:v>92.196969696969688</c:v>
                </c:pt>
                <c:pt idx="2435">
                  <c:v>92.095959595959584</c:v>
                </c:pt>
                <c:pt idx="2436">
                  <c:v>91.893939393939391</c:v>
                </c:pt>
                <c:pt idx="2437">
                  <c:v>91.212121212121204</c:v>
                </c:pt>
                <c:pt idx="2438">
                  <c:v>92.72727272727272</c:v>
                </c:pt>
                <c:pt idx="2439">
                  <c:v>94.267676767676761</c:v>
                </c:pt>
                <c:pt idx="2440">
                  <c:v>93.813131313131308</c:v>
                </c:pt>
                <c:pt idx="2441">
                  <c:v>92.651515151515142</c:v>
                </c:pt>
                <c:pt idx="2442">
                  <c:v>91.388888888888872</c:v>
                </c:pt>
                <c:pt idx="2443">
                  <c:v>90.631313131313135</c:v>
                </c:pt>
                <c:pt idx="2444">
                  <c:v>90.782828282828291</c:v>
                </c:pt>
                <c:pt idx="2445">
                  <c:v>94.823232323232304</c:v>
                </c:pt>
                <c:pt idx="2446">
                  <c:v>93.459595959595958</c:v>
                </c:pt>
                <c:pt idx="2447">
                  <c:v>95.555555555555557</c:v>
                </c:pt>
                <c:pt idx="2448">
                  <c:v>94.74747474747474</c:v>
                </c:pt>
                <c:pt idx="2449">
                  <c:v>94.494949494949495</c:v>
                </c:pt>
                <c:pt idx="2450">
                  <c:v>94.494949494949495</c:v>
                </c:pt>
                <c:pt idx="2451">
                  <c:v>96.893939393939391</c:v>
                </c:pt>
                <c:pt idx="2452">
                  <c:v>98.232323232323225</c:v>
                </c:pt>
                <c:pt idx="2453">
                  <c:v>99.141414141414131</c:v>
                </c:pt>
                <c:pt idx="2454">
                  <c:v>99.191919191919183</c:v>
                </c:pt>
                <c:pt idx="2455">
                  <c:v>101.4141414141414</c:v>
                </c:pt>
                <c:pt idx="2456">
                  <c:v>102.57575757575756</c:v>
                </c:pt>
                <c:pt idx="2457">
                  <c:v>105.60606060606059</c:v>
                </c:pt>
                <c:pt idx="2458">
                  <c:v>105.27777777777776</c:v>
                </c:pt>
                <c:pt idx="2459">
                  <c:v>107.29797979797979</c:v>
                </c:pt>
                <c:pt idx="2460">
                  <c:v>108.53535353535352</c:v>
                </c:pt>
                <c:pt idx="2461">
                  <c:v>106.84343434343435</c:v>
                </c:pt>
                <c:pt idx="2462">
                  <c:v>106.46464646464646</c:v>
                </c:pt>
                <c:pt idx="2463">
                  <c:v>100.07575757575758</c:v>
                </c:pt>
                <c:pt idx="2464">
                  <c:v>101.89393939393941</c:v>
                </c:pt>
                <c:pt idx="2465">
                  <c:v>101.61616161616163</c:v>
                </c:pt>
                <c:pt idx="2466">
                  <c:v>102.82828282828282</c:v>
                </c:pt>
                <c:pt idx="2467">
                  <c:v>103.15656565656566</c:v>
                </c:pt>
                <c:pt idx="2468">
                  <c:v>102.37373737373736</c:v>
                </c:pt>
                <c:pt idx="2469">
                  <c:v>101.99494949494949</c:v>
                </c:pt>
                <c:pt idx="2470">
                  <c:v>103.45959595959596</c:v>
                </c:pt>
                <c:pt idx="2471">
                  <c:v>104.06565656565657</c:v>
                </c:pt>
                <c:pt idx="2472">
                  <c:v>101.2878787878788</c:v>
                </c:pt>
                <c:pt idx="2473">
                  <c:v>102.87878787878788</c:v>
                </c:pt>
                <c:pt idx="2474">
                  <c:v>101.03535353535354</c:v>
                </c:pt>
                <c:pt idx="2475">
                  <c:v>102.24747474747475</c:v>
                </c:pt>
                <c:pt idx="2476">
                  <c:v>102.02020202020201</c:v>
                </c:pt>
                <c:pt idx="2477">
                  <c:v>102.85353535353534</c:v>
                </c:pt>
                <c:pt idx="2478">
                  <c:v>103.81313131313131</c:v>
                </c:pt>
                <c:pt idx="2479">
                  <c:v>103.81313131313131</c:v>
                </c:pt>
                <c:pt idx="2480">
                  <c:v>105.73232323232322</c:v>
                </c:pt>
                <c:pt idx="2481">
                  <c:v>104.06565656565657</c:v>
                </c:pt>
                <c:pt idx="2482">
                  <c:v>105.22727272727272</c:v>
                </c:pt>
                <c:pt idx="2483">
                  <c:v>103.76262626262627</c:v>
                </c:pt>
                <c:pt idx="2484">
                  <c:v>104.8989898989899</c:v>
                </c:pt>
                <c:pt idx="2485">
                  <c:v>104.39393939393939</c:v>
                </c:pt>
                <c:pt idx="2486">
                  <c:v>106.11111111111111</c:v>
                </c:pt>
                <c:pt idx="2487">
                  <c:v>107.47474747474747</c:v>
                </c:pt>
                <c:pt idx="2488">
                  <c:v>106.96969696969695</c:v>
                </c:pt>
                <c:pt idx="2489">
                  <c:v>107.67676767676768</c:v>
                </c:pt>
                <c:pt idx="2490">
                  <c:v>108.35858585858584</c:v>
                </c:pt>
                <c:pt idx="2491">
                  <c:v>108.68686868686868</c:v>
                </c:pt>
                <c:pt idx="2492">
                  <c:v>109.01515151515152</c:v>
                </c:pt>
                <c:pt idx="2493">
                  <c:v>108.10606060606061</c:v>
                </c:pt>
                <c:pt idx="2494">
                  <c:v>107.34848484848484</c:v>
                </c:pt>
                <c:pt idx="2495">
                  <c:v>108.40909090909091</c:v>
                </c:pt>
                <c:pt idx="2496">
                  <c:v>108.00505050505052</c:v>
                </c:pt>
                <c:pt idx="2497">
                  <c:v>109.24242424242424</c:v>
                </c:pt>
                <c:pt idx="2498">
                  <c:v>107.62626262626263</c:v>
                </c:pt>
                <c:pt idx="2499">
                  <c:v>105.32828282828284</c:v>
                </c:pt>
                <c:pt idx="2500">
                  <c:v>107.34848484848484</c:v>
                </c:pt>
                <c:pt idx="2501">
                  <c:v>107.65151515151517</c:v>
                </c:pt>
                <c:pt idx="2502">
                  <c:v>108.18181818181817</c:v>
                </c:pt>
                <c:pt idx="2503">
                  <c:v>108.40909090909091</c:v>
                </c:pt>
                <c:pt idx="2504">
                  <c:v>107.75252525252526</c:v>
                </c:pt>
                <c:pt idx="2505">
                  <c:v>108.03030303030303</c:v>
                </c:pt>
                <c:pt idx="2506">
                  <c:v>108.53535353535352</c:v>
                </c:pt>
                <c:pt idx="2507">
                  <c:v>110.95959595959594</c:v>
                </c:pt>
                <c:pt idx="2508">
                  <c:v>110.3030303030303</c:v>
                </c:pt>
                <c:pt idx="2509">
                  <c:v>109.11616161616162</c:v>
                </c:pt>
                <c:pt idx="2510">
                  <c:v>109.97474747474747</c:v>
                </c:pt>
                <c:pt idx="2511">
                  <c:v>109.92424242424241</c:v>
                </c:pt>
                <c:pt idx="2512">
                  <c:v>109.57070707070706</c:v>
                </c:pt>
                <c:pt idx="2513">
                  <c:v>109.26767676767678</c:v>
                </c:pt>
                <c:pt idx="2514">
                  <c:v>108.25757575757575</c:v>
                </c:pt>
                <c:pt idx="2515">
                  <c:v>109.97474747474747</c:v>
                </c:pt>
                <c:pt idx="2516">
                  <c:v>110.22727272727273</c:v>
                </c:pt>
                <c:pt idx="2517">
                  <c:v>111.11111111111111</c:v>
                </c:pt>
                <c:pt idx="2518">
                  <c:v>109.67171717171718</c:v>
                </c:pt>
                <c:pt idx="2519">
                  <c:v>110.47979797979797</c:v>
                </c:pt>
                <c:pt idx="2520">
                  <c:v>109.44444444444446</c:v>
                </c:pt>
                <c:pt idx="2521">
                  <c:v>109.3181818181818</c:v>
                </c:pt>
                <c:pt idx="2522">
                  <c:v>111.06060606060606</c:v>
                </c:pt>
                <c:pt idx="2523">
                  <c:v>108.40909090909091</c:v>
                </c:pt>
                <c:pt idx="2524">
                  <c:v>108.66161616161617</c:v>
                </c:pt>
                <c:pt idx="2525">
                  <c:v>108.66161616161617</c:v>
                </c:pt>
                <c:pt idx="2526">
                  <c:v>107.12121212121212</c:v>
                </c:pt>
                <c:pt idx="2527">
                  <c:v>109.67171717171718</c:v>
                </c:pt>
                <c:pt idx="2528">
                  <c:v>108.18181818181817</c:v>
                </c:pt>
                <c:pt idx="2529">
                  <c:v>109.29292929292929</c:v>
                </c:pt>
                <c:pt idx="2530">
                  <c:v>109.54545454545455</c:v>
                </c:pt>
                <c:pt idx="2531">
                  <c:v>110.3030303030303</c:v>
                </c:pt>
                <c:pt idx="2532">
                  <c:v>110.17676767676767</c:v>
                </c:pt>
                <c:pt idx="2533">
                  <c:v>110.42929292929291</c:v>
                </c:pt>
                <c:pt idx="2534">
                  <c:v>109.41919191919192</c:v>
                </c:pt>
                <c:pt idx="2535">
                  <c:v>106.03535353535354</c:v>
                </c:pt>
                <c:pt idx="2536">
                  <c:v>105.75757575757576</c:v>
                </c:pt>
                <c:pt idx="2537">
                  <c:v>104.41919191919192</c:v>
                </c:pt>
                <c:pt idx="2538">
                  <c:v>104.24242424242425</c:v>
                </c:pt>
                <c:pt idx="2539">
                  <c:v>104.39393939393939</c:v>
                </c:pt>
                <c:pt idx="2540">
                  <c:v>106.31313131313132</c:v>
                </c:pt>
                <c:pt idx="2541">
                  <c:v>106.2878787878788</c:v>
                </c:pt>
                <c:pt idx="2542">
                  <c:v>105.7070707070707</c:v>
                </c:pt>
                <c:pt idx="2543">
                  <c:v>106.46464646464646</c:v>
                </c:pt>
                <c:pt idx="2544">
                  <c:v>106.489898989899</c:v>
                </c:pt>
                <c:pt idx="2545">
                  <c:v>108.35858585858584</c:v>
                </c:pt>
                <c:pt idx="2546">
                  <c:v>106.7929292929293</c:v>
                </c:pt>
                <c:pt idx="2547">
                  <c:v>107.72727272727272</c:v>
                </c:pt>
                <c:pt idx="2548">
                  <c:v>108.76262626262626</c:v>
                </c:pt>
                <c:pt idx="2549">
                  <c:v>109.77272727272727</c:v>
                </c:pt>
                <c:pt idx="2550">
                  <c:v>110.50505050505051</c:v>
                </c:pt>
                <c:pt idx="2551">
                  <c:v>108.91414141414143</c:v>
                </c:pt>
                <c:pt idx="2552">
                  <c:v>108.48484848484847</c:v>
                </c:pt>
                <c:pt idx="2553">
                  <c:v>106.86868686868686</c:v>
                </c:pt>
                <c:pt idx="2554">
                  <c:v>107.82828282828282</c:v>
                </c:pt>
                <c:pt idx="2555">
                  <c:v>107.24747474747474</c:v>
                </c:pt>
                <c:pt idx="2556">
                  <c:v>108.13131313131312</c:v>
                </c:pt>
                <c:pt idx="2557">
                  <c:v>106.91919191919193</c:v>
                </c:pt>
                <c:pt idx="2558">
                  <c:v>106.94444444444444</c:v>
                </c:pt>
                <c:pt idx="2559">
                  <c:v>108.03030303030303</c:v>
                </c:pt>
                <c:pt idx="2560">
                  <c:v>105.58080808080807</c:v>
                </c:pt>
                <c:pt idx="2561">
                  <c:v>104.11616161616159</c:v>
                </c:pt>
                <c:pt idx="2562">
                  <c:v>100.12626262626263</c:v>
                </c:pt>
                <c:pt idx="2563">
                  <c:v>100.40404040404039</c:v>
                </c:pt>
                <c:pt idx="2564">
                  <c:v>100.02525252525251</c:v>
                </c:pt>
                <c:pt idx="2565">
                  <c:v>101.56565656565657</c:v>
                </c:pt>
                <c:pt idx="2566">
                  <c:v>104.62121212121211</c:v>
                </c:pt>
                <c:pt idx="2567">
                  <c:v>106.08585858585857</c:v>
                </c:pt>
                <c:pt idx="2568">
                  <c:v>108.63636363636364</c:v>
                </c:pt>
                <c:pt idx="2569">
                  <c:v>108.98989898989898</c:v>
                </c:pt>
                <c:pt idx="2570">
                  <c:v>112.22222222222223</c:v>
                </c:pt>
                <c:pt idx="2571">
                  <c:v>113.9141414141414</c:v>
                </c:pt>
                <c:pt idx="2572">
                  <c:v>115.02525252525251</c:v>
                </c:pt>
                <c:pt idx="2573">
                  <c:v>113.33333333333333</c:v>
                </c:pt>
                <c:pt idx="2574">
                  <c:v>115.10101010101008</c:v>
                </c:pt>
                <c:pt idx="2575">
                  <c:v>116.18686868686868</c:v>
                </c:pt>
                <c:pt idx="2576">
                  <c:v>116.03535353535355</c:v>
                </c:pt>
                <c:pt idx="2577">
                  <c:v>115.4040404040404</c:v>
                </c:pt>
                <c:pt idx="2578">
                  <c:v>116.23737373737373</c:v>
                </c:pt>
                <c:pt idx="2579">
                  <c:v>116.08585858585857</c:v>
                </c:pt>
                <c:pt idx="2580">
                  <c:v>115.98484848484848</c:v>
                </c:pt>
                <c:pt idx="2581">
                  <c:v>117.8030303030303</c:v>
                </c:pt>
                <c:pt idx="2582">
                  <c:v>117.82828282828281</c:v>
                </c:pt>
                <c:pt idx="2583">
                  <c:v>117.82828282828281</c:v>
                </c:pt>
                <c:pt idx="2584">
                  <c:v>118.25757575757574</c:v>
                </c:pt>
                <c:pt idx="2585">
                  <c:v>116.31313131313132</c:v>
                </c:pt>
                <c:pt idx="2586">
                  <c:v>119.16666666666667</c:v>
                </c:pt>
                <c:pt idx="2587">
                  <c:v>119.31818181818181</c:v>
                </c:pt>
                <c:pt idx="2588">
                  <c:v>119.4191919191919</c:v>
                </c:pt>
                <c:pt idx="2589">
                  <c:v>120.47979797979798</c:v>
                </c:pt>
                <c:pt idx="2590">
                  <c:v>119.84848484848484</c:v>
                </c:pt>
                <c:pt idx="2591">
                  <c:v>120.32828282828282</c:v>
                </c:pt>
                <c:pt idx="2592">
                  <c:v>120.27777777777777</c:v>
                </c:pt>
                <c:pt idx="2593">
                  <c:v>120.12626262626263</c:v>
                </c:pt>
                <c:pt idx="2594">
                  <c:v>119.39393939393939</c:v>
                </c:pt>
                <c:pt idx="2595">
                  <c:v>118.43434343434342</c:v>
                </c:pt>
                <c:pt idx="2596">
                  <c:v>120.07575757575756</c:v>
                </c:pt>
                <c:pt idx="2597">
                  <c:v>120.63131313131315</c:v>
                </c:pt>
                <c:pt idx="2598">
                  <c:v>121.59090909090908</c:v>
                </c:pt>
                <c:pt idx="2599">
                  <c:v>121.13636363636363</c:v>
                </c:pt>
                <c:pt idx="2600">
                  <c:v>119.09090909090907</c:v>
                </c:pt>
                <c:pt idx="2601">
                  <c:v>118.96464646464646</c:v>
                </c:pt>
                <c:pt idx="2602">
                  <c:v>120.37878787878789</c:v>
                </c:pt>
                <c:pt idx="2603">
                  <c:v>120.60606060606061</c:v>
                </c:pt>
                <c:pt idx="2604">
                  <c:v>120.60606060606061</c:v>
                </c:pt>
                <c:pt idx="2605">
                  <c:v>121.56565656565657</c:v>
                </c:pt>
                <c:pt idx="2606">
                  <c:v>122.27272727272727</c:v>
                </c:pt>
                <c:pt idx="2607">
                  <c:v>122.29797979797978</c:v>
                </c:pt>
                <c:pt idx="2608">
                  <c:v>121.01010101010101</c:v>
                </c:pt>
                <c:pt idx="2609">
                  <c:v>121.01010101010101</c:v>
                </c:pt>
                <c:pt idx="2610">
                  <c:v>122.29797979797978</c:v>
                </c:pt>
                <c:pt idx="2611">
                  <c:v>123.38383838383837</c:v>
                </c:pt>
                <c:pt idx="2612">
                  <c:v>125.07575757575758</c:v>
                </c:pt>
                <c:pt idx="2613">
                  <c:v>125.25252525252526</c:v>
                </c:pt>
                <c:pt idx="2614">
                  <c:v>126.03535353535351</c:v>
                </c:pt>
                <c:pt idx="2615">
                  <c:v>124.11616161616162</c:v>
                </c:pt>
                <c:pt idx="2616">
                  <c:v>124.62121212121211</c:v>
                </c:pt>
                <c:pt idx="2617">
                  <c:v>124.14141414141413</c:v>
                </c:pt>
                <c:pt idx="2618">
                  <c:v>124.94949494949495</c:v>
                </c:pt>
                <c:pt idx="2619">
                  <c:v>123.08080808080808</c:v>
                </c:pt>
                <c:pt idx="2620">
                  <c:v>123.08080808080808</c:v>
                </c:pt>
                <c:pt idx="2621">
                  <c:v>123.96464646464646</c:v>
                </c:pt>
                <c:pt idx="2622">
                  <c:v>124.6969696969697</c:v>
                </c:pt>
                <c:pt idx="2623">
                  <c:v>125.1262626262626</c:v>
                </c:pt>
                <c:pt idx="2624">
                  <c:v>124.21717171717171</c:v>
                </c:pt>
                <c:pt idx="2625">
                  <c:v>123.45959595959594</c:v>
                </c:pt>
                <c:pt idx="2626">
                  <c:v>124.0151515151515</c:v>
                </c:pt>
                <c:pt idx="2627">
                  <c:v>120.90909090909092</c:v>
                </c:pt>
                <c:pt idx="2628">
                  <c:v>121.91919191919192</c:v>
                </c:pt>
                <c:pt idx="2629">
                  <c:v>119.26767676767676</c:v>
                </c:pt>
                <c:pt idx="2630">
                  <c:v>120.88383838383838</c:v>
                </c:pt>
                <c:pt idx="2631">
                  <c:v>122.02020202020201</c:v>
                </c:pt>
                <c:pt idx="2632">
                  <c:v>122.24747474747473</c:v>
                </c:pt>
                <c:pt idx="2633">
                  <c:v>122.24747474747473</c:v>
                </c:pt>
                <c:pt idx="2634">
                  <c:v>123.08080808080808</c:v>
                </c:pt>
                <c:pt idx="2635">
                  <c:v>123.40909090909089</c:v>
                </c:pt>
                <c:pt idx="2636">
                  <c:v>124.24242424242425</c:v>
                </c:pt>
                <c:pt idx="2637">
                  <c:v>123.7878787878788</c:v>
                </c:pt>
                <c:pt idx="2638">
                  <c:v>124.62121212121211</c:v>
                </c:pt>
                <c:pt idx="2639">
                  <c:v>125.47979797979798</c:v>
                </c:pt>
                <c:pt idx="2640">
                  <c:v>125.47979797979798</c:v>
                </c:pt>
                <c:pt idx="2641">
                  <c:v>126.61616161616161</c:v>
                </c:pt>
                <c:pt idx="2642">
                  <c:v>125.50505050505049</c:v>
                </c:pt>
                <c:pt idx="2643">
                  <c:v>125.15151515151514</c:v>
                </c:pt>
                <c:pt idx="2644">
                  <c:v>125.40404040404039</c:v>
                </c:pt>
                <c:pt idx="2645">
                  <c:v>125.15151515151514</c:v>
                </c:pt>
                <c:pt idx="2646">
                  <c:v>125.17676767676767</c:v>
                </c:pt>
                <c:pt idx="2647">
                  <c:v>126.2121212121212</c:v>
                </c:pt>
                <c:pt idx="2648">
                  <c:v>124.14141414141413</c:v>
                </c:pt>
                <c:pt idx="2649">
                  <c:v>122.72727272727273</c:v>
                </c:pt>
                <c:pt idx="2650">
                  <c:v>124.84848484848483</c:v>
                </c:pt>
                <c:pt idx="2651">
                  <c:v>125.25252525252526</c:v>
                </c:pt>
                <c:pt idx="2652">
                  <c:v>124.24242424242425</c:v>
                </c:pt>
                <c:pt idx="2653">
                  <c:v>123.13131313131311</c:v>
                </c:pt>
                <c:pt idx="2654">
                  <c:v>123.83838383838383</c:v>
                </c:pt>
                <c:pt idx="2655">
                  <c:v>123.88888888888889</c:v>
                </c:pt>
                <c:pt idx="2656">
                  <c:v>125.53030303030303</c:v>
                </c:pt>
                <c:pt idx="2657">
                  <c:v>126.51515151515152</c:v>
                </c:pt>
                <c:pt idx="2658">
                  <c:v>127.55050505050505</c:v>
                </c:pt>
                <c:pt idx="2659">
                  <c:v>127.65151515151514</c:v>
                </c:pt>
                <c:pt idx="2660">
                  <c:v>127.3989898989899</c:v>
                </c:pt>
                <c:pt idx="2661">
                  <c:v>127.52525252525253</c:v>
                </c:pt>
                <c:pt idx="2662">
                  <c:v>128.15656565656565</c:v>
                </c:pt>
                <c:pt idx="2663">
                  <c:v>126.61616161616161</c:v>
                </c:pt>
                <c:pt idx="2664">
                  <c:v>126.76767676767678</c:v>
                </c:pt>
                <c:pt idx="2665">
                  <c:v>127.22222222222221</c:v>
                </c:pt>
                <c:pt idx="2666">
                  <c:v>125.53030303030303</c:v>
                </c:pt>
                <c:pt idx="2667">
                  <c:v>125.25252525252526</c:v>
                </c:pt>
                <c:pt idx="2668">
                  <c:v>125.78282828282828</c:v>
                </c:pt>
                <c:pt idx="2669">
                  <c:v>127.49999999999999</c:v>
                </c:pt>
                <c:pt idx="2670">
                  <c:v>127.02020202020201</c:v>
                </c:pt>
                <c:pt idx="2671">
                  <c:v>127.14646464646464</c:v>
                </c:pt>
                <c:pt idx="2672">
                  <c:v>126.86868686868686</c:v>
                </c:pt>
                <c:pt idx="2673">
                  <c:v>128.76262626262627</c:v>
                </c:pt>
                <c:pt idx="2674">
                  <c:v>128.76262626262627</c:v>
                </c:pt>
                <c:pt idx="2675">
                  <c:v>130.90909090909091</c:v>
                </c:pt>
                <c:pt idx="2676">
                  <c:v>129.69696969696969</c:v>
                </c:pt>
                <c:pt idx="2677">
                  <c:v>129.8989898989899</c:v>
                </c:pt>
                <c:pt idx="2678">
                  <c:v>130.78282828282829</c:v>
                </c:pt>
                <c:pt idx="2679">
                  <c:v>131.13636363636363</c:v>
                </c:pt>
                <c:pt idx="2680">
                  <c:v>130.45454545454544</c:v>
                </c:pt>
                <c:pt idx="2681">
                  <c:v>131.18686868686868</c:v>
                </c:pt>
                <c:pt idx="2682">
                  <c:v>131.06060606060606</c:v>
                </c:pt>
                <c:pt idx="2683">
                  <c:v>132.22222222222223</c:v>
                </c:pt>
                <c:pt idx="2684">
                  <c:v>133.81313131313129</c:v>
                </c:pt>
                <c:pt idx="2685">
                  <c:v>133.98989898989899</c:v>
                </c:pt>
                <c:pt idx="2686">
                  <c:v>131.61616161616161</c:v>
                </c:pt>
                <c:pt idx="2687">
                  <c:v>132.97979797979798</c:v>
                </c:pt>
                <c:pt idx="2688">
                  <c:v>132.3989898989899</c:v>
                </c:pt>
                <c:pt idx="2689">
                  <c:v>133.61111111111111</c:v>
                </c:pt>
                <c:pt idx="2690">
                  <c:v>133.93939393939394</c:v>
                </c:pt>
                <c:pt idx="2691">
                  <c:v>133.98989898989899</c:v>
                </c:pt>
                <c:pt idx="2692">
                  <c:v>134.34343434343435</c:v>
                </c:pt>
                <c:pt idx="2693">
                  <c:v>134.44444444444446</c:v>
                </c:pt>
                <c:pt idx="2694">
                  <c:v>132.57575757575756</c:v>
                </c:pt>
                <c:pt idx="2695">
                  <c:v>134.24242424242422</c:v>
                </c:pt>
                <c:pt idx="2696">
                  <c:v>132.02020202020202</c:v>
                </c:pt>
                <c:pt idx="2697">
                  <c:v>134.04040404040401</c:v>
                </c:pt>
                <c:pt idx="2698">
                  <c:v>135.12626262626262</c:v>
                </c:pt>
                <c:pt idx="2699">
                  <c:v>137.07070707070707</c:v>
                </c:pt>
                <c:pt idx="2700">
                  <c:v>136.03535353535352</c:v>
                </c:pt>
                <c:pt idx="2701">
                  <c:v>134.52020202020202</c:v>
                </c:pt>
                <c:pt idx="2702">
                  <c:v>133.2070707070707</c:v>
                </c:pt>
                <c:pt idx="2703">
                  <c:v>134.34343434343435</c:v>
                </c:pt>
                <c:pt idx="2704">
                  <c:v>136.86868686868686</c:v>
                </c:pt>
                <c:pt idx="2705">
                  <c:v>136.7929292929293</c:v>
                </c:pt>
                <c:pt idx="2706">
                  <c:v>136.76767676767676</c:v>
                </c:pt>
                <c:pt idx="2707">
                  <c:v>135.32828282828285</c:v>
                </c:pt>
                <c:pt idx="2708">
                  <c:v>137.34848484848484</c:v>
                </c:pt>
                <c:pt idx="2709">
                  <c:v>137.47474747474746</c:v>
                </c:pt>
                <c:pt idx="2710">
                  <c:v>138.35858585858585</c:v>
                </c:pt>
                <c:pt idx="2711">
                  <c:v>138.38383838383837</c:v>
                </c:pt>
                <c:pt idx="2712">
                  <c:v>137.97979797979798</c:v>
                </c:pt>
                <c:pt idx="2713">
                  <c:v>138.33333333333334</c:v>
                </c:pt>
                <c:pt idx="2714">
                  <c:v>138.68686868686868</c:v>
                </c:pt>
                <c:pt idx="2715">
                  <c:v>138.68686868686868</c:v>
                </c:pt>
                <c:pt idx="2716">
                  <c:v>139.52020202020202</c:v>
                </c:pt>
                <c:pt idx="2717">
                  <c:v>139.69696969696969</c:v>
                </c:pt>
                <c:pt idx="2718">
                  <c:v>138.78787878787878</c:v>
                </c:pt>
                <c:pt idx="2719">
                  <c:v>139.87373737373736</c:v>
                </c:pt>
                <c:pt idx="2720">
                  <c:v>140.50505050505052</c:v>
                </c:pt>
                <c:pt idx="2721">
                  <c:v>140.42929292929293</c:v>
                </c:pt>
                <c:pt idx="2722">
                  <c:v>140.35353535353534</c:v>
                </c:pt>
                <c:pt idx="2723">
                  <c:v>138.56060606060606</c:v>
                </c:pt>
                <c:pt idx="2724">
                  <c:v>139.04040404040404</c:v>
                </c:pt>
                <c:pt idx="2725">
                  <c:v>139.24242424242422</c:v>
                </c:pt>
                <c:pt idx="2726">
                  <c:v>139.39393939393941</c:v>
                </c:pt>
                <c:pt idx="2727">
                  <c:v>138.18181818181819</c:v>
                </c:pt>
                <c:pt idx="2728">
                  <c:v>136.81818181818181</c:v>
                </c:pt>
                <c:pt idx="2729">
                  <c:v>134.06565656565655</c:v>
                </c:pt>
                <c:pt idx="2730">
                  <c:v>136.16161616161614</c:v>
                </c:pt>
                <c:pt idx="2731">
                  <c:v>135.9848484848485</c:v>
                </c:pt>
                <c:pt idx="2732">
                  <c:v>135.27777777777777</c:v>
                </c:pt>
                <c:pt idx="2733">
                  <c:v>136.71717171717171</c:v>
                </c:pt>
                <c:pt idx="2734">
                  <c:v>136.89393939393938</c:v>
                </c:pt>
                <c:pt idx="2735">
                  <c:v>135.88383838383839</c:v>
                </c:pt>
                <c:pt idx="2736">
                  <c:v>135.90909090909091</c:v>
                </c:pt>
                <c:pt idx="2737">
                  <c:v>134.59595959595958</c:v>
                </c:pt>
                <c:pt idx="2738">
                  <c:v>135.42929292929293</c:v>
                </c:pt>
                <c:pt idx="2739">
                  <c:v>135.73232323232324</c:v>
                </c:pt>
                <c:pt idx="2740">
                  <c:v>135.73232323232324</c:v>
                </c:pt>
                <c:pt idx="2741">
                  <c:v>134.77272727272725</c:v>
                </c:pt>
                <c:pt idx="2742">
                  <c:v>135.63131313131314</c:v>
                </c:pt>
                <c:pt idx="2743">
                  <c:v>133.96464646464645</c:v>
                </c:pt>
                <c:pt idx="2744">
                  <c:v>135.90909090909091</c:v>
                </c:pt>
                <c:pt idx="2745">
                  <c:v>136.56565656565655</c:v>
                </c:pt>
                <c:pt idx="2746">
                  <c:v>135.8080808080808</c:v>
                </c:pt>
                <c:pt idx="2747">
                  <c:v>136.13636363636363</c:v>
                </c:pt>
                <c:pt idx="2748">
                  <c:v>134.69696969696969</c:v>
                </c:pt>
                <c:pt idx="2749">
                  <c:v>133.63636363636365</c:v>
                </c:pt>
                <c:pt idx="2750">
                  <c:v>130.93434343434342</c:v>
                </c:pt>
                <c:pt idx="2751">
                  <c:v>131.79292929292927</c:v>
                </c:pt>
                <c:pt idx="2752">
                  <c:v>134.11616161616161</c:v>
                </c:pt>
                <c:pt idx="2753">
                  <c:v>134.21717171717171</c:v>
                </c:pt>
                <c:pt idx="2754">
                  <c:v>135.42929292929293</c:v>
                </c:pt>
                <c:pt idx="2755">
                  <c:v>135.9848484848485</c:v>
                </c:pt>
                <c:pt idx="2756">
                  <c:v>135.68181818181816</c:v>
                </c:pt>
                <c:pt idx="2757">
                  <c:v>136.16161616161614</c:v>
                </c:pt>
                <c:pt idx="2758">
                  <c:v>137.34848484848484</c:v>
                </c:pt>
                <c:pt idx="2759">
                  <c:v>136.74242424242425</c:v>
                </c:pt>
                <c:pt idx="2760">
                  <c:v>137.22222222222223</c:v>
                </c:pt>
                <c:pt idx="2761">
                  <c:v>138.23232323232324</c:v>
                </c:pt>
                <c:pt idx="2762">
                  <c:v>138.08080808080808</c:v>
                </c:pt>
                <c:pt idx="2763">
                  <c:v>138.83838383838383</c:v>
                </c:pt>
                <c:pt idx="2764">
                  <c:v>138.15656565656565</c:v>
                </c:pt>
                <c:pt idx="2765">
                  <c:v>138.10606060606059</c:v>
                </c:pt>
                <c:pt idx="2766">
                  <c:v>138.45959595959596</c:v>
                </c:pt>
                <c:pt idx="2767">
                  <c:v>139.41919191919192</c:v>
                </c:pt>
                <c:pt idx="2768">
                  <c:v>139.36868686868686</c:v>
                </c:pt>
                <c:pt idx="2769">
                  <c:v>140.40404040404039</c:v>
                </c:pt>
                <c:pt idx="2770">
                  <c:v>139.74747474747474</c:v>
                </c:pt>
                <c:pt idx="2771">
                  <c:v>138.45959595959596</c:v>
                </c:pt>
                <c:pt idx="2772">
                  <c:v>138.08080808080808</c:v>
                </c:pt>
                <c:pt idx="2773">
                  <c:v>136.4141414141414</c:v>
                </c:pt>
                <c:pt idx="2774">
                  <c:v>137.17171717171718</c:v>
                </c:pt>
                <c:pt idx="2775">
                  <c:v>138.33333333333334</c:v>
                </c:pt>
                <c:pt idx="2776">
                  <c:v>138.3080808080808</c:v>
                </c:pt>
                <c:pt idx="2777">
                  <c:v>138.56060606060606</c:v>
                </c:pt>
                <c:pt idx="2778">
                  <c:v>137.75252525252523</c:v>
                </c:pt>
                <c:pt idx="2779">
                  <c:v>139.24242424242422</c:v>
                </c:pt>
                <c:pt idx="2780">
                  <c:v>139.19191919191917</c:v>
                </c:pt>
                <c:pt idx="2781">
                  <c:v>138.71212121212119</c:v>
                </c:pt>
                <c:pt idx="2782">
                  <c:v>139.69696969696969</c:v>
                </c:pt>
                <c:pt idx="2783">
                  <c:v>140.42929292929293</c:v>
                </c:pt>
                <c:pt idx="2784">
                  <c:v>139.92424242424241</c:v>
                </c:pt>
                <c:pt idx="2785">
                  <c:v>139.92424242424241</c:v>
                </c:pt>
                <c:pt idx="2786">
                  <c:v>139.41919191919192</c:v>
                </c:pt>
                <c:pt idx="2787">
                  <c:v>137.95454545454547</c:v>
                </c:pt>
                <c:pt idx="2788">
                  <c:v>137.55050505050502</c:v>
                </c:pt>
                <c:pt idx="2789">
                  <c:v>137.24747474747474</c:v>
                </c:pt>
                <c:pt idx="2790">
                  <c:v>138.08080808080808</c:v>
                </c:pt>
                <c:pt idx="2791">
                  <c:v>137.55050505050502</c:v>
                </c:pt>
                <c:pt idx="2792">
                  <c:v>137.62626262626264</c:v>
                </c:pt>
                <c:pt idx="2793">
                  <c:v>137.62626262626264</c:v>
                </c:pt>
                <c:pt idx="2794">
                  <c:v>135.50505050505049</c:v>
                </c:pt>
                <c:pt idx="2795">
                  <c:v>132.87878787878788</c:v>
                </c:pt>
                <c:pt idx="2796">
                  <c:v>134.36868686868686</c:v>
                </c:pt>
                <c:pt idx="2797">
                  <c:v>135.32828282828285</c:v>
                </c:pt>
                <c:pt idx="2798">
                  <c:v>137.22222222222223</c:v>
                </c:pt>
                <c:pt idx="2799">
                  <c:v>135.78282828282829</c:v>
                </c:pt>
                <c:pt idx="2800">
                  <c:v>135.58080808080808</c:v>
                </c:pt>
                <c:pt idx="2801">
                  <c:v>132.60101010101008</c:v>
                </c:pt>
                <c:pt idx="2802">
                  <c:v>132.29797979797979</c:v>
                </c:pt>
                <c:pt idx="2803">
                  <c:v>131.61616161616161</c:v>
                </c:pt>
                <c:pt idx="2804">
                  <c:v>132.37373737373736</c:v>
                </c:pt>
                <c:pt idx="2805">
                  <c:v>131.86868686868686</c:v>
                </c:pt>
                <c:pt idx="2806">
                  <c:v>132.62626262626262</c:v>
                </c:pt>
                <c:pt idx="2807">
                  <c:v>131.84343434343435</c:v>
                </c:pt>
                <c:pt idx="2808">
                  <c:v>132.97979797979798</c:v>
                </c:pt>
                <c:pt idx="2809">
                  <c:v>133.10606060606059</c:v>
                </c:pt>
                <c:pt idx="2810">
                  <c:v>132.22222222222223</c:v>
                </c:pt>
                <c:pt idx="2811">
                  <c:v>132.5</c:v>
                </c:pt>
                <c:pt idx="2812">
                  <c:v>134.39393939393938</c:v>
                </c:pt>
                <c:pt idx="2813">
                  <c:v>135.8080808080808</c:v>
                </c:pt>
                <c:pt idx="2814">
                  <c:v>137.02020202020202</c:v>
                </c:pt>
                <c:pt idx="2815">
                  <c:v>136.21212121212122</c:v>
                </c:pt>
                <c:pt idx="2816">
                  <c:v>136.89393939393938</c:v>
                </c:pt>
                <c:pt idx="2817">
                  <c:v>137.47474747474746</c:v>
                </c:pt>
                <c:pt idx="2818">
                  <c:v>137.42424242424244</c:v>
                </c:pt>
                <c:pt idx="2819">
                  <c:v>138.2070707070707</c:v>
                </c:pt>
                <c:pt idx="2820">
                  <c:v>137.62626262626264</c:v>
                </c:pt>
                <c:pt idx="2821">
                  <c:v>138.3080808080808</c:v>
                </c:pt>
                <c:pt idx="2822">
                  <c:v>137.75252525252523</c:v>
                </c:pt>
                <c:pt idx="2823">
                  <c:v>139.21717171717171</c:v>
                </c:pt>
                <c:pt idx="2824">
                  <c:v>138.3080808080808</c:v>
                </c:pt>
                <c:pt idx="2825">
                  <c:v>139.69696969696969</c:v>
                </c:pt>
                <c:pt idx="2826">
                  <c:v>139.44444444444443</c:v>
                </c:pt>
                <c:pt idx="2827">
                  <c:v>140.8080808080808</c:v>
                </c:pt>
                <c:pt idx="2828">
                  <c:v>140.22727272727275</c:v>
                </c:pt>
                <c:pt idx="2829">
                  <c:v>140.40404040404039</c:v>
                </c:pt>
                <c:pt idx="2830">
                  <c:v>140.50505050505052</c:v>
                </c:pt>
                <c:pt idx="2831">
                  <c:v>140.55555555555554</c:v>
                </c:pt>
                <c:pt idx="2832">
                  <c:v>138.9141414141414</c:v>
                </c:pt>
                <c:pt idx="2833">
                  <c:v>139.34343434343435</c:v>
                </c:pt>
                <c:pt idx="2834">
                  <c:v>139.79797979797979</c:v>
                </c:pt>
                <c:pt idx="2835">
                  <c:v>139.31818181818181</c:v>
                </c:pt>
                <c:pt idx="2836">
                  <c:v>138.98989898989896</c:v>
                </c:pt>
                <c:pt idx="2837">
                  <c:v>139.31818181818181</c:v>
                </c:pt>
                <c:pt idx="2838">
                  <c:v>139.44444444444443</c:v>
                </c:pt>
                <c:pt idx="2839">
                  <c:v>137.65151515151516</c:v>
                </c:pt>
                <c:pt idx="2840">
                  <c:v>136.64141414141412</c:v>
                </c:pt>
                <c:pt idx="2841">
                  <c:v>136.16161616161614</c:v>
                </c:pt>
                <c:pt idx="2842">
                  <c:v>135.45454545454544</c:v>
                </c:pt>
                <c:pt idx="2843">
                  <c:v>135.45454545454544</c:v>
                </c:pt>
                <c:pt idx="2844">
                  <c:v>131.94444444444443</c:v>
                </c:pt>
                <c:pt idx="2845">
                  <c:v>132.72727272727275</c:v>
                </c:pt>
                <c:pt idx="2846">
                  <c:v>131.84343434343435</c:v>
                </c:pt>
                <c:pt idx="2847">
                  <c:v>131.18686868686868</c:v>
                </c:pt>
                <c:pt idx="2848">
                  <c:v>132.70202020202021</c:v>
                </c:pt>
                <c:pt idx="2849">
                  <c:v>131.79292929292927</c:v>
                </c:pt>
                <c:pt idx="2850">
                  <c:v>133.45959595959596</c:v>
                </c:pt>
                <c:pt idx="2851">
                  <c:v>136.08585858585857</c:v>
                </c:pt>
                <c:pt idx="2852">
                  <c:v>136.56565656565655</c:v>
                </c:pt>
                <c:pt idx="2853">
                  <c:v>135.22727272727272</c:v>
                </c:pt>
                <c:pt idx="2854">
                  <c:v>135.63131313131314</c:v>
                </c:pt>
                <c:pt idx="2855">
                  <c:v>133.00505050505052</c:v>
                </c:pt>
                <c:pt idx="2856">
                  <c:v>131.94444444444443</c:v>
                </c:pt>
                <c:pt idx="2857">
                  <c:v>133.68686868686868</c:v>
                </c:pt>
                <c:pt idx="2858">
                  <c:v>134.0151515151515</c:v>
                </c:pt>
                <c:pt idx="2859">
                  <c:v>132.07070707070704</c:v>
                </c:pt>
                <c:pt idx="2860">
                  <c:v>131.96969696969697</c:v>
                </c:pt>
                <c:pt idx="2861">
                  <c:v>133.81313131313129</c:v>
                </c:pt>
                <c:pt idx="2862">
                  <c:v>135.47979797979798</c:v>
                </c:pt>
                <c:pt idx="2863">
                  <c:v>136.23737373737376</c:v>
                </c:pt>
                <c:pt idx="2864">
                  <c:v>136.23737373737376</c:v>
                </c:pt>
                <c:pt idx="2865">
                  <c:v>137.6010101010101</c:v>
                </c:pt>
                <c:pt idx="2866">
                  <c:v>137.72727272727272</c:v>
                </c:pt>
                <c:pt idx="2867">
                  <c:v>137.87878787878788</c:v>
                </c:pt>
                <c:pt idx="2868">
                  <c:v>137.29797979797979</c:v>
                </c:pt>
                <c:pt idx="2869">
                  <c:v>137.34848484848484</c:v>
                </c:pt>
                <c:pt idx="2870">
                  <c:v>138.5858585858586</c:v>
                </c:pt>
                <c:pt idx="2871">
                  <c:v>138.81313131313132</c:v>
                </c:pt>
                <c:pt idx="2872">
                  <c:v>137.77777777777777</c:v>
                </c:pt>
                <c:pt idx="2873">
                  <c:v>137.09595959595958</c:v>
                </c:pt>
                <c:pt idx="2874">
                  <c:v>137.92929292929293</c:v>
                </c:pt>
                <c:pt idx="2875">
                  <c:v>136.08585858585857</c:v>
                </c:pt>
                <c:pt idx="2876">
                  <c:v>137.80303030303028</c:v>
                </c:pt>
                <c:pt idx="2877">
                  <c:v>138.96464646464645</c:v>
                </c:pt>
                <c:pt idx="2878">
                  <c:v>138.05555555555554</c:v>
                </c:pt>
                <c:pt idx="2879">
                  <c:v>137.87878787878788</c:v>
                </c:pt>
                <c:pt idx="2880">
                  <c:v>137.87878787878788</c:v>
                </c:pt>
                <c:pt idx="2881">
                  <c:v>135.95959595959596</c:v>
                </c:pt>
                <c:pt idx="2882">
                  <c:v>136.23737373737376</c:v>
                </c:pt>
                <c:pt idx="2883">
                  <c:v>135.35353535353536</c:v>
                </c:pt>
                <c:pt idx="2884">
                  <c:v>133.23232323232321</c:v>
                </c:pt>
                <c:pt idx="2885">
                  <c:v>131.43939393939391</c:v>
                </c:pt>
                <c:pt idx="2886">
                  <c:v>130.75757575757575</c:v>
                </c:pt>
                <c:pt idx="2887">
                  <c:v>131.06060606060606</c:v>
                </c:pt>
                <c:pt idx="2888">
                  <c:v>130.73232323232324</c:v>
                </c:pt>
                <c:pt idx="2889">
                  <c:v>131.5151515151515</c:v>
                </c:pt>
                <c:pt idx="2890">
                  <c:v>133.18181818181819</c:v>
                </c:pt>
                <c:pt idx="2891">
                  <c:v>134.62121212121212</c:v>
                </c:pt>
                <c:pt idx="2892">
                  <c:v>135.60606060606062</c:v>
                </c:pt>
                <c:pt idx="2893">
                  <c:v>133.45959595959596</c:v>
                </c:pt>
                <c:pt idx="2894">
                  <c:v>133.48484848484847</c:v>
                </c:pt>
                <c:pt idx="2895">
                  <c:v>133.73737373737373</c:v>
                </c:pt>
                <c:pt idx="2896">
                  <c:v>134.06565656565655</c:v>
                </c:pt>
                <c:pt idx="2897">
                  <c:v>136.23737373737376</c:v>
                </c:pt>
                <c:pt idx="2898">
                  <c:v>134.64646464646464</c:v>
                </c:pt>
                <c:pt idx="2899">
                  <c:v>132.19696969696969</c:v>
                </c:pt>
                <c:pt idx="2900">
                  <c:v>130.8080808080808</c:v>
                </c:pt>
                <c:pt idx="2901">
                  <c:v>133.58585858585857</c:v>
                </c:pt>
                <c:pt idx="2902">
                  <c:v>134.21717171717171</c:v>
                </c:pt>
                <c:pt idx="2903">
                  <c:v>131.86868686868686</c:v>
                </c:pt>
                <c:pt idx="2904">
                  <c:v>131.16161616161614</c:v>
                </c:pt>
                <c:pt idx="2905">
                  <c:v>131.16161616161614</c:v>
                </c:pt>
                <c:pt idx="2906">
                  <c:v>129.19191919191917</c:v>
                </c:pt>
                <c:pt idx="2907">
                  <c:v>128.33333333333331</c:v>
                </c:pt>
                <c:pt idx="2908">
                  <c:v>125.7070707070707</c:v>
                </c:pt>
                <c:pt idx="2909">
                  <c:v>129.46969696969697</c:v>
                </c:pt>
                <c:pt idx="2910">
                  <c:v>126.59090909090909</c:v>
                </c:pt>
                <c:pt idx="2911">
                  <c:v>123.10606060606059</c:v>
                </c:pt>
                <c:pt idx="2912">
                  <c:v>124.82323232323232</c:v>
                </c:pt>
                <c:pt idx="2913">
                  <c:v>121.69191919191917</c:v>
                </c:pt>
                <c:pt idx="2914">
                  <c:v>116.41414141414141</c:v>
                </c:pt>
                <c:pt idx="2915">
                  <c:v>112.75252525252523</c:v>
                </c:pt>
                <c:pt idx="2916">
                  <c:v>114.97474747474747</c:v>
                </c:pt>
                <c:pt idx="2917">
                  <c:v>121.13636363636363</c:v>
                </c:pt>
                <c:pt idx="2918">
                  <c:v>118.23232323232322</c:v>
                </c:pt>
                <c:pt idx="2919">
                  <c:v>117.67676767676767</c:v>
                </c:pt>
                <c:pt idx="2920">
                  <c:v>119.59595959595958</c:v>
                </c:pt>
                <c:pt idx="2921">
                  <c:v>120.68181818181817</c:v>
                </c:pt>
                <c:pt idx="2922">
                  <c:v>125.22727272727272</c:v>
                </c:pt>
                <c:pt idx="2923">
                  <c:v>126.41414141414143</c:v>
                </c:pt>
                <c:pt idx="2924">
                  <c:v>127.17171717171716</c:v>
                </c:pt>
                <c:pt idx="2925">
                  <c:v>125.98484848484847</c:v>
                </c:pt>
                <c:pt idx="2926">
                  <c:v>127.67676767676768</c:v>
                </c:pt>
                <c:pt idx="2927">
                  <c:v>125.27777777777777</c:v>
                </c:pt>
                <c:pt idx="2928">
                  <c:v>126.26262626262626</c:v>
                </c:pt>
                <c:pt idx="2929">
                  <c:v>126.23737373737373</c:v>
                </c:pt>
                <c:pt idx="2930">
                  <c:v>126.59090909090909</c:v>
                </c:pt>
                <c:pt idx="2931">
                  <c:v>129.59595959595958</c:v>
                </c:pt>
                <c:pt idx="2932">
                  <c:v>129.2929292929293</c:v>
                </c:pt>
                <c:pt idx="2933">
                  <c:v>126.86868686868686</c:v>
                </c:pt>
                <c:pt idx="2934">
                  <c:v>128.15656565656565</c:v>
                </c:pt>
                <c:pt idx="2935">
                  <c:v>128.3080808080808</c:v>
                </c:pt>
                <c:pt idx="2936">
                  <c:v>127.07070707070707</c:v>
                </c:pt>
                <c:pt idx="2937">
                  <c:v>125.58080808080807</c:v>
                </c:pt>
                <c:pt idx="2938">
                  <c:v>126.26262626262626</c:v>
                </c:pt>
                <c:pt idx="2939">
                  <c:v>126.48989898989899</c:v>
                </c:pt>
                <c:pt idx="2940">
                  <c:v>125.3030303030303</c:v>
                </c:pt>
                <c:pt idx="2941">
                  <c:v>124.44444444444444</c:v>
                </c:pt>
                <c:pt idx="2942">
                  <c:v>125.78282828282828</c:v>
                </c:pt>
                <c:pt idx="2943">
                  <c:v>125.22727272727272</c:v>
                </c:pt>
                <c:pt idx="2944">
                  <c:v>125.22727272727272</c:v>
                </c:pt>
                <c:pt idx="2945">
                  <c:v>124.77272727272725</c:v>
                </c:pt>
                <c:pt idx="2946">
                  <c:v>125.22727272727272</c:v>
                </c:pt>
                <c:pt idx="2947">
                  <c:v>126.28787878787877</c:v>
                </c:pt>
                <c:pt idx="2948">
                  <c:v>124.94949494949495</c:v>
                </c:pt>
                <c:pt idx="2949">
                  <c:v>122.97979797979799</c:v>
                </c:pt>
                <c:pt idx="2950">
                  <c:v>122.12121212121212</c:v>
                </c:pt>
                <c:pt idx="2951">
                  <c:v>118.15656565656565</c:v>
                </c:pt>
                <c:pt idx="2952">
                  <c:v>118.76262626262626</c:v>
                </c:pt>
                <c:pt idx="2953">
                  <c:v>120.42929292929291</c:v>
                </c:pt>
                <c:pt idx="2954">
                  <c:v>119.04040404040404</c:v>
                </c:pt>
                <c:pt idx="2955">
                  <c:v>118.43434343434342</c:v>
                </c:pt>
                <c:pt idx="2956">
                  <c:v>119.39393939393939</c:v>
                </c:pt>
                <c:pt idx="2957">
                  <c:v>121.36363636363636</c:v>
                </c:pt>
                <c:pt idx="2958">
                  <c:v>117.75252525252526</c:v>
                </c:pt>
                <c:pt idx="2959">
                  <c:v>116.13636363636364</c:v>
                </c:pt>
                <c:pt idx="2960">
                  <c:v>112.72727272727272</c:v>
                </c:pt>
                <c:pt idx="2961">
                  <c:v>113.86363636363637</c:v>
                </c:pt>
                <c:pt idx="2962">
                  <c:v>113.25757575757575</c:v>
                </c:pt>
                <c:pt idx="2963">
                  <c:v>112.70202020202021</c:v>
                </c:pt>
                <c:pt idx="2964">
                  <c:v>115.75757575757576</c:v>
                </c:pt>
                <c:pt idx="2965">
                  <c:v>116.1111111111111</c:v>
                </c:pt>
                <c:pt idx="2966">
                  <c:v>118.91414141414143</c:v>
                </c:pt>
                <c:pt idx="2967">
                  <c:v>115.45454545454545</c:v>
                </c:pt>
                <c:pt idx="2968">
                  <c:v>116.43939393939394</c:v>
                </c:pt>
                <c:pt idx="2969">
                  <c:v>116.96969696969697</c:v>
                </c:pt>
                <c:pt idx="2970">
                  <c:v>119.52020202020202</c:v>
                </c:pt>
                <c:pt idx="2971">
                  <c:v>119.57070707070707</c:v>
                </c:pt>
                <c:pt idx="2972">
                  <c:v>119.49494949494949</c:v>
                </c:pt>
                <c:pt idx="2973">
                  <c:v>121.1111111111111</c:v>
                </c:pt>
                <c:pt idx="2974">
                  <c:v>122.6010101010101</c:v>
                </c:pt>
                <c:pt idx="2975">
                  <c:v>122.6010101010101</c:v>
                </c:pt>
                <c:pt idx="2976">
                  <c:v>122.24747474747473</c:v>
                </c:pt>
                <c:pt idx="2977">
                  <c:v>120.30303030303028</c:v>
                </c:pt>
                <c:pt idx="2978">
                  <c:v>123.08080808080808</c:v>
                </c:pt>
                <c:pt idx="2979">
                  <c:v>121.4141414141414</c:v>
                </c:pt>
                <c:pt idx="2980">
                  <c:v>121.99494949494949</c:v>
                </c:pt>
                <c:pt idx="2981">
                  <c:v>122.44949494949495</c:v>
                </c:pt>
                <c:pt idx="2982">
                  <c:v>120.58080808080807</c:v>
                </c:pt>
                <c:pt idx="2983">
                  <c:v>114.59595959595961</c:v>
                </c:pt>
                <c:pt idx="2984">
                  <c:v>111.56565656565655</c:v>
                </c:pt>
                <c:pt idx="2985">
                  <c:v>107.82828282828282</c:v>
                </c:pt>
                <c:pt idx="2986">
                  <c:v>106.38888888888889</c:v>
                </c:pt>
                <c:pt idx="2987">
                  <c:v>108.91414141414143</c:v>
                </c:pt>
                <c:pt idx="2988">
                  <c:v>106.33838383838383</c:v>
                </c:pt>
                <c:pt idx="2989">
                  <c:v>106.13636363636363</c:v>
                </c:pt>
                <c:pt idx="2990">
                  <c:v>106.13636363636363</c:v>
                </c:pt>
                <c:pt idx="2991">
                  <c:v>108.10606060606061</c:v>
                </c:pt>
                <c:pt idx="2992">
                  <c:v>107.39898989898991</c:v>
                </c:pt>
                <c:pt idx="2993">
                  <c:v>106.76767676767676</c:v>
                </c:pt>
                <c:pt idx="2994">
                  <c:v>110.50505050505051</c:v>
                </c:pt>
                <c:pt idx="2995">
                  <c:v>110.15151515151513</c:v>
                </c:pt>
                <c:pt idx="2996">
                  <c:v>109.1919191919192</c:v>
                </c:pt>
                <c:pt idx="2997">
                  <c:v>108.58585858585859</c:v>
                </c:pt>
                <c:pt idx="2998">
                  <c:v>107.85353535353535</c:v>
                </c:pt>
                <c:pt idx="2999">
                  <c:v>107.95454545454545</c:v>
                </c:pt>
                <c:pt idx="3000">
                  <c:v>107.95454545454545</c:v>
                </c:pt>
                <c:pt idx="3001">
                  <c:v>104.99999999999999</c:v>
                </c:pt>
                <c:pt idx="3002">
                  <c:v>105.10101010101009</c:v>
                </c:pt>
                <c:pt idx="3003">
                  <c:v>106.64141414141413</c:v>
                </c:pt>
                <c:pt idx="3004">
                  <c:v>106.64141414141413</c:v>
                </c:pt>
                <c:pt idx="3005">
                  <c:v>105.02525252525253</c:v>
                </c:pt>
                <c:pt idx="3006">
                  <c:v>105.02525252525253</c:v>
                </c:pt>
                <c:pt idx="3007">
                  <c:v>104.94949494949495</c:v>
                </c:pt>
                <c:pt idx="3008">
                  <c:v>103.2070707070707</c:v>
                </c:pt>
                <c:pt idx="3009">
                  <c:v>105.20202020202018</c:v>
                </c:pt>
                <c:pt idx="3010">
                  <c:v>105.78282828282828</c:v>
                </c:pt>
                <c:pt idx="3011">
                  <c:v>109.3181818181818</c:v>
                </c:pt>
                <c:pt idx="3012">
                  <c:v>107.97979797979798</c:v>
                </c:pt>
                <c:pt idx="3013">
                  <c:v>109.26767676767678</c:v>
                </c:pt>
                <c:pt idx="3014">
                  <c:v>108.71212121212119</c:v>
                </c:pt>
                <c:pt idx="3015">
                  <c:v>109.77272727272727</c:v>
                </c:pt>
                <c:pt idx="3016">
                  <c:v>108.25757575757575</c:v>
                </c:pt>
                <c:pt idx="3017">
                  <c:v>110.65656565656565</c:v>
                </c:pt>
                <c:pt idx="3018">
                  <c:v>111.28787878787878</c:v>
                </c:pt>
                <c:pt idx="3019">
                  <c:v>112.97979797979798</c:v>
                </c:pt>
                <c:pt idx="3020">
                  <c:v>112.82828282828284</c:v>
                </c:pt>
                <c:pt idx="3021">
                  <c:v>111.16161616161617</c:v>
                </c:pt>
                <c:pt idx="3022">
                  <c:v>112.0959595959596</c:v>
                </c:pt>
                <c:pt idx="3023">
                  <c:v>112.95454545454544</c:v>
                </c:pt>
                <c:pt idx="3024">
                  <c:v>111.96969696969697</c:v>
                </c:pt>
                <c:pt idx="3025">
                  <c:v>112.34848484848486</c:v>
                </c:pt>
                <c:pt idx="3026">
                  <c:v>111.89393939393939</c:v>
                </c:pt>
                <c:pt idx="3027">
                  <c:v>114.24242424242424</c:v>
                </c:pt>
                <c:pt idx="3028">
                  <c:v>114.11616161616161</c:v>
                </c:pt>
                <c:pt idx="3029">
                  <c:v>114.74747474747473</c:v>
                </c:pt>
                <c:pt idx="3030">
                  <c:v>113.7878787878788</c:v>
                </c:pt>
                <c:pt idx="3031">
                  <c:v>113.88888888888889</c:v>
                </c:pt>
                <c:pt idx="3032">
                  <c:v>112.82828282828284</c:v>
                </c:pt>
                <c:pt idx="3033">
                  <c:v>112.37373737373737</c:v>
                </c:pt>
                <c:pt idx="3034">
                  <c:v>110.90909090909091</c:v>
                </c:pt>
                <c:pt idx="3035">
                  <c:v>108.56060606060606</c:v>
                </c:pt>
                <c:pt idx="3036">
                  <c:v>108.48484848484847</c:v>
                </c:pt>
                <c:pt idx="3037">
                  <c:v>108.76262626262626</c:v>
                </c:pt>
                <c:pt idx="3038">
                  <c:v>109.79797979797978</c:v>
                </c:pt>
                <c:pt idx="3039">
                  <c:v>106.56565656565658</c:v>
                </c:pt>
                <c:pt idx="3040">
                  <c:v>106.59090909090909</c:v>
                </c:pt>
                <c:pt idx="3041">
                  <c:v>105.95959595959596</c:v>
                </c:pt>
                <c:pt idx="3042">
                  <c:v>104.97474747474746</c:v>
                </c:pt>
                <c:pt idx="3043">
                  <c:v>103.38383838383838</c:v>
                </c:pt>
                <c:pt idx="3044">
                  <c:v>102.80303030303031</c:v>
                </c:pt>
                <c:pt idx="3045">
                  <c:v>102.80303030303031</c:v>
                </c:pt>
                <c:pt idx="3046">
                  <c:v>103.10606060606059</c:v>
                </c:pt>
                <c:pt idx="3047">
                  <c:v>104.57070707070706</c:v>
                </c:pt>
                <c:pt idx="3048">
                  <c:v>104.24242424242425</c:v>
                </c:pt>
                <c:pt idx="3049">
                  <c:v>107.07070707070707</c:v>
                </c:pt>
                <c:pt idx="3050">
                  <c:v>109.11616161616162</c:v>
                </c:pt>
                <c:pt idx="3051">
                  <c:v>105.37878787878788</c:v>
                </c:pt>
                <c:pt idx="3052">
                  <c:v>105.42929292929293</c:v>
                </c:pt>
                <c:pt idx="3053">
                  <c:v>104.41919191919192</c:v>
                </c:pt>
                <c:pt idx="3054">
                  <c:v>103.58585858585857</c:v>
                </c:pt>
                <c:pt idx="3055">
                  <c:v>103.76262626262627</c:v>
                </c:pt>
                <c:pt idx="3056">
                  <c:v>101.64141414141415</c:v>
                </c:pt>
                <c:pt idx="3057">
                  <c:v>100.35353535353535</c:v>
                </c:pt>
                <c:pt idx="3058">
                  <c:v>99.722222222222229</c:v>
                </c:pt>
                <c:pt idx="3059">
                  <c:v>95.959595959595958</c:v>
                </c:pt>
                <c:pt idx="3060">
                  <c:v>94.520202020202021</c:v>
                </c:pt>
                <c:pt idx="3061">
                  <c:v>94.141414141414131</c:v>
                </c:pt>
                <c:pt idx="3062">
                  <c:v>96.616161616161605</c:v>
                </c:pt>
                <c:pt idx="3063">
                  <c:v>95.479797979797993</c:v>
                </c:pt>
                <c:pt idx="3064">
                  <c:v>95.353535353535349</c:v>
                </c:pt>
                <c:pt idx="3065">
                  <c:v>97.474747474747474</c:v>
                </c:pt>
                <c:pt idx="3066">
                  <c:v>101.91919191919192</c:v>
                </c:pt>
                <c:pt idx="3067">
                  <c:v>100.50505050505049</c:v>
                </c:pt>
                <c:pt idx="3068">
                  <c:v>98.282828282828277</c:v>
                </c:pt>
                <c:pt idx="3069">
                  <c:v>96.515151515151516</c:v>
                </c:pt>
                <c:pt idx="3070">
                  <c:v>96.060606060606062</c:v>
                </c:pt>
                <c:pt idx="3071">
                  <c:v>94.898989898989896</c:v>
                </c:pt>
                <c:pt idx="3072">
                  <c:v>94.797979797979792</c:v>
                </c:pt>
                <c:pt idx="3073">
                  <c:v>97.398989898989896</c:v>
                </c:pt>
                <c:pt idx="3074">
                  <c:v>95.934343434343432</c:v>
                </c:pt>
                <c:pt idx="3075">
                  <c:v>98.964646464646449</c:v>
                </c:pt>
                <c:pt idx="3076">
                  <c:v>100.32828282828281</c:v>
                </c:pt>
                <c:pt idx="3077">
                  <c:v>98.661616161616166</c:v>
                </c:pt>
                <c:pt idx="3078">
                  <c:v>98.409090909090907</c:v>
                </c:pt>
                <c:pt idx="3079">
                  <c:v>100.10101010101009</c:v>
                </c:pt>
                <c:pt idx="3080">
                  <c:v>100.93434343434342</c:v>
                </c:pt>
                <c:pt idx="3081">
                  <c:v>103.23232323232322</c:v>
                </c:pt>
                <c:pt idx="3082">
                  <c:v>104.24242424242425</c:v>
                </c:pt>
                <c:pt idx="3083">
                  <c:v>103.40909090909092</c:v>
                </c:pt>
                <c:pt idx="3084">
                  <c:v>104.46969696969697</c:v>
                </c:pt>
                <c:pt idx="3085">
                  <c:v>103.25757575757575</c:v>
                </c:pt>
                <c:pt idx="3086">
                  <c:v>104.09090909090908</c:v>
                </c:pt>
                <c:pt idx="3087">
                  <c:v>102.14646464646464</c:v>
                </c:pt>
                <c:pt idx="3088">
                  <c:v>101.08585858585859</c:v>
                </c:pt>
                <c:pt idx="3089">
                  <c:v>105.73232323232322</c:v>
                </c:pt>
                <c:pt idx="3090">
                  <c:v>106.16161616161615</c:v>
                </c:pt>
                <c:pt idx="3091">
                  <c:v>107.34848484848484</c:v>
                </c:pt>
                <c:pt idx="3092">
                  <c:v>105.88383838383837</c:v>
                </c:pt>
                <c:pt idx="3093">
                  <c:v>111.69191919191918</c:v>
                </c:pt>
                <c:pt idx="3094">
                  <c:v>113.86363636363637</c:v>
                </c:pt>
                <c:pt idx="3095">
                  <c:v>112.44949494949495</c:v>
                </c:pt>
                <c:pt idx="3096">
                  <c:v>113.15656565656566</c:v>
                </c:pt>
                <c:pt idx="3097">
                  <c:v>113.10606060606061</c:v>
                </c:pt>
                <c:pt idx="3098">
                  <c:v>113.05555555555556</c:v>
                </c:pt>
                <c:pt idx="3099">
                  <c:v>113.30808080808079</c:v>
                </c:pt>
                <c:pt idx="3100">
                  <c:v>112.65151515151514</c:v>
                </c:pt>
                <c:pt idx="3101">
                  <c:v>114.34343434343435</c:v>
                </c:pt>
                <c:pt idx="3102">
                  <c:v>115.55555555555554</c:v>
                </c:pt>
                <c:pt idx="3103">
                  <c:v>115.55555555555554</c:v>
                </c:pt>
                <c:pt idx="3104">
                  <c:v>116.28787878787878</c:v>
                </c:pt>
                <c:pt idx="3105">
                  <c:v>114.64646464646464</c:v>
                </c:pt>
                <c:pt idx="3106">
                  <c:v>114.79797979797979</c:v>
                </c:pt>
                <c:pt idx="3107">
                  <c:v>117.14646464646465</c:v>
                </c:pt>
                <c:pt idx="3108">
                  <c:v>118.43434343434342</c:v>
                </c:pt>
                <c:pt idx="3109">
                  <c:v>118.40909090909091</c:v>
                </c:pt>
                <c:pt idx="3110">
                  <c:v>117.34848484848483</c:v>
                </c:pt>
                <c:pt idx="3111">
                  <c:v>116.48989898989899</c:v>
                </c:pt>
                <c:pt idx="3112">
                  <c:v>116.41414141414141</c:v>
                </c:pt>
                <c:pt idx="3113">
                  <c:v>116.66666666666667</c:v>
                </c:pt>
                <c:pt idx="3114">
                  <c:v>116.8181818181818</c:v>
                </c:pt>
                <c:pt idx="3115">
                  <c:v>117.04545454545455</c:v>
                </c:pt>
                <c:pt idx="3116">
                  <c:v>118.40909090909091</c:v>
                </c:pt>
                <c:pt idx="3117">
                  <c:v>118.33333333333333</c:v>
                </c:pt>
                <c:pt idx="3118">
                  <c:v>115.17676767676768</c:v>
                </c:pt>
                <c:pt idx="3119">
                  <c:v>114.01515151515152</c:v>
                </c:pt>
                <c:pt idx="3120">
                  <c:v>113.81313131313131</c:v>
                </c:pt>
                <c:pt idx="3121">
                  <c:v>113.98989898989899</c:v>
                </c:pt>
                <c:pt idx="3122">
                  <c:v>115.4040404040404</c:v>
                </c:pt>
                <c:pt idx="3123">
                  <c:v>114.36868686868686</c:v>
                </c:pt>
                <c:pt idx="3124">
                  <c:v>114.8989898989899</c:v>
                </c:pt>
                <c:pt idx="3125">
                  <c:v>114.8989898989899</c:v>
                </c:pt>
                <c:pt idx="3126">
                  <c:v>115.12626262626262</c:v>
                </c:pt>
                <c:pt idx="3127">
                  <c:v>113.93939393939392</c:v>
                </c:pt>
                <c:pt idx="3128">
                  <c:v>115.68181818181817</c:v>
                </c:pt>
                <c:pt idx="3129">
                  <c:v>114.36868686868686</c:v>
                </c:pt>
                <c:pt idx="3130">
                  <c:v>114.36868686868686</c:v>
                </c:pt>
                <c:pt idx="3131">
                  <c:v>116.06060606060606</c:v>
                </c:pt>
                <c:pt idx="3132">
                  <c:v>118.28282828282828</c:v>
                </c:pt>
                <c:pt idx="3133">
                  <c:v>117.34848484848483</c:v>
                </c:pt>
                <c:pt idx="3134">
                  <c:v>120.37878787878789</c:v>
                </c:pt>
                <c:pt idx="3135">
                  <c:v>121.26262626262627</c:v>
                </c:pt>
                <c:pt idx="3136">
                  <c:v>121.69191919191917</c:v>
                </c:pt>
                <c:pt idx="3137">
                  <c:v>122.6010101010101</c:v>
                </c:pt>
                <c:pt idx="3138">
                  <c:v>123.7121212121212</c:v>
                </c:pt>
                <c:pt idx="3139">
                  <c:v>124.46969696969697</c:v>
                </c:pt>
                <c:pt idx="3140">
                  <c:v>124.46969696969697</c:v>
                </c:pt>
                <c:pt idx="3141">
                  <c:v>124.82323232323232</c:v>
                </c:pt>
                <c:pt idx="3142">
                  <c:v>124.34343434343434</c:v>
                </c:pt>
                <c:pt idx="3143">
                  <c:v>123.81313131313132</c:v>
                </c:pt>
                <c:pt idx="3144">
                  <c:v>124.84848484848483</c:v>
                </c:pt>
                <c:pt idx="3145">
                  <c:v>125.35353535353535</c:v>
                </c:pt>
                <c:pt idx="3146">
                  <c:v>125.15151515151514</c:v>
                </c:pt>
                <c:pt idx="3147">
                  <c:v>125.50505050505049</c:v>
                </c:pt>
                <c:pt idx="3148">
                  <c:v>125.68181818181819</c:v>
                </c:pt>
                <c:pt idx="3149">
                  <c:v>125.1262626262626</c:v>
                </c:pt>
                <c:pt idx="3150">
                  <c:v>124.5959595959596</c:v>
                </c:pt>
                <c:pt idx="3151">
                  <c:v>125.25252525252526</c:v>
                </c:pt>
                <c:pt idx="3152">
                  <c:v>126.56565656565655</c:v>
                </c:pt>
                <c:pt idx="3153">
                  <c:v>126.79292929292929</c:v>
                </c:pt>
                <c:pt idx="3154">
                  <c:v>125.73232323232321</c:v>
                </c:pt>
                <c:pt idx="3155">
                  <c:v>124.21717171717171</c:v>
                </c:pt>
                <c:pt idx="3156">
                  <c:v>125.17676767676767</c:v>
                </c:pt>
                <c:pt idx="3157">
                  <c:v>124.67171717171716</c:v>
                </c:pt>
                <c:pt idx="3158">
                  <c:v>124.87373737373737</c:v>
                </c:pt>
                <c:pt idx="3159">
                  <c:v>124.11616161616162</c:v>
                </c:pt>
                <c:pt idx="3160">
                  <c:v>125.63131313131312</c:v>
                </c:pt>
                <c:pt idx="3161">
                  <c:v>126.2121212121212</c:v>
                </c:pt>
                <c:pt idx="3162">
                  <c:v>126.08585858585859</c:v>
                </c:pt>
                <c:pt idx="3163">
                  <c:v>125.22727272727272</c:v>
                </c:pt>
                <c:pt idx="3164">
                  <c:v>126.010101010101</c:v>
                </c:pt>
                <c:pt idx="3165">
                  <c:v>126.010101010101</c:v>
                </c:pt>
                <c:pt idx="3166">
                  <c:v>124.5959595959596</c:v>
                </c:pt>
                <c:pt idx="3167">
                  <c:v>123.83838383838383</c:v>
                </c:pt>
                <c:pt idx="3168">
                  <c:v>124.49494949494948</c:v>
                </c:pt>
                <c:pt idx="3169">
                  <c:v>122.29797979797978</c:v>
                </c:pt>
                <c:pt idx="3170">
                  <c:v>123.91414141414141</c:v>
                </c:pt>
                <c:pt idx="3171">
                  <c:v>122.75252525252525</c:v>
                </c:pt>
                <c:pt idx="3172">
                  <c:v>123.61111111111111</c:v>
                </c:pt>
                <c:pt idx="3173">
                  <c:v>123.81313131313132</c:v>
                </c:pt>
                <c:pt idx="3174">
                  <c:v>125.35353535353535</c:v>
                </c:pt>
                <c:pt idx="3175">
                  <c:v>125.17676767676767</c:v>
                </c:pt>
                <c:pt idx="3176">
                  <c:v>122.3989898989899</c:v>
                </c:pt>
                <c:pt idx="3177">
                  <c:v>122.85353535353534</c:v>
                </c:pt>
                <c:pt idx="3178">
                  <c:v>121.81818181818183</c:v>
                </c:pt>
                <c:pt idx="3179">
                  <c:v>120.85858585858584</c:v>
                </c:pt>
                <c:pt idx="3180">
                  <c:v>120.02525252525254</c:v>
                </c:pt>
                <c:pt idx="3181">
                  <c:v>122.19696969696969</c:v>
                </c:pt>
                <c:pt idx="3182">
                  <c:v>117.67676767676767</c:v>
                </c:pt>
                <c:pt idx="3183">
                  <c:v>119.57070707070707</c:v>
                </c:pt>
                <c:pt idx="3184">
                  <c:v>117.72727272727272</c:v>
                </c:pt>
                <c:pt idx="3185">
                  <c:v>120</c:v>
                </c:pt>
                <c:pt idx="3186">
                  <c:v>122.24747474747473</c:v>
                </c:pt>
                <c:pt idx="3187">
                  <c:v>121.71717171717171</c:v>
                </c:pt>
                <c:pt idx="3188">
                  <c:v>121.66666666666666</c:v>
                </c:pt>
                <c:pt idx="3189">
                  <c:v>120.83333333333333</c:v>
                </c:pt>
                <c:pt idx="3190">
                  <c:v>122.37373737373738</c:v>
                </c:pt>
                <c:pt idx="3191">
                  <c:v>122.29797979797978</c:v>
                </c:pt>
                <c:pt idx="3192">
                  <c:v>124.16666666666667</c:v>
                </c:pt>
                <c:pt idx="3193">
                  <c:v>126.03535353535351</c:v>
                </c:pt>
                <c:pt idx="3194">
                  <c:v>126.31313131313131</c:v>
                </c:pt>
                <c:pt idx="3195">
                  <c:v>127.32323232323233</c:v>
                </c:pt>
                <c:pt idx="3196">
                  <c:v>127.42424242424242</c:v>
                </c:pt>
                <c:pt idx="3197">
                  <c:v>126.99494949494949</c:v>
                </c:pt>
                <c:pt idx="3198">
                  <c:v>127.92929292929291</c:v>
                </c:pt>
                <c:pt idx="3199">
                  <c:v>127.92929292929291</c:v>
                </c:pt>
                <c:pt idx="3200">
                  <c:v>127.9040404040404</c:v>
                </c:pt>
                <c:pt idx="3201">
                  <c:v>128.23232323232324</c:v>
                </c:pt>
                <c:pt idx="3202">
                  <c:v>129.34343434343432</c:v>
                </c:pt>
                <c:pt idx="3203">
                  <c:v>131.23737373737373</c:v>
                </c:pt>
                <c:pt idx="3204">
                  <c:v>130.75757575757575</c:v>
                </c:pt>
                <c:pt idx="3205">
                  <c:v>130.30303030303031</c:v>
                </c:pt>
                <c:pt idx="3206">
                  <c:v>131.01010101010101</c:v>
                </c:pt>
                <c:pt idx="3207">
                  <c:v>130.85858585858585</c:v>
                </c:pt>
                <c:pt idx="3208">
                  <c:v>130.7070707070707</c:v>
                </c:pt>
                <c:pt idx="3209">
                  <c:v>131.61616161616161</c:v>
                </c:pt>
                <c:pt idx="3210">
                  <c:v>132.12121212121212</c:v>
                </c:pt>
                <c:pt idx="3211">
                  <c:v>130.17676767676767</c:v>
                </c:pt>
                <c:pt idx="3212">
                  <c:v>130.1010101010101</c:v>
                </c:pt>
                <c:pt idx="3213">
                  <c:v>131.5151515151515</c:v>
                </c:pt>
                <c:pt idx="3214">
                  <c:v>131.69191919191917</c:v>
                </c:pt>
                <c:pt idx="3215">
                  <c:v>131.5151515151515</c:v>
                </c:pt>
                <c:pt idx="3216">
                  <c:v>130.07575757575756</c:v>
                </c:pt>
                <c:pt idx="3217">
                  <c:v>130.50505050505049</c:v>
                </c:pt>
                <c:pt idx="3218">
                  <c:v>129.97474747474746</c:v>
                </c:pt>
                <c:pt idx="3219">
                  <c:v>131.79292929292927</c:v>
                </c:pt>
                <c:pt idx="3220">
                  <c:v>131.86868686868686</c:v>
                </c:pt>
                <c:pt idx="3221">
                  <c:v>130.83333333333334</c:v>
                </c:pt>
                <c:pt idx="3222">
                  <c:v>130.65656565656565</c:v>
                </c:pt>
                <c:pt idx="3223">
                  <c:v>130.15151515151516</c:v>
                </c:pt>
                <c:pt idx="3224">
                  <c:v>129.82323232323233</c:v>
                </c:pt>
                <c:pt idx="3225">
                  <c:v>130.58080808080808</c:v>
                </c:pt>
                <c:pt idx="3226">
                  <c:v>129.36868686868686</c:v>
                </c:pt>
                <c:pt idx="3227">
                  <c:v>129.84848484848484</c:v>
                </c:pt>
                <c:pt idx="3228">
                  <c:v>129.74747474747474</c:v>
                </c:pt>
                <c:pt idx="3229">
                  <c:v>130.65656565656565</c:v>
                </c:pt>
                <c:pt idx="3230">
                  <c:v>130.47979797979798</c:v>
                </c:pt>
                <c:pt idx="3231">
                  <c:v>128.51010101010101</c:v>
                </c:pt>
                <c:pt idx="3232">
                  <c:v>126.51515151515152</c:v>
                </c:pt>
                <c:pt idx="3233">
                  <c:v>126.28787878787877</c:v>
                </c:pt>
                <c:pt idx="3234">
                  <c:v>127.62626262626262</c:v>
                </c:pt>
                <c:pt idx="3235">
                  <c:v>127.62626262626262</c:v>
                </c:pt>
                <c:pt idx="3236">
                  <c:v>126.26262626262626</c:v>
                </c:pt>
                <c:pt idx="3237">
                  <c:v>124.84848484848483</c:v>
                </c:pt>
                <c:pt idx="3238">
                  <c:v>126.36363636363637</c:v>
                </c:pt>
                <c:pt idx="3239">
                  <c:v>127.85353535353536</c:v>
                </c:pt>
                <c:pt idx="3240">
                  <c:v>126.84343434343432</c:v>
                </c:pt>
                <c:pt idx="3241">
                  <c:v>127.49999999999999</c:v>
                </c:pt>
                <c:pt idx="3242">
                  <c:v>124.0151515151515</c:v>
                </c:pt>
                <c:pt idx="3243">
                  <c:v>125.42929292929293</c:v>
                </c:pt>
                <c:pt idx="3244">
                  <c:v>124.87373737373737</c:v>
                </c:pt>
                <c:pt idx="3245">
                  <c:v>125.22727272727272</c:v>
                </c:pt>
                <c:pt idx="3246">
                  <c:v>126.2121212121212</c:v>
                </c:pt>
                <c:pt idx="3247">
                  <c:v>126.76767676767678</c:v>
                </c:pt>
                <c:pt idx="3248">
                  <c:v>128.43434343434345</c:v>
                </c:pt>
                <c:pt idx="3249">
                  <c:v>128.33333333333331</c:v>
                </c:pt>
                <c:pt idx="3250">
                  <c:v>128.33333333333331</c:v>
                </c:pt>
                <c:pt idx="3251">
                  <c:v>126.6919191919192</c:v>
                </c:pt>
                <c:pt idx="3252">
                  <c:v>126.59090909090909</c:v>
                </c:pt>
                <c:pt idx="3253">
                  <c:v>126.08585858585859</c:v>
                </c:pt>
                <c:pt idx="3254">
                  <c:v>124.54545454545453</c:v>
                </c:pt>
                <c:pt idx="3255">
                  <c:v>124.6969696969697</c:v>
                </c:pt>
                <c:pt idx="3256">
                  <c:v>126.06060606060605</c:v>
                </c:pt>
                <c:pt idx="3257">
                  <c:v>125.83333333333333</c:v>
                </c:pt>
                <c:pt idx="3258">
                  <c:v>125.63131313131312</c:v>
                </c:pt>
                <c:pt idx="3259">
                  <c:v>127.62626262626262</c:v>
                </c:pt>
                <c:pt idx="3260">
                  <c:v>127.19696969696967</c:v>
                </c:pt>
                <c:pt idx="3261">
                  <c:v>127.19696969696967</c:v>
                </c:pt>
                <c:pt idx="3262">
                  <c:v>125.47979797979798</c:v>
                </c:pt>
                <c:pt idx="3263">
                  <c:v>123.15656565656565</c:v>
                </c:pt>
                <c:pt idx="3264">
                  <c:v>123.88888888888889</c:v>
                </c:pt>
                <c:pt idx="3265">
                  <c:v>124.74747474747474</c:v>
                </c:pt>
                <c:pt idx="3266">
                  <c:v>125.90909090909091</c:v>
                </c:pt>
                <c:pt idx="3267">
                  <c:v>128.73737373737373</c:v>
                </c:pt>
                <c:pt idx="3268">
                  <c:v>130.7070707070707</c:v>
                </c:pt>
                <c:pt idx="3269">
                  <c:v>130.27777777777777</c:v>
                </c:pt>
                <c:pt idx="3270">
                  <c:v>130.12626262626264</c:v>
                </c:pt>
                <c:pt idx="3271">
                  <c:v>130.75757575757575</c:v>
                </c:pt>
                <c:pt idx="3272">
                  <c:v>130.68181818181819</c:v>
                </c:pt>
                <c:pt idx="3273">
                  <c:v>130.27777777777777</c:v>
                </c:pt>
                <c:pt idx="3274">
                  <c:v>130.78282828282829</c:v>
                </c:pt>
                <c:pt idx="3275">
                  <c:v>130.1010101010101</c:v>
                </c:pt>
                <c:pt idx="3276">
                  <c:v>130.32828282828282</c:v>
                </c:pt>
                <c:pt idx="3277">
                  <c:v>130.50505050505049</c:v>
                </c:pt>
                <c:pt idx="3278">
                  <c:v>129.94949494949495</c:v>
                </c:pt>
                <c:pt idx="3279">
                  <c:v>131.01010101010101</c:v>
                </c:pt>
                <c:pt idx="3280">
                  <c:v>130.8080808080808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01F-496E-A07E-43480A610DE1}"/>
            </c:ext>
          </c:extLst>
        </c:ser>
        <c:ser>
          <c:idx val="4"/>
          <c:order val="4"/>
          <c:tx>
            <c:strRef>
              <c:f>'[미국과 미국외.xlsx]Sheet4'!$M$1</c:f>
              <c:strCache>
                <c:ptCount val="1"/>
                <c:pt idx="0">
                  <c:v> 남미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'[미국과 미국외.xlsx]Sheet4'!$H$2:$H$6153</c:f>
              <c:numCache>
                <c:formatCode>m/d/yyyy</c:formatCode>
                <c:ptCount val="6152"/>
                <c:pt idx="0">
                  <c:v>40546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  <c:pt idx="260">
                  <c:v>40910</c:v>
                </c:pt>
                <c:pt idx="261">
                  <c:v>40911</c:v>
                </c:pt>
                <c:pt idx="262">
                  <c:v>40912</c:v>
                </c:pt>
                <c:pt idx="263">
                  <c:v>40913</c:v>
                </c:pt>
                <c:pt idx="264">
                  <c:v>40914</c:v>
                </c:pt>
                <c:pt idx="265">
                  <c:v>40917</c:v>
                </c:pt>
                <c:pt idx="266">
                  <c:v>40918</c:v>
                </c:pt>
                <c:pt idx="267">
                  <c:v>40919</c:v>
                </c:pt>
                <c:pt idx="268">
                  <c:v>40920</c:v>
                </c:pt>
                <c:pt idx="269">
                  <c:v>40921</c:v>
                </c:pt>
                <c:pt idx="270">
                  <c:v>40924</c:v>
                </c:pt>
                <c:pt idx="271">
                  <c:v>40925</c:v>
                </c:pt>
                <c:pt idx="272">
                  <c:v>40926</c:v>
                </c:pt>
                <c:pt idx="273">
                  <c:v>40927</c:v>
                </c:pt>
                <c:pt idx="274">
                  <c:v>40928</c:v>
                </c:pt>
                <c:pt idx="275">
                  <c:v>40931</c:v>
                </c:pt>
                <c:pt idx="276">
                  <c:v>40932</c:v>
                </c:pt>
                <c:pt idx="277">
                  <c:v>40933</c:v>
                </c:pt>
                <c:pt idx="278">
                  <c:v>40934</c:v>
                </c:pt>
                <c:pt idx="279">
                  <c:v>40935</c:v>
                </c:pt>
                <c:pt idx="280">
                  <c:v>40938</c:v>
                </c:pt>
                <c:pt idx="281">
                  <c:v>40939</c:v>
                </c:pt>
                <c:pt idx="282">
                  <c:v>40940</c:v>
                </c:pt>
                <c:pt idx="283">
                  <c:v>40941</c:v>
                </c:pt>
                <c:pt idx="284">
                  <c:v>40942</c:v>
                </c:pt>
                <c:pt idx="285">
                  <c:v>40945</c:v>
                </c:pt>
                <c:pt idx="286">
                  <c:v>40946</c:v>
                </c:pt>
                <c:pt idx="287">
                  <c:v>40947</c:v>
                </c:pt>
                <c:pt idx="288">
                  <c:v>40948</c:v>
                </c:pt>
                <c:pt idx="289">
                  <c:v>40949</c:v>
                </c:pt>
                <c:pt idx="290">
                  <c:v>40952</c:v>
                </c:pt>
                <c:pt idx="291">
                  <c:v>40953</c:v>
                </c:pt>
                <c:pt idx="292">
                  <c:v>40954</c:v>
                </c:pt>
                <c:pt idx="293">
                  <c:v>40955</c:v>
                </c:pt>
                <c:pt idx="294">
                  <c:v>40956</c:v>
                </c:pt>
                <c:pt idx="295">
                  <c:v>40959</c:v>
                </c:pt>
                <c:pt idx="296">
                  <c:v>40960</c:v>
                </c:pt>
                <c:pt idx="297">
                  <c:v>40961</c:v>
                </c:pt>
                <c:pt idx="298">
                  <c:v>40962</c:v>
                </c:pt>
                <c:pt idx="299">
                  <c:v>40963</c:v>
                </c:pt>
                <c:pt idx="300">
                  <c:v>40966</c:v>
                </c:pt>
                <c:pt idx="301">
                  <c:v>40967</c:v>
                </c:pt>
                <c:pt idx="302">
                  <c:v>40968</c:v>
                </c:pt>
                <c:pt idx="303">
                  <c:v>40969</c:v>
                </c:pt>
                <c:pt idx="304">
                  <c:v>40970</c:v>
                </c:pt>
                <c:pt idx="305">
                  <c:v>40973</c:v>
                </c:pt>
                <c:pt idx="306">
                  <c:v>40974</c:v>
                </c:pt>
                <c:pt idx="307">
                  <c:v>40975</c:v>
                </c:pt>
                <c:pt idx="308">
                  <c:v>40976</c:v>
                </c:pt>
                <c:pt idx="309">
                  <c:v>40977</c:v>
                </c:pt>
                <c:pt idx="310">
                  <c:v>40980</c:v>
                </c:pt>
                <c:pt idx="311">
                  <c:v>40981</c:v>
                </c:pt>
                <c:pt idx="312">
                  <c:v>40982</c:v>
                </c:pt>
                <c:pt idx="313">
                  <c:v>40983</c:v>
                </c:pt>
                <c:pt idx="314">
                  <c:v>40984</c:v>
                </c:pt>
                <c:pt idx="315">
                  <c:v>40987</c:v>
                </c:pt>
                <c:pt idx="316">
                  <c:v>40988</c:v>
                </c:pt>
                <c:pt idx="317">
                  <c:v>40989</c:v>
                </c:pt>
                <c:pt idx="318">
                  <c:v>40990</c:v>
                </c:pt>
                <c:pt idx="319">
                  <c:v>40991</c:v>
                </c:pt>
                <c:pt idx="320">
                  <c:v>40994</c:v>
                </c:pt>
                <c:pt idx="321">
                  <c:v>40995</c:v>
                </c:pt>
                <c:pt idx="322">
                  <c:v>40996</c:v>
                </c:pt>
                <c:pt idx="323">
                  <c:v>40997</c:v>
                </c:pt>
                <c:pt idx="324">
                  <c:v>40998</c:v>
                </c:pt>
                <c:pt idx="325">
                  <c:v>41001</c:v>
                </c:pt>
                <c:pt idx="326">
                  <c:v>41002</c:v>
                </c:pt>
                <c:pt idx="327">
                  <c:v>41003</c:v>
                </c:pt>
                <c:pt idx="328">
                  <c:v>41004</c:v>
                </c:pt>
                <c:pt idx="329">
                  <c:v>41005</c:v>
                </c:pt>
                <c:pt idx="330">
                  <c:v>41008</c:v>
                </c:pt>
                <c:pt idx="331">
                  <c:v>41009</c:v>
                </c:pt>
                <c:pt idx="332">
                  <c:v>41010</c:v>
                </c:pt>
                <c:pt idx="333">
                  <c:v>41011</c:v>
                </c:pt>
                <c:pt idx="334">
                  <c:v>41012</c:v>
                </c:pt>
                <c:pt idx="335">
                  <c:v>41015</c:v>
                </c:pt>
                <c:pt idx="336">
                  <c:v>41016</c:v>
                </c:pt>
                <c:pt idx="337">
                  <c:v>41017</c:v>
                </c:pt>
                <c:pt idx="338">
                  <c:v>41018</c:v>
                </c:pt>
                <c:pt idx="339">
                  <c:v>41019</c:v>
                </c:pt>
                <c:pt idx="340">
                  <c:v>41022</c:v>
                </c:pt>
                <c:pt idx="341">
                  <c:v>41023</c:v>
                </c:pt>
                <c:pt idx="342">
                  <c:v>41024</c:v>
                </c:pt>
                <c:pt idx="343">
                  <c:v>41025</c:v>
                </c:pt>
                <c:pt idx="344">
                  <c:v>41026</c:v>
                </c:pt>
                <c:pt idx="345">
                  <c:v>41029</c:v>
                </c:pt>
                <c:pt idx="346">
                  <c:v>41030</c:v>
                </c:pt>
                <c:pt idx="347">
                  <c:v>41031</c:v>
                </c:pt>
                <c:pt idx="348">
                  <c:v>41032</c:v>
                </c:pt>
                <c:pt idx="349">
                  <c:v>41033</c:v>
                </c:pt>
                <c:pt idx="350">
                  <c:v>41036</c:v>
                </c:pt>
                <c:pt idx="351">
                  <c:v>41037</c:v>
                </c:pt>
                <c:pt idx="352">
                  <c:v>41038</c:v>
                </c:pt>
                <c:pt idx="353">
                  <c:v>41039</c:v>
                </c:pt>
                <c:pt idx="354">
                  <c:v>41040</c:v>
                </c:pt>
                <c:pt idx="355">
                  <c:v>41043</c:v>
                </c:pt>
                <c:pt idx="356">
                  <c:v>41044</c:v>
                </c:pt>
                <c:pt idx="357">
                  <c:v>41045</c:v>
                </c:pt>
                <c:pt idx="358">
                  <c:v>41046</c:v>
                </c:pt>
                <c:pt idx="359">
                  <c:v>41047</c:v>
                </c:pt>
                <c:pt idx="360">
                  <c:v>41050</c:v>
                </c:pt>
                <c:pt idx="361">
                  <c:v>41051</c:v>
                </c:pt>
                <c:pt idx="362">
                  <c:v>41052</c:v>
                </c:pt>
                <c:pt idx="363">
                  <c:v>41053</c:v>
                </c:pt>
                <c:pt idx="364">
                  <c:v>41054</c:v>
                </c:pt>
                <c:pt idx="365">
                  <c:v>41057</c:v>
                </c:pt>
                <c:pt idx="366">
                  <c:v>41058</c:v>
                </c:pt>
                <c:pt idx="367">
                  <c:v>41059</c:v>
                </c:pt>
                <c:pt idx="368">
                  <c:v>41060</c:v>
                </c:pt>
                <c:pt idx="369">
                  <c:v>41061</c:v>
                </c:pt>
                <c:pt idx="370">
                  <c:v>41064</c:v>
                </c:pt>
                <c:pt idx="371">
                  <c:v>41065</c:v>
                </c:pt>
                <c:pt idx="372">
                  <c:v>41066</c:v>
                </c:pt>
                <c:pt idx="373">
                  <c:v>41067</c:v>
                </c:pt>
                <c:pt idx="374">
                  <c:v>41068</c:v>
                </c:pt>
                <c:pt idx="375">
                  <c:v>41071</c:v>
                </c:pt>
                <c:pt idx="376">
                  <c:v>41072</c:v>
                </c:pt>
                <c:pt idx="377">
                  <c:v>41073</c:v>
                </c:pt>
                <c:pt idx="378">
                  <c:v>41074</c:v>
                </c:pt>
                <c:pt idx="379">
                  <c:v>41075</c:v>
                </c:pt>
                <c:pt idx="380">
                  <c:v>41078</c:v>
                </c:pt>
                <c:pt idx="381">
                  <c:v>41079</c:v>
                </c:pt>
                <c:pt idx="382">
                  <c:v>41080</c:v>
                </c:pt>
                <c:pt idx="383">
                  <c:v>41081</c:v>
                </c:pt>
                <c:pt idx="384">
                  <c:v>41082</c:v>
                </c:pt>
                <c:pt idx="385">
                  <c:v>41085</c:v>
                </c:pt>
                <c:pt idx="386">
                  <c:v>41086</c:v>
                </c:pt>
                <c:pt idx="387">
                  <c:v>41087</c:v>
                </c:pt>
                <c:pt idx="388">
                  <c:v>41088</c:v>
                </c:pt>
                <c:pt idx="389">
                  <c:v>41089</c:v>
                </c:pt>
                <c:pt idx="390">
                  <c:v>41092</c:v>
                </c:pt>
                <c:pt idx="391">
                  <c:v>41093</c:v>
                </c:pt>
                <c:pt idx="392">
                  <c:v>41094</c:v>
                </c:pt>
                <c:pt idx="393">
                  <c:v>41095</c:v>
                </c:pt>
                <c:pt idx="394">
                  <c:v>41096</c:v>
                </c:pt>
                <c:pt idx="395">
                  <c:v>41099</c:v>
                </c:pt>
                <c:pt idx="396">
                  <c:v>41100</c:v>
                </c:pt>
                <c:pt idx="397">
                  <c:v>41101</c:v>
                </c:pt>
                <c:pt idx="398">
                  <c:v>41102</c:v>
                </c:pt>
                <c:pt idx="399">
                  <c:v>41103</c:v>
                </c:pt>
                <c:pt idx="400">
                  <c:v>41106</c:v>
                </c:pt>
                <c:pt idx="401">
                  <c:v>41107</c:v>
                </c:pt>
                <c:pt idx="402">
                  <c:v>41108</c:v>
                </c:pt>
                <c:pt idx="403">
                  <c:v>41109</c:v>
                </c:pt>
                <c:pt idx="404">
                  <c:v>41110</c:v>
                </c:pt>
                <c:pt idx="405">
                  <c:v>41113</c:v>
                </c:pt>
                <c:pt idx="406">
                  <c:v>41114</c:v>
                </c:pt>
                <c:pt idx="407">
                  <c:v>41115</c:v>
                </c:pt>
                <c:pt idx="408">
                  <c:v>41116</c:v>
                </c:pt>
                <c:pt idx="409">
                  <c:v>41117</c:v>
                </c:pt>
                <c:pt idx="410">
                  <c:v>41120</c:v>
                </c:pt>
                <c:pt idx="411">
                  <c:v>41121</c:v>
                </c:pt>
                <c:pt idx="412">
                  <c:v>41122</c:v>
                </c:pt>
                <c:pt idx="413">
                  <c:v>41123</c:v>
                </c:pt>
                <c:pt idx="414">
                  <c:v>41124</c:v>
                </c:pt>
                <c:pt idx="415">
                  <c:v>41127</c:v>
                </c:pt>
                <c:pt idx="416">
                  <c:v>41128</c:v>
                </c:pt>
                <c:pt idx="417">
                  <c:v>41129</c:v>
                </c:pt>
                <c:pt idx="418">
                  <c:v>41130</c:v>
                </c:pt>
                <c:pt idx="419">
                  <c:v>41131</c:v>
                </c:pt>
                <c:pt idx="420">
                  <c:v>41134</c:v>
                </c:pt>
                <c:pt idx="421">
                  <c:v>41135</c:v>
                </c:pt>
                <c:pt idx="422">
                  <c:v>41136</c:v>
                </c:pt>
                <c:pt idx="423">
                  <c:v>41137</c:v>
                </c:pt>
                <c:pt idx="424">
                  <c:v>41138</c:v>
                </c:pt>
                <c:pt idx="425">
                  <c:v>41141</c:v>
                </c:pt>
                <c:pt idx="426">
                  <c:v>41142</c:v>
                </c:pt>
                <c:pt idx="427">
                  <c:v>41143</c:v>
                </c:pt>
                <c:pt idx="428">
                  <c:v>41144</c:v>
                </c:pt>
                <c:pt idx="429">
                  <c:v>41145</c:v>
                </c:pt>
                <c:pt idx="430">
                  <c:v>41148</c:v>
                </c:pt>
                <c:pt idx="431">
                  <c:v>41149</c:v>
                </c:pt>
                <c:pt idx="432">
                  <c:v>41150</c:v>
                </c:pt>
                <c:pt idx="433">
                  <c:v>41151</c:v>
                </c:pt>
                <c:pt idx="434">
                  <c:v>41152</c:v>
                </c:pt>
                <c:pt idx="435">
                  <c:v>41155</c:v>
                </c:pt>
                <c:pt idx="436">
                  <c:v>41156</c:v>
                </c:pt>
                <c:pt idx="437">
                  <c:v>41157</c:v>
                </c:pt>
                <c:pt idx="438">
                  <c:v>41158</c:v>
                </c:pt>
                <c:pt idx="439">
                  <c:v>41159</c:v>
                </c:pt>
                <c:pt idx="440">
                  <c:v>41162</c:v>
                </c:pt>
                <c:pt idx="441">
                  <c:v>41163</c:v>
                </c:pt>
                <c:pt idx="442">
                  <c:v>41164</c:v>
                </c:pt>
                <c:pt idx="443">
                  <c:v>41165</c:v>
                </c:pt>
                <c:pt idx="444">
                  <c:v>41166</c:v>
                </c:pt>
                <c:pt idx="445">
                  <c:v>41169</c:v>
                </c:pt>
                <c:pt idx="446">
                  <c:v>41170</c:v>
                </c:pt>
                <c:pt idx="447">
                  <c:v>41171</c:v>
                </c:pt>
                <c:pt idx="448">
                  <c:v>41172</c:v>
                </c:pt>
                <c:pt idx="449">
                  <c:v>41173</c:v>
                </c:pt>
                <c:pt idx="450">
                  <c:v>41176</c:v>
                </c:pt>
                <c:pt idx="451">
                  <c:v>41177</c:v>
                </c:pt>
                <c:pt idx="452">
                  <c:v>41178</c:v>
                </c:pt>
                <c:pt idx="453">
                  <c:v>41179</c:v>
                </c:pt>
                <c:pt idx="454">
                  <c:v>41180</c:v>
                </c:pt>
                <c:pt idx="455">
                  <c:v>41183</c:v>
                </c:pt>
                <c:pt idx="456">
                  <c:v>41184</c:v>
                </c:pt>
                <c:pt idx="457">
                  <c:v>41185</c:v>
                </c:pt>
                <c:pt idx="458">
                  <c:v>41186</c:v>
                </c:pt>
                <c:pt idx="459">
                  <c:v>41187</c:v>
                </c:pt>
                <c:pt idx="460">
                  <c:v>41190</c:v>
                </c:pt>
                <c:pt idx="461">
                  <c:v>41191</c:v>
                </c:pt>
                <c:pt idx="462">
                  <c:v>41192</c:v>
                </c:pt>
                <c:pt idx="463">
                  <c:v>41193</c:v>
                </c:pt>
                <c:pt idx="464">
                  <c:v>41194</c:v>
                </c:pt>
                <c:pt idx="465">
                  <c:v>41197</c:v>
                </c:pt>
                <c:pt idx="466">
                  <c:v>41198</c:v>
                </c:pt>
                <c:pt idx="467">
                  <c:v>41199</c:v>
                </c:pt>
                <c:pt idx="468">
                  <c:v>41200</c:v>
                </c:pt>
                <c:pt idx="469">
                  <c:v>41201</c:v>
                </c:pt>
                <c:pt idx="470">
                  <c:v>41204</c:v>
                </c:pt>
                <c:pt idx="471">
                  <c:v>41205</c:v>
                </c:pt>
                <c:pt idx="472">
                  <c:v>41206</c:v>
                </c:pt>
                <c:pt idx="473">
                  <c:v>41207</c:v>
                </c:pt>
                <c:pt idx="474">
                  <c:v>41208</c:v>
                </c:pt>
                <c:pt idx="475">
                  <c:v>41211</c:v>
                </c:pt>
                <c:pt idx="476">
                  <c:v>41212</c:v>
                </c:pt>
                <c:pt idx="477">
                  <c:v>41213</c:v>
                </c:pt>
                <c:pt idx="478">
                  <c:v>41214</c:v>
                </c:pt>
                <c:pt idx="479">
                  <c:v>41215</c:v>
                </c:pt>
                <c:pt idx="480">
                  <c:v>41218</c:v>
                </c:pt>
                <c:pt idx="481">
                  <c:v>41219</c:v>
                </c:pt>
                <c:pt idx="482">
                  <c:v>41220</c:v>
                </c:pt>
                <c:pt idx="483">
                  <c:v>41221</c:v>
                </c:pt>
                <c:pt idx="484">
                  <c:v>41222</c:v>
                </c:pt>
                <c:pt idx="485">
                  <c:v>41225</c:v>
                </c:pt>
                <c:pt idx="486">
                  <c:v>41226</c:v>
                </c:pt>
                <c:pt idx="487">
                  <c:v>41227</c:v>
                </c:pt>
                <c:pt idx="488">
                  <c:v>41228</c:v>
                </c:pt>
                <c:pt idx="489">
                  <c:v>41229</c:v>
                </c:pt>
                <c:pt idx="490">
                  <c:v>41232</c:v>
                </c:pt>
                <c:pt idx="491">
                  <c:v>41233</c:v>
                </c:pt>
                <c:pt idx="492">
                  <c:v>41234</c:v>
                </c:pt>
                <c:pt idx="493">
                  <c:v>41235</c:v>
                </c:pt>
                <c:pt idx="494">
                  <c:v>41236</c:v>
                </c:pt>
                <c:pt idx="495">
                  <c:v>41239</c:v>
                </c:pt>
                <c:pt idx="496">
                  <c:v>41240</c:v>
                </c:pt>
                <c:pt idx="497">
                  <c:v>41241</c:v>
                </c:pt>
                <c:pt idx="498">
                  <c:v>41242</c:v>
                </c:pt>
                <c:pt idx="499">
                  <c:v>41243</c:v>
                </c:pt>
                <c:pt idx="500">
                  <c:v>41246</c:v>
                </c:pt>
                <c:pt idx="501">
                  <c:v>41247</c:v>
                </c:pt>
                <c:pt idx="502">
                  <c:v>41248</c:v>
                </c:pt>
                <c:pt idx="503">
                  <c:v>41249</c:v>
                </c:pt>
                <c:pt idx="504">
                  <c:v>41250</c:v>
                </c:pt>
                <c:pt idx="505">
                  <c:v>41253</c:v>
                </c:pt>
                <c:pt idx="506">
                  <c:v>41254</c:v>
                </c:pt>
                <c:pt idx="507">
                  <c:v>41255</c:v>
                </c:pt>
                <c:pt idx="508">
                  <c:v>41256</c:v>
                </c:pt>
                <c:pt idx="509">
                  <c:v>41257</c:v>
                </c:pt>
                <c:pt idx="510">
                  <c:v>41260</c:v>
                </c:pt>
                <c:pt idx="511">
                  <c:v>41261</c:v>
                </c:pt>
                <c:pt idx="512">
                  <c:v>41262</c:v>
                </c:pt>
                <c:pt idx="513">
                  <c:v>41263</c:v>
                </c:pt>
                <c:pt idx="514">
                  <c:v>41264</c:v>
                </c:pt>
                <c:pt idx="515">
                  <c:v>41267</c:v>
                </c:pt>
                <c:pt idx="516">
                  <c:v>41268</c:v>
                </c:pt>
                <c:pt idx="517">
                  <c:v>41269</c:v>
                </c:pt>
                <c:pt idx="518">
                  <c:v>41270</c:v>
                </c:pt>
                <c:pt idx="519">
                  <c:v>41271</c:v>
                </c:pt>
                <c:pt idx="520">
                  <c:v>41274</c:v>
                </c:pt>
                <c:pt idx="521">
                  <c:v>41275</c:v>
                </c:pt>
                <c:pt idx="522">
                  <c:v>41276</c:v>
                </c:pt>
                <c:pt idx="523">
                  <c:v>41277</c:v>
                </c:pt>
                <c:pt idx="524">
                  <c:v>41278</c:v>
                </c:pt>
                <c:pt idx="525">
                  <c:v>41281</c:v>
                </c:pt>
                <c:pt idx="526">
                  <c:v>41282</c:v>
                </c:pt>
                <c:pt idx="527">
                  <c:v>41283</c:v>
                </c:pt>
                <c:pt idx="528">
                  <c:v>41284</c:v>
                </c:pt>
                <c:pt idx="529">
                  <c:v>41285</c:v>
                </c:pt>
                <c:pt idx="530">
                  <c:v>41288</c:v>
                </c:pt>
                <c:pt idx="531">
                  <c:v>41289</c:v>
                </c:pt>
                <c:pt idx="532">
                  <c:v>41290</c:v>
                </c:pt>
                <c:pt idx="533">
                  <c:v>41291</c:v>
                </c:pt>
                <c:pt idx="534">
                  <c:v>41292</c:v>
                </c:pt>
                <c:pt idx="535">
                  <c:v>41295</c:v>
                </c:pt>
                <c:pt idx="536">
                  <c:v>41296</c:v>
                </c:pt>
                <c:pt idx="537">
                  <c:v>41297</c:v>
                </c:pt>
                <c:pt idx="538">
                  <c:v>41298</c:v>
                </c:pt>
                <c:pt idx="539">
                  <c:v>41299</c:v>
                </c:pt>
                <c:pt idx="540">
                  <c:v>41302</c:v>
                </c:pt>
                <c:pt idx="541">
                  <c:v>41303</c:v>
                </c:pt>
                <c:pt idx="542">
                  <c:v>41304</c:v>
                </c:pt>
                <c:pt idx="543">
                  <c:v>41305</c:v>
                </c:pt>
                <c:pt idx="544">
                  <c:v>41306</c:v>
                </c:pt>
                <c:pt idx="545">
                  <c:v>41309</c:v>
                </c:pt>
                <c:pt idx="546">
                  <c:v>41310</c:v>
                </c:pt>
                <c:pt idx="547">
                  <c:v>41311</c:v>
                </c:pt>
                <c:pt idx="548">
                  <c:v>41312</c:v>
                </c:pt>
                <c:pt idx="549">
                  <c:v>41313</c:v>
                </c:pt>
                <c:pt idx="550">
                  <c:v>41316</c:v>
                </c:pt>
                <c:pt idx="551">
                  <c:v>41317</c:v>
                </c:pt>
                <c:pt idx="552">
                  <c:v>41318</c:v>
                </c:pt>
                <c:pt idx="553">
                  <c:v>41319</c:v>
                </c:pt>
                <c:pt idx="554">
                  <c:v>41320</c:v>
                </c:pt>
                <c:pt idx="555">
                  <c:v>41323</c:v>
                </c:pt>
                <c:pt idx="556">
                  <c:v>41324</c:v>
                </c:pt>
                <c:pt idx="557">
                  <c:v>41325</c:v>
                </c:pt>
                <c:pt idx="558">
                  <c:v>41326</c:v>
                </c:pt>
                <c:pt idx="559">
                  <c:v>41327</c:v>
                </c:pt>
                <c:pt idx="560">
                  <c:v>41330</c:v>
                </c:pt>
                <c:pt idx="561">
                  <c:v>41331</c:v>
                </c:pt>
                <c:pt idx="562">
                  <c:v>41332</c:v>
                </c:pt>
                <c:pt idx="563">
                  <c:v>41333</c:v>
                </c:pt>
                <c:pt idx="564">
                  <c:v>41334</c:v>
                </c:pt>
                <c:pt idx="565">
                  <c:v>41337</c:v>
                </c:pt>
                <c:pt idx="566">
                  <c:v>41338</c:v>
                </c:pt>
                <c:pt idx="567">
                  <c:v>41339</c:v>
                </c:pt>
                <c:pt idx="568">
                  <c:v>41340</c:v>
                </c:pt>
                <c:pt idx="569">
                  <c:v>41341</c:v>
                </c:pt>
                <c:pt idx="570">
                  <c:v>41344</c:v>
                </c:pt>
                <c:pt idx="571">
                  <c:v>41345</c:v>
                </c:pt>
                <c:pt idx="572">
                  <c:v>41346</c:v>
                </c:pt>
                <c:pt idx="573">
                  <c:v>41347</c:v>
                </c:pt>
                <c:pt idx="574">
                  <c:v>41348</c:v>
                </c:pt>
                <c:pt idx="575">
                  <c:v>41351</c:v>
                </c:pt>
                <c:pt idx="576">
                  <c:v>41352</c:v>
                </c:pt>
                <c:pt idx="577">
                  <c:v>41353</c:v>
                </c:pt>
                <c:pt idx="578">
                  <c:v>41354</c:v>
                </c:pt>
                <c:pt idx="579">
                  <c:v>41355</c:v>
                </c:pt>
                <c:pt idx="580">
                  <c:v>41358</c:v>
                </c:pt>
                <c:pt idx="581">
                  <c:v>41359</c:v>
                </c:pt>
                <c:pt idx="582">
                  <c:v>41360</c:v>
                </c:pt>
                <c:pt idx="583">
                  <c:v>41361</c:v>
                </c:pt>
                <c:pt idx="584">
                  <c:v>41362</c:v>
                </c:pt>
                <c:pt idx="585">
                  <c:v>41365</c:v>
                </c:pt>
                <c:pt idx="586">
                  <c:v>41366</c:v>
                </c:pt>
                <c:pt idx="587">
                  <c:v>41367</c:v>
                </c:pt>
                <c:pt idx="588">
                  <c:v>41368</c:v>
                </c:pt>
                <c:pt idx="589">
                  <c:v>41369</c:v>
                </c:pt>
                <c:pt idx="590">
                  <c:v>41372</c:v>
                </c:pt>
                <c:pt idx="591">
                  <c:v>41373</c:v>
                </c:pt>
                <c:pt idx="592">
                  <c:v>41374</c:v>
                </c:pt>
                <c:pt idx="593">
                  <c:v>41375</c:v>
                </c:pt>
                <c:pt idx="594">
                  <c:v>41376</c:v>
                </c:pt>
                <c:pt idx="595">
                  <c:v>41379</c:v>
                </c:pt>
                <c:pt idx="596">
                  <c:v>41380</c:v>
                </c:pt>
                <c:pt idx="597">
                  <c:v>41381</c:v>
                </c:pt>
                <c:pt idx="598">
                  <c:v>41382</c:v>
                </c:pt>
                <c:pt idx="599">
                  <c:v>41383</c:v>
                </c:pt>
                <c:pt idx="600">
                  <c:v>41386</c:v>
                </c:pt>
                <c:pt idx="601">
                  <c:v>41387</c:v>
                </c:pt>
                <c:pt idx="602">
                  <c:v>41388</c:v>
                </c:pt>
                <c:pt idx="603">
                  <c:v>41389</c:v>
                </c:pt>
                <c:pt idx="604">
                  <c:v>41390</c:v>
                </c:pt>
                <c:pt idx="605">
                  <c:v>41393</c:v>
                </c:pt>
                <c:pt idx="606">
                  <c:v>41394</c:v>
                </c:pt>
                <c:pt idx="607">
                  <c:v>41395</c:v>
                </c:pt>
                <c:pt idx="608">
                  <c:v>41396</c:v>
                </c:pt>
                <c:pt idx="609">
                  <c:v>41397</c:v>
                </c:pt>
                <c:pt idx="610">
                  <c:v>41400</c:v>
                </c:pt>
                <c:pt idx="611">
                  <c:v>41401</c:v>
                </c:pt>
                <c:pt idx="612">
                  <c:v>41402</c:v>
                </c:pt>
                <c:pt idx="613">
                  <c:v>41403</c:v>
                </c:pt>
                <c:pt idx="614">
                  <c:v>41404</c:v>
                </c:pt>
                <c:pt idx="615">
                  <c:v>41407</c:v>
                </c:pt>
                <c:pt idx="616">
                  <c:v>41408</c:v>
                </c:pt>
                <c:pt idx="617">
                  <c:v>41409</c:v>
                </c:pt>
                <c:pt idx="618">
                  <c:v>41410</c:v>
                </c:pt>
                <c:pt idx="619">
                  <c:v>41411</c:v>
                </c:pt>
                <c:pt idx="620">
                  <c:v>41414</c:v>
                </c:pt>
                <c:pt idx="621">
                  <c:v>41415</c:v>
                </c:pt>
                <c:pt idx="622">
                  <c:v>41416</c:v>
                </c:pt>
                <c:pt idx="623">
                  <c:v>41417</c:v>
                </c:pt>
                <c:pt idx="624">
                  <c:v>41418</c:v>
                </c:pt>
                <c:pt idx="625">
                  <c:v>41421</c:v>
                </c:pt>
                <c:pt idx="626">
                  <c:v>41422</c:v>
                </c:pt>
                <c:pt idx="627">
                  <c:v>41423</c:v>
                </c:pt>
                <c:pt idx="628">
                  <c:v>41424</c:v>
                </c:pt>
                <c:pt idx="629">
                  <c:v>41425</c:v>
                </c:pt>
                <c:pt idx="630">
                  <c:v>41428</c:v>
                </c:pt>
                <c:pt idx="631">
                  <c:v>41429</c:v>
                </c:pt>
                <c:pt idx="632">
                  <c:v>41430</c:v>
                </c:pt>
                <c:pt idx="633">
                  <c:v>41431</c:v>
                </c:pt>
                <c:pt idx="634">
                  <c:v>41432</c:v>
                </c:pt>
                <c:pt idx="635">
                  <c:v>41435</c:v>
                </c:pt>
                <c:pt idx="636">
                  <c:v>41436</c:v>
                </c:pt>
                <c:pt idx="637">
                  <c:v>41437</c:v>
                </c:pt>
                <c:pt idx="638">
                  <c:v>41438</c:v>
                </c:pt>
                <c:pt idx="639">
                  <c:v>41439</c:v>
                </c:pt>
                <c:pt idx="640">
                  <c:v>41442</c:v>
                </c:pt>
                <c:pt idx="641">
                  <c:v>41443</c:v>
                </c:pt>
                <c:pt idx="642">
                  <c:v>41444</c:v>
                </c:pt>
                <c:pt idx="643">
                  <c:v>41445</c:v>
                </c:pt>
                <c:pt idx="644">
                  <c:v>41446</c:v>
                </c:pt>
                <c:pt idx="645">
                  <c:v>41449</c:v>
                </c:pt>
                <c:pt idx="646">
                  <c:v>41450</c:v>
                </c:pt>
                <c:pt idx="647">
                  <c:v>41451</c:v>
                </c:pt>
                <c:pt idx="648">
                  <c:v>41452</c:v>
                </c:pt>
                <c:pt idx="649">
                  <c:v>41453</c:v>
                </c:pt>
                <c:pt idx="650">
                  <c:v>41456</c:v>
                </c:pt>
                <c:pt idx="651">
                  <c:v>41457</c:v>
                </c:pt>
                <c:pt idx="652">
                  <c:v>41458</c:v>
                </c:pt>
                <c:pt idx="653">
                  <c:v>41459</c:v>
                </c:pt>
                <c:pt idx="654">
                  <c:v>41460</c:v>
                </c:pt>
                <c:pt idx="655">
                  <c:v>41463</c:v>
                </c:pt>
                <c:pt idx="656">
                  <c:v>41464</c:v>
                </c:pt>
                <c:pt idx="657">
                  <c:v>41465</c:v>
                </c:pt>
                <c:pt idx="658">
                  <c:v>41466</c:v>
                </c:pt>
                <c:pt idx="659">
                  <c:v>41467</c:v>
                </c:pt>
                <c:pt idx="660">
                  <c:v>41470</c:v>
                </c:pt>
                <c:pt idx="661">
                  <c:v>41471</c:v>
                </c:pt>
                <c:pt idx="662">
                  <c:v>41472</c:v>
                </c:pt>
                <c:pt idx="663">
                  <c:v>41473</c:v>
                </c:pt>
                <c:pt idx="664">
                  <c:v>41474</c:v>
                </c:pt>
                <c:pt idx="665">
                  <c:v>41477</c:v>
                </c:pt>
                <c:pt idx="666">
                  <c:v>41478</c:v>
                </c:pt>
                <c:pt idx="667">
                  <c:v>41479</c:v>
                </c:pt>
                <c:pt idx="668">
                  <c:v>41480</c:v>
                </c:pt>
                <c:pt idx="669">
                  <c:v>41481</c:v>
                </c:pt>
                <c:pt idx="670">
                  <c:v>41484</c:v>
                </c:pt>
                <c:pt idx="671">
                  <c:v>41485</c:v>
                </c:pt>
                <c:pt idx="672">
                  <c:v>41486</c:v>
                </c:pt>
                <c:pt idx="673">
                  <c:v>41487</c:v>
                </c:pt>
                <c:pt idx="674">
                  <c:v>41488</c:v>
                </c:pt>
                <c:pt idx="675">
                  <c:v>41491</c:v>
                </c:pt>
                <c:pt idx="676">
                  <c:v>41492</c:v>
                </c:pt>
                <c:pt idx="677">
                  <c:v>41493</c:v>
                </c:pt>
                <c:pt idx="678">
                  <c:v>41494</c:v>
                </c:pt>
                <c:pt idx="679">
                  <c:v>41495</c:v>
                </c:pt>
                <c:pt idx="680">
                  <c:v>41498</c:v>
                </c:pt>
                <c:pt idx="681">
                  <c:v>41499</c:v>
                </c:pt>
                <c:pt idx="682">
                  <c:v>41500</c:v>
                </c:pt>
                <c:pt idx="683">
                  <c:v>41501</c:v>
                </c:pt>
                <c:pt idx="684">
                  <c:v>41502</c:v>
                </c:pt>
                <c:pt idx="685">
                  <c:v>41505</c:v>
                </c:pt>
                <c:pt idx="686">
                  <c:v>41506</c:v>
                </c:pt>
                <c:pt idx="687">
                  <c:v>41507</c:v>
                </c:pt>
                <c:pt idx="688">
                  <c:v>41508</c:v>
                </c:pt>
                <c:pt idx="689">
                  <c:v>41509</c:v>
                </c:pt>
                <c:pt idx="690">
                  <c:v>41512</c:v>
                </c:pt>
                <c:pt idx="691">
                  <c:v>41513</c:v>
                </c:pt>
                <c:pt idx="692">
                  <c:v>41514</c:v>
                </c:pt>
                <c:pt idx="693">
                  <c:v>41515</c:v>
                </c:pt>
                <c:pt idx="694">
                  <c:v>41516</c:v>
                </c:pt>
                <c:pt idx="695">
                  <c:v>41519</c:v>
                </c:pt>
                <c:pt idx="696">
                  <c:v>41520</c:v>
                </c:pt>
                <c:pt idx="697">
                  <c:v>41521</c:v>
                </c:pt>
                <c:pt idx="698">
                  <c:v>41522</c:v>
                </c:pt>
                <c:pt idx="699">
                  <c:v>41523</c:v>
                </c:pt>
                <c:pt idx="700">
                  <c:v>41526</c:v>
                </c:pt>
                <c:pt idx="701">
                  <c:v>41527</c:v>
                </c:pt>
                <c:pt idx="702">
                  <c:v>41528</c:v>
                </c:pt>
                <c:pt idx="703">
                  <c:v>41529</c:v>
                </c:pt>
                <c:pt idx="704">
                  <c:v>41530</c:v>
                </c:pt>
                <c:pt idx="705">
                  <c:v>41533</c:v>
                </c:pt>
                <c:pt idx="706">
                  <c:v>41534</c:v>
                </c:pt>
                <c:pt idx="707">
                  <c:v>41535</c:v>
                </c:pt>
                <c:pt idx="708">
                  <c:v>41536</c:v>
                </c:pt>
                <c:pt idx="709">
                  <c:v>41537</c:v>
                </c:pt>
                <c:pt idx="710">
                  <c:v>41540</c:v>
                </c:pt>
                <c:pt idx="711">
                  <c:v>41541</c:v>
                </c:pt>
                <c:pt idx="712">
                  <c:v>41542</c:v>
                </c:pt>
                <c:pt idx="713">
                  <c:v>41543</c:v>
                </c:pt>
                <c:pt idx="714">
                  <c:v>41544</c:v>
                </c:pt>
                <c:pt idx="715">
                  <c:v>41547</c:v>
                </c:pt>
                <c:pt idx="716">
                  <c:v>41548</c:v>
                </c:pt>
                <c:pt idx="717">
                  <c:v>41549</c:v>
                </c:pt>
                <c:pt idx="718">
                  <c:v>41550</c:v>
                </c:pt>
                <c:pt idx="719">
                  <c:v>41551</c:v>
                </c:pt>
                <c:pt idx="720">
                  <c:v>41554</c:v>
                </c:pt>
                <c:pt idx="721">
                  <c:v>41555</c:v>
                </c:pt>
                <c:pt idx="722">
                  <c:v>41556</c:v>
                </c:pt>
                <c:pt idx="723">
                  <c:v>41557</c:v>
                </c:pt>
                <c:pt idx="724">
                  <c:v>41558</c:v>
                </c:pt>
                <c:pt idx="725">
                  <c:v>41561</c:v>
                </c:pt>
                <c:pt idx="726">
                  <c:v>41562</c:v>
                </c:pt>
                <c:pt idx="727">
                  <c:v>41563</c:v>
                </c:pt>
                <c:pt idx="728">
                  <c:v>41564</c:v>
                </c:pt>
                <c:pt idx="729">
                  <c:v>41565</c:v>
                </c:pt>
                <c:pt idx="730">
                  <c:v>41568</c:v>
                </c:pt>
                <c:pt idx="731">
                  <c:v>41569</c:v>
                </c:pt>
                <c:pt idx="732">
                  <c:v>41570</c:v>
                </c:pt>
                <c:pt idx="733">
                  <c:v>41571</c:v>
                </c:pt>
                <c:pt idx="734">
                  <c:v>41572</c:v>
                </c:pt>
                <c:pt idx="735">
                  <c:v>41575</c:v>
                </c:pt>
                <c:pt idx="736">
                  <c:v>41576</c:v>
                </c:pt>
                <c:pt idx="737">
                  <c:v>41577</c:v>
                </c:pt>
                <c:pt idx="738">
                  <c:v>41578</c:v>
                </c:pt>
                <c:pt idx="739">
                  <c:v>41579</c:v>
                </c:pt>
                <c:pt idx="740">
                  <c:v>41582</c:v>
                </c:pt>
                <c:pt idx="741">
                  <c:v>41583</c:v>
                </c:pt>
                <c:pt idx="742">
                  <c:v>41584</c:v>
                </c:pt>
                <c:pt idx="743">
                  <c:v>41585</c:v>
                </c:pt>
                <c:pt idx="744">
                  <c:v>41586</c:v>
                </c:pt>
                <c:pt idx="745">
                  <c:v>41589</c:v>
                </c:pt>
                <c:pt idx="746">
                  <c:v>41590</c:v>
                </c:pt>
                <c:pt idx="747">
                  <c:v>41591</c:v>
                </c:pt>
                <c:pt idx="748">
                  <c:v>41592</c:v>
                </c:pt>
                <c:pt idx="749">
                  <c:v>41593</c:v>
                </c:pt>
                <c:pt idx="750">
                  <c:v>41596</c:v>
                </c:pt>
                <c:pt idx="751">
                  <c:v>41597</c:v>
                </c:pt>
                <c:pt idx="752">
                  <c:v>41598</c:v>
                </c:pt>
                <c:pt idx="753">
                  <c:v>41599</c:v>
                </c:pt>
                <c:pt idx="754">
                  <c:v>41600</c:v>
                </c:pt>
                <c:pt idx="755">
                  <c:v>41603</c:v>
                </c:pt>
                <c:pt idx="756">
                  <c:v>41604</c:v>
                </c:pt>
                <c:pt idx="757">
                  <c:v>41605</c:v>
                </c:pt>
                <c:pt idx="758">
                  <c:v>41606</c:v>
                </c:pt>
                <c:pt idx="759">
                  <c:v>41607</c:v>
                </c:pt>
                <c:pt idx="760">
                  <c:v>41610</c:v>
                </c:pt>
                <c:pt idx="761">
                  <c:v>41611</c:v>
                </c:pt>
                <c:pt idx="762">
                  <c:v>41612</c:v>
                </c:pt>
                <c:pt idx="763">
                  <c:v>41613</c:v>
                </c:pt>
                <c:pt idx="764">
                  <c:v>41614</c:v>
                </c:pt>
                <c:pt idx="765">
                  <c:v>41617</c:v>
                </c:pt>
                <c:pt idx="766">
                  <c:v>41618</c:v>
                </c:pt>
                <c:pt idx="767">
                  <c:v>41619</c:v>
                </c:pt>
                <c:pt idx="768">
                  <c:v>41620</c:v>
                </c:pt>
                <c:pt idx="769">
                  <c:v>41621</c:v>
                </c:pt>
                <c:pt idx="770">
                  <c:v>41624</c:v>
                </c:pt>
                <c:pt idx="771">
                  <c:v>41625</c:v>
                </c:pt>
                <c:pt idx="772">
                  <c:v>41626</c:v>
                </c:pt>
                <c:pt idx="773">
                  <c:v>41627</c:v>
                </c:pt>
                <c:pt idx="774">
                  <c:v>41628</c:v>
                </c:pt>
                <c:pt idx="775">
                  <c:v>41631</c:v>
                </c:pt>
                <c:pt idx="776">
                  <c:v>41632</c:v>
                </c:pt>
                <c:pt idx="777">
                  <c:v>41633</c:v>
                </c:pt>
                <c:pt idx="778">
                  <c:v>41634</c:v>
                </c:pt>
                <c:pt idx="779">
                  <c:v>41635</c:v>
                </c:pt>
                <c:pt idx="780">
                  <c:v>41638</c:v>
                </c:pt>
                <c:pt idx="781">
                  <c:v>41639</c:v>
                </c:pt>
                <c:pt idx="782">
                  <c:v>41640</c:v>
                </c:pt>
                <c:pt idx="783">
                  <c:v>41641</c:v>
                </c:pt>
                <c:pt idx="784">
                  <c:v>41642</c:v>
                </c:pt>
                <c:pt idx="785">
                  <c:v>41645</c:v>
                </c:pt>
                <c:pt idx="786">
                  <c:v>41646</c:v>
                </c:pt>
                <c:pt idx="787">
                  <c:v>41647</c:v>
                </c:pt>
                <c:pt idx="788">
                  <c:v>41648</c:v>
                </c:pt>
                <c:pt idx="789">
                  <c:v>41649</c:v>
                </c:pt>
                <c:pt idx="790">
                  <c:v>41652</c:v>
                </c:pt>
                <c:pt idx="791">
                  <c:v>41653</c:v>
                </c:pt>
                <c:pt idx="792">
                  <c:v>41654</c:v>
                </c:pt>
                <c:pt idx="793">
                  <c:v>41655</c:v>
                </c:pt>
                <c:pt idx="794">
                  <c:v>41656</c:v>
                </c:pt>
                <c:pt idx="795">
                  <c:v>41659</c:v>
                </c:pt>
                <c:pt idx="796">
                  <c:v>41660</c:v>
                </c:pt>
                <c:pt idx="797">
                  <c:v>41661</c:v>
                </c:pt>
                <c:pt idx="798">
                  <c:v>41662</c:v>
                </c:pt>
                <c:pt idx="799">
                  <c:v>41663</c:v>
                </c:pt>
                <c:pt idx="800">
                  <c:v>41666</c:v>
                </c:pt>
                <c:pt idx="801">
                  <c:v>41667</c:v>
                </c:pt>
                <c:pt idx="802">
                  <c:v>41668</c:v>
                </c:pt>
                <c:pt idx="803">
                  <c:v>41669</c:v>
                </c:pt>
                <c:pt idx="804">
                  <c:v>41670</c:v>
                </c:pt>
                <c:pt idx="805">
                  <c:v>41673</c:v>
                </c:pt>
                <c:pt idx="806">
                  <c:v>41674</c:v>
                </c:pt>
                <c:pt idx="807">
                  <c:v>41675</c:v>
                </c:pt>
                <c:pt idx="808">
                  <c:v>41676</c:v>
                </c:pt>
                <c:pt idx="809">
                  <c:v>41677</c:v>
                </c:pt>
                <c:pt idx="810">
                  <c:v>41680</c:v>
                </c:pt>
                <c:pt idx="811">
                  <c:v>41681</c:v>
                </c:pt>
                <c:pt idx="812">
                  <c:v>41682</c:v>
                </c:pt>
                <c:pt idx="813">
                  <c:v>41683</c:v>
                </c:pt>
                <c:pt idx="814">
                  <c:v>41684</c:v>
                </c:pt>
                <c:pt idx="815">
                  <c:v>41687</c:v>
                </c:pt>
                <c:pt idx="816">
                  <c:v>41688</c:v>
                </c:pt>
                <c:pt idx="817">
                  <c:v>41689</c:v>
                </c:pt>
                <c:pt idx="818">
                  <c:v>41690</c:v>
                </c:pt>
                <c:pt idx="819">
                  <c:v>41691</c:v>
                </c:pt>
                <c:pt idx="820">
                  <c:v>41694</c:v>
                </c:pt>
                <c:pt idx="821">
                  <c:v>41695</c:v>
                </c:pt>
                <c:pt idx="822">
                  <c:v>41696</c:v>
                </c:pt>
                <c:pt idx="823">
                  <c:v>41697</c:v>
                </c:pt>
                <c:pt idx="824">
                  <c:v>41698</c:v>
                </c:pt>
                <c:pt idx="825">
                  <c:v>41701</c:v>
                </c:pt>
                <c:pt idx="826">
                  <c:v>41702</c:v>
                </c:pt>
                <c:pt idx="827">
                  <c:v>41703</c:v>
                </c:pt>
                <c:pt idx="828">
                  <c:v>41704</c:v>
                </c:pt>
                <c:pt idx="829">
                  <c:v>41705</c:v>
                </c:pt>
                <c:pt idx="830">
                  <c:v>41708</c:v>
                </c:pt>
                <c:pt idx="831">
                  <c:v>41709</c:v>
                </c:pt>
                <c:pt idx="832">
                  <c:v>41710</c:v>
                </c:pt>
                <c:pt idx="833">
                  <c:v>41711</c:v>
                </c:pt>
                <c:pt idx="834">
                  <c:v>41712</c:v>
                </c:pt>
                <c:pt idx="835">
                  <c:v>41715</c:v>
                </c:pt>
                <c:pt idx="836">
                  <c:v>41716</c:v>
                </c:pt>
                <c:pt idx="837">
                  <c:v>41717</c:v>
                </c:pt>
                <c:pt idx="838">
                  <c:v>41718</c:v>
                </c:pt>
                <c:pt idx="839">
                  <c:v>41719</c:v>
                </c:pt>
                <c:pt idx="840">
                  <c:v>41722</c:v>
                </c:pt>
                <c:pt idx="841">
                  <c:v>41723</c:v>
                </c:pt>
                <c:pt idx="842">
                  <c:v>41724</c:v>
                </c:pt>
                <c:pt idx="843">
                  <c:v>41725</c:v>
                </c:pt>
                <c:pt idx="844">
                  <c:v>41726</c:v>
                </c:pt>
                <c:pt idx="845">
                  <c:v>41729</c:v>
                </c:pt>
                <c:pt idx="846">
                  <c:v>41730</c:v>
                </c:pt>
                <c:pt idx="847">
                  <c:v>41731</c:v>
                </c:pt>
                <c:pt idx="848">
                  <c:v>41732</c:v>
                </c:pt>
                <c:pt idx="849">
                  <c:v>41733</c:v>
                </c:pt>
                <c:pt idx="850">
                  <c:v>41736</c:v>
                </c:pt>
                <c:pt idx="851">
                  <c:v>41737</c:v>
                </c:pt>
                <c:pt idx="852">
                  <c:v>41738</c:v>
                </c:pt>
                <c:pt idx="853">
                  <c:v>41739</c:v>
                </c:pt>
                <c:pt idx="854">
                  <c:v>41740</c:v>
                </c:pt>
                <c:pt idx="855">
                  <c:v>41743</c:v>
                </c:pt>
                <c:pt idx="856">
                  <c:v>41744</c:v>
                </c:pt>
                <c:pt idx="857">
                  <c:v>41745</c:v>
                </c:pt>
                <c:pt idx="858">
                  <c:v>41746</c:v>
                </c:pt>
                <c:pt idx="859">
                  <c:v>41747</c:v>
                </c:pt>
                <c:pt idx="860">
                  <c:v>41750</c:v>
                </c:pt>
                <c:pt idx="861">
                  <c:v>41751</c:v>
                </c:pt>
                <c:pt idx="862">
                  <c:v>41752</c:v>
                </c:pt>
                <c:pt idx="863">
                  <c:v>41753</c:v>
                </c:pt>
                <c:pt idx="864">
                  <c:v>41754</c:v>
                </c:pt>
                <c:pt idx="865">
                  <c:v>41757</c:v>
                </c:pt>
                <c:pt idx="866">
                  <c:v>41758</c:v>
                </c:pt>
                <c:pt idx="867">
                  <c:v>41759</c:v>
                </c:pt>
                <c:pt idx="868">
                  <c:v>41760</c:v>
                </c:pt>
                <c:pt idx="869">
                  <c:v>41761</c:v>
                </c:pt>
                <c:pt idx="870">
                  <c:v>41764</c:v>
                </c:pt>
                <c:pt idx="871">
                  <c:v>41765</c:v>
                </c:pt>
                <c:pt idx="872">
                  <c:v>41766</c:v>
                </c:pt>
                <c:pt idx="873">
                  <c:v>41767</c:v>
                </c:pt>
                <c:pt idx="874">
                  <c:v>41768</c:v>
                </c:pt>
                <c:pt idx="875">
                  <c:v>41771</c:v>
                </c:pt>
                <c:pt idx="876">
                  <c:v>41772</c:v>
                </c:pt>
                <c:pt idx="877">
                  <c:v>41773</c:v>
                </c:pt>
                <c:pt idx="878">
                  <c:v>41774</c:v>
                </c:pt>
                <c:pt idx="879">
                  <c:v>41775</c:v>
                </c:pt>
                <c:pt idx="880">
                  <c:v>41778</c:v>
                </c:pt>
                <c:pt idx="881">
                  <c:v>41779</c:v>
                </c:pt>
                <c:pt idx="882">
                  <c:v>41780</c:v>
                </c:pt>
                <c:pt idx="883">
                  <c:v>41781</c:v>
                </c:pt>
                <c:pt idx="884">
                  <c:v>41782</c:v>
                </c:pt>
                <c:pt idx="885">
                  <c:v>41785</c:v>
                </c:pt>
                <c:pt idx="886">
                  <c:v>41786</c:v>
                </c:pt>
                <c:pt idx="887">
                  <c:v>41787</c:v>
                </c:pt>
                <c:pt idx="888">
                  <c:v>41788</c:v>
                </c:pt>
                <c:pt idx="889">
                  <c:v>41789</c:v>
                </c:pt>
                <c:pt idx="890">
                  <c:v>41792</c:v>
                </c:pt>
                <c:pt idx="891">
                  <c:v>41793</c:v>
                </c:pt>
                <c:pt idx="892">
                  <c:v>41794</c:v>
                </c:pt>
                <c:pt idx="893">
                  <c:v>41795</c:v>
                </c:pt>
                <c:pt idx="894">
                  <c:v>41796</c:v>
                </c:pt>
                <c:pt idx="895">
                  <c:v>41799</c:v>
                </c:pt>
                <c:pt idx="896">
                  <c:v>41800</c:v>
                </c:pt>
                <c:pt idx="897">
                  <c:v>41801</c:v>
                </c:pt>
                <c:pt idx="898">
                  <c:v>41802</c:v>
                </c:pt>
                <c:pt idx="899">
                  <c:v>41803</c:v>
                </c:pt>
                <c:pt idx="900">
                  <c:v>41806</c:v>
                </c:pt>
                <c:pt idx="901">
                  <c:v>41807</c:v>
                </c:pt>
                <c:pt idx="902">
                  <c:v>41808</c:v>
                </c:pt>
                <c:pt idx="903">
                  <c:v>41809</c:v>
                </c:pt>
                <c:pt idx="904">
                  <c:v>41810</c:v>
                </c:pt>
                <c:pt idx="905">
                  <c:v>41813</c:v>
                </c:pt>
                <c:pt idx="906">
                  <c:v>41814</c:v>
                </c:pt>
                <c:pt idx="907">
                  <c:v>41815</c:v>
                </c:pt>
                <c:pt idx="908">
                  <c:v>41816</c:v>
                </c:pt>
                <c:pt idx="909">
                  <c:v>41817</c:v>
                </c:pt>
                <c:pt idx="910">
                  <c:v>41820</c:v>
                </c:pt>
                <c:pt idx="911">
                  <c:v>41821</c:v>
                </c:pt>
                <c:pt idx="912">
                  <c:v>41822</c:v>
                </c:pt>
                <c:pt idx="913">
                  <c:v>41823</c:v>
                </c:pt>
                <c:pt idx="914">
                  <c:v>41824</c:v>
                </c:pt>
                <c:pt idx="915">
                  <c:v>41827</c:v>
                </c:pt>
                <c:pt idx="916">
                  <c:v>41828</c:v>
                </c:pt>
                <c:pt idx="917">
                  <c:v>41829</c:v>
                </c:pt>
                <c:pt idx="918">
                  <c:v>41830</c:v>
                </c:pt>
                <c:pt idx="919">
                  <c:v>41831</c:v>
                </c:pt>
                <c:pt idx="920">
                  <c:v>41834</c:v>
                </c:pt>
                <c:pt idx="921">
                  <c:v>41835</c:v>
                </c:pt>
                <c:pt idx="922">
                  <c:v>41836</c:v>
                </c:pt>
                <c:pt idx="923">
                  <c:v>41837</c:v>
                </c:pt>
                <c:pt idx="924">
                  <c:v>41838</c:v>
                </c:pt>
                <c:pt idx="925">
                  <c:v>41841</c:v>
                </c:pt>
                <c:pt idx="926">
                  <c:v>41842</c:v>
                </c:pt>
                <c:pt idx="927">
                  <c:v>41843</c:v>
                </c:pt>
                <c:pt idx="928">
                  <c:v>41844</c:v>
                </c:pt>
                <c:pt idx="929">
                  <c:v>41845</c:v>
                </c:pt>
                <c:pt idx="930">
                  <c:v>41848</c:v>
                </c:pt>
                <c:pt idx="931">
                  <c:v>41849</c:v>
                </c:pt>
                <c:pt idx="932">
                  <c:v>41850</c:v>
                </c:pt>
                <c:pt idx="933">
                  <c:v>41851</c:v>
                </c:pt>
                <c:pt idx="934">
                  <c:v>41852</c:v>
                </c:pt>
                <c:pt idx="935">
                  <c:v>41855</c:v>
                </c:pt>
                <c:pt idx="936">
                  <c:v>41856</c:v>
                </c:pt>
                <c:pt idx="937">
                  <c:v>41857</c:v>
                </c:pt>
                <c:pt idx="938">
                  <c:v>41858</c:v>
                </c:pt>
                <c:pt idx="939">
                  <c:v>41859</c:v>
                </c:pt>
                <c:pt idx="940">
                  <c:v>41862</c:v>
                </c:pt>
                <c:pt idx="941">
                  <c:v>41863</c:v>
                </c:pt>
                <c:pt idx="942">
                  <c:v>41864</c:v>
                </c:pt>
                <c:pt idx="943">
                  <c:v>41865</c:v>
                </c:pt>
                <c:pt idx="944">
                  <c:v>41866</c:v>
                </c:pt>
                <c:pt idx="945">
                  <c:v>41869</c:v>
                </c:pt>
                <c:pt idx="946">
                  <c:v>41870</c:v>
                </c:pt>
                <c:pt idx="947">
                  <c:v>41871</c:v>
                </c:pt>
                <c:pt idx="948">
                  <c:v>41872</c:v>
                </c:pt>
                <c:pt idx="949">
                  <c:v>41873</c:v>
                </c:pt>
                <c:pt idx="950">
                  <c:v>41876</c:v>
                </c:pt>
                <c:pt idx="951">
                  <c:v>41877</c:v>
                </c:pt>
                <c:pt idx="952">
                  <c:v>41878</c:v>
                </c:pt>
                <c:pt idx="953">
                  <c:v>41879</c:v>
                </c:pt>
                <c:pt idx="954">
                  <c:v>41880</c:v>
                </c:pt>
                <c:pt idx="955">
                  <c:v>41883</c:v>
                </c:pt>
                <c:pt idx="956">
                  <c:v>41884</c:v>
                </c:pt>
                <c:pt idx="957">
                  <c:v>41885</c:v>
                </c:pt>
                <c:pt idx="958">
                  <c:v>41886</c:v>
                </c:pt>
                <c:pt idx="959">
                  <c:v>41887</c:v>
                </c:pt>
                <c:pt idx="960">
                  <c:v>41890</c:v>
                </c:pt>
                <c:pt idx="961">
                  <c:v>41891</c:v>
                </c:pt>
                <c:pt idx="962">
                  <c:v>41892</c:v>
                </c:pt>
                <c:pt idx="963">
                  <c:v>41893</c:v>
                </c:pt>
                <c:pt idx="964">
                  <c:v>41894</c:v>
                </c:pt>
                <c:pt idx="965">
                  <c:v>41897</c:v>
                </c:pt>
                <c:pt idx="966">
                  <c:v>41898</c:v>
                </c:pt>
                <c:pt idx="967">
                  <c:v>41899</c:v>
                </c:pt>
                <c:pt idx="968">
                  <c:v>41900</c:v>
                </c:pt>
                <c:pt idx="969">
                  <c:v>41901</c:v>
                </c:pt>
                <c:pt idx="970">
                  <c:v>41904</c:v>
                </c:pt>
                <c:pt idx="971">
                  <c:v>41905</c:v>
                </c:pt>
                <c:pt idx="972">
                  <c:v>41906</c:v>
                </c:pt>
                <c:pt idx="973">
                  <c:v>41907</c:v>
                </c:pt>
                <c:pt idx="974">
                  <c:v>41908</c:v>
                </c:pt>
                <c:pt idx="975">
                  <c:v>41911</c:v>
                </c:pt>
                <c:pt idx="976">
                  <c:v>41912</c:v>
                </c:pt>
                <c:pt idx="977">
                  <c:v>41913</c:v>
                </c:pt>
                <c:pt idx="978">
                  <c:v>41914</c:v>
                </c:pt>
                <c:pt idx="979">
                  <c:v>41915</c:v>
                </c:pt>
                <c:pt idx="980">
                  <c:v>41918</c:v>
                </c:pt>
                <c:pt idx="981">
                  <c:v>41919</c:v>
                </c:pt>
                <c:pt idx="982">
                  <c:v>41920</c:v>
                </c:pt>
                <c:pt idx="983">
                  <c:v>41921</c:v>
                </c:pt>
                <c:pt idx="984">
                  <c:v>41922</c:v>
                </c:pt>
                <c:pt idx="985">
                  <c:v>41925</c:v>
                </c:pt>
                <c:pt idx="986">
                  <c:v>41926</c:v>
                </c:pt>
                <c:pt idx="987">
                  <c:v>41927</c:v>
                </c:pt>
                <c:pt idx="988">
                  <c:v>41928</c:v>
                </c:pt>
                <c:pt idx="989">
                  <c:v>41929</c:v>
                </c:pt>
                <c:pt idx="990">
                  <c:v>41932</c:v>
                </c:pt>
                <c:pt idx="991">
                  <c:v>41933</c:v>
                </c:pt>
                <c:pt idx="992">
                  <c:v>41934</c:v>
                </c:pt>
                <c:pt idx="993">
                  <c:v>41935</c:v>
                </c:pt>
                <c:pt idx="994">
                  <c:v>41936</c:v>
                </c:pt>
                <c:pt idx="995">
                  <c:v>41939</c:v>
                </c:pt>
                <c:pt idx="996">
                  <c:v>41940</c:v>
                </c:pt>
                <c:pt idx="997">
                  <c:v>41941</c:v>
                </c:pt>
                <c:pt idx="998">
                  <c:v>41942</c:v>
                </c:pt>
                <c:pt idx="999">
                  <c:v>41943</c:v>
                </c:pt>
                <c:pt idx="1000">
                  <c:v>41946</c:v>
                </c:pt>
                <c:pt idx="1001">
                  <c:v>41947</c:v>
                </c:pt>
                <c:pt idx="1002">
                  <c:v>41948</c:v>
                </c:pt>
                <c:pt idx="1003">
                  <c:v>41949</c:v>
                </c:pt>
                <c:pt idx="1004">
                  <c:v>41950</c:v>
                </c:pt>
                <c:pt idx="1005">
                  <c:v>41953</c:v>
                </c:pt>
                <c:pt idx="1006">
                  <c:v>41954</c:v>
                </c:pt>
                <c:pt idx="1007">
                  <c:v>41955</c:v>
                </c:pt>
                <c:pt idx="1008">
                  <c:v>41956</c:v>
                </c:pt>
                <c:pt idx="1009">
                  <c:v>41957</c:v>
                </c:pt>
                <c:pt idx="1010">
                  <c:v>41960</c:v>
                </c:pt>
                <c:pt idx="1011">
                  <c:v>41961</c:v>
                </c:pt>
                <c:pt idx="1012">
                  <c:v>41962</c:v>
                </c:pt>
                <c:pt idx="1013">
                  <c:v>41963</c:v>
                </c:pt>
                <c:pt idx="1014">
                  <c:v>41964</c:v>
                </c:pt>
                <c:pt idx="1015">
                  <c:v>41967</c:v>
                </c:pt>
                <c:pt idx="1016">
                  <c:v>41968</c:v>
                </c:pt>
                <c:pt idx="1017">
                  <c:v>41969</c:v>
                </c:pt>
                <c:pt idx="1018">
                  <c:v>41970</c:v>
                </c:pt>
                <c:pt idx="1019">
                  <c:v>41971</c:v>
                </c:pt>
                <c:pt idx="1020">
                  <c:v>41974</c:v>
                </c:pt>
                <c:pt idx="1021">
                  <c:v>41975</c:v>
                </c:pt>
                <c:pt idx="1022">
                  <c:v>41976</c:v>
                </c:pt>
                <c:pt idx="1023">
                  <c:v>41977</c:v>
                </c:pt>
                <c:pt idx="1024">
                  <c:v>41978</c:v>
                </c:pt>
                <c:pt idx="1025">
                  <c:v>41981</c:v>
                </c:pt>
                <c:pt idx="1026">
                  <c:v>41982</c:v>
                </c:pt>
                <c:pt idx="1027">
                  <c:v>41983</c:v>
                </c:pt>
                <c:pt idx="1028">
                  <c:v>41984</c:v>
                </c:pt>
                <c:pt idx="1029">
                  <c:v>41985</c:v>
                </c:pt>
                <c:pt idx="1030">
                  <c:v>41988</c:v>
                </c:pt>
                <c:pt idx="1031">
                  <c:v>41989</c:v>
                </c:pt>
                <c:pt idx="1032">
                  <c:v>41990</c:v>
                </c:pt>
                <c:pt idx="1033">
                  <c:v>41991</c:v>
                </c:pt>
                <c:pt idx="1034">
                  <c:v>41992</c:v>
                </c:pt>
                <c:pt idx="1035">
                  <c:v>41995</c:v>
                </c:pt>
                <c:pt idx="1036">
                  <c:v>41996</c:v>
                </c:pt>
                <c:pt idx="1037">
                  <c:v>41997</c:v>
                </c:pt>
                <c:pt idx="1038">
                  <c:v>41998</c:v>
                </c:pt>
                <c:pt idx="1039">
                  <c:v>41999</c:v>
                </c:pt>
                <c:pt idx="1040">
                  <c:v>42002</c:v>
                </c:pt>
                <c:pt idx="1041">
                  <c:v>42003</c:v>
                </c:pt>
                <c:pt idx="1042">
                  <c:v>42004</c:v>
                </c:pt>
                <c:pt idx="1043">
                  <c:v>42005</c:v>
                </c:pt>
                <c:pt idx="1044">
                  <c:v>42006</c:v>
                </c:pt>
                <c:pt idx="1045">
                  <c:v>42009</c:v>
                </c:pt>
                <c:pt idx="1046">
                  <c:v>42010</c:v>
                </c:pt>
                <c:pt idx="1047">
                  <c:v>42011</c:v>
                </c:pt>
                <c:pt idx="1048">
                  <c:v>42012</c:v>
                </c:pt>
                <c:pt idx="1049">
                  <c:v>42013</c:v>
                </c:pt>
                <c:pt idx="1050">
                  <c:v>42016</c:v>
                </c:pt>
                <c:pt idx="1051">
                  <c:v>42017</c:v>
                </c:pt>
                <c:pt idx="1052">
                  <c:v>42018</c:v>
                </c:pt>
                <c:pt idx="1053">
                  <c:v>42019</c:v>
                </c:pt>
                <c:pt idx="1054">
                  <c:v>42020</c:v>
                </c:pt>
                <c:pt idx="1055">
                  <c:v>42023</c:v>
                </c:pt>
                <c:pt idx="1056">
                  <c:v>42024</c:v>
                </c:pt>
                <c:pt idx="1057">
                  <c:v>42025</c:v>
                </c:pt>
                <c:pt idx="1058">
                  <c:v>42026</c:v>
                </c:pt>
                <c:pt idx="1059">
                  <c:v>42027</c:v>
                </c:pt>
                <c:pt idx="1060">
                  <c:v>42030</c:v>
                </c:pt>
                <c:pt idx="1061">
                  <c:v>42031</c:v>
                </c:pt>
                <c:pt idx="1062">
                  <c:v>42032</c:v>
                </c:pt>
                <c:pt idx="1063">
                  <c:v>42033</c:v>
                </c:pt>
                <c:pt idx="1064">
                  <c:v>42034</c:v>
                </c:pt>
                <c:pt idx="1065">
                  <c:v>42037</c:v>
                </c:pt>
                <c:pt idx="1066">
                  <c:v>42038</c:v>
                </c:pt>
                <c:pt idx="1067">
                  <c:v>42039</c:v>
                </c:pt>
                <c:pt idx="1068">
                  <c:v>42040</c:v>
                </c:pt>
                <c:pt idx="1069">
                  <c:v>42041</c:v>
                </c:pt>
                <c:pt idx="1070">
                  <c:v>42044</c:v>
                </c:pt>
                <c:pt idx="1071">
                  <c:v>42045</c:v>
                </c:pt>
                <c:pt idx="1072">
                  <c:v>42046</c:v>
                </c:pt>
                <c:pt idx="1073">
                  <c:v>42047</c:v>
                </c:pt>
                <c:pt idx="1074">
                  <c:v>42048</c:v>
                </c:pt>
                <c:pt idx="1075">
                  <c:v>42051</c:v>
                </c:pt>
                <c:pt idx="1076">
                  <c:v>42052</c:v>
                </c:pt>
                <c:pt idx="1077">
                  <c:v>42053</c:v>
                </c:pt>
                <c:pt idx="1078">
                  <c:v>42054</c:v>
                </c:pt>
                <c:pt idx="1079">
                  <c:v>42055</c:v>
                </c:pt>
                <c:pt idx="1080">
                  <c:v>42058</c:v>
                </c:pt>
                <c:pt idx="1081">
                  <c:v>42059</c:v>
                </c:pt>
                <c:pt idx="1082">
                  <c:v>42060</c:v>
                </c:pt>
                <c:pt idx="1083">
                  <c:v>42061</c:v>
                </c:pt>
                <c:pt idx="1084">
                  <c:v>42062</c:v>
                </c:pt>
                <c:pt idx="1085">
                  <c:v>42065</c:v>
                </c:pt>
                <c:pt idx="1086">
                  <c:v>42066</c:v>
                </c:pt>
                <c:pt idx="1087">
                  <c:v>42067</c:v>
                </c:pt>
                <c:pt idx="1088">
                  <c:v>42068</c:v>
                </c:pt>
                <c:pt idx="1089">
                  <c:v>42069</c:v>
                </c:pt>
                <c:pt idx="1090">
                  <c:v>42072</c:v>
                </c:pt>
                <c:pt idx="1091">
                  <c:v>42073</c:v>
                </c:pt>
                <c:pt idx="1092">
                  <c:v>42074</c:v>
                </c:pt>
                <c:pt idx="1093">
                  <c:v>42075</c:v>
                </c:pt>
                <c:pt idx="1094">
                  <c:v>42076</c:v>
                </c:pt>
                <c:pt idx="1095">
                  <c:v>42079</c:v>
                </c:pt>
                <c:pt idx="1096">
                  <c:v>42080</c:v>
                </c:pt>
                <c:pt idx="1097">
                  <c:v>42081</c:v>
                </c:pt>
                <c:pt idx="1098">
                  <c:v>42082</c:v>
                </c:pt>
                <c:pt idx="1099">
                  <c:v>42083</c:v>
                </c:pt>
                <c:pt idx="1100">
                  <c:v>42086</c:v>
                </c:pt>
                <c:pt idx="1101">
                  <c:v>42087</c:v>
                </c:pt>
                <c:pt idx="1102">
                  <c:v>42088</c:v>
                </c:pt>
                <c:pt idx="1103">
                  <c:v>42089</c:v>
                </c:pt>
                <c:pt idx="1104">
                  <c:v>42090</c:v>
                </c:pt>
                <c:pt idx="1105">
                  <c:v>42093</c:v>
                </c:pt>
                <c:pt idx="1106">
                  <c:v>42094</c:v>
                </c:pt>
                <c:pt idx="1107">
                  <c:v>42095</c:v>
                </c:pt>
                <c:pt idx="1108">
                  <c:v>42096</c:v>
                </c:pt>
                <c:pt idx="1109">
                  <c:v>42097</c:v>
                </c:pt>
                <c:pt idx="1110">
                  <c:v>42100</c:v>
                </c:pt>
                <c:pt idx="1111">
                  <c:v>42101</c:v>
                </c:pt>
                <c:pt idx="1112">
                  <c:v>42102</c:v>
                </c:pt>
                <c:pt idx="1113">
                  <c:v>42103</c:v>
                </c:pt>
                <c:pt idx="1114">
                  <c:v>42104</c:v>
                </c:pt>
                <c:pt idx="1115">
                  <c:v>42107</c:v>
                </c:pt>
                <c:pt idx="1116">
                  <c:v>42108</c:v>
                </c:pt>
                <c:pt idx="1117">
                  <c:v>42109</c:v>
                </c:pt>
                <c:pt idx="1118">
                  <c:v>42110</c:v>
                </c:pt>
                <c:pt idx="1119">
                  <c:v>42111</c:v>
                </c:pt>
                <c:pt idx="1120">
                  <c:v>42114</c:v>
                </c:pt>
                <c:pt idx="1121">
                  <c:v>42115</c:v>
                </c:pt>
                <c:pt idx="1122">
                  <c:v>42116</c:v>
                </c:pt>
                <c:pt idx="1123">
                  <c:v>42117</c:v>
                </c:pt>
                <c:pt idx="1124">
                  <c:v>42118</c:v>
                </c:pt>
                <c:pt idx="1125">
                  <c:v>42121</c:v>
                </c:pt>
                <c:pt idx="1126">
                  <c:v>42122</c:v>
                </c:pt>
                <c:pt idx="1127">
                  <c:v>42123</c:v>
                </c:pt>
                <c:pt idx="1128">
                  <c:v>42124</c:v>
                </c:pt>
                <c:pt idx="1129">
                  <c:v>42125</c:v>
                </c:pt>
                <c:pt idx="1130">
                  <c:v>42128</c:v>
                </c:pt>
                <c:pt idx="1131">
                  <c:v>42129</c:v>
                </c:pt>
                <c:pt idx="1132">
                  <c:v>42130</c:v>
                </c:pt>
                <c:pt idx="1133">
                  <c:v>42131</c:v>
                </c:pt>
                <c:pt idx="1134">
                  <c:v>42132</c:v>
                </c:pt>
                <c:pt idx="1135">
                  <c:v>42135</c:v>
                </c:pt>
                <c:pt idx="1136">
                  <c:v>42136</c:v>
                </c:pt>
                <c:pt idx="1137">
                  <c:v>42137</c:v>
                </c:pt>
                <c:pt idx="1138">
                  <c:v>42138</c:v>
                </c:pt>
                <c:pt idx="1139">
                  <c:v>42139</c:v>
                </c:pt>
                <c:pt idx="1140">
                  <c:v>42142</c:v>
                </c:pt>
                <c:pt idx="1141">
                  <c:v>42143</c:v>
                </c:pt>
                <c:pt idx="1142">
                  <c:v>42144</c:v>
                </c:pt>
                <c:pt idx="1143">
                  <c:v>42145</c:v>
                </c:pt>
                <c:pt idx="1144">
                  <c:v>42146</c:v>
                </c:pt>
                <c:pt idx="1145">
                  <c:v>42149</c:v>
                </c:pt>
                <c:pt idx="1146">
                  <c:v>42150</c:v>
                </c:pt>
                <c:pt idx="1147">
                  <c:v>42151</c:v>
                </c:pt>
                <c:pt idx="1148">
                  <c:v>42152</c:v>
                </c:pt>
                <c:pt idx="1149">
                  <c:v>42153</c:v>
                </c:pt>
                <c:pt idx="1150">
                  <c:v>42156</c:v>
                </c:pt>
                <c:pt idx="1151">
                  <c:v>42157</c:v>
                </c:pt>
                <c:pt idx="1152">
                  <c:v>42158</c:v>
                </c:pt>
                <c:pt idx="1153">
                  <c:v>42159</c:v>
                </c:pt>
                <c:pt idx="1154">
                  <c:v>42160</c:v>
                </c:pt>
                <c:pt idx="1155">
                  <c:v>42163</c:v>
                </c:pt>
                <c:pt idx="1156">
                  <c:v>42164</c:v>
                </c:pt>
                <c:pt idx="1157">
                  <c:v>42165</c:v>
                </c:pt>
                <c:pt idx="1158">
                  <c:v>42166</c:v>
                </c:pt>
                <c:pt idx="1159">
                  <c:v>42167</c:v>
                </c:pt>
                <c:pt idx="1160">
                  <c:v>42170</c:v>
                </c:pt>
                <c:pt idx="1161">
                  <c:v>42171</c:v>
                </c:pt>
                <c:pt idx="1162">
                  <c:v>42172</c:v>
                </c:pt>
                <c:pt idx="1163">
                  <c:v>42173</c:v>
                </c:pt>
                <c:pt idx="1164">
                  <c:v>42174</c:v>
                </c:pt>
                <c:pt idx="1165">
                  <c:v>42177</c:v>
                </c:pt>
                <c:pt idx="1166">
                  <c:v>42178</c:v>
                </c:pt>
                <c:pt idx="1167">
                  <c:v>42179</c:v>
                </c:pt>
                <c:pt idx="1168">
                  <c:v>42180</c:v>
                </c:pt>
                <c:pt idx="1169">
                  <c:v>42181</c:v>
                </c:pt>
                <c:pt idx="1170">
                  <c:v>42184</c:v>
                </c:pt>
                <c:pt idx="1171">
                  <c:v>42185</c:v>
                </c:pt>
                <c:pt idx="1172">
                  <c:v>42186</c:v>
                </c:pt>
                <c:pt idx="1173">
                  <c:v>42187</c:v>
                </c:pt>
                <c:pt idx="1174">
                  <c:v>42188</c:v>
                </c:pt>
                <c:pt idx="1175">
                  <c:v>42191</c:v>
                </c:pt>
                <c:pt idx="1176">
                  <c:v>42192</c:v>
                </c:pt>
                <c:pt idx="1177">
                  <c:v>42193</c:v>
                </c:pt>
                <c:pt idx="1178">
                  <c:v>42194</c:v>
                </c:pt>
                <c:pt idx="1179">
                  <c:v>42195</c:v>
                </c:pt>
                <c:pt idx="1180">
                  <c:v>42198</c:v>
                </c:pt>
                <c:pt idx="1181">
                  <c:v>42199</c:v>
                </c:pt>
                <c:pt idx="1182">
                  <c:v>42200</c:v>
                </c:pt>
                <c:pt idx="1183">
                  <c:v>42201</c:v>
                </c:pt>
                <c:pt idx="1184">
                  <c:v>42202</c:v>
                </c:pt>
                <c:pt idx="1185">
                  <c:v>42205</c:v>
                </c:pt>
                <c:pt idx="1186">
                  <c:v>42206</c:v>
                </c:pt>
                <c:pt idx="1187">
                  <c:v>42207</c:v>
                </c:pt>
                <c:pt idx="1188">
                  <c:v>42208</c:v>
                </c:pt>
                <c:pt idx="1189">
                  <c:v>42209</c:v>
                </c:pt>
                <c:pt idx="1190">
                  <c:v>42212</c:v>
                </c:pt>
                <c:pt idx="1191">
                  <c:v>42213</c:v>
                </c:pt>
                <c:pt idx="1192">
                  <c:v>42214</c:v>
                </c:pt>
                <c:pt idx="1193">
                  <c:v>42215</c:v>
                </c:pt>
                <c:pt idx="1194">
                  <c:v>42216</c:v>
                </c:pt>
                <c:pt idx="1195">
                  <c:v>42219</c:v>
                </c:pt>
                <c:pt idx="1196">
                  <c:v>42220</c:v>
                </c:pt>
                <c:pt idx="1197">
                  <c:v>42221</c:v>
                </c:pt>
                <c:pt idx="1198">
                  <c:v>42222</c:v>
                </c:pt>
                <c:pt idx="1199">
                  <c:v>42223</c:v>
                </c:pt>
                <c:pt idx="1200">
                  <c:v>42226</c:v>
                </c:pt>
                <c:pt idx="1201">
                  <c:v>42227</c:v>
                </c:pt>
                <c:pt idx="1202">
                  <c:v>42228</c:v>
                </c:pt>
                <c:pt idx="1203">
                  <c:v>42229</c:v>
                </c:pt>
                <c:pt idx="1204">
                  <c:v>42230</c:v>
                </c:pt>
                <c:pt idx="1205">
                  <c:v>42233</c:v>
                </c:pt>
                <c:pt idx="1206">
                  <c:v>42234</c:v>
                </c:pt>
                <c:pt idx="1207">
                  <c:v>42235</c:v>
                </c:pt>
                <c:pt idx="1208">
                  <c:v>42236</c:v>
                </c:pt>
                <c:pt idx="1209">
                  <c:v>42237</c:v>
                </c:pt>
                <c:pt idx="1210">
                  <c:v>42240</c:v>
                </c:pt>
                <c:pt idx="1211">
                  <c:v>42241</c:v>
                </c:pt>
                <c:pt idx="1212">
                  <c:v>42242</c:v>
                </c:pt>
                <c:pt idx="1213">
                  <c:v>42243</c:v>
                </c:pt>
                <c:pt idx="1214">
                  <c:v>42244</c:v>
                </c:pt>
                <c:pt idx="1215">
                  <c:v>42247</c:v>
                </c:pt>
                <c:pt idx="1216">
                  <c:v>42248</c:v>
                </c:pt>
                <c:pt idx="1217">
                  <c:v>42249</c:v>
                </c:pt>
                <c:pt idx="1218">
                  <c:v>42250</c:v>
                </c:pt>
                <c:pt idx="1219">
                  <c:v>42251</c:v>
                </c:pt>
                <c:pt idx="1220">
                  <c:v>42254</c:v>
                </c:pt>
                <c:pt idx="1221">
                  <c:v>42255</c:v>
                </c:pt>
                <c:pt idx="1222">
                  <c:v>42256</c:v>
                </c:pt>
                <c:pt idx="1223">
                  <c:v>42257</c:v>
                </c:pt>
                <c:pt idx="1224">
                  <c:v>42258</c:v>
                </c:pt>
                <c:pt idx="1225">
                  <c:v>42261</c:v>
                </c:pt>
                <c:pt idx="1226">
                  <c:v>42262</c:v>
                </c:pt>
                <c:pt idx="1227">
                  <c:v>42263</c:v>
                </c:pt>
                <c:pt idx="1228">
                  <c:v>42264</c:v>
                </c:pt>
                <c:pt idx="1229">
                  <c:v>42265</c:v>
                </c:pt>
                <c:pt idx="1230">
                  <c:v>42268</c:v>
                </c:pt>
                <c:pt idx="1231">
                  <c:v>42269</c:v>
                </c:pt>
                <c:pt idx="1232">
                  <c:v>42270</c:v>
                </c:pt>
                <c:pt idx="1233">
                  <c:v>42271</c:v>
                </c:pt>
                <c:pt idx="1234">
                  <c:v>42272</c:v>
                </c:pt>
                <c:pt idx="1235">
                  <c:v>42275</c:v>
                </c:pt>
                <c:pt idx="1236">
                  <c:v>42276</c:v>
                </c:pt>
                <c:pt idx="1237">
                  <c:v>42277</c:v>
                </c:pt>
                <c:pt idx="1238">
                  <c:v>42278</c:v>
                </c:pt>
                <c:pt idx="1239">
                  <c:v>42279</c:v>
                </c:pt>
                <c:pt idx="1240">
                  <c:v>42282</c:v>
                </c:pt>
                <c:pt idx="1241">
                  <c:v>42283</c:v>
                </c:pt>
                <c:pt idx="1242">
                  <c:v>42284</c:v>
                </c:pt>
                <c:pt idx="1243">
                  <c:v>42285</c:v>
                </c:pt>
                <c:pt idx="1244">
                  <c:v>42286</c:v>
                </c:pt>
                <c:pt idx="1245">
                  <c:v>42289</c:v>
                </c:pt>
                <c:pt idx="1246">
                  <c:v>42290</c:v>
                </c:pt>
                <c:pt idx="1247">
                  <c:v>42291</c:v>
                </c:pt>
                <c:pt idx="1248">
                  <c:v>42292</c:v>
                </c:pt>
                <c:pt idx="1249">
                  <c:v>42293</c:v>
                </c:pt>
                <c:pt idx="1250">
                  <c:v>42296</c:v>
                </c:pt>
                <c:pt idx="1251">
                  <c:v>42297</c:v>
                </c:pt>
                <c:pt idx="1252">
                  <c:v>42298</c:v>
                </c:pt>
                <c:pt idx="1253">
                  <c:v>42299</c:v>
                </c:pt>
                <c:pt idx="1254">
                  <c:v>42300</c:v>
                </c:pt>
                <c:pt idx="1255">
                  <c:v>42303</c:v>
                </c:pt>
                <c:pt idx="1256">
                  <c:v>42304</c:v>
                </c:pt>
                <c:pt idx="1257">
                  <c:v>42305</c:v>
                </c:pt>
                <c:pt idx="1258">
                  <c:v>42306</c:v>
                </c:pt>
                <c:pt idx="1259">
                  <c:v>42307</c:v>
                </c:pt>
                <c:pt idx="1260">
                  <c:v>42310</c:v>
                </c:pt>
                <c:pt idx="1261">
                  <c:v>42311</c:v>
                </c:pt>
                <c:pt idx="1262">
                  <c:v>42312</c:v>
                </c:pt>
                <c:pt idx="1263">
                  <c:v>42313</c:v>
                </c:pt>
                <c:pt idx="1264">
                  <c:v>42314</c:v>
                </c:pt>
                <c:pt idx="1265">
                  <c:v>42317</c:v>
                </c:pt>
                <c:pt idx="1266">
                  <c:v>42318</c:v>
                </c:pt>
                <c:pt idx="1267">
                  <c:v>42319</c:v>
                </c:pt>
                <c:pt idx="1268">
                  <c:v>42320</c:v>
                </c:pt>
                <c:pt idx="1269">
                  <c:v>42321</c:v>
                </c:pt>
                <c:pt idx="1270">
                  <c:v>42324</c:v>
                </c:pt>
                <c:pt idx="1271">
                  <c:v>42325</c:v>
                </c:pt>
                <c:pt idx="1272">
                  <c:v>42326</c:v>
                </c:pt>
                <c:pt idx="1273">
                  <c:v>42327</c:v>
                </c:pt>
                <c:pt idx="1274">
                  <c:v>42328</c:v>
                </c:pt>
                <c:pt idx="1275">
                  <c:v>42331</c:v>
                </c:pt>
                <c:pt idx="1276">
                  <c:v>42332</c:v>
                </c:pt>
                <c:pt idx="1277">
                  <c:v>42333</c:v>
                </c:pt>
                <c:pt idx="1278">
                  <c:v>42334</c:v>
                </c:pt>
                <c:pt idx="1279">
                  <c:v>42335</c:v>
                </c:pt>
                <c:pt idx="1280">
                  <c:v>42338</c:v>
                </c:pt>
                <c:pt idx="1281">
                  <c:v>42339</c:v>
                </c:pt>
                <c:pt idx="1282">
                  <c:v>42340</c:v>
                </c:pt>
                <c:pt idx="1283">
                  <c:v>42341</c:v>
                </c:pt>
                <c:pt idx="1284">
                  <c:v>42342</c:v>
                </c:pt>
                <c:pt idx="1285">
                  <c:v>42345</c:v>
                </c:pt>
                <c:pt idx="1286">
                  <c:v>42346</c:v>
                </c:pt>
                <c:pt idx="1287">
                  <c:v>42347</c:v>
                </c:pt>
                <c:pt idx="1288">
                  <c:v>42348</c:v>
                </c:pt>
                <c:pt idx="1289">
                  <c:v>42349</c:v>
                </c:pt>
                <c:pt idx="1290">
                  <c:v>42352</c:v>
                </c:pt>
                <c:pt idx="1291">
                  <c:v>42353</c:v>
                </c:pt>
                <c:pt idx="1292">
                  <c:v>42354</c:v>
                </c:pt>
                <c:pt idx="1293">
                  <c:v>42355</c:v>
                </c:pt>
                <c:pt idx="1294">
                  <c:v>42356</c:v>
                </c:pt>
                <c:pt idx="1295">
                  <c:v>42359</c:v>
                </c:pt>
                <c:pt idx="1296">
                  <c:v>42360</c:v>
                </c:pt>
                <c:pt idx="1297">
                  <c:v>42361</c:v>
                </c:pt>
                <c:pt idx="1298">
                  <c:v>42362</c:v>
                </c:pt>
                <c:pt idx="1299">
                  <c:v>42363</c:v>
                </c:pt>
                <c:pt idx="1300">
                  <c:v>42366</c:v>
                </c:pt>
                <c:pt idx="1301">
                  <c:v>42367</c:v>
                </c:pt>
                <c:pt idx="1302">
                  <c:v>42368</c:v>
                </c:pt>
                <c:pt idx="1303">
                  <c:v>42369</c:v>
                </c:pt>
                <c:pt idx="1304">
                  <c:v>42370</c:v>
                </c:pt>
                <c:pt idx="1305">
                  <c:v>42373</c:v>
                </c:pt>
                <c:pt idx="1306">
                  <c:v>42374</c:v>
                </c:pt>
                <c:pt idx="1307">
                  <c:v>42375</c:v>
                </c:pt>
                <c:pt idx="1308">
                  <c:v>42376</c:v>
                </c:pt>
                <c:pt idx="1309">
                  <c:v>42377</c:v>
                </c:pt>
                <c:pt idx="1310">
                  <c:v>42380</c:v>
                </c:pt>
                <c:pt idx="1311">
                  <c:v>42381</c:v>
                </c:pt>
                <c:pt idx="1312">
                  <c:v>42382</c:v>
                </c:pt>
                <c:pt idx="1313">
                  <c:v>42383</c:v>
                </c:pt>
                <c:pt idx="1314">
                  <c:v>42384</c:v>
                </c:pt>
                <c:pt idx="1315">
                  <c:v>42387</c:v>
                </c:pt>
                <c:pt idx="1316">
                  <c:v>42388</c:v>
                </c:pt>
                <c:pt idx="1317">
                  <c:v>42389</c:v>
                </c:pt>
                <c:pt idx="1318">
                  <c:v>42390</c:v>
                </c:pt>
                <c:pt idx="1319">
                  <c:v>42391</c:v>
                </c:pt>
                <c:pt idx="1320">
                  <c:v>42394</c:v>
                </c:pt>
                <c:pt idx="1321">
                  <c:v>42395</c:v>
                </c:pt>
                <c:pt idx="1322">
                  <c:v>42396</c:v>
                </c:pt>
                <c:pt idx="1323">
                  <c:v>42397</c:v>
                </c:pt>
                <c:pt idx="1324">
                  <c:v>42398</c:v>
                </c:pt>
                <c:pt idx="1325">
                  <c:v>42401</c:v>
                </c:pt>
                <c:pt idx="1326">
                  <c:v>42402</c:v>
                </c:pt>
                <c:pt idx="1327">
                  <c:v>42403</c:v>
                </c:pt>
                <c:pt idx="1328">
                  <c:v>42404</c:v>
                </c:pt>
                <c:pt idx="1329">
                  <c:v>42405</c:v>
                </c:pt>
                <c:pt idx="1330">
                  <c:v>42408</c:v>
                </c:pt>
                <c:pt idx="1331">
                  <c:v>42409</c:v>
                </c:pt>
                <c:pt idx="1332">
                  <c:v>42410</c:v>
                </c:pt>
                <c:pt idx="1333">
                  <c:v>42411</c:v>
                </c:pt>
                <c:pt idx="1334">
                  <c:v>42412</c:v>
                </c:pt>
                <c:pt idx="1335">
                  <c:v>42415</c:v>
                </c:pt>
                <c:pt idx="1336">
                  <c:v>42416</c:v>
                </c:pt>
                <c:pt idx="1337">
                  <c:v>42417</c:v>
                </c:pt>
                <c:pt idx="1338">
                  <c:v>42418</c:v>
                </c:pt>
                <c:pt idx="1339">
                  <c:v>42419</c:v>
                </c:pt>
                <c:pt idx="1340">
                  <c:v>42422</c:v>
                </c:pt>
                <c:pt idx="1341">
                  <c:v>42423</c:v>
                </c:pt>
                <c:pt idx="1342">
                  <c:v>42424</c:v>
                </c:pt>
                <c:pt idx="1343">
                  <c:v>42425</c:v>
                </c:pt>
                <c:pt idx="1344">
                  <c:v>42426</c:v>
                </c:pt>
                <c:pt idx="1345">
                  <c:v>42429</c:v>
                </c:pt>
                <c:pt idx="1346">
                  <c:v>42430</c:v>
                </c:pt>
                <c:pt idx="1347">
                  <c:v>42431</c:v>
                </c:pt>
                <c:pt idx="1348">
                  <c:v>42432</c:v>
                </c:pt>
                <c:pt idx="1349">
                  <c:v>42433</c:v>
                </c:pt>
                <c:pt idx="1350">
                  <c:v>42436</c:v>
                </c:pt>
                <c:pt idx="1351">
                  <c:v>42437</c:v>
                </c:pt>
                <c:pt idx="1352">
                  <c:v>42438</c:v>
                </c:pt>
                <c:pt idx="1353">
                  <c:v>42439</c:v>
                </c:pt>
                <c:pt idx="1354">
                  <c:v>42440</c:v>
                </c:pt>
                <c:pt idx="1355">
                  <c:v>42443</c:v>
                </c:pt>
                <c:pt idx="1356">
                  <c:v>42444</c:v>
                </c:pt>
                <c:pt idx="1357">
                  <c:v>42445</c:v>
                </c:pt>
                <c:pt idx="1358">
                  <c:v>42446</c:v>
                </c:pt>
                <c:pt idx="1359">
                  <c:v>42447</c:v>
                </c:pt>
                <c:pt idx="1360">
                  <c:v>42450</c:v>
                </c:pt>
                <c:pt idx="1361">
                  <c:v>42451</c:v>
                </c:pt>
                <c:pt idx="1362">
                  <c:v>42452</c:v>
                </c:pt>
                <c:pt idx="1363">
                  <c:v>42453</c:v>
                </c:pt>
                <c:pt idx="1364">
                  <c:v>42454</c:v>
                </c:pt>
                <c:pt idx="1365">
                  <c:v>42457</c:v>
                </c:pt>
                <c:pt idx="1366">
                  <c:v>42458</c:v>
                </c:pt>
                <c:pt idx="1367">
                  <c:v>42459</c:v>
                </c:pt>
                <c:pt idx="1368">
                  <c:v>42460</c:v>
                </c:pt>
                <c:pt idx="1369">
                  <c:v>42461</c:v>
                </c:pt>
                <c:pt idx="1370">
                  <c:v>42464</c:v>
                </c:pt>
                <c:pt idx="1371">
                  <c:v>42465</c:v>
                </c:pt>
                <c:pt idx="1372">
                  <c:v>42466</c:v>
                </c:pt>
                <c:pt idx="1373">
                  <c:v>42467</c:v>
                </c:pt>
                <c:pt idx="1374">
                  <c:v>42468</c:v>
                </c:pt>
                <c:pt idx="1375">
                  <c:v>42471</c:v>
                </c:pt>
                <c:pt idx="1376">
                  <c:v>42472</c:v>
                </c:pt>
                <c:pt idx="1377">
                  <c:v>42473</c:v>
                </c:pt>
                <c:pt idx="1378">
                  <c:v>42474</c:v>
                </c:pt>
                <c:pt idx="1379">
                  <c:v>42475</c:v>
                </c:pt>
                <c:pt idx="1380">
                  <c:v>42478</c:v>
                </c:pt>
                <c:pt idx="1381">
                  <c:v>42479</c:v>
                </c:pt>
                <c:pt idx="1382">
                  <c:v>42480</c:v>
                </c:pt>
                <c:pt idx="1383">
                  <c:v>42481</c:v>
                </c:pt>
                <c:pt idx="1384">
                  <c:v>42482</c:v>
                </c:pt>
                <c:pt idx="1385">
                  <c:v>42485</c:v>
                </c:pt>
                <c:pt idx="1386">
                  <c:v>42486</c:v>
                </c:pt>
                <c:pt idx="1387">
                  <c:v>42487</c:v>
                </c:pt>
                <c:pt idx="1388">
                  <c:v>42488</c:v>
                </c:pt>
                <c:pt idx="1389">
                  <c:v>42489</c:v>
                </c:pt>
                <c:pt idx="1390">
                  <c:v>42492</c:v>
                </c:pt>
                <c:pt idx="1391">
                  <c:v>42493</c:v>
                </c:pt>
                <c:pt idx="1392">
                  <c:v>42494</c:v>
                </c:pt>
                <c:pt idx="1393">
                  <c:v>42495</c:v>
                </c:pt>
                <c:pt idx="1394">
                  <c:v>42496</c:v>
                </c:pt>
                <c:pt idx="1395">
                  <c:v>42499</c:v>
                </c:pt>
                <c:pt idx="1396">
                  <c:v>42500</c:v>
                </c:pt>
                <c:pt idx="1397">
                  <c:v>42501</c:v>
                </c:pt>
                <c:pt idx="1398">
                  <c:v>42502</c:v>
                </c:pt>
                <c:pt idx="1399">
                  <c:v>42503</c:v>
                </c:pt>
                <c:pt idx="1400">
                  <c:v>42506</c:v>
                </c:pt>
                <c:pt idx="1401">
                  <c:v>42507</c:v>
                </c:pt>
                <c:pt idx="1402">
                  <c:v>42508</c:v>
                </c:pt>
                <c:pt idx="1403">
                  <c:v>42509</c:v>
                </c:pt>
                <c:pt idx="1404">
                  <c:v>42510</c:v>
                </c:pt>
                <c:pt idx="1405">
                  <c:v>42513</c:v>
                </c:pt>
                <c:pt idx="1406">
                  <c:v>42514</c:v>
                </c:pt>
                <c:pt idx="1407">
                  <c:v>42515</c:v>
                </c:pt>
                <c:pt idx="1408">
                  <c:v>42516</c:v>
                </c:pt>
                <c:pt idx="1409">
                  <c:v>42517</c:v>
                </c:pt>
                <c:pt idx="1410">
                  <c:v>42520</c:v>
                </c:pt>
                <c:pt idx="1411">
                  <c:v>42521</c:v>
                </c:pt>
                <c:pt idx="1412">
                  <c:v>42522</c:v>
                </c:pt>
                <c:pt idx="1413">
                  <c:v>42523</c:v>
                </c:pt>
                <c:pt idx="1414">
                  <c:v>42524</c:v>
                </c:pt>
                <c:pt idx="1415">
                  <c:v>42527</c:v>
                </c:pt>
                <c:pt idx="1416">
                  <c:v>42528</c:v>
                </c:pt>
                <c:pt idx="1417">
                  <c:v>42529</c:v>
                </c:pt>
                <c:pt idx="1418">
                  <c:v>42530</c:v>
                </c:pt>
                <c:pt idx="1419">
                  <c:v>42531</c:v>
                </c:pt>
                <c:pt idx="1420">
                  <c:v>42534</c:v>
                </c:pt>
                <c:pt idx="1421">
                  <c:v>42535</c:v>
                </c:pt>
                <c:pt idx="1422">
                  <c:v>42536</c:v>
                </c:pt>
                <c:pt idx="1423">
                  <c:v>42537</c:v>
                </c:pt>
                <c:pt idx="1424">
                  <c:v>42538</c:v>
                </c:pt>
                <c:pt idx="1425">
                  <c:v>42541</c:v>
                </c:pt>
                <c:pt idx="1426">
                  <c:v>42542</c:v>
                </c:pt>
                <c:pt idx="1427">
                  <c:v>42543</c:v>
                </c:pt>
                <c:pt idx="1428">
                  <c:v>42544</c:v>
                </c:pt>
                <c:pt idx="1429">
                  <c:v>42545</c:v>
                </c:pt>
                <c:pt idx="1430">
                  <c:v>42548</c:v>
                </c:pt>
                <c:pt idx="1431">
                  <c:v>42549</c:v>
                </c:pt>
                <c:pt idx="1432">
                  <c:v>42550</c:v>
                </c:pt>
                <c:pt idx="1433">
                  <c:v>42551</c:v>
                </c:pt>
                <c:pt idx="1434">
                  <c:v>42552</c:v>
                </c:pt>
                <c:pt idx="1435">
                  <c:v>42555</c:v>
                </c:pt>
                <c:pt idx="1436">
                  <c:v>42556</c:v>
                </c:pt>
                <c:pt idx="1437">
                  <c:v>42557</c:v>
                </c:pt>
                <c:pt idx="1438">
                  <c:v>42558</c:v>
                </c:pt>
                <c:pt idx="1439">
                  <c:v>42559</c:v>
                </c:pt>
                <c:pt idx="1440">
                  <c:v>42562</c:v>
                </c:pt>
                <c:pt idx="1441">
                  <c:v>42563</c:v>
                </c:pt>
                <c:pt idx="1442">
                  <c:v>42564</c:v>
                </c:pt>
                <c:pt idx="1443">
                  <c:v>42565</c:v>
                </c:pt>
                <c:pt idx="1444">
                  <c:v>42566</c:v>
                </c:pt>
                <c:pt idx="1445">
                  <c:v>42569</c:v>
                </c:pt>
                <c:pt idx="1446">
                  <c:v>42570</c:v>
                </c:pt>
                <c:pt idx="1447">
                  <c:v>42571</c:v>
                </c:pt>
                <c:pt idx="1448">
                  <c:v>42572</c:v>
                </c:pt>
                <c:pt idx="1449">
                  <c:v>42573</c:v>
                </c:pt>
                <c:pt idx="1450">
                  <c:v>42576</c:v>
                </c:pt>
                <c:pt idx="1451">
                  <c:v>42577</c:v>
                </c:pt>
                <c:pt idx="1452">
                  <c:v>42578</c:v>
                </c:pt>
                <c:pt idx="1453">
                  <c:v>42579</c:v>
                </c:pt>
                <c:pt idx="1454">
                  <c:v>42580</c:v>
                </c:pt>
                <c:pt idx="1455">
                  <c:v>42583</c:v>
                </c:pt>
                <c:pt idx="1456">
                  <c:v>42584</c:v>
                </c:pt>
                <c:pt idx="1457">
                  <c:v>42585</c:v>
                </c:pt>
                <c:pt idx="1458">
                  <c:v>42586</c:v>
                </c:pt>
                <c:pt idx="1459">
                  <c:v>42587</c:v>
                </c:pt>
                <c:pt idx="1460">
                  <c:v>42590</c:v>
                </c:pt>
                <c:pt idx="1461">
                  <c:v>42591</c:v>
                </c:pt>
                <c:pt idx="1462">
                  <c:v>42592</c:v>
                </c:pt>
                <c:pt idx="1463">
                  <c:v>42593</c:v>
                </c:pt>
                <c:pt idx="1464">
                  <c:v>42594</c:v>
                </c:pt>
                <c:pt idx="1465">
                  <c:v>42597</c:v>
                </c:pt>
                <c:pt idx="1466">
                  <c:v>42598</c:v>
                </c:pt>
                <c:pt idx="1467">
                  <c:v>42599</c:v>
                </c:pt>
                <c:pt idx="1468">
                  <c:v>42600</c:v>
                </c:pt>
                <c:pt idx="1469">
                  <c:v>42601</c:v>
                </c:pt>
                <c:pt idx="1470">
                  <c:v>42604</c:v>
                </c:pt>
                <c:pt idx="1471">
                  <c:v>42605</c:v>
                </c:pt>
                <c:pt idx="1472">
                  <c:v>42606</c:v>
                </c:pt>
                <c:pt idx="1473">
                  <c:v>42607</c:v>
                </c:pt>
                <c:pt idx="1474">
                  <c:v>42608</c:v>
                </c:pt>
                <c:pt idx="1475">
                  <c:v>42611</c:v>
                </c:pt>
                <c:pt idx="1476">
                  <c:v>42612</c:v>
                </c:pt>
                <c:pt idx="1477">
                  <c:v>42613</c:v>
                </c:pt>
                <c:pt idx="1478">
                  <c:v>42614</c:v>
                </c:pt>
                <c:pt idx="1479">
                  <c:v>42615</c:v>
                </c:pt>
                <c:pt idx="1480">
                  <c:v>42618</c:v>
                </c:pt>
                <c:pt idx="1481">
                  <c:v>42619</c:v>
                </c:pt>
                <c:pt idx="1482">
                  <c:v>42620</c:v>
                </c:pt>
                <c:pt idx="1483">
                  <c:v>42621</c:v>
                </c:pt>
                <c:pt idx="1484">
                  <c:v>42622</c:v>
                </c:pt>
                <c:pt idx="1485">
                  <c:v>42625</c:v>
                </c:pt>
                <c:pt idx="1486">
                  <c:v>42626</c:v>
                </c:pt>
                <c:pt idx="1487">
                  <c:v>42627</c:v>
                </c:pt>
                <c:pt idx="1488">
                  <c:v>42628</c:v>
                </c:pt>
                <c:pt idx="1489">
                  <c:v>42629</c:v>
                </c:pt>
                <c:pt idx="1490">
                  <c:v>42632</c:v>
                </c:pt>
                <c:pt idx="1491">
                  <c:v>42633</c:v>
                </c:pt>
                <c:pt idx="1492">
                  <c:v>42634</c:v>
                </c:pt>
                <c:pt idx="1493">
                  <c:v>42635</c:v>
                </c:pt>
                <c:pt idx="1494">
                  <c:v>42636</c:v>
                </c:pt>
                <c:pt idx="1495">
                  <c:v>42639</c:v>
                </c:pt>
                <c:pt idx="1496">
                  <c:v>42640</c:v>
                </c:pt>
                <c:pt idx="1497">
                  <c:v>42641</c:v>
                </c:pt>
                <c:pt idx="1498">
                  <c:v>42642</c:v>
                </c:pt>
                <c:pt idx="1499">
                  <c:v>42643</c:v>
                </c:pt>
                <c:pt idx="1500">
                  <c:v>42646</c:v>
                </c:pt>
                <c:pt idx="1501">
                  <c:v>42647</c:v>
                </c:pt>
                <c:pt idx="1502">
                  <c:v>42648</c:v>
                </c:pt>
                <c:pt idx="1503">
                  <c:v>42649</c:v>
                </c:pt>
                <c:pt idx="1504">
                  <c:v>42650</c:v>
                </c:pt>
                <c:pt idx="1505">
                  <c:v>42653</c:v>
                </c:pt>
                <c:pt idx="1506">
                  <c:v>42654</c:v>
                </c:pt>
                <c:pt idx="1507">
                  <c:v>42655</c:v>
                </c:pt>
                <c:pt idx="1508">
                  <c:v>42656</c:v>
                </c:pt>
                <c:pt idx="1509">
                  <c:v>42657</c:v>
                </c:pt>
                <c:pt idx="1510">
                  <c:v>42660</c:v>
                </c:pt>
                <c:pt idx="1511">
                  <c:v>42661</c:v>
                </c:pt>
                <c:pt idx="1512">
                  <c:v>42662</c:v>
                </c:pt>
                <c:pt idx="1513">
                  <c:v>42663</c:v>
                </c:pt>
                <c:pt idx="1514">
                  <c:v>42664</c:v>
                </c:pt>
                <c:pt idx="1515">
                  <c:v>42667</c:v>
                </c:pt>
                <c:pt idx="1516">
                  <c:v>42668</c:v>
                </c:pt>
                <c:pt idx="1517">
                  <c:v>42669</c:v>
                </c:pt>
                <c:pt idx="1518">
                  <c:v>42670</c:v>
                </c:pt>
                <c:pt idx="1519">
                  <c:v>42671</c:v>
                </c:pt>
                <c:pt idx="1520">
                  <c:v>42674</c:v>
                </c:pt>
                <c:pt idx="1521">
                  <c:v>42675</c:v>
                </c:pt>
                <c:pt idx="1522">
                  <c:v>42676</c:v>
                </c:pt>
                <c:pt idx="1523">
                  <c:v>42677</c:v>
                </c:pt>
                <c:pt idx="1524">
                  <c:v>42678</c:v>
                </c:pt>
                <c:pt idx="1525">
                  <c:v>42681</c:v>
                </c:pt>
                <c:pt idx="1526">
                  <c:v>42682</c:v>
                </c:pt>
                <c:pt idx="1527">
                  <c:v>42683</c:v>
                </c:pt>
                <c:pt idx="1528">
                  <c:v>42684</c:v>
                </c:pt>
                <c:pt idx="1529">
                  <c:v>42685</c:v>
                </c:pt>
                <c:pt idx="1530">
                  <c:v>42688</c:v>
                </c:pt>
                <c:pt idx="1531">
                  <c:v>42689</c:v>
                </c:pt>
                <c:pt idx="1532">
                  <c:v>42690</c:v>
                </c:pt>
                <c:pt idx="1533">
                  <c:v>42691</c:v>
                </c:pt>
                <c:pt idx="1534">
                  <c:v>42692</c:v>
                </c:pt>
                <c:pt idx="1535">
                  <c:v>42695</c:v>
                </c:pt>
                <c:pt idx="1536">
                  <c:v>42696</c:v>
                </c:pt>
                <c:pt idx="1537">
                  <c:v>42697</c:v>
                </c:pt>
                <c:pt idx="1538">
                  <c:v>42698</c:v>
                </c:pt>
                <c:pt idx="1539">
                  <c:v>42699</c:v>
                </c:pt>
                <c:pt idx="1540">
                  <c:v>42702</c:v>
                </c:pt>
                <c:pt idx="1541">
                  <c:v>42703</c:v>
                </c:pt>
                <c:pt idx="1542">
                  <c:v>42704</c:v>
                </c:pt>
                <c:pt idx="1543">
                  <c:v>42705</c:v>
                </c:pt>
                <c:pt idx="1544">
                  <c:v>42706</c:v>
                </c:pt>
                <c:pt idx="1545">
                  <c:v>42709</c:v>
                </c:pt>
                <c:pt idx="1546">
                  <c:v>42710</c:v>
                </c:pt>
                <c:pt idx="1547">
                  <c:v>42711</c:v>
                </c:pt>
                <c:pt idx="1548">
                  <c:v>42712</c:v>
                </c:pt>
                <c:pt idx="1549">
                  <c:v>42713</c:v>
                </c:pt>
                <c:pt idx="1550">
                  <c:v>42716</c:v>
                </c:pt>
                <c:pt idx="1551">
                  <c:v>42717</c:v>
                </c:pt>
                <c:pt idx="1552">
                  <c:v>42718</c:v>
                </c:pt>
                <c:pt idx="1553">
                  <c:v>42719</c:v>
                </c:pt>
                <c:pt idx="1554">
                  <c:v>42720</c:v>
                </c:pt>
                <c:pt idx="1555">
                  <c:v>42723</c:v>
                </c:pt>
                <c:pt idx="1556">
                  <c:v>42724</c:v>
                </c:pt>
                <c:pt idx="1557">
                  <c:v>42725</c:v>
                </c:pt>
                <c:pt idx="1558">
                  <c:v>42726</c:v>
                </c:pt>
                <c:pt idx="1559">
                  <c:v>42727</c:v>
                </c:pt>
                <c:pt idx="1560">
                  <c:v>42730</c:v>
                </c:pt>
                <c:pt idx="1561">
                  <c:v>42731</c:v>
                </c:pt>
                <c:pt idx="1562">
                  <c:v>42732</c:v>
                </c:pt>
                <c:pt idx="1563">
                  <c:v>42733</c:v>
                </c:pt>
                <c:pt idx="1564">
                  <c:v>42734</c:v>
                </c:pt>
                <c:pt idx="1565">
                  <c:v>42737</c:v>
                </c:pt>
                <c:pt idx="1566">
                  <c:v>42738</c:v>
                </c:pt>
                <c:pt idx="1567">
                  <c:v>42739</c:v>
                </c:pt>
                <c:pt idx="1568">
                  <c:v>42740</c:v>
                </c:pt>
                <c:pt idx="1569">
                  <c:v>42741</c:v>
                </c:pt>
                <c:pt idx="1570">
                  <c:v>42744</c:v>
                </c:pt>
                <c:pt idx="1571">
                  <c:v>42745</c:v>
                </c:pt>
                <c:pt idx="1572">
                  <c:v>42746</c:v>
                </c:pt>
                <c:pt idx="1573">
                  <c:v>42747</c:v>
                </c:pt>
                <c:pt idx="1574">
                  <c:v>42748</c:v>
                </c:pt>
                <c:pt idx="1575">
                  <c:v>42751</c:v>
                </c:pt>
                <c:pt idx="1576">
                  <c:v>42752</c:v>
                </c:pt>
                <c:pt idx="1577">
                  <c:v>42753</c:v>
                </c:pt>
                <c:pt idx="1578">
                  <c:v>42754</c:v>
                </c:pt>
                <c:pt idx="1579">
                  <c:v>42755</c:v>
                </c:pt>
                <c:pt idx="1580">
                  <c:v>42758</c:v>
                </c:pt>
                <c:pt idx="1581">
                  <c:v>42759</c:v>
                </c:pt>
                <c:pt idx="1582">
                  <c:v>42760</c:v>
                </c:pt>
                <c:pt idx="1583">
                  <c:v>42761</c:v>
                </c:pt>
                <c:pt idx="1584">
                  <c:v>42762</c:v>
                </c:pt>
                <c:pt idx="1585">
                  <c:v>42765</c:v>
                </c:pt>
                <c:pt idx="1586">
                  <c:v>42766</c:v>
                </c:pt>
                <c:pt idx="1587">
                  <c:v>42767</c:v>
                </c:pt>
                <c:pt idx="1588">
                  <c:v>42768</c:v>
                </c:pt>
                <c:pt idx="1589">
                  <c:v>42769</c:v>
                </c:pt>
                <c:pt idx="1590">
                  <c:v>42772</c:v>
                </c:pt>
                <c:pt idx="1591">
                  <c:v>42773</c:v>
                </c:pt>
                <c:pt idx="1592">
                  <c:v>42774</c:v>
                </c:pt>
                <c:pt idx="1593">
                  <c:v>42775</c:v>
                </c:pt>
                <c:pt idx="1594">
                  <c:v>42776</c:v>
                </c:pt>
                <c:pt idx="1595">
                  <c:v>42779</c:v>
                </c:pt>
                <c:pt idx="1596">
                  <c:v>42780</c:v>
                </c:pt>
                <c:pt idx="1597">
                  <c:v>42781</c:v>
                </c:pt>
                <c:pt idx="1598">
                  <c:v>42782</c:v>
                </c:pt>
                <c:pt idx="1599">
                  <c:v>42783</c:v>
                </c:pt>
                <c:pt idx="1600">
                  <c:v>42786</c:v>
                </c:pt>
                <c:pt idx="1601">
                  <c:v>42787</c:v>
                </c:pt>
                <c:pt idx="1602">
                  <c:v>42788</c:v>
                </c:pt>
                <c:pt idx="1603">
                  <c:v>42789</c:v>
                </c:pt>
                <c:pt idx="1604">
                  <c:v>42790</c:v>
                </c:pt>
                <c:pt idx="1605">
                  <c:v>42793</c:v>
                </c:pt>
                <c:pt idx="1606">
                  <c:v>42794</c:v>
                </c:pt>
                <c:pt idx="1607">
                  <c:v>42795</c:v>
                </c:pt>
                <c:pt idx="1608">
                  <c:v>42796</c:v>
                </c:pt>
                <c:pt idx="1609">
                  <c:v>42797</c:v>
                </c:pt>
                <c:pt idx="1610">
                  <c:v>42800</c:v>
                </c:pt>
                <c:pt idx="1611">
                  <c:v>42801</c:v>
                </c:pt>
                <c:pt idx="1612">
                  <c:v>42802</c:v>
                </c:pt>
                <c:pt idx="1613">
                  <c:v>42803</c:v>
                </c:pt>
                <c:pt idx="1614">
                  <c:v>42804</c:v>
                </c:pt>
                <c:pt idx="1615">
                  <c:v>42807</c:v>
                </c:pt>
                <c:pt idx="1616">
                  <c:v>42808</c:v>
                </c:pt>
                <c:pt idx="1617">
                  <c:v>42809</c:v>
                </c:pt>
                <c:pt idx="1618">
                  <c:v>42810</c:v>
                </c:pt>
                <c:pt idx="1619">
                  <c:v>42811</c:v>
                </c:pt>
                <c:pt idx="1620">
                  <c:v>42814</c:v>
                </c:pt>
                <c:pt idx="1621">
                  <c:v>42815</c:v>
                </c:pt>
                <c:pt idx="1622">
                  <c:v>42816</c:v>
                </c:pt>
                <c:pt idx="1623">
                  <c:v>42817</c:v>
                </c:pt>
                <c:pt idx="1624">
                  <c:v>42818</c:v>
                </c:pt>
                <c:pt idx="1625">
                  <c:v>42821</c:v>
                </c:pt>
                <c:pt idx="1626">
                  <c:v>42822</c:v>
                </c:pt>
                <c:pt idx="1627">
                  <c:v>42823</c:v>
                </c:pt>
                <c:pt idx="1628">
                  <c:v>42824</c:v>
                </c:pt>
                <c:pt idx="1629">
                  <c:v>42825</c:v>
                </c:pt>
                <c:pt idx="1630">
                  <c:v>42828</c:v>
                </c:pt>
                <c:pt idx="1631">
                  <c:v>42829</c:v>
                </c:pt>
                <c:pt idx="1632">
                  <c:v>42830</c:v>
                </c:pt>
                <c:pt idx="1633">
                  <c:v>42831</c:v>
                </c:pt>
                <c:pt idx="1634">
                  <c:v>42832</c:v>
                </c:pt>
                <c:pt idx="1635">
                  <c:v>42835</c:v>
                </c:pt>
                <c:pt idx="1636">
                  <c:v>42836</c:v>
                </c:pt>
                <c:pt idx="1637">
                  <c:v>42837</c:v>
                </c:pt>
                <c:pt idx="1638">
                  <c:v>42838</c:v>
                </c:pt>
                <c:pt idx="1639">
                  <c:v>42839</c:v>
                </c:pt>
                <c:pt idx="1640">
                  <c:v>42842</c:v>
                </c:pt>
                <c:pt idx="1641">
                  <c:v>42843</c:v>
                </c:pt>
                <c:pt idx="1642">
                  <c:v>42844</c:v>
                </c:pt>
                <c:pt idx="1643">
                  <c:v>42845</c:v>
                </c:pt>
                <c:pt idx="1644">
                  <c:v>42846</c:v>
                </c:pt>
                <c:pt idx="1645">
                  <c:v>42849</c:v>
                </c:pt>
                <c:pt idx="1646">
                  <c:v>42850</c:v>
                </c:pt>
                <c:pt idx="1647">
                  <c:v>42851</c:v>
                </c:pt>
                <c:pt idx="1648">
                  <c:v>42852</c:v>
                </c:pt>
                <c:pt idx="1649">
                  <c:v>42853</c:v>
                </c:pt>
                <c:pt idx="1650">
                  <c:v>42856</c:v>
                </c:pt>
                <c:pt idx="1651">
                  <c:v>42857</c:v>
                </c:pt>
                <c:pt idx="1652">
                  <c:v>42858</c:v>
                </c:pt>
                <c:pt idx="1653">
                  <c:v>42859</c:v>
                </c:pt>
                <c:pt idx="1654">
                  <c:v>42860</c:v>
                </c:pt>
                <c:pt idx="1655">
                  <c:v>42863</c:v>
                </c:pt>
                <c:pt idx="1656">
                  <c:v>42864</c:v>
                </c:pt>
                <c:pt idx="1657">
                  <c:v>42865</c:v>
                </c:pt>
                <c:pt idx="1658">
                  <c:v>42866</c:v>
                </c:pt>
                <c:pt idx="1659">
                  <c:v>42867</c:v>
                </c:pt>
                <c:pt idx="1660">
                  <c:v>42870</c:v>
                </c:pt>
                <c:pt idx="1661">
                  <c:v>42871</c:v>
                </c:pt>
                <c:pt idx="1662">
                  <c:v>42872</c:v>
                </c:pt>
                <c:pt idx="1663">
                  <c:v>42873</c:v>
                </c:pt>
                <c:pt idx="1664">
                  <c:v>42874</c:v>
                </c:pt>
                <c:pt idx="1665">
                  <c:v>42877</c:v>
                </c:pt>
                <c:pt idx="1666">
                  <c:v>42878</c:v>
                </c:pt>
                <c:pt idx="1667">
                  <c:v>42879</c:v>
                </c:pt>
                <c:pt idx="1668">
                  <c:v>42880</c:v>
                </c:pt>
                <c:pt idx="1669">
                  <c:v>42881</c:v>
                </c:pt>
                <c:pt idx="1670">
                  <c:v>42884</c:v>
                </c:pt>
                <c:pt idx="1671">
                  <c:v>42885</c:v>
                </c:pt>
                <c:pt idx="1672">
                  <c:v>42886</c:v>
                </c:pt>
                <c:pt idx="1673">
                  <c:v>42887</c:v>
                </c:pt>
                <c:pt idx="1674">
                  <c:v>42888</c:v>
                </c:pt>
                <c:pt idx="1675">
                  <c:v>42891</c:v>
                </c:pt>
                <c:pt idx="1676">
                  <c:v>42892</c:v>
                </c:pt>
                <c:pt idx="1677">
                  <c:v>42893</c:v>
                </c:pt>
                <c:pt idx="1678">
                  <c:v>42894</c:v>
                </c:pt>
                <c:pt idx="1679">
                  <c:v>42895</c:v>
                </c:pt>
                <c:pt idx="1680">
                  <c:v>42898</c:v>
                </c:pt>
                <c:pt idx="1681">
                  <c:v>42899</c:v>
                </c:pt>
                <c:pt idx="1682">
                  <c:v>42900</c:v>
                </c:pt>
                <c:pt idx="1683">
                  <c:v>42901</c:v>
                </c:pt>
                <c:pt idx="1684">
                  <c:v>42902</c:v>
                </c:pt>
                <c:pt idx="1685">
                  <c:v>42905</c:v>
                </c:pt>
                <c:pt idx="1686">
                  <c:v>42906</c:v>
                </c:pt>
                <c:pt idx="1687">
                  <c:v>42907</c:v>
                </c:pt>
                <c:pt idx="1688">
                  <c:v>42908</c:v>
                </c:pt>
                <c:pt idx="1689">
                  <c:v>42909</c:v>
                </c:pt>
                <c:pt idx="1690">
                  <c:v>42912</c:v>
                </c:pt>
                <c:pt idx="1691">
                  <c:v>42913</c:v>
                </c:pt>
                <c:pt idx="1692">
                  <c:v>42914</c:v>
                </c:pt>
                <c:pt idx="1693">
                  <c:v>42915</c:v>
                </c:pt>
                <c:pt idx="1694">
                  <c:v>42916</c:v>
                </c:pt>
                <c:pt idx="1695">
                  <c:v>42919</c:v>
                </c:pt>
                <c:pt idx="1696">
                  <c:v>42920</c:v>
                </c:pt>
                <c:pt idx="1697">
                  <c:v>42921</c:v>
                </c:pt>
                <c:pt idx="1698">
                  <c:v>42922</c:v>
                </c:pt>
                <c:pt idx="1699">
                  <c:v>42923</c:v>
                </c:pt>
                <c:pt idx="1700">
                  <c:v>42926</c:v>
                </c:pt>
                <c:pt idx="1701">
                  <c:v>42927</c:v>
                </c:pt>
                <c:pt idx="1702">
                  <c:v>42928</c:v>
                </c:pt>
                <c:pt idx="1703">
                  <c:v>42929</c:v>
                </c:pt>
                <c:pt idx="1704">
                  <c:v>42930</c:v>
                </c:pt>
                <c:pt idx="1705">
                  <c:v>42933</c:v>
                </c:pt>
                <c:pt idx="1706">
                  <c:v>42934</c:v>
                </c:pt>
                <c:pt idx="1707">
                  <c:v>42935</c:v>
                </c:pt>
                <c:pt idx="1708">
                  <c:v>42936</c:v>
                </c:pt>
                <c:pt idx="1709">
                  <c:v>42937</c:v>
                </c:pt>
                <c:pt idx="1710">
                  <c:v>42940</c:v>
                </c:pt>
                <c:pt idx="1711">
                  <c:v>42941</c:v>
                </c:pt>
                <c:pt idx="1712">
                  <c:v>42942</c:v>
                </c:pt>
                <c:pt idx="1713">
                  <c:v>42943</c:v>
                </c:pt>
                <c:pt idx="1714">
                  <c:v>42944</c:v>
                </c:pt>
                <c:pt idx="1715">
                  <c:v>42947</c:v>
                </c:pt>
                <c:pt idx="1716">
                  <c:v>42948</c:v>
                </c:pt>
                <c:pt idx="1717">
                  <c:v>42949</c:v>
                </c:pt>
                <c:pt idx="1718">
                  <c:v>42950</c:v>
                </c:pt>
                <c:pt idx="1719">
                  <c:v>42951</c:v>
                </c:pt>
                <c:pt idx="1720">
                  <c:v>42954</c:v>
                </c:pt>
                <c:pt idx="1721">
                  <c:v>42955</c:v>
                </c:pt>
                <c:pt idx="1722">
                  <c:v>42956</c:v>
                </c:pt>
                <c:pt idx="1723">
                  <c:v>42957</c:v>
                </c:pt>
                <c:pt idx="1724">
                  <c:v>42958</c:v>
                </c:pt>
                <c:pt idx="1725">
                  <c:v>42961</c:v>
                </c:pt>
                <c:pt idx="1726">
                  <c:v>42962</c:v>
                </c:pt>
                <c:pt idx="1727">
                  <c:v>42963</c:v>
                </c:pt>
                <c:pt idx="1728">
                  <c:v>42964</c:v>
                </c:pt>
                <c:pt idx="1729">
                  <c:v>42965</c:v>
                </c:pt>
                <c:pt idx="1730">
                  <c:v>42968</c:v>
                </c:pt>
                <c:pt idx="1731">
                  <c:v>42969</c:v>
                </c:pt>
                <c:pt idx="1732">
                  <c:v>42970</c:v>
                </c:pt>
                <c:pt idx="1733">
                  <c:v>42971</c:v>
                </c:pt>
                <c:pt idx="1734">
                  <c:v>42972</c:v>
                </c:pt>
                <c:pt idx="1735">
                  <c:v>42975</c:v>
                </c:pt>
                <c:pt idx="1736">
                  <c:v>42976</c:v>
                </c:pt>
                <c:pt idx="1737">
                  <c:v>42977</c:v>
                </c:pt>
                <c:pt idx="1738">
                  <c:v>42978</c:v>
                </c:pt>
                <c:pt idx="1739">
                  <c:v>42979</c:v>
                </c:pt>
                <c:pt idx="1740">
                  <c:v>42982</c:v>
                </c:pt>
                <c:pt idx="1741">
                  <c:v>42983</c:v>
                </c:pt>
                <c:pt idx="1742">
                  <c:v>42984</c:v>
                </c:pt>
                <c:pt idx="1743">
                  <c:v>42985</c:v>
                </c:pt>
                <c:pt idx="1744">
                  <c:v>42986</c:v>
                </c:pt>
                <c:pt idx="1745">
                  <c:v>42989</c:v>
                </c:pt>
                <c:pt idx="1746">
                  <c:v>42990</c:v>
                </c:pt>
                <c:pt idx="1747">
                  <c:v>42991</c:v>
                </c:pt>
                <c:pt idx="1748">
                  <c:v>42992</c:v>
                </c:pt>
                <c:pt idx="1749">
                  <c:v>42993</c:v>
                </c:pt>
                <c:pt idx="1750">
                  <c:v>42996</c:v>
                </c:pt>
                <c:pt idx="1751">
                  <c:v>42997</c:v>
                </c:pt>
                <c:pt idx="1752">
                  <c:v>42998</c:v>
                </c:pt>
                <c:pt idx="1753">
                  <c:v>42999</c:v>
                </c:pt>
                <c:pt idx="1754">
                  <c:v>43000</c:v>
                </c:pt>
                <c:pt idx="1755">
                  <c:v>43003</c:v>
                </c:pt>
                <c:pt idx="1756">
                  <c:v>43004</c:v>
                </c:pt>
                <c:pt idx="1757">
                  <c:v>43005</c:v>
                </c:pt>
                <c:pt idx="1758">
                  <c:v>43006</c:v>
                </c:pt>
                <c:pt idx="1759">
                  <c:v>43007</c:v>
                </c:pt>
                <c:pt idx="1760">
                  <c:v>43010</c:v>
                </c:pt>
                <c:pt idx="1761">
                  <c:v>43011</c:v>
                </c:pt>
                <c:pt idx="1762">
                  <c:v>43012</c:v>
                </c:pt>
                <c:pt idx="1763">
                  <c:v>43013</c:v>
                </c:pt>
                <c:pt idx="1764">
                  <c:v>43014</c:v>
                </c:pt>
                <c:pt idx="1765">
                  <c:v>43017</c:v>
                </c:pt>
                <c:pt idx="1766">
                  <c:v>43018</c:v>
                </c:pt>
                <c:pt idx="1767">
                  <c:v>43019</c:v>
                </c:pt>
                <c:pt idx="1768">
                  <c:v>43020</c:v>
                </c:pt>
                <c:pt idx="1769">
                  <c:v>43021</c:v>
                </c:pt>
                <c:pt idx="1770">
                  <c:v>43024</c:v>
                </c:pt>
                <c:pt idx="1771">
                  <c:v>43025</c:v>
                </c:pt>
                <c:pt idx="1772">
                  <c:v>43026</c:v>
                </c:pt>
                <c:pt idx="1773">
                  <c:v>43027</c:v>
                </c:pt>
                <c:pt idx="1774">
                  <c:v>43028</c:v>
                </c:pt>
                <c:pt idx="1775">
                  <c:v>43031</c:v>
                </c:pt>
                <c:pt idx="1776">
                  <c:v>43032</c:v>
                </c:pt>
                <c:pt idx="1777">
                  <c:v>43033</c:v>
                </c:pt>
                <c:pt idx="1778">
                  <c:v>43034</c:v>
                </c:pt>
                <c:pt idx="1779">
                  <c:v>43035</c:v>
                </c:pt>
                <c:pt idx="1780">
                  <c:v>43038</c:v>
                </c:pt>
                <c:pt idx="1781">
                  <c:v>43039</c:v>
                </c:pt>
                <c:pt idx="1782">
                  <c:v>43040</c:v>
                </c:pt>
                <c:pt idx="1783">
                  <c:v>43041</c:v>
                </c:pt>
                <c:pt idx="1784">
                  <c:v>43042</c:v>
                </c:pt>
                <c:pt idx="1785">
                  <c:v>43045</c:v>
                </c:pt>
                <c:pt idx="1786">
                  <c:v>43046</c:v>
                </c:pt>
                <c:pt idx="1787">
                  <c:v>43047</c:v>
                </c:pt>
                <c:pt idx="1788">
                  <c:v>43048</c:v>
                </c:pt>
                <c:pt idx="1789">
                  <c:v>43049</c:v>
                </c:pt>
                <c:pt idx="1790">
                  <c:v>43052</c:v>
                </c:pt>
                <c:pt idx="1791">
                  <c:v>43053</c:v>
                </c:pt>
                <c:pt idx="1792">
                  <c:v>43054</c:v>
                </c:pt>
                <c:pt idx="1793">
                  <c:v>43055</c:v>
                </c:pt>
                <c:pt idx="1794">
                  <c:v>43056</c:v>
                </c:pt>
                <c:pt idx="1795">
                  <c:v>43059</c:v>
                </c:pt>
                <c:pt idx="1796">
                  <c:v>43060</c:v>
                </c:pt>
                <c:pt idx="1797">
                  <c:v>43061</c:v>
                </c:pt>
                <c:pt idx="1798">
                  <c:v>43062</c:v>
                </c:pt>
                <c:pt idx="1799">
                  <c:v>43063</c:v>
                </c:pt>
                <c:pt idx="1800">
                  <c:v>43066</c:v>
                </c:pt>
                <c:pt idx="1801">
                  <c:v>43067</c:v>
                </c:pt>
                <c:pt idx="1802">
                  <c:v>43068</c:v>
                </c:pt>
                <c:pt idx="1803">
                  <c:v>43069</c:v>
                </c:pt>
                <c:pt idx="1804">
                  <c:v>43070</c:v>
                </c:pt>
                <c:pt idx="1805">
                  <c:v>43073</c:v>
                </c:pt>
                <c:pt idx="1806">
                  <c:v>43074</c:v>
                </c:pt>
                <c:pt idx="1807">
                  <c:v>43075</c:v>
                </c:pt>
                <c:pt idx="1808">
                  <c:v>43076</c:v>
                </c:pt>
                <c:pt idx="1809">
                  <c:v>43077</c:v>
                </c:pt>
                <c:pt idx="1810">
                  <c:v>43080</c:v>
                </c:pt>
                <c:pt idx="1811">
                  <c:v>43081</c:v>
                </c:pt>
                <c:pt idx="1812">
                  <c:v>43082</c:v>
                </c:pt>
                <c:pt idx="1813">
                  <c:v>43083</c:v>
                </c:pt>
                <c:pt idx="1814">
                  <c:v>43084</c:v>
                </c:pt>
                <c:pt idx="1815">
                  <c:v>43087</c:v>
                </c:pt>
                <c:pt idx="1816">
                  <c:v>43088</c:v>
                </c:pt>
                <c:pt idx="1817">
                  <c:v>43089</c:v>
                </c:pt>
                <c:pt idx="1818">
                  <c:v>43090</c:v>
                </c:pt>
                <c:pt idx="1819">
                  <c:v>43091</c:v>
                </c:pt>
                <c:pt idx="1820">
                  <c:v>43094</c:v>
                </c:pt>
                <c:pt idx="1821">
                  <c:v>43095</c:v>
                </c:pt>
                <c:pt idx="1822">
                  <c:v>43096</c:v>
                </c:pt>
                <c:pt idx="1823">
                  <c:v>43097</c:v>
                </c:pt>
                <c:pt idx="1824">
                  <c:v>43098</c:v>
                </c:pt>
                <c:pt idx="1825">
                  <c:v>43101</c:v>
                </c:pt>
                <c:pt idx="1826">
                  <c:v>43102</c:v>
                </c:pt>
                <c:pt idx="1827">
                  <c:v>43103</c:v>
                </c:pt>
                <c:pt idx="1828">
                  <c:v>43104</c:v>
                </c:pt>
                <c:pt idx="1829">
                  <c:v>43105</c:v>
                </c:pt>
                <c:pt idx="1830">
                  <c:v>43108</c:v>
                </c:pt>
                <c:pt idx="1831">
                  <c:v>43109</c:v>
                </c:pt>
                <c:pt idx="1832">
                  <c:v>43110</c:v>
                </c:pt>
                <c:pt idx="1833">
                  <c:v>43111</c:v>
                </c:pt>
                <c:pt idx="1834">
                  <c:v>43112</c:v>
                </c:pt>
                <c:pt idx="1835">
                  <c:v>43115</c:v>
                </c:pt>
                <c:pt idx="1836">
                  <c:v>43116</c:v>
                </c:pt>
                <c:pt idx="1837">
                  <c:v>43117</c:v>
                </c:pt>
                <c:pt idx="1838">
                  <c:v>43118</c:v>
                </c:pt>
                <c:pt idx="1839">
                  <c:v>43119</c:v>
                </c:pt>
                <c:pt idx="1840">
                  <c:v>43122</c:v>
                </c:pt>
                <c:pt idx="1841">
                  <c:v>43123</c:v>
                </c:pt>
                <c:pt idx="1842">
                  <c:v>43124</c:v>
                </c:pt>
                <c:pt idx="1843">
                  <c:v>43125</c:v>
                </c:pt>
                <c:pt idx="1844">
                  <c:v>43126</c:v>
                </c:pt>
                <c:pt idx="1845">
                  <c:v>43129</c:v>
                </c:pt>
                <c:pt idx="1846">
                  <c:v>43130</c:v>
                </c:pt>
                <c:pt idx="1847">
                  <c:v>43131</c:v>
                </c:pt>
                <c:pt idx="1848">
                  <c:v>43132</c:v>
                </c:pt>
                <c:pt idx="1849">
                  <c:v>43133</c:v>
                </c:pt>
                <c:pt idx="1850">
                  <c:v>43136</c:v>
                </c:pt>
                <c:pt idx="1851">
                  <c:v>43137</c:v>
                </c:pt>
                <c:pt idx="1852">
                  <c:v>43138</c:v>
                </c:pt>
                <c:pt idx="1853">
                  <c:v>43139</c:v>
                </c:pt>
                <c:pt idx="1854">
                  <c:v>43140</c:v>
                </c:pt>
                <c:pt idx="1855">
                  <c:v>43143</c:v>
                </c:pt>
                <c:pt idx="1856">
                  <c:v>43144</c:v>
                </c:pt>
                <c:pt idx="1857">
                  <c:v>43145</c:v>
                </c:pt>
                <c:pt idx="1858">
                  <c:v>43146</c:v>
                </c:pt>
                <c:pt idx="1859">
                  <c:v>43147</c:v>
                </c:pt>
                <c:pt idx="1860">
                  <c:v>43150</c:v>
                </c:pt>
                <c:pt idx="1861">
                  <c:v>43151</c:v>
                </c:pt>
                <c:pt idx="1862">
                  <c:v>43152</c:v>
                </c:pt>
                <c:pt idx="1863">
                  <c:v>43153</c:v>
                </c:pt>
                <c:pt idx="1864">
                  <c:v>43154</c:v>
                </c:pt>
                <c:pt idx="1865">
                  <c:v>43157</c:v>
                </c:pt>
                <c:pt idx="1866">
                  <c:v>43158</c:v>
                </c:pt>
                <c:pt idx="1867">
                  <c:v>43159</c:v>
                </c:pt>
                <c:pt idx="1868">
                  <c:v>43160</c:v>
                </c:pt>
                <c:pt idx="1869">
                  <c:v>43161</c:v>
                </c:pt>
                <c:pt idx="1870">
                  <c:v>43164</c:v>
                </c:pt>
                <c:pt idx="1871">
                  <c:v>43165</c:v>
                </c:pt>
                <c:pt idx="1872">
                  <c:v>43166</c:v>
                </c:pt>
                <c:pt idx="1873">
                  <c:v>43167</c:v>
                </c:pt>
                <c:pt idx="1874">
                  <c:v>43168</c:v>
                </c:pt>
                <c:pt idx="1875">
                  <c:v>43171</c:v>
                </c:pt>
                <c:pt idx="1876">
                  <c:v>43172</c:v>
                </c:pt>
                <c:pt idx="1877">
                  <c:v>43173</c:v>
                </c:pt>
                <c:pt idx="1878">
                  <c:v>43174</c:v>
                </c:pt>
                <c:pt idx="1879">
                  <c:v>43175</c:v>
                </c:pt>
                <c:pt idx="1880">
                  <c:v>43178</c:v>
                </c:pt>
                <c:pt idx="1881">
                  <c:v>43179</c:v>
                </c:pt>
                <c:pt idx="1882">
                  <c:v>43180</c:v>
                </c:pt>
                <c:pt idx="1883">
                  <c:v>43181</c:v>
                </c:pt>
                <c:pt idx="1884">
                  <c:v>43182</c:v>
                </c:pt>
                <c:pt idx="1885">
                  <c:v>43185</c:v>
                </c:pt>
                <c:pt idx="1886">
                  <c:v>43186</c:v>
                </c:pt>
                <c:pt idx="1887">
                  <c:v>43187</c:v>
                </c:pt>
                <c:pt idx="1888">
                  <c:v>43188</c:v>
                </c:pt>
                <c:pt idx="1889">
                  <c:v>43189</c:v>
                </c:pt>
                <c:pt idx="1890">
                  <c:v>43192</c:v>
                </c:pt>
                <c:pt idx="1891">
                  <c:v>43193</c:v>
                </c:pt>
                <c:pt idx="1892">
                  <c:v>43194</c:v>
                </c:pt>
                <c:pt idx="1893">
                  <c:v>43195</c:v>
                </c:pt>
                <c:pt idx="1894">
                  <c:v>43196</c:v>
                </c:pt>
                <c:pt idx="1895">
                  <c:v>43199</c:v>
                </c:pt>
                <c:pt idx="1896">
                  <c:v>43200</c:v>
                </c:pt>
                <c:pt idx="1897">
                  <c:v>43201</c:v>
                </c:pt>
                <c:pt idx="1898">
                  <c:v>43202</c:v>
                </c:pt>
                <c:pt idx="1899">
                  <c:v>43203</c:v>
                </c:pt>
                <c:pt idx="1900">
                  <c:v>43206</c:v>
                </c:pt>
                <c:pt idx="1901">
                  <c:v>43207</c:v>
                </c:pt>
                <c:pt idx="1902">
                  <c:v>43208</c:v>
                </c:pt>
                <c:pt idx="1903">
                  <c:v>43209</c:v>
                </c:pt>
                <c:pt idx="1904">
                  <c:v>43210</c:v>
                </c:pt>
                <c:pt idx="1905">
                  <c:v>43213</c:v>
                </c:pt>
                <c:pt idx="1906">
                  <c:v>43214</c:v>
                </c:pt>
                <c:pt idx="1907">
                  <c:v>43215</c:v>
                </c:pt>
                <c:pt idx="1908">
                  <c:v>43216</c:v>
                </c:pt>
                <c:pt idx="1909">
                  <c:v>43217</c:v>
                </c:pt>
                <c:pt idx="1910">
                  <c:v>43220</c:v>
                </c:pt>
                <c:pt idx="1911">
                  <c:v>43221</c:v>
                </c:pt>
                <c:pt idx="1912">
                  <c:v>43222</c:v>
                </c:pt>
                <c:pt idx="1913">
                  <c:v>43223</c:v>
                </c:pt>
                <c:pt idx="1914">
                  <c:v>43224</c:v>
                </c:pt>
                <c:pt idx="1915">
                  <c:v>43227</c:v>
                </c:pt>
                <c:pt idx="1916">
                  <c:v>43228</c:v>
                </c:pt>
                <c:pt idx="1917">
                  <c:v>43229</c:v>
                </c:pt>
                <c:pt idx="1918">
                  <c:v>43230</c:v>
                </c:pt>
                <c:pt idx="1919">
                  <c:v>43231</c:v>
                </c:pt>
                <c:pt idx="1920">
                  <c:v>43234</c:v>
                </c:pt>
                <c:pt idx="1921">
                  <c:v>43235</c:v>
                </c:pt>
                <c:pt idx="1922">
                  <c:v>43236</c:v>
                </c:pt>
                <c:pt idx="1923">
                  <c:v>43237</c:v>
                </c:pt>
                <c:pt idx="1924">
                  <c:v>43238</c:v>
                </c:pt>
                <c:pt idx="1925">
                  <c:v>43241</c:v>
                </c:pt>
                <c:pt idx="1926">
                  <c:v>43242</c:v>
                </c:pt>
                <c:pt idx="1927">
                  <c:v>43243</c:v>
                </c:pt>
                <c:pt idx="1928">
                  <c:v>43244</c:v>
                </c:pt>
                <c:pt idx="1929">
                  <c:v>43245</c:v>
                </c:pt>
                <c:pt idx="1930">
                  <c:v>43248</c:v>
                </c:pt>
                <c:pt idx="1931">
                  <c:v>43249</c:v>
                </c:pt>
                <c:pt idx="1932">
                  <c:v>43250</c:v>
                </c:pt>
                <c:pt idx="1933">
                  <c:v>43251</c:v>
                </c:pt>
                <c:pt idx="1934">
                  <c:v>43252</c:v>
                </c:pt>
                <c:pt idx="1935">
                  <c:v>43255</c:v>
                </c:pt>
                <c:pt idx="1936">
                  <c:v>43256</c:v>
                </c:pt>
                <c:pt idx="1937">
                  <c:v>43257</c:v>
                </c:pt>
                <c:pt idx="1938">
                  <c:v>43258</c:v>
                </c:pt>
                <c:pt idx="1939">
                  <c:v>43259</c:v>
                </c:pt>
                <c:pt idx="1940">
                  <c:v>43262</c:v>
                </c:pt>
                <c:pt idx="1941">
                  <c:v>43263</c:v>
                </c:pt>
                <c:pt idx="1942">
                  <c:v>43264</c:v>
                </c:pt>
                <c:pt idx="1943">
                  <c:v>43265</c:v>
                </c:pt>
                <c:pt idx="1944">
                  <c:v>43266</c:v>
                </c:pt>
                <c:pt idx="1945">
                  <c:v>43269</c:v>
                </c:pt>
                <c:pt idx="1946">
                  <c:v>43270</c:v>
                </c:pt>
                <c:pt idx="1947">
                  <c:v>43271</c:v>
                </c:pt>
                <c:pt idx="1948">
                  <c:v>43272</c:v>
                </c:pt>
                <c:pt idx="1949">
                  <c:v>43273</c:v>
                </c:pt>
                <c:pt idx="1950">
                  <c:v>43276</c:v>
                </c:pt>
                <c:pt idx="1951">
                  <c:v>43277</c:v>
                </c:pt>
                <c:pt idx="1952">
                  <c:v>43278</c:v>
                </c:pt>
                <c:pt idx="1953">
                  <c:v>43279</c:v>
                </c:pt>
                <c:pt idx="1954">
                  <c:v>43280</c:v>
                </c:pt>
                <c:pt idx="1955">
                  <c:v>43283</c:v>
                </c:pt>
                <c:pt idx="1956">
                  <c:v>43284</c:v>
                </c:pt>
                <c:pt idx="1957">
                  <c:v>43285</c:v>
                </c:pt>
                <c:pt idx="1958">
                  <c:v>43286</c:v>
                </c:pt>
                <c:pt idx="1959">
                  <c:v>43287</c:v>
                </c:pt>
                <c:pt idx="1960">
                  <c:v>43290</c:v>
                </c:pt>
                <c:pt idx="1961">
                  <c:v>43291</c:v>
                </c:pt>
                <c:pt idx="1962">
                  <c:v>43292</c:v>
                </c:pt>
                <c:pt idx="1963">
                  <c:v>43293</c:v>
                </c:pt>
                <c:pt idx="1964">
                  <c:v>43294</c:v>
                </c:pt>
                <c:pt idx="1965">
                  <c:v>43297</c:v>
                </c:pt>
                <c:pt idx="1966">
                  <c:v>43298</c:v>
                </c:pt>
                <c:pt idx="1967">
                  <c:v>43299</c:v>
                </c:pt>
                <c:pt idx="1968">
                  <c:v>43300</c:v>
                </c:pt>
                <c:pt idx="1969">
                  <c:v>43301</c:v>
                </c:pt>
                <c:pt idx="1970">
                  <c:v>43304</c:v>
                </c:pt>
                <c:pt idx="1971">
                  <c:v>43305</c:v>
                </c:pt>
                <c:pt idx="1972">
                  <c:v>43306</c:v>
                </c:pt>
                <c:pt idx="1973">
                  <c:v>43307</c:v>
                </c:pt>
                <c:pt idx="1974">
                  <c:v>43308</c:v>
                </c:pt>
                <c:pt idx="1975">
                  <c:v>43311</c:v>
                </c:pt>
                <c:pt idx="1976">
                  <c:v>43312</c:v>
                </c:pt>
                <c:pt idx="1977">
                  <c:v>43313</c:v>
                </c:pt>
                <c:pt idx="1978">
                  <c:v>43314</c:v>
                </c:pt>
                <c:pt idx="1979">
                  <c:v>43315</c:v>
                </c:pt>
                <c:pt idx="1980">
                  <c:v>43318</c:v>
                </c:pt>
                <c:pt idx="1981">
                  <c:v>43319</c:v>
                </c:pt>
                <c:pt idx="1982">
                  <c:v>43320</c:v>
                </c:pt>
                <c:pt idx="1983">
                  <c:v>43321</c:v>
                </c:pt>
                <c:pt idx="1984">
                  <c:v>43322</c:v>
                </c:pt>
                <c:pt idx="1985">
                  <c:v>43325</c:v>
                </c:pt>
                <c:pt idx="1986">
                  <c:v>43326</c:v>
                </c:pt>
                <c:pt idx="1987">
                  <c:v>43327</c:v>
                </c:pt>
                <c:pt idx="1988">
                  <c:v>43328</c:v>
                </c:pt>
                <c:pt idx="1989">
                  <c:v>43329</c:v>
                </c:pt>
                <c:pt idx="1990">
                  <c:v>43332</c:v>
                </c:pt>
                <c:pt idx="1991">
                  <c:v>43333</c:v>
                </c:pt>
                <c:pt idx="1992">
                  <c:v>43334</c:v>
                </c:pt>
                <c:pt idx="1993">
                  <c:v>43335</c:v>
                </c:pt>
                <c:pt idx="1994">
                  <c:v>43336</c:v>
                </c:pt>
                <c:pt idx="1995">
                  <c:v>43339</c:v>
                </c:pt>
                <c:pt idx="1996">
                  <c:v>43340</c:v>
                </c:pt>
                <c:pt idx="1997">
                  <c:v>43341</c:v>
                </c:pt>
                <c:pt idx="1998">
                  <c:v>43342</c:v>
                </c:pt>
                <c:pt idx="1999">
                  <c:v>43343</c:v>
                </c:pt>
                <c:pt idx="2000">
                  <c:v>43346</c:v>
                </c:pt>
                <c:pt idx="2001">
                  <c:v>43347</c:v>
                </c:pt>
                <c:pt idx="2002">
                  <c:v>43348</c:v>
                </c:pt>
                <c:pt idx="2003">
                  <c:v>43349</c:v>
                </c:pt>
                <c:pt idx="2004">
                  <c:v>43350</c:v>
                </c:pt>
                <c:pt idx="2005">
                  <c:v>43353</c:v>
                </c:pt>
                <c:pt idx="2006">
                  <c:v>43354</c:v>
                </c:pt>
                <c:pt idx="2007">
                  <c:v>43355</c:v>
                </c:pt>
                <c:pt idx="2008">
                  <c:v>43356</c:v>
                </c:pt>
                <c:pt idx="2009">
                  <c:v>43357</c:v>
                </c:pt>
                <c:pt idx="2010">
                  <c:v>43360</c:v>
                </c:pt>
                <c:pt idx="2011">
                  <c:v>43361</c:v>
                </c:pt>
                <c:pt idx="2012">
                  <c:v>43362</c:v>
                </c:pt>
                <c:pt idx="2013">
                  <c:v>43363</c:v>
                </c:pt>
                <c:pt idx="2014">
                  <c:v>43364</c:v>
                </c:pt>
                <c:pt idx="2015">
                  <c:v>43367</c:v>
                </c:pt>
                <c:pt idx="2016">
                  <c:v>43368</c:v>
                </c:pt>
                <c:pt idx="2017">
                  <c:v>43369</c:v>
                </c:pt>
                <c:pt idx="2018">
                  <c:v>43370</c:v>
                </c:pt>
                <c:pt idx="2019">
                  <c:v>43371</c:v>
                </c:pt>
                <c:pt idx="2020">
                  <c:v>43374</c:v>
                </c:pt>
                <c:pt idx="2021">
                  <c:v>43375</c:v>
                </c:pt>
                <c:pt idx="2022">
                  <c:v>43376</c:v>
                </c:pt>
                <c:pt idx="2023">
                  <c:v>43377</c:v>
                </c:pt>
                <c:pt idx="2024">
                  <c:v>43378</c:v>
                </c:pt>
                <c:pt idx="2025">
                  <c:v>43381</c:v>
                </c:pt>
                <c:pt idx="2026">
                  <c:v>43382</c:v>
                </c:pt>
                <c:pt idx="2027">
                  <c:v>43383</c:v>
                </c:pt>
                <c:pt idx="2028">
                  <c:v>43384</c:v>
                </c:pt>
                <c:pt idx="2029">
                  <c:v>43385</c:v>
                </c:pt>
                <c:pt idx="2030">
                  <c:v>43388</c:v>
                </c:pt>
                <c:pt idx="2031">
                  <c:v>43389</c:v>
                </c:pt>
                <c:pt idx="2032">
                  <c:v>43390</c:v>
                </c:pt>
                <c:pt idx="2033">
                  <c:v>43391</c:v>
                </c:pt>
                <c:pt idx="2034">
                  <c:v>43392</c:v>
                </c:pt>
                <c:pt idx="2035">
                  <c:v>43395</c:v>
                </c:pt>
                <c:pt idx="2036">
                  <c:v>43396</c:v>
                </c:pt>
                <c:pt idx="2037">
                  <c:v>43397</c:v>
                </c:pt>
                <c:pt idx="2038">
                  <c:v>43398</c:v>
                </c:pt>
                <c:pt idx="2039">
                  <c:v>43399</c:v>
                </c:pt>
                <c:pt idx="2040">
                  <c:v>43402</c:v>
                </c:pt>
                <c:pt idx="2041">
                  <c:v>43403</c:v>
                </c:pt>
                <c:pt idx="2042">
                  <c:v>43404</c:v>
                </c:pt>
                <c:pt idx="2043">
                  <c:v>43405</c:v>
                </c:pt>
                <c:pt idx="2044">
                  <c:v>43406</c:v>
                </c:pt>
                <c:pt idx="2045">
                  <c:v>43409</c:v>
                </c:pt>
                <c:pt idx="2046">
                  <c:v>43410</c:v>
                </c:pt>
                <c:pt idx="2047">
                  <c:v>43411</c:v>
                </c:pt>
                <c:pt idx="2048">
                  <c:v>43412</c:v>
                </c:pt>
                <c:pt idx="2049">
                  <c:v>43413</c:v>
                </c:pt>
                <c:pt idx="2050">
                  <c:v>43416</c:v>
                </c:pt>
                <c:pt idx="2051">
                  <c:v>43417</c:v>
                </c:pt>
                <c:pt idx="2052">
                  <c:v>43418</c:v>
                </c:pt>
                <c:pt idx="2053">
                  <c:v>43419</c:v>
                </c:pt>
                <c:pt idx="2054">
                  <c:v>43420</c:v>
                </c:pt>
                <c:pt idx="2055">
                  <c:v>43423</c:v>
                </c:pt>
                <c:pt idx="2056">
                  <c:v>43424</c:v>
                </c:pt>
                <c:pt idx="2057">
                  <c:v>43425</c:v>
                </c:pt>
                <c:pt idx="2058">
                  <c:v>43426</c:v>
                </c:pt>
                <c:pt idx="2059">
                  <c:v>43427</c:v>
                </c:pt>
                <c:pt idx="2060">
                  <c:v>43430</c:v>
                </c:pt>
                <c:pt idx="2061">
                  <c:v>43431</c:v>
                </c:pt>
                <c:pt idx="2062">
                  <c:v>43432</c:v>
                </c:pt>
                <c:pt idx="2063">
                  <c:v>43433</c:v>
                </c:pt>
                <c:pt idx="2064">
                  <c:v>43434</c:v>
                </c:pt>
                <c:pt idx="2065">
                  <c:v>43437</c:v>
                </c:pt>
                <c:pt idx="2066">
                  <c:v>43438</c:v>
                </c:pt>
                <c:pt idx="2067">
                  <c:v>43439</c:v>
                </c:pt>
                <c:pt idx="2068">
                  <c:v>43440</c:v>
                </c:pt>
                <c:pt idx="2069">
                  <c:v>43441</c:v>
                </c:pt>
                <c:pt idx="2070">
                  <c:v>43444</c:v>
                </c:pt>
                <c:pt idx="2071">
                  <c:v>43445</c:v>
                </c:pt>
                <c:pt idx="2072">
                  <c:v>43446</c:v>
                </c:pt>
                <c:pt idx="2073">
                  <c:v>43447</c:v>
                </c:pt>
                <c:pt idx="2074">
                  <c:v>43448</c:v>
                </c:pt>
                <c:pt idx="2075">
                  <c:v>43451</c:v>
                </c:pt>
                <c:pt idx="2076">
                  <c:v>43452</c:v>
                </c:pt>
                <c:pt idx="2077">
                  <c:v>43453</c:v>
                </c:pt>
                <c:pt idx="2078">
                  <c:v>43454</c:v>
                </c:pt>
                <c:pt idx="2079">
                  <c:v>43455</c:v>
                </c:pt>
                <c:pt idx="2080">
                  <c:v>43458</c:v>
                </c:pt>
                <c:pt idx="2081">
                  <c:v>43459</c:v>
                </c:pt>
                <c:pt idx="2082">
                  <c:v>43460</c:v>
                </c:pt>
                <c:pt idx="2083">
                  <c:v>43461</c:v>
                </c:pt>
                <c:pt idx="2084">
                  <c:v>43462</c:v>
                </c:pt>
                <c:pt idx="2085">
                  <c:v>43465</c:v>
                </c:pt>
                <c:pt idx="2086">
                  <c:v>43466</c:v>
                </c:pt>
                <c:pt idx="2087">
                  <c:v>43467</c:v>
                </c:pt>
                <c:pt idx="2088">
                  <c:v>43468</c:v>
                </c:pt>
                <c:pt idx="2089">
                  <c:v>43469</c:v>
                </c:pt>
                <c:pt idx="2090">
                  <c:v>43472</c:v>
                </c:pt>
                <c:pt idx="2091">
                  <c:v>43473</c:v>
                </c:pt>
                <c:pt idx="2092">
                  <c:v>43474</c:v>
                </c:pt>
                <c:pt idx="2093">
                  <c:v>43475</c:v>
                </c:pt>
                <c:pt idx="2094">
                  <c:v>43476</c:v>
                </c:pt>
                <c:pt idx="2095">
                  <c:v>43479</c:v>
                </c:pt>
                <c:pt idx="2096">
                  <c:v>43480</c:v>
                </c:pt>
                <c:pt idx="2097">
                  <c:v>43481</c:v>
                </c:pt>
                <c:pt idx="2098">
                  <c:v>43482</c:v>
                </c:pt>
                <c:pt idx="2099">
                  <c:v>43483</c:v>
                </c:pt>
                <c:pt idx="2100">
                  <c:v>43486</c:v>
                </c:pt>
                <c:pt idx="2101">
                  <c:v>43487</c:v>
                </c:pt>
                <c:pt idx="2102">
                  <c:v>43488</c:v>
                </c:pt>
                <c:pt idx="2103">
                  <c:v>43489</c:v>
                </c:pt>
                <c:pt idx="2104">
                  <c:v>43490</c:v>
                </c:pt>
                <c:pt idx="2105">
                  <c:v>43493</c:v>
                </c:pt>
                <c:pt idx="2106">
                  <c:v>43494</c:v>
                </c:pt>
                <c:pt idx="2107">
                  <c:v>43495</c:v>
                </c:pt>
                <c:pt idx="2108">
                  <c:v>43496</c:v>
                </c:pt>
                <c:pt idx="2109">
                  <c:v>43497</c:v>
                </c:pt>
                <c:pt idx="2110">
                  <c:v>43500</c:v>
                </c:pt>
                <c:pt idx="2111">
                  <c:v>43501</c:v>
                </c:pt>
                <c:pt idx="2112">
                  <c:v>43502</c:v>
                </c:pt>
                <c:pt idx="2113">
                  <c:v>43503</c:v>
                </c:pt>
                <c:pt idx="2114">
                  <c:v>43504</c:v>
                </c:pt>
                <c:pt idx="2115">
                  <c:v>43507</c:v>
                </c:pt>
                <c:pt idx="2116">
                  <c:v>43508</c:v>
                </c:pt>
                <c:pt idx="2117">
                  <c:v>43509</c:v>
                </c:pt>
                <c:pt idx="2118">
                  <c:v>43510</c:v>
                </c:pt>
                <c:pt idx="2119">
                  <c:v>43511</c:v>
                </c:pt>
                <c:pt idx="2120">
                  <c:v>43514</c:v>
                </c:pt>
                <c:pt idx="2121">
                  <c:v>43515</c:v>
                </c:pt>
                <c:pt idx="2122">
                  <c:v>43516</c:v>
                </c:pt>
                <c:pt idx="2123">
                  <c:v>43517</c:v>
                </c:pt>
                <c:pt idx="2124">
                  <c:v>43518</c:v>
                </c:pt>
                <c:pt idx="2125">
                  <c:v>43521</c:v>
                </c:pt>
                <c:pt idx="2126">
                  <c:v>43522</c:v>
                </c:pt>
                <c:pt idx="2127">
                  <c:v>43523</c:v>
                </c:pt>
                <c:pt idx="2128">
                  <c:v>43524</c:v>
                </c:pt>
                <c:pt idx="2129">
                  <c:v>43525</c:v>
                </c:pt>
                <c:pt idx="2130">
                  <c:v>43528</c:v>
                </c:pt>
                <c:pt idx="2131">
                  <c:v>43529</c:v>
                </c:pt>
                <c:pt idx="2132">
                  <c:v>43530</c:v>
                </c:pt>
                <c:pt idx="2133">
                  <c:v>43531</c:v>
                </c:pt>
                <c:pt idx="2134">
                  <c:v>43532</c:v>
                </c:pt>
                <c:pt idx="2135">
                  <c:v>43535</c:v>
                </c:pt>
                <c:pt idx="2136">
                  <c:v>43536</c:v>
                </c:pt>
                <c:pt idx="2137">
                  <c:v>43537</c:v>
                </c:pt>
                <c:pt idx="2138">
                  <c:v>43538</c:v>
                </c:pt>
                <c:pt idx="2139">
                  <c:v>43539</c:v>
                </c:pt>
                <c:pt idx="2140">
                  <c:v>43542</c:v>
                </c:pt>
                <c:pt idx="2141">
                  <c:v>43543</c:v>
                </c:pt>
                <c:pt idx="2142">
                  <c:v>43544</c:v>
                </c:pt>
                <c:pt idx="2143">
                  <c:v>43545</c:v>
                </c:pt>
                <c:pt idx="2144">
                  <c:v>43546</c:v>
                </c:pt>
                <c:pt idx="2145">
                  <c:v>43549</c:v>
                </c:pt>
                <c:pt idx="2146">
                  <c:v>43550</c:v>
                </c:pt>
                <c:pt idx="2147">
                  <c:v>43551</c:v>
                </c:pt>
                <c:pt idx="2148">
                  <c:v>43552</c:v>
                </c:pt>
                <c:pt idx="2149">
                  <c:v>43553</c:v>
                </c:pt>
                <c:pt idx="2150">
                  <c:v>43556</c:v>
                </c:pt>
                <c:pt idx="2151">
                  <c:v>43557</c:v>
                </c:pt>
                <c:pt idx="2152">
                  <c:v>43558</c:v>
                </c:pt>
                <c:pt idx="2153">
                  <c:v>43559</c:v>
                </c:pt>
                <c:pt idx="2154">
                  <c:v>43560</c:v>
                </c:pt>
                <c:pt idx="2155">
                  <c:v>43563</c:v>
                </c:pt>
                <c:pt idx="2156">
                  <c:v>43564</c:v>
                </c:pt>
                <c:pt idx="2157">
                  <c:v>43565</c:v>
                </c:pt>
                <c:pt idx="2158">
                  <c:v>43566</c:v>
                </c:pt>
                <c:pt idx="2159">
                  <c:v>43567</c:v>
                </c:pt>
                <c:pt idx="2160">
                  <c:v>43570</c:v>
                </c:pt>
                <c:pt idx="2161">
                  <c:v>43571</c:v>
                </c:pt>
                <c:pt idx="2162">
                  <c:v>43572</c:v>
                </c:pt>
                <c:pt idx="2163">
                  <c:v>43573</c:v>
                </c:pt>
                <c:pt idx="2164">
                  <c:v>43574</c:v>
                </c:pt>
                <c:pt idx="2165">
                  <c:v>43577</c:v>
                </c:pt>
                <c:pt idx="2166">
                  <c:v>43578</c:v>
                </c:pt>
                <c:pt idx="2167">
                  <c:v>43579</c:v>
                </c:pt>
                <c:pt idx="2168">
                  <c:v>43580</c:v>
                </c:pt>
                <c:pt idx="2169">
                  <c:v>43581</c:v>
                </c:pt>
                <c:pt idx="2170">
                  <c:v>43584</c:v>
                </c:pt>
                <c:pt idx="2171">
                  <c:v>43585</c:v>
                </c:pt>
                <c:pt idx="2172">
                  <c:v>43586</c:v>
                </c:pt>
                <c:pt idx="2173">
                  <c:v>43587</c:v>
                </c:pt>
                <c:pt idx="2174">
                  <c:v>43588</c:v>
                </c:pt>
                <c:pt idx="2175">
                  <c:v>43591</c:v>
                </c:pt>
                <c:pt idx="2176">
                  <c:v>43592</c:v>
                </c:pt>
                <c:pt idx="2177">
                  <c:v>43593</c:v>
                </c:pt>
                <c:pt idx="2178">
                  <c:v>43594</c:v>
                </c:pt>
                <c:pt idx="2179">
                  <c:v>43595</c:v>
                </c:pt>
                <c:pt idx="2180">
                  <c:v>43598</c:v>
                </c:pt>
                <c:pt idx="2181">
                  <c:v>43599</c:v>
                </c:pt>
                <c:pt idx="2182">
                  <c:v>43600</c:v>
                </c:pt>
                <c:pt idx="2183">
                  <c:v>43601</c:v>
                </c:pt>
                <c:pt idx="2184">
                  <c:v>43602</c:v>
                </c:pt>
                <c:pt idx="2185">
                  <c:v>43605</c:v>
                </c:pt>
                <c:pt idx="2186">
                  <c:v>43606</c:v>
                </c:pt>
                <c:pt idx="2187">
                  <c:v>43607</c:v>
                </c:pt>
                <c:pt idx="2188">
                  <c:v>43608</c:v>
                </c:pt>
                <c:pt idx="2189">
                  <c:v>43609</c:v>
                </c:pt>
                <c:pt idx="2190">
                  <c:v>43612</c:v>
                </c:pt>
                <c:pt idx="2191">
                  <c:v>43613</c:v>
                </c:pt>
                <c:pt idx="2192">
                  <c:v>43614</c:v>
                </c:pt>
                <c:pt idx="2193">
                  <c:v>43615</c:v>
                </c:pt>
                <c:pt idx="2194">
                  <c:v>43616</c:v>
                </c:pt>
                <c:pt idx="2195">
                  <c:v>43619</c:v>
                </c:pt>
                <c:pt idx="2196">
                  <c:v>43620</c:v>
                </c:pt>
                <c:pt idx="2197">
                  <c:v>43621</c:v>
                </c:pt>
                <c:pt idx="2198">
                  <c:v>43622</c:v>
                </c:pt>
                <c:pt idx="2199">
                  <c:v>43623</c:v>
                </c:pt>
                <c:pt idx="2200">
                  <c:v>43626</c:v>
                </c:pt>
                <c:pt idx="2201">
                  <c:v>43627</c:v>
                </c:pt>
                <c:pt idx="2202">
                  <c:v>43628</c:v>
                </c:pt>
                <c:pt idx="2203">
                  <c:v>43629</c:v>
                </c:pt>
                <c:pt idx="2204">
                  <c:v>43630</c:v>
                </c:pt>
                <c:pt idx="2205">
                  <c:v>43633</c:v>
                </c:pt>
                <c:pt idx="2206">
                  <c:v>43634</c:v>
                </c:pt>
                <c:pt idx="2207">
                  <c:v>43635</c:v>
                </c:pt>
                <c:pt idx="2208">
                  <c:v>43636</c:v>
                </c:pt>
                <c:pt idx="2209">
                  <c:v>43637</c:v>
                </c:pt>
                <c:pt idx="2210">
                  <c:v>43640</c:v>
                </c:pt>
                <c:pt idx="2211">
                  <c:v>43641</c:v>
                </c:pt>
                <c:pt idx="2212">
                  <c:v>43642</c:v>
                </c:pt>
                <c:pt idx="2213">
                  <c:v>43643</c:v>
                </c:pt>
                <c:pt idx="2214">
                  <c:v>43644</c:v>
                </c:pt>
                <c:pt idx="2215">
                  <c:v>43647</c:v>
                </c:pt>
                <c:pt idx="2216">
                  <c:v>43648</c:v>
                </c:pt>
                <c:pt idx="2217">
                  <c:v>43649</c:v>
                </c:pt>
                <c:pt idx="2218">
                  <c:v>43650</c:v>
                </c:pt>
                <c:pt idx="2219">
                  <c:v>43651</c:v>
                </c:pt>
                <c:pt idx="2220">
                  <c:v>43654</c:v>
                </c:pt>
                <c:pt idx="2221">
                  <c:v>43655</c:v>
                </c:pt>
                <c:pt idx="2222">
                  <c:v>43656</c:v>
                </c:pt>
                <c:pt idx="2223">
                  <c:v>43657</c:v>
                </c:pt>
                <c:pt idx="2224">
                  <c:v>43658</c:v>
                </c:pt>
                <c:pt idx="2225">
                  <c:v>43661</c:v>
                </c:pt>
                <c:pt idx="2226">
                  <c:v>43662</c:v>
                </c:pt>
                <c:pt idx="2227">
                  <c:v>43663</c:v>
                </c:pt>
                <c:pt idx="2228">
                  <c:v>43664</c:v>
                </c:pt>
                <c:pt idx="2229">
                  <c:v>43665</c:v>
                </c:pt>
                <c:pt idx="2230">
                  <c:v>43668</c:v>
                </c:pt>
                <c:pt idx="2231">
                  <c:v>43669</c:v>
                </c:pt>
                <c:pt idx="2232">
                  <c:v>43670</c:v>
                </c:pt>
                <c:pt idx="2233">
                  <c:v>43671</c:v>
                </c:pt>
                <c:pt idx="2234">
                  <c:v>43672</c:v>
                </c:pt>
                <c:pt idx="2235">
                  <c:v>43675</c:v>
                </c:pt>
                <c:pt idx="2236">
                  <c:v>43676</c:v>
                </c:pt>
                <c:pt idx="2237">
                  <c:v>43677</c:v>
                </c:pt>
                <c:pt idx="2238">
                  <c:v>43678</c:v>
                </c:pt>
                <c:pt idx="2239">
                  <c:v>43679</c:v>
                </c:pt>
                <c:pt idx="2240">
                  <c:v>43682</c:v>
                </c:pt>
                <c:pt idx="2241">
                  <c:v>43683</c:v>
                </c:pt>
                <c:pt idx="2242">
                  <c:v>43684</c:v>
                </c:pt>
                <c:pt idx="2243">
                  <c:v>43685</c:v>
                </c:pt>
                <c:pt idx="2244">
                  <c:v>43686</c:v>
                </c:pt>
                <c:pt idx="2245">
                  <c:v>43689</c:v>
                </c:pt>
                <c:pt idx="2246">
                  <c:v>43690</c:v>
                </c:pt>
                <c:pt idx="2247">
                  <c:v>43691</c:v>
                </c:pt>
                <c:pt idx="2248">
                  <c:v>43692</c:v>
                </c:pt>
                <c:pt idx="2249">
                  <c:v>43693</c:v>
                </c:pt>
                <c:pt idx="2250">
                  <c:v>43696</c:v>
                </c:pt>
                <c:pt idx="2251">
                  <c:v>43697</c:v>
                </c:pt>
                <c:pt idx="2252">
                  <c:v>43698</c:v>
                </c:pt>
                <c:pt idx="2253">
                  <c:v>43699</c:v>
                </c:pt>
                <c:pt idx="2254">
                  <c:v>43700</c:v>
                </c:pt>
                <c:pt idx="2255">
                  <c:v>43703</c:v>
                </c:pt>
                <c:pt idx="2256">
                  <c:v>43704</c:v>
                </c:pt>
                <c:pt idx="2257">
                  <c:v>43705</c:v>
                </c:pt>
                <c:pt idx="2258">
                  <c:v>43706</c:v>
                </c:pt>
                <c:pt idx="2259">
                  <c:v>43707</c:v>
                </c:pt>
                <c:pt idx="2260">
                  <c:v>43710</c:v>
                </c:pt>
                <c:pt idx="2261">
                  <c:v>43711</c:v>
                </c:pt>
                <c:pt idx="2262">
                  <c:v>43712</c:v>
                </c:pt>
                <c:pt idx="2263">
                  <c:v>43713</c:v>
                </c:pt>
                <c:pt idx="2264">
                  <c:v>43714</c:v>
                </c:pt>
                <c:pt idx="2265">
                  <c:v>43717</c:v>
                </c:pt>
                <c:pt idx="2266">
                  <c:v>43718</c:v>
                </c:pt>
                <c:pt idx="2267">
                  <c:v>43719</c:v>
                </c:pt>
                <c:pt idx="2268">
                  <c:v>43720</c:v>
                </c:pt>
                <c:pt idx="2269">
                  <c:v>43721</c:v>
                </c:pt>
                <c:pt idx="2270">
                  <c:v>43724</c:v>
                </c:pt>
                <c:pt idx="2271">
                  <c:v>43725</c:v>
                </c:pt>
                <c:pt idx="2272">
                  <c:v>43726</c:v>
                </c:pt>
                <c:pt idx="2273">
                  <c:v>43727</c:v>
                </c:pt>
                <c:pt idx="2274">
                  <c:v>43728</c:v>
                </c:pt>
                <c:pt idx="2275">
                  <c:v>43731</c:v>
                </c:pt>
                <c:pt idx="2276">
                  <c:v>43732</c:v>
                </c:pt>
                <c:pt idx="2277">
                  <c:v>43733</c:v>
                </c:pt>
                <c:pt idx="2278">
                  <c:v>43734</c:v>
                </c:pt>
                <c:pt idx="2279">
                  <c:v>43735</c:v>
                </c:pt>
                <c:pt idx="2280">
                  <c:v>43738</c:v>
                </c:pt>
                <c:pt idx="2281">
                  <c:v>43739</c:v>
                </c:pt>
                <c:pt idx="2282">
                  <c:v>43740</c:v>
                </c:pt>
                <c:pt idx="2283">
                  <c:v>43741</c:v>
                </c:pt>
                <c:pt idx="2284">
                  <c:v>43742</c:v>
                </c:pt>
                <c:pt idx="2285">
                  <c:v>43745</c:v>
                </c:pt>
                <c:pt idx="2286">
                  <c:v>43746</c:v>
                </c:pt>
                <c:pt idx="2287">
                  <c:v>43747</c:v>
                </c:pt>
                <c:pt idx="2288">
                  <c:v>43748</c:v>
                </c:pt>
                <c:pt idx="2289">
                  <c:v>43749</c:v>
                </c:pt>
                <c:pt idx="2290">
                  <c:v>43752</c:v>
                </c:pt>
                <c:pt idx="2291">
                  <c:v>43753</c:v>
                </c:pt>
                <c:pt idx="2292">
                  <c:v>43754</c:v>
                </c:pt>
                <c:pt idx="2293">
                  <c:v>43755</c:v>
                </c:pt>
                <c:pt idx="2294">
                  <c:v>43756</c:v>
                </c:pt>
                <c:pt idx="2295">
                  <c:v>43759</c:v>
                </c:pt>
                <c:pt idx="2296">
                  <c:v>43760</c:v>
                </c:pt>
                <c:pt idx="2297">
                  <c:v>43761</c:v>
                </c:pt>
                <c:pt idx="2298">
                  <c:v>43762</c:v>
                </c:pt>
                <c:pt idx="2299">
                  <c:v>43763</c:v>
                </c:pt>
                <c:pt idx="2300">
                  <c:v>43766</c:v>
                </c:pt>
                <c:pt idx="2301">
                  <c:v>43767</c:v>
                </c:pt>
                <c:pt idx="2302">
                  <c:v>43768</c:v>
                </c:pt>
                <c:pt idx="2303">
                  <c:v>43769</c:v>
                </c:pt>
                <c:pt idx="2304">
                  <c:v>43770</c:v>
                </c:pt>
                <c:pt idx="2305">
                  <c:v>43773</c:v>
                </c:pt>
                <c:pt idx="2306">
                  <c:v>43774</c:v>
                </c:pt>
                <c:pt idx="2307">
                  <c:v>43775</c:v>
                </c:pt>
                <c:pt idx="2308">
                  <c:v>43776</c:v>
                </c:pt>
                <c:pt idx="2309">
                  <c:v>43777</c:v>
                </c:pt>
                <c:pt idx="2310">
                  <c:v>43780</c:v>
                </c:pt>
                <c:pt idx="2311">
                  <c:v>43781</c:v>
                </c:pt>
                <c:pt idx="2312">
                  <c:v>43782</c:v>
                </c:pt>
                <c:pt idx="2313">
                  <c:v>43783</c:v>
                </c:pt>
                <c:pt idx="2314">
                  <c:v>43784</c:v>
                </c:pt>
                <c:pt idx="2315">
                  <c:v>43787</c:v>
                </c:pt>
                <c:pt idx="2316">
                  <c:v>43788</c:v>
                </c:pt>
                <c:pt idx="2317">
                  <c:v>43789</c:v>
                </c:pt>
                <c:pt idx="2318">
                  <c:v>43790</c:v>
                </c:pt>
                <c:pt idx="2319">
                  <c:v>43791</c:v>
                </c:pt>
                <c:pt idx="2320">
                  <c:v>43794</c:v>
                </c:pt>
                <c:pt idx="2321">
                  <c:v>43795</c:v>
                </c:pt>
                <c:pt idx="2322">
                  <c:v>43796</c:v>
                </c:pt>
                <c:pt idx="2323">
                  <c:v>43797</c:v>
                </c:pt>
                <c:pt idx="2324">
                  <c:v>43798</c:v>
                </c:pt>
                <c:pt idx="2325">
                  <c:v>43801</c:v>
                </c:pt>
                <c:pt idx="2326">
                  <c:v>43802</c:v>
                </c:pt>
                <c:pt idx="2327">
                  <c:v>43803</c:v>
                </c:pt>
                <c:pt idx="2328">
                  <c:v>43804</c:v>
                </c:pt>
                <c:pt idx="2329">
                  <c:v>43805</c:v>
                </c:pt>
                <c:pt idx="2330">
                  <c:v>43808</c:v>
                </c:pt>
                <c:pt idx="2331">
                  <c:v>43809</c:v>
                </c:pt>
                <c:pt idx="2332">
                  <c:v>43810</c:v>
                </c:pt>
                <c:pt idx="2333">
                  <c:v>43811</c:v>
                </c:pt>
                <c:pt idx="2334">
                  <c:v>43812</c:v>
                </c:pt>
                <c:pt idx="2335">
                  <c:v>43815</c:v>
                </c:pt>
                <c:pt idx="2336">
                  <c:v>43816</c:v>
                </c:pt>
                <c:pt idx="2337">
                  <c:v>43817</c:v>
                </c:pt>
                <c:pt idx="2338">
                  <c:v>43818</c:v>
                </c:pt>
                <c:pt idx="2339">
                  <c:v>43819</c:v>
                </c:pt>
                <c:pt idx="2340">
                  <c:v>43822</c:v>
                </c:pt>
                <c:pt idx="2341">
                  <c:v>43823</c:v>
                </c:pt>
                <c:pt idx="2342">
                  <c:v>43824</c:v>
                </c:pt>
                <c:pt idx="2343">
                  <c:v>43825</c:v>
                </c:pt>
                <c:pt idx="2344">
                  <c:v>43826</c:v>
                </c:pt>
                <c:pt idx="2345">
                  <c:v>43829</c:v>
                </c:pt>
                <c:pt idx="2346">
                  <c:v>43830</c:v>
                </c:pt>
                <c:pt idx="2347">
                  <c:v>43831</c:v>
                </c:pt>
                <c:pt idx="2348">
                  <c:v>43832</c:v>
                </c:pt>
                <c:pt idx="2349">
                  <c:v>43833</c:v>
                </c:pt>
                <c:pt idx="2350">
                  <c:v>43836</c:v>
                </c:pt>
                <c:pt idx="2351">
                  <c:v>43837</c:v>
                </c:pt>
                <c:pt idx="2352">
                  <c:v>43838</c:v>
                </c:pt>
                <c:pt idx="2353">
                  <c:v>43839</c:v>
                </c:pt>
                <c:pt idx="2354">
                  <c:v>43840</c:v>
                </c:pt>
                <c:pt idx="2355">
                  <c:v>43843</c:v>
                </c:pt>
                <c:pt idx="2356">
                  <c:v>43844</c:v>
                </c:pt>
                <c:pt idx="2357">
                  <c:v>43845</c:v>
                </c:pt>
                <c:pt idx="2358">
                  <c:v>43846</c:v>
                </c:pt>
                <c:pt idx="2359">
                  <c:v>43847</c:v>
                </c:pt>
                <c:pt idx="2360">
                  <c:v>43850</c:v>
                </c:pt>
                <c:pt idx="2361">
                  <c:v>43851</c:v>
                </c:pt>
                <c:pt idx="2362">
                  <c:v>43852</c:v>
                </c:pt>
                <c:pt idx="2363">
                  <c:v>43853</c:v>
                </c:pt>
                <c:pt idx="2364">
                  <c:v>43854</c:v>
                </c:pt>
                <c:pt idx="2365">
                  <c:v>43857</c:v>
                </c:pt>
                <c:pt idx="2366">
                  <c:v>43858</c:v>
                </c:pt>
                <c:pt idx="2367">
                  <c:v>43859</c:v>
                </c:pt>
                <c:pt idx="2368">
                  <c:v>43860</c:v>
                </c:pt>
                <c:pt idx="2369">
                  <c:v>43861</c:v>
                </c:pt>
                <c:pt idx="2370">
                  <c:v>43864</c:v>
                </c:pt>
                <c:pt idx="2371">
                  <c:v>43865</c:v>
                </c:pt>
                <c:pt idx="2372">
                  <c:v>43866</c:v>
                </c:pt>
                <c:pt idx="2373">
                  <c:v>43867</c:v>
                </c:pt>
                <c:pt idx="2374">
                  <c:v>43868</c:v>
                </c:pt>
                <c:pt idx="2375">
                  <c:v>43871</c:v>
                </c:pt>
                <c:pt idx="2376">
                  <c:v>43872</c:v>
                </c:pt>
                <c:pt idx="2377">
                  <c:v>43873</c:v>
                </c:pt>
                <c:pt idx="2378">
                  <c:v>43874</c:v>
                </c:pt>
                <c:pt idx="2379">
                  <c:v>43875</c:v>
                </c:pt>
                <c:pt idx="2380">
                  <c:v>43878</c:v>
                </c:pt>
                <c:pt idx="2381">
                  <c:v>43879</c:v>
                </c:pt>
                <c:pt idx="2382">
                  <c:v>43880</c:v>
                </c:pt>
                <c:pt idx="2383">
                  <c:v>43881</c:v>
                </c:pt>
                <c:pt idx="2384">
                  <c:v>43882</c:v>
                </c:pt>
                <c:pt idx="2385">
                  <c:v>43885</c:v>
                </c:pt>
                <c:pt idx="2386">
                  <c:v>43886</c:v>
                </c:pt>
                <c:pt idx="2387">
                  <c:v>43887</c:v>
                </c:pt>
                <c:pt idx="2388">
                  <c:v>43888</c:v>
                </c:pt>
                <c:pt idx="2389">
                  <c:v>43889</c:v>
                </c:pt>
                <c:pt idx="2390">
                  <c:v>43892</c:v>
                </c:pt>
                <c:pt idx="2391">
                  <c:v>43893</c:v>
                </c:pt>
                <c:pt idx="2392">
                  <c:v>43894</c:v>
                </c:pt>
                <c:pt idx="2393">
                  <c:v>43895</c:v>
                </c:pt>
                <c:pt idx="2394">
                  <c:v>43896</c:v>
                </c:pt>
                <c:pt idx="2395">
                  <c:v>43899</c:v>
                </c:pt>
                <c:pt idx="2396">
                  <c:v>43900</c:v>
                </c:pt>
                <c:pt idx="2397">
                  <c:v>43901</c:v>
                </c:pt>
                <c:pt idx="2398">
                  <c:v>43902</c:v>
                </c:pt>
                <c:pt idx="2399">
                  <c:v>43903</c:v>
                </c:pt>
                <c:pt idx="2400">
                  <c:v>43906</c:v>
                </c:pt>
                <c:pt idx="2401">
                  <c:v>43907</c:v>
                </c:pt>
                <c:pt idx="2402">
                  <c:v>43908</c:v>
                </c:pt>
                <c:pt idx="2403">
                  <c:v>43909</c:v>
                </c:pt>
                <c:pt idx="2404">
                  <c:v>43910</c:v>
                </c:pt>
                <c:pt idx="2405">
                  <c:v>43913</c:v>
                </c:pt>
                <c:pt idx="2406">
                  <c:v>43914</c:v>
                </c:pt>
                <c:pt idx="2407">
                  <c:v>43915</c:v>
                </c:pt>
                <c:pt idx="2408">
                  <c:v>43916</c:v>
                </c:pt>
                <c:pt idx="2409">
                  <c:v>43917</c:v>
                </c:pt>
                <c:pt idx="2410">
                  <c:v>43920</c:v>
                </c:pt>
                <c:pt idx="2411">
                  <c:v>43921</c:v>
                </c:pt>
                <c:pt idx="2412">
                  <c:v>43922</c:v>
                </c:pt>
                <c:pt idx="2413">
                  <c:v>43923</c:v>
                </c:pt>
                <c:pt idx="2414">
                  <c:v>43924</c:v>
                </c:pt>
                <c:pt idx="2415">
                  <c:v>43927</c:v>
                </c:pt>
                <c:pt idx="2416">
                  <c:v>43928</c:v>
                </c:pt>
                <c:pt idx="2417">
                  <c:v>43929</c:v>
                </c:pt>
                <c:pt idx="2418">
                  <c:v>43930</c:v>
                </c:pt>
                <c:pt idx="2419">
                  <c:v>43931</c:v>
                </c:pt>
                <c:pt idx="2420">
                  <c:v>43934</c:v>
                </c:pt>
                <c:pt idx="2421">
                  <c:v>43935</c:v>
                </c:pt>
                <c:pt idx="2422">
                  <c:v>43936</c:v>
                </c:pt>
                <c:pt idx="2423">
                  <c:v>43937</c:v>
                </c:pt>
                <c:pt idx="2424">
                  <c:v>43938</c:v>
                </c:pt>
                <c:pt idx="2425">
                  <c:v>43941</c:v>
                </c:pt>
                <c:pt idx="2426">
                  <c:v>43942</c:v>
                </c:pt>
                <c:pt idx="2427">
                  <c:v>43943</c:v>
                </c:pt>
                <c:pt idx="2428">
                  <c:v>43944</c:v>
                </c:pt>
                <c:pt idx="2429">
                  <c:v>43945</c:v>
                </c:pt>
                <c:pt idx="2430">
                  <c:v>43948</c:v>
                </c:pt>
                <c:pt idx="2431">
                  <c:v>43949</c:v>
                </c:pt>
                <c:pt idx="2432">
                  <c:v>43950</c:v>
                </c:pt>
                <c:pt idx="2433">
                  <c:v>43951</c:v>
                </c:pt>
                <c:pt idx="2434">
                  <c:v>43952</c:v>
                </c:pt>
                <c:pt idx="2435">
                  <c:v>43955</c:v>
                </c:pt>
                <c:pt idx="2436">
                  <c:v>43956</c:v>
                </c:pt>
                <c:pt idx="2437">
                  <c:v>43957</c:v>
                </c:pt>
                <c:pt idx="2438">
                  <c:v>43958</c:v>
                </c:pt>
                <c:pt idx="2439">
                  <c:v>43959</c:v>
                </c:pt>
                <c:pt idx="2440">
                  <c:v>43962</c:v>
                </c:pt>
                <c:pt idx="2441">
                  <c:v>43963</c:v>
                </c:pt>
                <c:pt idx="2442">
                  <c:v>43964</c:v>
                </c:pt>
                <c:pt idx="2443">
                  <c:v>43965</c:v>
                </c:pt>
                <c:pt idx="2444">
                  <c:v>43966</c:v>
                </c:pt>
                <c:pt idx="2445">
                  <c:v>43969</c:v>
                </c:pt>
                <c:pt idx="2446">
                  <c:v>43970</c:v>
                </c:pt>
                <c:pt idx="2447">
                  <c:v>43971</c:v>
                </c:pt>
                <c:pt idx="2448">
                  <c:v>43972</c:v>
                </c:pt>
                <c:pt idx="2449">
                  <c:v>43973</c:v>
                </c:pt>
                <c:pt idx="2450">
                  <c:v>43976</c:v>
                </c:pt>
                <c:pt idx="2451">
                  <c:v>43977</c:v>
                </c:pt>
                <c:pt idx="2452">
                  <c:v>43978</c:v>
                </c:pt>
                <c:pt idx="2453">
                  <c:v>43979</c:v>
                </c:pt>
                <c:pt idx="2454">
                  <c:v>43980</c:v>
                </c:pt>
                <c:pt idx="2455">
                  <c:v>43983</c:v>
                </c:pt>
                <c:pt idx="2456">
                  <c:v>43984</c:v>
                </c:pt>
                <c:pt idx="2457">
                  <c:v>43985</c:v>
                </c:pt>
                <c:pt idx="2458">
                  <c:v>43986</c:v>
                </c:pt>
                <c:pt idx="2459">
                  <c:v>43987</c:v>
                </c:pt>
                <c:pt idx="2460">
                  <c:v>43990</c:v>
                </c:pt>
                <c:pt idx="2461">
                  <c:v>43991</c:v>
                </c:pt>
                <c:pt idx="2462">
                  <c:v>43992</c:v>
                </c:pt>
                <c:pt idx="2463">
                  <c:v>43993</c:v>
                </c:pt>
                <c:pt idx="2464">
                  <c:v>43994</c:v>
                </c:pt>
                <c:pt idx="2465">
                  <c:v>43997</c:v>
                </c:pt>
                <c:pt idx="2466">
                  <c:v>43998</c:v>
                </c:pt>
                <c:pt idx="2467">
                  <c:v>43999</c:v>
                </c:pt>
                <c:pt idx="2468">
                  <c:v>44000</c:v>
                </c:pt>
                <c:pt idx="2469">
                  <c:v>44001</c:v>
                </c:pt>
                <c:pt idx="2470">
                  <c:v>44004</c:v>
                </c:pt>
                <c:pt idx="2471">
                  <c:v>44005</c:v>
                </c:pt>
                <c:pt idx="2472">
                  <c:v>44006</c:v>
                </c:pt>
                <c:pt idx="2473">
                  <c:v>44007</c:v>
                </c:pt>
                <c:pt idx="2474">
                  <c:v>44008</c:v>
                </c:pt>
                <c:pt idx="2475">
                  <c:v>44011</c:v>
                </c:pt>
                <c:pt idx="2476">
                  <c:v>44012</c:v>
                </c:pt>
                <c:pt idx="2477">
                  <c:v>44013</c:v>
                </c:pt>
                <c:pt idx="2478">
                  <c:v>44014</c:v>
                </c:pt>
                <c:pt idx="2479">
                  <c:v>44015</c:v>
                </c:pt>
                <c:pt idx="2480">
                  <c:v>44018</c:v>
                </c:pt>
                <c:pt idx="2481">
                  <c:v>44019</c:v>
                </c:pt>
                <c:pt idx="2482">
                  <c:v>44020</c:v>
                </c:pt>
                <c:pt idx="2483">
                  <c:v>44021</c:v>
                </c:pt>
                <c:pt idx="2484">
                  <c:v>44022</c:v>
                </c:pt>
                <c:pt idx="2485">
                  <c:v>44025</c:v>
                </c:pt>
                <c:pt idx="2486">
                  <c:v>44026</c:v>
                </c:pt>
                <c:pt idx="2487">
                  <c:v>44027</c:v>
                </c:pt>
                <c:pt idx="2488">
                  <c:v>44028</c:v>
                </c:pt>
                <c:pt idx="2489">
                  <c:v>44029</c:v>
                </c:pt>
                <c:pt idx="2490">
                  <c:v>44032</c:v>
                </c:pt>
                <c:pt idx="2491">
                  <c:v>44033</c:v>
                </c:pt>
                <c:pt idx="2492">
                  <c:v>44034</c:v>
                </c:pt>
                <c:pt idx="2493">
                  <c:v>44035</c:v>
                </c:pt>
                <c:pt idx="2494">
                  <c:v>44036</c:v>
                </c:pt>
                <c:pt idx="2495">
                  <c:v>44039</c:v>
                </c:pt>
                <c:pt idx="2496">
                  <c:v>44040</c:v>
                </c:pt>
                <c:pt idx="2497">
                  <c:v>44041</c:v>
                </c:pt>
                <c:pt idx="2498">
                  <c:v>44042</c:v>
                </c:pt>
                <c:pt idx="2499">
                  <c:v>44043</c:v>
                </c:pt>
                <c:pt idx="2500">
                  <c:v>44046</c:v>
                </c:pt>
                <c:pt idx="2501">
                  <c:v>44047</c:v>
                </c:pt>
                <c:pt idx="2502">
                  <c:v>44048</c:v>
                </c:pt>
                <c:pt idx="2503">
                  <c:v>44049</c:v>
                </c:pt>
                <c:pt idx="2504">
                  <c:v>44050</c:v>
                </c:pt>
                <c:pt idx="2505">
                  <c:v>44053</c:v>
                </c:pt>
                <c:pt idx="2506">
                  <c:v>44054</c:v>
                </c:pt>
                <c:pt idx="2507">
                  <c:v>44055</c:v>
                </c:pt>
                <c:pt idx="2508">
                  <c:v>44056</c:v>
                </c:pt>
                <c:pt idx="2509">
                  <c:v>44057</c:v>
                </c:pt>
                <c:pt idx="2510">
                  <c:v>44060</c:v>
                </c:pt>
                <c:pt idx="2511">
                  <c:v>44061</c:v>
                </c:pt>
                <c:pt idx="2512">
                  <c:v>44062</c:v>
                </c:pt>
                <c:pt idx="2513">
                  <c:v>44063</c:v>
                </c:pt>
                <c:pt idx="2514">
                  <c:v>44064</c:v>
                </c:pt>
                <c:pt idx="2515">
                  <c:v>44067</c:v>
                </c:pt>
                <c:pt idx="2516">
                  <c:v>44068</c:v>
                </c:pt>
                <c:pt idx="2517">
                  <c:v>44069</c:v>
                </c:pt>
                <c:pt idx="2518">
                  <c:v>44070</c:v>
                </c:pt>
                <c:pt idx="2519">
                  <c:v>44071</c:v>
                </c:pt>
                <c:pt idx="2520">
                  <c:v>44074</c:v>
                </c:pt>
                <c:pt idx="2521">
                  <c:v>44075</c:v>
                </c:pt>
                <c:pt idx="2522">
                  <c:v>44076</c:v>
                </c:pt>
                <c:pt idx="2523">
                  <c:v>44077</c:v>
                </c:pt>
                <c:pt idx="2524">
                  <c:v>44078</c:v>
                </c:pt>
                <c:pt idx="2525">
                  <c:v>44081</c:v>
                </c:pt>
                <c:pt idx="2526">
                  <c:v>44082</c:v>
                </c:pt>
                <c:pt idx="2527">
                  <c:v>44083</c:v>
                </c:pt>
                <c:pt idx="2528">
                  <c:v>44084</c:v>
                </c:pt>
                <c:pt idx="2529">
                  <c:v>44085</c:v>
                </c:pt>
                <c:pt idx="2530">
                  <c:v>44088</c:v>
                </c:pt>
                <c:pt idx="2531">
                  <c:v>44089</c:v>
                </c:pt>
                <c:pt idx="2532">
                  <c:v>44090</c:v>
                </c:pt>
                <c:pt idx="2533">
                  <c:v>44091</c:v>
                </c:pt>
                <c:pt idx="2534">
                  <c:v>44092</c:v>
                </c:pt>
                <c:pt idx="2535">
                  <c:v>44095</c:v>
                </c:pt>
                <c:pt idx="2536">
                  <c:v>44096</c:v>
                </c:pt>
                <c:pt idx="2537">
                  <c:v>44097</c:v>
                </c:pt>
                <c:pt idx="2538">
                  <c:v>44098</c:v>
                </c:pt>
                <c:pt idx="2539">
                  <c:v>44099</c:v>
                </c:pt>
                <c:pt idx="2540">
                  <c:v>44102</c:v>
                </c:pt>
                <c:pt idx="2541">
                  <c:v>44103</c:v>
                </c:pt>
                <c:pt idx="2542">
                  <c:v>44104</c:v>
                </c:pt>
                <c:pt idx="2543">
                  <c:v>44105</c:v>
                </c:pt>
                <c:pt idx="2544">
                  <c:v>44106</c:v>
                </c:pt>
                <c:pt idx="2545">
                  <c:v>44109</c:v>
                </c:pt>
                <c:pt idx="2546">
                  <c:v>44110</c:v>
                </c:pt>
                <c:pt idx="2547">
                  <c:v>44111</c:v>
                </c:pt>
                <c:pt idx="2548">
                  <c:v>44112</c:v>
                </c:pt>
                <c:pt idx="2549">
                  <c:v>44113</c:v>
                </c:pt>
                <c:pt idx="2550">
                  <c:v>44116</c:v>
                </c:pt>
                <c:pt idx="2551">
                  <c:v>44117</c:v>
                </c:pt>
                <c:pt idx="2552">
                  <c:v>44118</c:v>
                </c:pt>
                <c:pt idx="2553">
                  <c:v>44119</c:v>
                </c:pt>
                <c:pt idx="2554">
                  <c:v>44120</c:v>
                </c:pt>
                <c:pt idx="2555">
                  <c:v>44123</c:v>
                </c:pt>
                <c:pt idx="2556">
                  <c:v>44124</c:v>
                </c:pt>
                <c:pt idx="2557">
                  <c:v>44125</c:v>
                </c:pt>
                <c:pt idx="2558">
                  <c:v>44126</c:v>
                </c:pt>
                <c:pt idx="2559">
                  <c:v>44127</c:v>
                </c:pt>
                <c:pt idx="2560">
                  <c:v>44130</c:v>
                </c:pt>
                <c:pt idx="2561">
                  <c:v>44131</c:v>
                </c:pt>
                <c:pt idx="2562">
                  <c:v>44132</c:v>
                </c:pt>
                <c:pt idx="2563">
                  <c:v>44133</c:v>
                </c:pt>
                <c:pt idx="2564">
                  <c:v>44134</c:v>
                </c:pt>
                <c:pt idx="2565">
                  <c:v>44137</c:v>
                </c:pt>
                <c:pt idx="2566">
                  <c:v>44138</c:v>
                </c:pt>
                <c:pt idx="2567">
                  <c:v>44139</c:v>
                </c:pt>
                <c:pt idx="2568">
                  <c:v>44140</c:v>
                </c:pt>
                <c:pt idx="2569">
                  <c:v>44141</c:v>
                </c:pt>
                <c:pt idx="2570">
                  <c:v>44144</c:v>
                </c:pt>
                <c:pt idx="2571">
                  <c:v>44145</c:v>
                </c:pt>
                <c:pt idx="2572">
                  <c:v>44146</c:v>
                </c:pt>
                <c:pt idx="2573">
                  <c:v>44147</c:v>
                </c:pt>
                <c:pt idx="2574">
                  <c:v>44148</c:v>
                </c:pt>
                <c:pt idx="2575">
                  <c:v>44151</c:v>
                </c:pt>
                <c:pt idx="2576">
                  <c:v>44152</c:v>
                </c:pt>
                <c:pt idx="2577">
                  <c:v>44153</c:v>
                </c:pt>
                <c:pt idx="2578">
                  <c:v>44154</c:v>
                </c:pt>
                <c:pt idx="2579">
                  <c:v>44155</c:v>
                </c:pt>
                <c:pt idx="2580">
                  <c:v>44158</c:v>
                </c:pt>
                <c:pt idx="2581">
                  <c:v>44159</c:v>
                </c:pt>
                <c:pt idx="2582">
                  <c:v>44160</c:v>
                </c:pt>
                <c:pt idx="2583">
                  <c:v>44161</c:v>
                </c:pt>
                <c:pt idx="2584">
                  <c:v>44162</c:v>
                </c:pt>
                <c:pt idx="2585">
                  <c:v>44165</c:v>
                </c:pt>
                <c:pt idx="2586">
                  <c:v>44166</c:v>
                </c:pt>
                <c:pt idx="2587">
                  <c:v>44167</c:v>
                </c:pt>
                <c:pt idx="2588">
                  <c:v>44168</c:v>
                </c:pt>
                <c:pt idx="2589">
                  <c:v>44169</c:v>
                </c:pt>
                <c:pt idx="2590">
                  <c:v>44172</c:v>
                </c:pt>
                <c:pt idx="2591">
                  <c:v>44173</c:v>
                </c:pt>
                <c:pt idx="2592">
                  <c:v>44174</c:v>
                </c:pt>
                <c:pt idx="2593">
                  <c:v>44175</c:v>
                </c:pt>
                <c:pt idx="2594">
                  <c:v>44176</c:v>
                </c:pt>
                <c:pt idx="2595">
                  <c:v>44179</c:v>
                </c:pt>
                <c:pt idx="2596">
                  <c:v>44180</c:v>
                </c:pt>
                <c:pt idx="2597">
                  <c:v>44181</c:v>
                </c:pt>
                <c:pt idx="2598">
                  <c:v>44182</c:v>
                </c:pt>
                <c:pt idx="2599">
                  <c:v>44183</c:v>
                </c:pt>
                <c:pt idx="2600">
                  <c:v>44186</c:v>
                </c:pt>
                <c:pt idx="2601">
                  <c:v>44187</c:v>
                </c:pt>
                <c:pt idx="2602">
                  <c:v>44188</c:v>
                </c:pt>
                <c:pt idx="2603">
                  <c:v>44189</c:v>
                </c:pt>
                <c:pt idx="2604">
                  <c:v>44190</c:v>
                </c:pt>
                <c:pt idx="2605">
                  <c:v>44193</c:v>
                </c:pt>
                <c:pt idx="2606">
                  <c:v>44194</c:v>
                </c:pt>
                <c:pt idx="2607">
                  <c:v>44195</c:v>
                </c:pt>
                <c:pt idx="2608">
                  <c:v>44196</c:v>
                </c:pt>
                <c:pt idx="2609">
                  <c:v>44197</c:v>
                </c:pt>
                <c:pt idx="2610">
                  <c:v>44200</c:v>
                </c:pt>
                <c:pt idx="2611">
                  <c:v>44201</c:v>
                </c:pt>
                <c:pt idx="2612">
                  <c:v>44202</c:v>
                </c:pt>
                <c:pt idx="2613">
                  <c:v>44203</c:v>
                </c:pt>
                <c:pt idx="2614">
                  <c:v>44204</c:v>
                </c:pt>
                <c:pt idx="2615">
                  <c:v>44207</c:v>
                </c:pt>
                <c:pt idx="2616">
                  <c:v>44208</c:v>
                </c:pt>
                <c:pt idx="2617">
                  <c:v>44209</c:v>
                </c:pt>
                <c:pt idx="2618">
                  <c:v>44210</c:v>
                </c:pt>
                <c:pt idx="2619">
                  <c:v>44211</c:v>
                </c:pt>
                <c:pt idx="2620">
                  <c:v>44214</c:v>
                </c:pt>
                <c:pt idx="2621">
                  <c:v>44215</c:v>
                </c:pt>
                <c:pt idx="2622">
                  <c:v>44216</c:v>
                </c:pt>
                <c:pt idx="2623">
                  <c:v>44217</c:v>
                </c:pt>
                <c:pt idx="2624">
                  <c:v>44218</c:v>
                </c:pt>
                <c:pt idx="2625">
                  <c:v>44221</c:v>
                </c:pt>
                <c:pt idx="2626">
                  <c:v>44222</c:v>
                </c:pt>
                <c:pt idx="2627">
                  <c:v>44223</c:v>
                </c:pt>
                <c:pt idx="2628">
                  <c:v>44224</c:v>
                </c:pt>
                <c:pt idx="2629">
                  <c:v>44225</c:v>
                </c:pt>
                <c:pt idx="2630">
                  <c:v>44228</c:v>
                </c:pt>
                <c:pt idx="2631">
                  <c:v>44229</c:v>
                </c:pt>
                <c:pt idx="2632">
                  <c:v>44230</c:v>
                </c:pt>
                <c:pt idx="2633">
                  <c:v>44231</c:v>
                </c:pt>
                <c:pt idx="2634">
                  <c:v>44232</c:v>
                </c:pt>
                <c:pt idx="2635">
                  <c:v>44235</c:v>
                </c:pt>
                <c:pt idx="2636">
                  <c:v>44236</c:v>
                </c:pt>
                <c:pt idx="2637">
                  <c:v>44237</c:v>
                </c:pt>
                <c:pt idx="2638">
                  <c:v>44238</c:v>
                </c:pt>
                <c:pt idx="2639">
                  <c:v>44239</c:v>
                </c:pt>
                <c:pt idx="2640">
                  <c:v>44242</c:v>
                </c:pt>
                <c:pt idx="2641">
                  <c:v>44243</c:v>
                </c:pt>
                <c:pt idx="2642">
                  <c:v>44244</c:v>
                </c:pt>
                <c:pt idx="2643">
                  <c:v>44245</c:v>
                </c:pt>
                <c:pt idx="2644">
                  <c:v>44246</c:v>
                </c:pt>
                <c:pt idx="2645">
                  <c:v>44249</c:v>
                </c:pt>
                <c:pt idx="2646">
                  <c:v>44250</c:v>
                </c:pt>
                <c:pt idx="2647">
                  <c:v>44251</c:v>
                </c:pt>
                <c:pt idx="2648">
                  <c:v>44252</c:v>
                </c:pt>
                <c:pt idx="2649">
                  <c:v>44253</c:v>
                </c:pt>
                <c:pt idx="2650">
                  <c:v>44256</c:v>
                </c:pt>
                <c:pt idx="2651">
                  <c:v>44257</c:v>
                </c:pt>
                <c:pt idx="2652">
                  <c:v>44258</c:v>
                </c:pt>
                <c:pt idx="2653">
                  <c:v>44259</c:v>
                </c:pt>
                <c:pt idx="2654">
                  <c:v>44260</c:v>
                </c:pt>
                <c:pt idx="2655">
                  <c:v>44263</c:v>
                </c:pt>
                <c:pt idx="2656">
                  <c:v>44264</c:v>
                </c:pt>
                <c:pt idx="2657">
                  <c:v>44265</c:v>
                </c:pt>
                <c:pt idx="2658">
                  <c:v>44266</c:v>
                </c:pt>
                <c:pt idx="2659">
                  <c:v>44267</c:v>
                </c:pt>
                <c:pt idx="2660">
                  <c:v>44270</c:v>
                </c:pt>
                <c:pt idx="2661">
                  <c:v>44271</c:v>
                </c:pt>
                <c:pt idx="2662">
                  <c:v>44272</c:v>
                </c:pt>
                <c:pt idx="2663">
                  <c:v>44273</c:v>
                </c:pt>
                <c:pt idx="2664">
                  <c:v>44274</c:v>
                </c:pt>
                <c:pt idx="2665">
                  <c:v>44277</c:v>
                </c:pt>
                <c:pt idx="2666">
                  <c:v>44278</c:v>
                </c:pt>
                <c:pt idx="2667">
                  <c:v>44279</c:v>
                </c:pt>
                <c:pt idx="2668">
                  <c:v>44280</c:v>
                </c:pt>
                <c:pt idx="2669">
                  <c:v>44281</c:v>
                </c:pt>
                <c:pt idx="2670">
                  <c:v>44284</c:v>
                </c:pt>
                <c:pt idx="2671">
                  <c:v>44285</c:v>
                </c:pt>
                <c:pt idx="2672">
                  <c:v>44286</c:v>
                </c:pt>
                <c:pt idx="2673">
                  <c:v>44287</c:v>
                </c:pt>
                <c:pt idx="2674">
                  <c:v>44288</c:v>
                </c:pt>
                <c:pt idx="2675">
                  <c:v>44291</c:v>
                </c:pt>
                <c:pt idx="2676">
                  <c:v>44292</c:v>
                </c:pt>
                <c:pt idx="2677">
                  <c:v>44293</c:v>
                </c:pt>
                <c:pt idx="2678">
                  <c:v>44294</c:v>
                </c:pt>
                <c:pt idx="2679">
                  <c:v>44295</c:v>
                </c:pt>
                <c:pt idx="2680">
                  <c:v>44298</c:v>
                </c:pt>
                <c:pt idx="2681">
                  <c:v>44299</c:v>
                </c:pt>
                <c:pt idx="2682">
                  <c:v>44300</c:v>
                </c:pt>
                <c:pt idx="2683">
                  <c:v>44301</c:v>
                </c:pt>
                <c:pt idx="2684">
                  <c:v>44302</c:v>
                </c:pt>
                <c:pt idx="2685">
                  <c:v>44305</c:v>
                </c:pt>
                <c:pt idx="2686">
                  <c:v>44306</c:v>
                </c:pt>
                <c:pt idx="2687">
                  <c:v>44307</c:v>
                </c:pt>
                <c:pt idx="2688">
                  <c:v>44308</c:v>
                </c:pt>
                <c:pt idx="2689">
                  <c:v>44309</c:v>
                </c:pt>
                <c:pt idx="2690">
                  <c:v>44312</c:v>
                </c:pt>
                <c:pt idx="2691">
                  <c:v>44313</c:v>
                </c:pt>
                <c:pt idx="2692">
                  <c:v>44314</c:v>
                </c:pt>
                <c:pt idx="2693">
                  <c:v>44315</c:v>
                </c:pt>
                <c:pt idx="2694">
                  <c:v>44316</c:v>
                </c:pt>
                <c:pt idx="2695">
                  <c:v>44319</c:v>
                </c:pt>
                <c:pt idx="2696">
                  <c:v>44320</c:v>
                </c:pt>
                <c:pt idx="2697">
                  <c:v>44321</c:v>
                </c:pt>
                <c:pt idx="2698">
                  <c:v>44322</c:v>
                </c:pt>
                <c:pt idx="2699">
                  <c:v>44323</c:v>
                </c:pt>
                <c:pt idx="2700">
                  <c:v>44326</c:v>
                </c:pt>
                <c:pt idx="2701">
                  <c:v>44327</c:v>
                </c:pt>
                <c:pt idx="2702">
                  <c:v>44328</c:v>
                </c:pt>
                <c:pt idx="2703">
                  <c:v>44329</c:v>
                </c:pt>
                <c:pt idx="2704">
                  <c:v>44330</c:v>
                </c:pt>
                <c:pt idx="2705">
                  <c:v>44333</c:v>
                </c:pt>
                <c:pt idx="2706">
                  <c:v>44334</c:v>
                </c:pt>
                <c:pt idx="2707">
                  <c:v>44335</c:v>
                </c:pt>
                <c:pt idx="2708">
                  <c:v>44336</c:v>
                </c:pt>
                <c:pt idx="2709">
                  <c:v>44337</c:v>
                </c:pt>
                <c:pt idx="2710">
                  <c:v>44340</c:v>
                </c:pt>
                <c:pt idx="2711">
                  <c:v>44341</c:v>
                </c:pt>
                <c:pt idx="2712">
                  <c:v>44342</c:v>
                </c:pt>
                <c:pt idx="2713">
                  <c:v>44343</c:v>
                </c:pt>
                <c:pt idx="2714">
                  <c:v>44344</c:v>
                </c:pt>
                <c:pt idx="2715">
                  <c:v>44347</c:v>
                </c:pt>
                <c:pt idx="2716">
                  <c:v>44348</c:v>
                </c:pt>
                <c:pt idx="2717">
                  <c:v>44349</c:v>
                </c:pt>
                <c:pt idx="2718">
                  <c:v>44350</c:v>
                </c:pt>
                <c:pt idx="2719">
                  <c:v>44351</c:v>
                </c:pt>
                <c:pt idx="2720">
                  <c:v>44354</c:v>
                </c:pt>
                <c:pt idx="2721">
                  <c:v>44355</c:v>
                </c:pt>
                <c:pt idx="2722">
                  <c:v>44356</c:v>
                </c:pt>
                <c:pt idx="2723">
                  <c:v>44357</c:v>
                </c:pt>
                <c:pt idx="2724">
                  <c:v>44358</c:v>
                </c:pt>
                <c:pt idx="2725">
                  <c:v>44361</c:v>
                </c:pt>
                <c:pt idx="2726">
                  <c:v>44362</c:v>
                </c:pt>
                <c:pt idx="2727">
                  <c:v>44363</c:v>
                </c:pt>
                <c:pt idx="2728">
                  <c:v>44364</c:v>
                </c:pt>
                <c:pt idx="2729">
                  <c:v>44365</c:v>
                </c:pt>
                <c:pt idx="2730">
                  <c:v>44368</c:v>
                </c:pt>
                <c:pt idx="2731">
                  <c:v>44369</c:v>
                </c:pt>
                <c:pt idx="2732">
                  <c:v>44370</c:v>
                </c:pt>
                <c:pt idx="2733">
                  <c:v>44371</c:v>
                </c:pt>
                <c:pt idx="2734">
                  <c:v>44372</c:v>
                </c:pt>
                <c:pt idx="2735">
                  <c:v>44375</c:v>
                </c:pt>
                <c:pt idx="2736">
                  <c:v>44376</c:v>
                </c:pt>
                <c:pt idx="2737">
                  <c:v>44377</c:v>
                </c:pt>
                <c:pt idx="2738">
                  <c:v>44378</c:v>
                </c:pt>
                <c:pt idx="2739">
                  <c:v>44379</c:v>
                </c:pt>
                <c:pt idx="2740">
                  <c:v>44382</c:v>
                </c:pt>
                <c:pt idx="2741">
                  <c:v>44383</c:v>
                </c:pt>
                <c:pt idx="2742">
                  <c:v>44384</c:v>
                </c:pt>
                <c:pt idx="2743">
                  <c:v>44385</c:v>
                </c:pt>
                <c:pt idx="2744">
                  <c:v>44386</c:v>
                </c:pt>
                <c:pt idx="2745">
                  <c:v>44389</c:v>
                </c:pt>
                <c:pt idx="2746">
                  <c:v>44390</c:v>
                </c:pt>
                <c:pt idx="2747">
                  <c:v>44391</c:v>
                </c:pt>
                <c:pt idx="2748">
                  <c:v>44392</c:v>
                </c:pt>
                <c:pt idx="2749">
                  <c:v>44393</c:v>
                </c:pt>
                <c:pt idx="2750">
                  <c:v>44396</c:v>
                </c:pt>
                <c:pt idx="2751">
                  <c:v>44397</c:v>
                </c:pt>
                <c:pt idx="2752">
                  <c:v>44398</c:v>
                </c:pt>
                <c:pt idx="2753">
                  <c:v>44399</c:v>
                </c:pt>
                <c:pt idx="2754">
                  <c:v>44400</c:v>
                </c:pt>
                <c:pt idx="2755">
                  <c:v>44403</c:v>
                </c:pt>
                <c:pt idx="2756">
                  <c:v>44404</c:v>
                </c:pt>
                <c:pt idx="2757">
                  <c:v>44405</c:v>
                </c:pt>
                <c:pt idx="2758">
                  <c:v>44406</c:v>
                </c:pt>
                <c:pt idx="2759">
                  <c:v>44407</c:v>
                </c:pt>
                <c:pt idx="2760">
                  <c:v>44410</c:v>
                </c:pt>
                <c:pt idx="2761">
                  <c:v>44411</c:v>
                </c:pt>
                <c:pt idx="2762">
                  <c:v>44412</c:v>
                </c:pt>
                <c:pt idx="2763">
                  <c:v>44413</c:v>
                </c:pt>
                <c:pt idx="2764">
                  <c:v>44414</c:v>
                </c:pt>
                <c:pt idx="2765">
                  <c:v>44417</c:v>
                </c:pt>
                <c:pt idx="2766">
                  <c:v>44418</c:v>
                </c:pt>
                <c:pt idx="2767">
                  <c:v>44419</c:v>
                </c:pt>
                <c:pt idx="2768">
                  <c:v>44420</c:v>
                </c:pt>
                <c:pt idx="2769">
                  <c:v>44421</c:v>
                </c:pt>
                <c:pt idx="2770">
                  <c:v>44424</c:v>
                </c:pt>
                <c:pt idx="2771">
                  <c:v>44425</c:v>
                </c:pt>
                <c:pt idx="2772">
                  <c:v>44426</c:v>
                </c:pt>
                <c:pt idx="2773">
                  <c:v>44427</c:v>
                </c:pt>
                <c:pt idx="2774">
                  <c:v>44428</c:v>
                </c:pt>
                <c:pt idx="2775">
                  <c:v>44431</c:v>
                </c:pt>
                <c:pt idx="2776">
                  <c:v>44432</c:v>
                </c:pt>
                <c:pt idx="2777">
                  <c:v>44433</c:v>
                </c:pt>
                <c:pt idx="2778">
                  <c:v>44434</c:v>
                </c:pt>
                <c:pt idx="2779">
                  <c:v>44435</c:v>
                </c:pt>
                <c:pt idx="2780">
                  <c:v>44438</c:v>
                </c:pt>
                <c:pt idx="2781">
                  <c:v>44439</c:v>
                </c:pt>
                <c:pt idx="2782">
                  <c:v>44440</c:v>
                </c:pt>
                <c:pt idx="2783">
                  <c:v>44441</c:v>
                </c:pt>
                <c:pt idx="2784">
                  <c:v>44442</c:v>
                </c:pt>
                <c:pt idx="2785">
                  <c:v>44445</c:v>
                </c:pt>
                <c:pt idx="2786">
                  <c:v>44446</c:v>
                </c:pt>
                <c:pt idx="2787">
                  <c:v>44447</c:v>
                </c:pt>
                <c:pt idx="2788">
                  <c:v>44448</c:v>
                </c:pt>
                <c:pt idx="2789">
                  <c:v>44449</c:v>
                </c:pt>
                <c:pt idx="2790">
                  <c:v>44452</c:v>
                </c:pt>
                <c:pt idx="2791">
                  <c:v>44453</c:v>
                </c:pt>
                <c:pt idx="2792">
                  <c:v>44454</c:v>
                </c:pt>
                <c:pt idx="2793">
                  <c:v>44455</c:v>
                </c:pt>
                <c:pt idx="2794">
                  <c:v>44456</c:v>
                </c:pt>
                <c:pt idx="2795">
                  <c:v>44459</c:v>
                </c:pt>
                <c:pt idx="2796">
                  <c:v>44460</c:v>
                </c:pt>
                <c:pt idx="2797">
                  <c:v>44461</c:v>
                </c:pt>
                <c:pt idx="2798">
                  <c:v>44462</c:v>
                </c:pt>
                <c:pt idx="2799">
                  <c:v>44463</c:v>
                </c:pt>
                <c:pt idx="2800">
                  <c:v>44466</c:v>
                </c:pt>
                <c:pt idx="2801">
                  <c:v>44467</c:v>
                </c:pt>
                <c:pt idx="2802">
                  <c:v>44468</c:v>
                </c:pt>
                <c:pt idx="2803">
                  <c:v>44469</c:v>
                </c:pt>
                <c:pt idx="2804">
                  <c:v>44470</c:v>
                </c:pt>
                <c:pt idx="2805">
                  <c:v>44473</c:v>
                </c:pt>
                <c:pt idx="2806">
                  <c:v>44474</c:v>
                </c:pt>
                <c:pt idx="2807">
                  <c:v>44475</c:v>
                </c:pt>
                <c:pt idx="2808">
                  <c:v>44476</c:v>
                </c:pt>
                <c:pt idx="2809">
                  <c:v>44477</c:v>
                </c:pt>
                <c:pt idx="2810">
                  <c:v>44480</c:v>
                </c:pt>
                <c:pt idx="2811">
                  <c:v>44481</c:v>
                </c:pt>
                <c:pt idx="2812">
                  <c:v>44482</c:v>
                </c:pt>
                <c:pt idx="2813">
                  <c:v>44483</c:v>
                </c:pt>
                <c:pt idx="2814">
                  <c:v>44484</c:v>
                </c:pt>
                <c:pt idx="2815">
                  <c:v>44487</c:v>
                </c:pt>
                <c:pt idx="2816">
                  <c:v>44488</c:v>
                </c:pt>
                <c:pt idx="2817">
                  <c:v>44489</c:v>
                </c:pt>
                <c:pt idx="2818">
                  <c:v>44490</c:v>
                </c:pt>
                <c:pt idx="2819">
                  <c:v>44491</c:v>
                </c:pt>
                <c:pt idx="2820">
                  <c:v>44494</c:v>
                </c:pt>
                <c:pt idx="2821">
                  <c:v>44495</c:v>
                </c:pt>
                <c:pt idx="2822">
                  <c:v>44496</c:v>
                </c:pt>
                <c:pt idx="2823">
                  <c:v>44497</c:v>
                </c:pt>
                <c:pt idx="2824">
                  <c:v>44498</c:v>
                </c:pt>
                <c:pt idx="2825">
                  <c:v>44501</c:v>
                </c:pt>
                <c:pt idx="2826">
                  <c:v>44502</c:v>
                </c:pt>
                <c:pt idx="2827">
                  <c:v>44503</c:v>
                </c:pt>
                <c:pt idx="2828">
                  <c:v>44504</c:v>
                </c:pt>
                <c:pt idx="2829">
                  <c:v>44505</c:v>
                </c:pt>
                <c:pt idx="2830">
                  <c:v>44508</c:v>
                </c:pt>
                <c:pt idx="2831">
                  <c:v>44509</c:v>
                </c:pt>
                <c:pt idx="2832">
                  <c:v>44510</c:v>
                </c:pt>
                <c:pt idx="2833">
                  <c:v>44511</c:v>
                </c:pt>
                <c:pt idx="2834">
                  <c:v>44512</c:v>
                </c:pt>
                <c:pt idx="2835">
                  <c:v>44515</c:v>
                </c:pt>
                <c:pt idx="2836">
                  <c:v>44516</c:v>
                </c:pt>
                <c:pt idx="2837">
                  <c:v>44517</c:v>
                </c:pt>
                <c:pt idx="2838">
                  <c:v>44518</c:v>
                </c:pt>
                <c:pt idx="2839">
                  <c:v>44519</c:v>
                </c:pt>
                <c:pt idx="2840">
                  <c:v>44522</c:v>
                </c:pt>
                <c:pt idx="2841">
                  <c:v>44523</c:v>
                </c:pt>
                <c:pt idx="2842">
                  <c:v>44524</c:v>
                </c:pt>
                <c:pt idx="2843">
                  <c:v>44525</c:v>
                </c:pt>
                <c:pt idx="2844">
                  <c:v>44526</c:v>
                </c:pt>
                <c:pt idx="2845">
                  <c:v>44529</c:v>
                </c:pt>
                <c:pt idx="2846">
                  <c:v>44530</c:v>
                </c:pt>
                <c:pt idx="2847">
                  <c:v>44531</c:v>
                </c:pt>
                <c:pt idx="2848">
                  <c:v>44532</c:v>
                </c:pt>
                <c:pt idx="2849">
                  <c:v>44533</c:v>
                </c:pt>
                <c:pt idx="2850">
                  <c:v>44536</c:v>
                </c:pt>
                <c:pt idx="2851">
                  <c:v>44537</c:v>
                </c:pt>
                <c:pt idx="2852">
                  <c:v>44538</c:v>
                </c:pt>
                <c:pt idx="2853">
                  <c:v>44539</c:v>
                </c:pt>
                <c:pt idx="2854">
                  <c:v>44540</c:v>
                </c:pt>
                <c:pt idx="2855">
                  <c:v>44543</c:v>
                </c:pt>
                <c:pt idx="2856">
                  <c:v>44544</c:v>
                </c:pt>
                <c:pt idx="2857">
                  <c:v>44545</c:v>
                </c:pt>
                <c:pt idx="2858">
                  <c:v>44546</c:v>
                </c:pt>
                <c:pt idx="2859">
                  <c:v>44547</c:v>
                </c:pt>
                <c:pt idx="2860">
                  <c:v>44550</c:v>
                </c:pt>
                <c:pt idx="2861">
                  <c:v>44551</c:v>
                </c:pt>
                <c:pt idx="2862">
                  <c:v>44552</c:v>
                </c:pt>
                <c:pt idx="2863">
                  <c:v>44553</c:v>
                </c:pt>
                <c:pt idx="2864">
                  <c:v>44554</c:v>
                </c:pt>
                <c:pt idx="2865">
                  <c:v>44557</c:v>
                </c:pt>
                <c:pt idx="2866">
                  <c:v>44558</c:v>
                </c:pt>
                <c:pt idx="2867">
                  <c:v>44559</c:v>
                </c:pt>
                <c:pt idx="2868">
                  <c:v>44560</c:v>
                </c:pt>
                <c:pt idx="2869">
                  <c:v>44561</c:v>
                </c:pt>
                <c:pt idx="2870">
                  <c:v>44564</c:v>
                </c:pt>
                <c:pt idx="2871">
                  <c:v>44565</c:v>
                </c:pt>
                <c:pt idx="2872">
                  <c:v>44566</c:v>
                </c:pt>
                <c:pt idx="2873">
                  <c:v>44567</c:v>
                </c:pt>
                <c:pt idx="2874">
                  <c:v>44568</c:v>
                </c:pt>
                <c:pt idx="2875">
                  <c:v>44571</c:v>
                </c:pt>
                <c:pt idx="2876">
                  <c:v>44572</c:v>
                </c:pt>
                <c:pt idx="2877">
                  <c:v>44573</c:v>
                </c:pt>
                <c:pt idx="2878">
                  <c:v>44574</c:v>
                </c:pt>
                <c:pt idx="2879">
                  <c:v>44575</c:v>
                </c:pt>
                <c:pt idx="2880">
                  <c:v>44578</c:v>
                </c:pt>
                <c:pt idx="2881">
                  <c:v>44579</c:v>
                </c:pt>
                <c:pt idx="2882">
                  <c:v>44580</c:v>
                </c:pt>
                <c:pt idx="2883">
                  <c:v>44581</c:v>
                </c:pt>
                <c:pt idx="2884">
                  <c:v>44582</c:v>
                </c:pt>
                <c:pt idx="2885">
                  <c:v>44585</c:v>
                </c:pt>
                <c:pt idx="2886">
                  <c:v>44586</c:v>
                </c:pt>
                <c:pt idx="2887">
                  <c:v>44587</c:v>
                </c:pt>
                <c:pt idx="2888">
                  <c:v>44588</c:v>
                </c:pt>
                <c:pt idx="2889">
                  <c:v>44589</c:v>
                </c:pt>
                <c:pt idx="2890">
                  <c:v>44592</c:v>
                </c:pt>
                <c:pt idx="2891">
                  <c:v>44593</c:v>
                </c:pt>
                <c:pt idx="2892">
                  <c:v>44594</c:v>
                </c:pt>
                <c:pt idx="2893">
                  <c:v>44595</c:v>
                </c:pt>
                <c:pt idx="2894">
                  <c:v>44596</c:v>
                </c:pt>
                <c:pt idx="2895">
                  <c:v>44599</c:v>
                </c:pt>
                <c:pt idx="2896">
                  <c:v>44600</c:v>
                </c:pt>
                <c:pt idx="2897">
                  <c:v>44601</c:v>
                </c:pt>
                <c:pt idx="2898">
                  <c:v>44602</c:v>
                </c:pt>
                <c:pt idx="2899">
                  <c:v>44603</c:v>
                </c:pt>
                <c:pt idx="2900">
                  <c:v>44606</c:v>
                </c:pt>
                <c:pt idx="2901">
                  <c:v>44607</c:v>
                </c:pt>
                <c:pt idx="2902">
                  <c:v>44608</c:v>
                </c:pt>
                <c:pt idx="2903">
                  <c:v>44609</c:v>
                </c:pt>
                <c:pt idx="2904">
                  <c:v>44610</c:v>
                </c:pt>
                <c:pt idx="2905">
                  <c:v>44613</c:v>
                </c:pt>
                <c:pt idx="2906">
                  <c:v>44614</c:v>
                </c:pt>
                <c:pt idx="2907">
                  <c:v>44615</c:v>
                </c:pt>
                <c:pt idx="2908">
                  <c:v>44616</c:v>
                </c:pt>
                <c:pt idx="2909">
                  <c:v>44617</c:v>
                </c:pt>
                <c:pt idx="2910">
                  <c:v>44620</c:v>
                </c:pt>
                <c:pt idx="2911">
                  <c:v>44621</c:v>
                </c:pt>
                <c:pt idx="2912">
                  <c:v>44622</c:v>
                </c:pt>
                <c:pt idx="2913">
                  <c:v>44623</c:v>
                </c:pt>
                <c:pt idx="2914">
                  <c:v>44624</c:v>
                </c:pt>
                <c:pt idx="2915">
                  <c:v>44627</c:v>
                </c:pt>
                <c:pt idx="2916">
                  <c:v>44628</c:v>
                </c:pt>
                <c:pt idx="2917">
                  <c:v>44629</c:v>
                </c:pt>
                <c:pt idx="2918">
                  <c:v>44630</c:v>
                </c:pt>
                <c:pt idx="2919">
                  <c:v>44631</c:v>
                </c:pt>
                <c:pt idx="2920">
                  <c:v>44634</c:v>
                </c:pt>
                <c:pt idx="2921">
                  <c:v>44635</c:v>
                </c:pt>
                <c:pt idx="2922">
                  <c:v>44636</c:v>
                </c:pt>
                <c:pt idx="2923">
                  <c:v>44637</c:v>
                </c:pt>
                <c:pt idx="2924">
                  <c:v>44638</c:v>
                </c:pt>
                <c:pt idx="2925">
                  <c:v>44641</c:v>
                </c:pt>
                <c:pt idx="2926">
                  <c:v>44642</c:v>
                </c:pt>
                <c:pt idx="2927">
                  <c:v>44643</c:v>
                </c:pt>
                <c:pt idx="2928">
                  <c:v>44644</c:v>
                </c:pt>
                <c:pt idx="2929">
                  <c:v>44645</c:v>
                </c:pt>
                <c:pt idx="2930">
                  <c:v>44648</c:v>
                </c:pt>
                <c:pt idx="2931">
                  <c:v>44649</c:v>
                </c:pt>
                <c:pt idx="2932">
                  <c:v>44650</c:v>
                </c:pt>
                <c:pt idx="2933">
                  <c:v>44651</c:v>
                </c:pt>
                <c:pt idx="2934">
                  <c:v>44652</c:v>
                </c:pt>
                <c:pt idx="2935">
                  <c:v>44655</c:v>
                </c:pt>
                <c:pt idx="2936">
                  <c:v>44656</c:v>
                </c:pt>
                <c:pt idx="2937">
                  <c:v>44657</c:v>
                </c:pt>
                <c:pt idx="2938">
                  <c:v>44658</c:v>
                </c:pt>
                <c:pt idx="2939">
                  <c:v>44659</c:v>
                </c:pt>
                <c:pt idx="2940">
                  <c:v>44662</c:v>
                </c:pt>
                <c:pt idx="2941">
                  <c:v>44663</c:v>
                </c:pt>
                <c:pt idx="2942">
                  <c:v>44664</c:v>
                </c:pt>
                <c:pt idx="2943">
                  <c:v>44665</c:v>
                </c:pt>
                <c:pt idx="2944">
                  <c:v>44666</c:v>
                </c:pt>
                <c:pt idx="2945">
                  <c:v>44669</c:v>
                </c:pt>
                <c:pt idx="2946">
                  <c:v>44670</c:v>
                </c:pt>
                <c:pt idx="2947">
                  <c:v>44671</c:v>
                </c:pt>
                <c:pt idx="2948">
                  <c:v>44672</c:v>
                </c:pt>
                <c:pt idx="2949">
                  <c:v>44673</c:v>
                </c:pt>
                <c:pt idx="2950">
                  <c:v>44676</c:v>
                </c:pt>
                <c:pt idx="2951">
                  <c:v>44677</c:v>
                </c:pt>
                <c:pt idx="2952">
                  <c:v>44678</c:v>
                </c:pt>
                <c:pt idx="2953">
                  <c:v>44679</c:v>
                </c:pt>
                <c:pt idx="2954">
                  <c:v>44680</c:v>
                </c:pt>
                <c:pt idx="2955">
                  <c:v>44683</c:v>
                </c:pt>
                <c:pt idx="2956">
                  <c:v>44684</c:v>
                </c:pt>
                <c:pt idx="2957">
                  <c:v>44685</c:v>
                </c:pt>
                <c:pt idx="2958">
                  <c:v>44686</c:v>
                </c:pt>
                <c:pt idx="2959">
                  <c:v>44687</c:v>
                </c:pt>
                <c:pt idx="2960">
                  <c:v>44690</c:v>
                </c:pt>
                <c:pt idx="2961">
                  <c:v>44691</c:v>
                </c:pt>
                <c:pt idx="2962">
                  <c:v>44692</c:v>
                </c:pt>
                <c:pt idx="2963">
                  <c:v>44693</c:v>
                </c:pt>
                <c:pt idx="2964">
                  <c:v>44694</c:v>
                </c:pt>
                <c:pt idx="2965">
                  <c:v>44697</c:v>
                </c:pt>
                <c:pt idx="2966">
                  <c:v>44698</c:v>
                </c:pt>
                <c:pt idx="2967">
                  <c:v>44699</c:v>
                </c:pt>
                <c:pt idx="2968">
                  <c:v>44700</c:v>
                </c:pt>
                <c:pt idx="2969">
                  <c:v>44701</c:v>
                </c:pt>
                <c:pt idx="2970">
                  <c:v>44704</c:v>
                </c:pt>
                <c:pt idx="2971">
                  <c:v>44705</c:v>
                </c:pt>
                <c:pt idx="2972">
                  <c:v>44706</c:v>
                </c:pt>
                <c:pt idx="2973">
                  <c:v>44707</c:v>
                </c:pt>
                <c:pt idx="2974">
                  <c:v>44708</c:v>
                </c:pt>
                <c:pt idx="2975">
                  <c:v>44711</c:v>
                </c:pt>
                <c:pt idx="2976">
                  <c:v>44712</c:v>
                </c:pt>
                <c:pt idx="2977">
                  <c:v>44713</c:v>
                </c:pt>
                <c:pt idx="2978">
                  <c:v>44714</c:v>
                </c:pt>
                <c:pt idx="2979">
                  <c:v>44715</c:v>
                </c:pt>
                <c:pt idx="2980">
                  <c:v>44718</c:v>
                </c:pt>
                <c:pt idx="2981">
                  <c:v>44719</c:v>
                </c:pt>
                <c:pt idx="2982">
                  <c:v>44720</c:v>
                </c:pt>
                <c:pt idx="2983">
                  <c:v>44721</c:v>
                </c:pt>
                <c:pt idx="2984">
                  <c:v>44722</c:v>
                </c:pt>
                <c:pt idx="2985">
                  <c:v>44725</c:v>
                </c:pt>
                <c:pt idx="2986">
                  <c:v>44726</c:v>
                </c:pt>
                <c:pt idx="2987">
                  <c:v>44727</c:v>
                </c:pt>
                <c:pt idx="2988">
                  <c:v>44728</c:v>
                </c:pt>
                <c:pt idx="2989">
                  <c:v>44729</c:v>
                </c:pt>
                <c:pt idx="2990">
                  <c:v>44732</c:v>
                </c:pt>
                <c:pt idx="2991">
                  <c:v>44733</c:v>
                </c:pt>
                <c:pt idx="2992">
                  <c:v>44734</c:v>
                </c:pt>
                <c:pt idx="2993">
                  <c:v>44735</c:v>
                </c:pt>
                <c:pt idx="2994">
                  <c:v>44736</c:v>
                </c:pt>
                <c:pt idx="2995">
                  <c:v>44739</c:v>
                </c:pt>
                <c:pt idx="2996">
                  <c:v>44740</c:v>
                </c:pt>
                <c:pt idx="2997">
                  <c:v>44741</c:v>
                </c:pt>
                <c:pt idx="2998">
                  <c:v>44742</c:v>
                </c:pt>
                <c:pt idx="2999">
                  <c:v>44743</c:v>
                </c:pt>
                <c:pt idx="3000">
                  <c:v>44746</c:v>
                </c:pt>
                <c:pt idx="3001">
                  <c:v>44747</c:v>
                </c:pt>
                <c:pt idx="3002">
                  <c:v>44748</c:v>
                </c:pt>
                <c:pt idx="3003">
                  <c:v>44749</c:v>
                </c:pt>
                <c:pt idx="3004">
                  <c:v>44750</c:v>
                </c:pt>
                <c:pt idx="3005">
                  <c:v>44753</c:v>
                </c:pt>
                <c:pt idx="3006">
                  <c:v>44754</c:v>
                </c:pt>
                <c:pt idx="3007">
                  <c:v>44755</c:v>
                </c:pt>
                <c:pt idx="3008">
                  <c:v>44756</c:v>
                </c:pt>
                <c:pt idx="3009">
                  <c:v>44757</c:v>
                </c:pt>
                <c:pt idx="3010">
                  <c:v>44760</c:v>
                </c:pt>
                <c:pt idx="3011">
                  <c:v>44761</c:v>
                </c:pt>
                <c:pt idx="3012">
                  <c:v>44762</c:v>
                </c:pt>
                <c:pt idx="3013">
                  <c:v>44763</c:v>
                </c:pt>
                <c:pt idx="3014">
                  <c:v>44764</c:v>
                </c:pt>
                <c:pt idx="3015">
                  <c:v>44767</c:v>
                </c:pt>
                <c:pt idx="3016">
                  <c:v>44768</c:v>
                </c:pt>
                <c:pt idx="3017">
                  <c:v>44769</c:v>
                </c:pt>
                <c:pt idx="3018">
                  <c:v>44770</c:v>
                </c:pt>
                <c:pt idx="3019">
                  <c:v>44771</c:v>
                </c:pt>
                <c:pt idx="3020">
                  <c:v>44774</c:v>
                </c:pt>
                <c:pt idx="3021">
                  <c:v>44775</c:v>
                </c:pt>
                <c:pt idx="3022">
                  <c:v>44776</c:v>
                </c:pt>
                <c:pt idx="3023">
                  <c:v>44777</c:v>
                </c:pt>
                <c:pt idx="3024">
                  <c:v>44778</c:v>
                </c:pt>
                <c:pt idx="3025">
                  <c:v>44781</c:v>
                </c:pt>
                <c:pt idx="3026">
                  <c:v>44782</c:v>
                </c:pt>
                <c:pt idx="3027">
                  <c:v>44783</c:v>
                </c:pt>
                <c:pt idx="3028">
                  <c:v>44784</c:v>
                </c:pt>
                <c:pt idx="3029">
                  <c:v>44785</c:v>
                </c:pt>
                <c:pt idx="3030">
                  <c:v>44788</c:v>
                </c:pt>
                <c:pt idx="3031">
                  <c:v>44789</c:v>
                </c:pt>
                <c:pt idx="3032">
                  <c:v>44790</c:v>
                </c:pt>
                <c:pt idx="3033">
                  <c:v>44791</c:v>
                </c:pt>
                <c:pt idx="3034">
                  <c:v>44792</c:v>
                </c:pt>
                <c:pt idx="3035">
                  <c:v>44795</c:v>
                </c:pt>
                <c:pt idx="3036">
                  <c:v>44796</c:v>
                </c:pt>
                <c:pt idx="3037">
                  <c:v>44797</c:v>
                </c:pt>
                <c:pt idx="3038">
                  <c:v>44798</c:v>
                </c:pt>
                <c:pt idx="3039">
                  <c:v>44799</c:v>
                </c:pt>
                <c:pt idx="3040">
                  <c:v>44802</c:v>
                </c:pt>
                <c:pt idx="3041">
                  <c:v>44803</c:v>
                </c:pt>
                <c:pt idx="3042">
                  <c:v>44804</c:v>
                </c:pt>
                <c:pt idx="3043">
                  <c:v>44805</c:v>
                </c:pt>
                <c:pt idx="3044">
                  <c:v>44806</c:v>
                </c:pt>
                <c:pt idx="3045">
                  <c:v>44809</c:v>
                </c:pt>
                <c:pt idx="3046">
                  <c:v>44810</c:v>
                </c:pt>
                <c:pt idx="3047">
                  <c:v>44811</c:v>
                </c:pt>
                <c:pt idx="3048">
                  <c:v>44812</c:v>
                </c:pt>
                <c:pt idx="3049">
                  <c:v>44813</c:v>
                </c:pt>
                <c:pt idx="3050">
                  <c:v>44816</c:v>
                </c:pt>
                <c:pt idx="3051">
                  <c:v>44817</c:v>
                </c:pt>
                <c:pt idx="3052">
                  <c:v>44818</c:v>
                </c:pt>
                <c:pt idx="3053">
                  <c:v>44819</c:v>
                </c:pt>
                <c:pt idx="3054">
                  <c:v>44820</c:v>
                </c:pt>
                <c:pt idx="3055">
                  <c:v>44823</c:v>
                </c:pt>
                <c:pt idx="3056">
                  <c:v>44824</c:v>
                </c:pt>
                <c:pt idx="3057">
                  <c:v>44825</c:v>
                </c:pt>
                <c:pt idx="3058">
                  <c:v>44826</c:v>
                </c:pt>
                <c:pt idx="3059">
                  <c:v>44827</c:v>
                </c:pt>
                <c:pt idx="3060">
                  <c:v>44830</c:v>
                </c:pt>
                <c:pt idx="3061">
                  <c:v>44831</c:v>
                </c:pt>
                <c:pt idx="3062">
                  <c:v>44832</c:v>
                </c:pt>
                <c:pt idx="3063">
                  <c:v>44833</c:v>
                </c:pt>
                <c:pt idx="3064">
                  <c:v>44834</c:v>
                </c:pt>
                <c:pt idx="3065">
                  <c:v>44837</c:v>
                </c:pt>
                <c:pt idx="3066">
                  <c:v>44838</c:v>
                </c:pt>
                <c:pt idx="3067">
                  <c:v>44839</c:v>
                </c:pt>
                <c:pt idx="3068">
                  <c:v>44840</c:v>
                </c:pt>
                <c:pt idx="3069">
                  <c:v>44841</c:v>
                </c:pt>
                <c:pt idx="3070">
                  <c:v>44844</c:v>
                </c:pt>
                <c:pt idx="3071">
                  <c:v>44845</c:v>
                </c:pt>
                <c:pt idx="3072">
                  <c:v>44846</c:v>
                </c:pt>
                <c:pt idx="3073">
                  <c:v>44847</c:v>
                </c:pt>
                <c:pt idx="3074">
                  <c:v>44848</c:v>
                </c:pt>
                <c:pt idx="3075">
                  <c:v>44851</c:v>
                </c:pt>
                <c:pt idx="3076">
                  <c:v>44852</c:v>
                </c:pt>
                <c:pt idx="3077">
                  <c:v>44853</c:v>
                </c:pt>
                <c:pt idx="3078">
                  <c:v>44854</c:v>
                </c:pt>
                <c:pt idx="3079">
                  <c:v>44855</c:v>
                </c:pt>
                <c:pt idx="3080">
                  <c:v>44858</c:v>
                </c:pt>
                <c:pt idx="3081">
                  <c:v>44859</c:v>
                </c:pt>
                <c:pt idx="3082">
                  <c:v>44860</c:v>
                </c:pt>
                <c:pt idx="3083">
                  <c:v>44861</c:v>
                </c:pt>
                <c:pt idx="3084">
                  <c:v>44862</c:v>
                </c:pt>
                <c:pt idx="3085">
                  <c:v>44865</c:v>
                </c:pt>
                <c:pt idx="3086">
                  <c:v>44866</c:v>
                </c:pt>
                <c:pt idx="3087">
                  <c:v>44867</c:v>
                </c:pt>
                <c:pt idx="3088">
                  <c:v>44868</c:v>
                </c:pt>
                <c:pt idx="3089">
                  <c:v>44869</c:v>
                </c:pt>
                <c:pt idx="3090">
                  <c:v>44872</c:v>
                </c:pt>
                <c:pt idx="3091">
                  <c:v>44873</c:v>
                </c:pt>
                <c:pt idx="3092">
                  <c:v>44874</c:v>
                </c:pt>
                <c:pt idx="3093">
                  <c:v>44875</c:v>
                </c:pt>
                <c:pt idx="3094">
                  <c:v>44876</c:v>
                </c:pt>
                <c:pt idx="3095">
                  <c:v>44879</c:v>
                </c:pt>
                <c:pt idx="3096">
                  <c:v>44880</c:v>
                </c:pt>
                <c:pt idx="3097">
                  <c:v>44881</c:v>
                </c:pt>
                <c:pt idx="3098">
                  <c:v>44882</c:v>
                </c:pt>
                <c:pt idx="3099">
                  <c:v>44883</c:v>
                </c:pt>
                <c:pt idx="3100">
                  <c:v>44886</c:v>
                </c:pt>
                <c:pt idx="3101">
                  <c:v>44887</c:v>
                </c:pt>
                <c:pt idx="3102">
                  <c:v>44888</c:v>
                </c:pt>
                <c:pt idx="3103">
                  <c:v>44889</c:v>
                </c:pt>
                <c:pt idx="3104">
                  <c:v>44890</c:v>
                </c:pt>
                <c:pt idx="3105">
                  <c:v>44893</c:v>
                </c:pt>
                <c:pt idx="3106">
                  <c:v>44894</c:v>
                </c:pt>
                <c:pt idx="3107">
                  <c:v>44895</c:v>
                </c:pt>
                <c:pt idx="3108">
                  <c:v>44896</c:v>
                </c:pt>
                <c:pt idx="3109">
                  <c:v>44897</c:v>
                </c:pt>
                <c:pt idx="3110">
                  <c:v>44900</c:v>
                </c:pt>
                <c:pt idx="3111">
                  <c:v>44901</c:v>
                </c:pt>
                <c:pt idx="3112">
                  <c:v>44902</c:v>
                </c:pt>
                <c:pt idx="3113">
                  <c:v>44903</c:v>
                </c:pt>
                <c:pt idx="3114">
                  <c:v>44904</c:v>
                </c:pt>
                <c:pt idx="3115">
                  <c:v>44907</c:v>
                </c:pt>
                <c:pt idx="3116">
                  <c:v>44908</c:v>
                </c:pt>
                <c:pt idx="3117">
                  <c:v>44909</c:v>
                </c:pt>
                <c:pt idx="3118">
                  <c:v>44910</c:v>
                </c:pt>
                <c:pt idx="3119">
                  <c:v>44911</c:v>
                </c:pt>
                <c:pt idx="3120">
                  <c:v>44914</c:v>
                </c:pt>
                <c:pt idx="3121">
                  <c:v>44915</c:v>
                </c:pt>
                <c:pt idx="3122">
                  <c:v>44916</c:v>
                </c:pt>
                <c:pt idx="3123">
                  <c:v>44917</c:v>
                </c:pt>
                <c:pt idx="3124">
                  <c:v>44918</c:v>
                </c:pt>
                <c:pt idx="3125">
                  <c:v>44921</c:v>
                </c:pt>
                <c:pt idx="3126">
                  <c:v>44922</c:v>
                </c:pt>
                <c:pt idx="3127">
                  <c:v>44923</c:v>
                </c:pt>
                <c:pt idx="3128">
                  <c:v>44924</c:v>
                </c:pt>
                <c:pt idx="3129">
                  <c:v>44925</c:v>
                </c:pt>
                <c:pt idx="3130">
                  <c:v>44928</c:v>
                </c:pt>
                <c:pt idx="3131">
                  <c:v>44929</c:v>
                </c:pt>
                <c:pt idx="3132">
                  <c:v>44930</c:v>
                </c:pt>
                <c:pt idx="3133">
                  <c:v>44931</c:v>
                </c:pt>
                <c:pt idx="3134">
                  <c:v>44932</c:v>
                </c:pt>
                <c:pt idx="3135">
                  <c:v>44935</c:v>
                </c:pt>
                <c:pt idx="3136">
                  <c:v>44936</c:v>
                </c:pt>
                <c:pt idx="3137">
                  <c:v>44937</c:v>
                </c:pt>
                <c:pt idx="3138">
                  <c:v>44938</c:v>
                </c:pt>
                <c:pt idx="3139">
                  <c:v>44939</c:v>
                </c:pt>
                <c:pt idx="3140">
                  <c:v>44942</c:v>
                </c:pt>
                <c:pt idx="3141">
                  <c:v>44943</c:v>
                </c:pt>
                <c:pt idx="3142">
                  <c:v>44944</c:v>
                </c:pt>
                <c:pt idx="3143">
                  <c:v>44945</c:v>
                </c:pt>
                <c:pt idx="3144">
                  <c:v>44946</c:v>
                </c:pt>
                <c:pt idx="3145">
                  <c:v>44949</c:v>
                </c:pt>
                <c:pt idx="3146">
                  <c:v>44950</c:v>
                </c:pt>
                <c:pt idx="3147">
                  <c:v>44951</c:v>
                </c:pt>
                <c:pt idx="3148">
                  <c:v>44952</c:v>
                </c:pt>
                <c:pt idx="3149">
                  <c:v>44953</c:v>
                </c:pt>
                <c:pt idx="3150">
                  <c:v>44956</c:v>
                </c:pt>
                <c:pt idx="3151">
                  <c:v>44957</c:v>
                </c:pt>
                <c:pt idx="3152">
                  <c:v>44958</c:v>
                </c:pt>
                <c:pt idx="3153">
                  <c:v>44959</c:v>
                </c:pt>
                <c:pt idx="3154">
                  <c:v>44960</c:v>
                </c:pt>
                <c:pt idx="3155">
                  <c:v>44963</c:v>
                </c:pt>
                <c:pt idx="3156">
                  <c:v>44964</c:v>
                </c:pt>
                <c:pt idx="3157">
                  <c:v>44965</c:v>
                </c:pt>
                <c:pt idx="3158">
                  <c:v>44966</c:v>
                </c:pt>
                <c:pt idx="3159">
                  <c:v>44967</c:v>
                </c:pt>
                <c:pt idx="3160">
                  <c:v>44970</c:v>
                </c:pt>
                <c:pt idx="3161">
                  <c:v>44971</c:v>
                </c:pt>
                <c:pt idx="3162">
                  <c:v>44972</c:v>
                </c:pt>
                <c:pt idx="3163">
                  <c:v>44973</c:v>
                </c:pt>
                <c:pt idx="3164">
                  <c:v>44974</c:v>
                </c:pt>
                <c:pt idx="3165">
                  <c:v>44977</c:v>
                </c:pt>
                <c:pt idx="3166">
                  <c:v>44978</c:v>
                </c:pt>
                <c:pt idx="3167">
                  <c:v>44979</c:v>
                </c:pt>
                <c:pt idx="3168">
                  <c:v>44980</c:v>
                </c:pt>
                <c:pt idx="3169">
                  <c:v>44981</c:v>
                </c:pt>
                <c:pt idx="3170">
                  <c:v>44984</c:v>
                </c:pt>
                <c:pt idx="3171">
                  <c:v>44985</c:v>
                </c:pt>
                <c:pt idx="3172">
                  <c:v>44986</c:v>
                </c:pt>
                <c:pt idx="3173">
                  <c:v>44987</c:v>
                </c:pt>
                <c:pt idx="3174">
                  <c:v>44988</c:v>
                </c:pt>
                <c:pt idx="3175">
                  <c:v>44991</c:v>
                </c:pt>
                <c:pt idx="3176">
                  <c:v>44992</c:v>
                </c:pt>
                <c:pt idx="3177">
                  <c:v>44993</c:v>
                </c:pt>
                <c:pt idx="3178">
                  <c:v>44994</c:v>
                </c:pt>
                <c:pt idx="3179">
                  <c:v>44995</c:v>
                </c:pt>
                <c:pt idx="3180">
                  <c:v>44998</c:v>
                </c:pt>
                <c:pt idx="3181">
                  <c:v>44999</c:v>
                </c:pt>
                <c:pt idx="3182">
                  <c:v>45000</c:v>
                </c:pt>
                <c:pt idx="3183">
                  <c:v>45001</c:v>
                </c:pt>
                <c:pt idx="3184">
                  <c:v>45002</c:v>
                </c:pt>
                <c:pt idx="3185">
                  <c:v>45005</c:v>
                </c:pt>
                <c:pt idx="3186">
                  <c:v>45006</c:v>
                </c:pt>
                <c:pt idx="3187">
                  <c:v>45007</c:v>
                </c:pt>
                <c:pt idx="3188">
                  <c:v>45008</c:v>
                </c:pt>
                <c:pt idx="3189">
                  <c:v>45009</c:v>
                </c:pt>
                <c:pt idx="3190">
                  <c:v>45012</c:v>
                </c:pt>
                <c:pt idx="3191">
                  <c:v>45013</c:v>
                </c:pt>
                <c:pt idx="3192">
                  <c:v>45014</c:v>
                </c:pt>
                <c:pt idx="3193">
                  <c:v>45015</c:v>
                </c:pt>
                <c:pt idx="3194">
                  <c:v>45016</c:v>
                </c:pt>
                <c:pt idx="3195">
                  <c:v>45019</c:v>
                </c:pt>
                <c:pt idx="3196">
                  <c:v>45020</c:v>
                </c:pt>
                <c:pt idx="3197">
                  <c:v>45021</c:v>
                </c:pt>
                <c:pt idx="3198">
                  <c:v>45022</c:v>
                </c:pt>
                <c:pt idx="3199">
                  <c:v>45023</c:v>
                </c:pt>
                <c:pt idx="3200">
                  <c:v>45026</c:v>
                </c:pt>
                <c:pt idx="3201">
                  <c:v>45027</c:v>
                </c:pt>
                <c:pt idx="3202">
                  <c:v>45028</c:v>
                </c:pt>
                <c:pt idx="3203">
                  <c:v>45029</c:v>
                </c:pt>
                <c:pt idx="3204">
                  <c:v>45030</c:v>
                </c:pt>
                <c:pt idx="3205">
                  <c:v>45033</c:v>
                </c:pt>
                <c:pt idx="3206">
                  <c:v>45034</c:v>
                </c:pt>
                <c:pt idx="3207">
                  <c:v>45035</c:v>
                </c:pt>
                <c:pt idx="3208">
                  <c:v>45036</c:v>
                </c:pt>
                <c:pt idx="3209">
                  <c:v>45037</c:v>
                </c:pt>
                <c:pt idx="3210">
                  <c:v>45040</c:v>
                </c:pt>
                <c:pt idx="3211">
                  <c:v>45041</c:v>
                </c:pt>
                <c:pt idx="3212">
                  <c:v>45042</c:v>
                </c:pt>
                <c:pt idx="3213">
                  <c:v>45043</c:v>
                </c:pt>
                <c:pt idx="3214">
                  <c:v>45044</c:v>
                </c:pt>
                <c:pt idx="3215">
                  <c:v>45047</c:v>
                </c:pt>
                <c:pt idx="3216">
                  <c:v>45048</c:v>
                </c:pt>
                <c:pt idx="3217">
                  <c:v>45049</c:v>
                </c:pt>
                <c:pt idx="3218">
                  <c:v>45050</c:v>
                </c:pt>
                <c:pt idx="3219">
                  <c:v>45051</c:v>
                </c:pt>
                <c:pt idx="3220">
                  <c:v>45054</c:v>
                </c:pt>
                <c:pt idx="3221">
                  <c:v>45055</c:v>
                </c:pt>
                <c:pt idx="3222">
                  <c:v>45056</c:v>
                </c:pt>
                <c:pt idx="3223">
                  <c:v>45057</c:v>
                </c:pt>
                <c:pt idx="3224">
                  <c:v>45058</c:v>
                </c:pt>
                <c:pt idx="3225">
                  <c:v>45061</c:v>
                </c:pt>
                <c:pt idx="3226">
                  <c:v>45062</c:v>
                </c:pt>
                <c:pt idx="3227">
                  <c:v>45063</c:v>
                </c:pt>
                <c:pt idx="3228">
                  <c:v>45064</c:v>
                </c:pt>
                <c:pt idx="3229">
                  <c:v>45065</c:v>
                </c:pt>
                <c:pt idx="3230">
                  <c:v>45068</c:v>
                </c:pt>
                <c:pt idx="3231">
                  <c:v>45069</c:v>
                </c:pt>
                <c:pt idx="3232">
                  <c:v>45070</c:v>
                </c:pt>
                <c:pt idx="3233">
                  <c:v>45071</c:v>
                </c:pt>
                <c:pt idx="3234">
                  <c:v>45072</c:v>
                </c:pt>
                <c:pt idx="3235">
                  <c:v>45075</c:v>
                </c:pt>
                <c:pt idx="3236">
                  <c:v>45076</c:v>
                </c:pt>
                <c:pt idx="3237">
                  <c:v>45077</c:v>
                </c:pt>
                <c:pt idx="3238">
                  <c:v>45078</c:v>
                </c:pt>
                <c:pt idx="3239">
                  <c:v>45079</c:v>
                </c:pt>
                <c:pt idx="3240">
                  <c:v>45082</c:v>
                </c:pt>
                <c:pt idx="3241">
                  <c:v>45083</c:v>
                </c:pt>
                <c:pt idx="3242">
                  <c:v>45084</c:v>
                </c:pt>
                <c:pt idx="3243">
                  <c:v>45085</c:v>
                </c:pt>
                <c:pt idx="3244">
                  <c:v>45086</c:v>
                </c:pt>
                <c:pt idx="3245">
                  <c:v>45089</c:v>
                </c:pt>
                <c:pt idx="3246">
                  <c:v>45090</c:v>
                </c:pt>
                <c:pt idx="3247">
                  <c:v>45091</c:v>
                </c:pt>
                <c:pt idx="3248">
                  <c:v>45092</c:v>
                </c:pt>
                <c:pt idx="3249">
                  <c:v>45093</c:v>
                </c:pt>
                <c:pt idx="3250">
                  <c:v>45096</c:v>
                </c:pt>
                <c:pt idx="3251">
                  <c:v>45097</c:v>
                </c:pt>
                <c:pt idx="3252">
                  <c:v>45098</c:v>
                </c:pt>
                <c:pt idx="3253">
                  <c:v>45099</c:v>
                </c:pt>
                <c:pt idx="3254">
                  <c:v>45100</c:v>
                </c:pt>
                <c:pt idx="3255">
                  <c:v>45103</c:v>
                </c:pt>
                <c:pt idx="3256">
                  <c:v>45104</c:v>
                </c:pt>
                <c:pt idx="3257">
                  <c:v>45105</c:v>
                </c:pt>
                <c:pt idx="3258">
                  <c:v>45106</c:v>
                </c:pt>
                <c:pt idx="3259">
                  <c:v>45107</c:v>
                </c:pt>
                <c:pt idx="3260">
                  <c:v>45110</c:v>
                </c:pt>
                <c:pt idx="3261">
                  <c:v>45111</c:v>
                </c:pt>
                <c:pt idx="3262">
                  <c:v>45112</c:v>
                </c:pt>
                <c:pt idx="3263">
                  <c:v>45113</c:v>
                </c:pt>
                <c:pt idx="3264">
                  <c:v>45114</c:v>
                </c:pt>
                <c:pt idx="3265">
                  <c:v>45117</c:v>
                </c:pt>
                <c:pt idx="3266">
                  <c:v>45118</c:v>
                </c:pt>
                <c:pt idx="3267">
                  <c:v>45119</c:v>
                </c:pt>
                <c:pt idx="3268">
                  <c:v>45120</c:v>
                </c:pt>
                <c:pt idx="3269">
                  <c:v>45121</c:v>
                </c:pt>
                <c:pt idx="3270">
                  <c:v>45124</c:v>
                </c:pt>
                <c:pt idx="3271">
                  <c:v>45125</c:v>
                </c:pt>
                <c:pt idx="3272">
                  <c:v>45126</c:v>
                </c:pt>
                <c:pt idx="3273">
                  <c:v>45127</c:v>
                </c:pt>
                <c:pt idx="3274">
                  <c:v>45128</c:v>
                </c:pt>
                <c:pt idx="3275">
                  <c:v>45131</c:v>
                </c:pt>
                <c:pt idx="3276">
                  <c:v>45132</c:v>
                </c:pt>
                <c:pt idx="3277">
                  <c:v>45133</c:v>
                </c:pt>
                <c:pt idx="3278">
                  <c:v>45134</c:v>
                </c:pt>
                <c:pt idx="3279">
                  <c:v>45135</c:v>
                </c:pt>
                <c:pt idx="3280">
                  <c:v>45138</c:v>
                </c:pt>
              </c:numCache>
            </c:numRef>
          </c:cat>
          <c:val>
            <c:numRef>
              <c:f>'[미국과 미국외.xlsx]Sheet4'!$M$2:$M$6153</c:f>
              <c:numCache>
                <c:formatCode>_-* #,##0.0_-;\-* #,##0.0_-;_-* "-"_-;_-@_-</c:formatCode>
                <c:ptCount val="6152"/>
                <c:pt idx="0">
                  <c:v>100</c:v>
                </c:pt>
                <c:pt idx="1">
                  <c:v>99.539933750460065</c:v>
                </c:pt>
                <c:pt idx="2">
                  <c:v>99.723960250276036</c:v>
                </c:pt>
                <c:pt idx="3">
                  <c:v>98.435774751564225</c:v>
                </c:pt>
                <c:pt idx="4">
                  <c:v>97.589252852410752</c:v>
                </c:pt>
                <c:pt idx="5">
                  <c:v>97.129186602870803</c:v>
                </c:pt>
                <c:pt idx="6">
                  <c:v>98.012513801987481</c:v>
                </c:pt>
                <c:pt idx="7">
                  <c:v>99.944792050055213</c:v>
                </c:pt>
                <c:pt idx="8">
                  <c:v>98.748619801251365</c:v>
                </c:pt>
                <c:pt idx="9">
                  <c:v>98.914243651085755</c:v>
                </c:pt>
                <c:pt idx="10">
                  <c:v>98.914243651085755</c:v>
                </c:pt>
                <c:pt idx="11">
                  <c:v>99.190283400809705</c:v>
                </c:pt>
                <c:pt idx="12">
                  <c:v>97.865292602134701</c:v>
                </c:pt>
                <c:pt idx="13">
                  <c:v>96.632315053367677</c:v>
                </c:pt>
                <c:pt idx="14">
                  <c:v>96.172248803827742</c:v>
                </c:pt>
                <c:pt idx="15">
                  <c:v>97.35001840264998</c:v>
                </c:pt>
                <c:pt idx="16">
                  <c:v>96.429885903570096</c:v>
                </c:pt>
                <c:pt idx="17">
                  <c:v>97.018770702981215</c:v>
                </c:pt>
                <c:pt idx="18">
                  <c:v>95.933014354066984</c:v>
                </c:pt>
                <c:pt idx="19">
                  <c:v>93.227824806772162</c:v>
                </c:pt>
                <c:pt idx="20">
                  <c:v>94.534412955465569</c:v>
                </c:pt>
                <c:pt idx="21">
                  <c:v>96.816341553183648</c:v>
                </c:pt>
                <c:pt idx="22">
                  <c:v>95.933014354066984</c:v>
                </c:pt>
                <c:pt idx="23">
                  <c:v>95.933014354066984</c:v>
                </c:pt>
                <c:pt idx="24">
                  <c:v>94.644828855355172</c:v>
                </c:pt>
                <c:pt idx="25">
                  <c:v>94.368789105631208</c:v>
                </c:pt>
                <c:pt idx="26">
                  <c:v>95.196908354803071</c:v>
                </c:pt>
                <c:pt idx="27">
                  <c:v>92.951785057048212</c:v>
                </c:pt>
                <c:pt idx="28">
                  <c:v>92.896577107103411</c:v>
                </c:pt>
                <c:pt idx="29">
                  <c:v>94.276775855723216</c:v>
                </c:pt>
                <c:pt idx="30">
                  <c:v>94.571218255428775</c:v>
                </c:pt>
                <c:pt idx="31">
                  <c:v>94.902465955097526</c:v>
                </c:pt>
                <c:pt idx="32">
                  <c:v>96.006624953993366</c:v>
                </c:pt>
                <c:pt idx="33">
                  <c:v>96.558704453441294</c:v>
                </c:pt>
                <c:pt idx="34">
                  <c:v>97.147589252852413</c:v>
                </c:pt>
                <c:pt idx="35">
                  <c:v>97.147589252852413</c:v>
                </c:pt>
                <c:pt idx="36">
                  <c:v>94.000736105999252</c:v>
                </c:pt>
                <c:pt idx="37">
                  <c:v>94.552815605447179</c:v>
                </c:pt>
                <c:pt idx="38">
                  <c:v>94.534412955465569</c:v>
                </c:pt>
                <c:pt idx="39">
                  <c:v>95.491350754508645</c:v>
                </c:pt>
                <c:pt idx="40">
                  <c:v>96.098638203901359</c:v>
                </c:pt>
                <c:pt idx="41">
                  <c:v>94.865660655134334</c:v>
                </c:pt>
                <c:pt idx="42">
                  <c:v>96.301067353698926</c:v>
                </c:pt>
                <c:pt idx="43">
                  <c:v>97.97570850202429</c:v>
                </c:pt>
                <c:pt idx="44">
                  <c:v>97.791682002208319</c:v>
                </c:pt>
                <c:pt idx="45">
                  <c:v>95.933014354066984</c:v>
                </c:pt>
                <c:pt idx="46">
                  <c:v>95.8041958041958</c:v>
                </c:pt>
                <c:pt idx="47">
                  <c:v>95.859403754140587</c:v>
                </c:pt>
                <c:pt idx="48">
                  <c:v>93.264630106735368</c:v>
                </c:pt>
                <c:pt idx="49">
                  <c:v>94.221567905778443</c:v>
                </c:pt>
                <c:pt idx="50">
                  <c:v>94.976076555023909</c:v>
                </c:pt>
                <c:pt idx="51">
                  <c:v>93.927125506072855</c:v>
                </c:pt>
                <c:pt idx="52">
                  <c:v>91.718807508281202</c:v>
                </c:pt>
                <c:pt idx="53">
                  <c:v>91.902834008097159</c:v>
                </c:pt>
                <c:pt idx="54">
                  <c:v>92.85977180714022</c:v>
                </c:pt>
                <c:pt idx="55">
                  <c:v>93.908722856091273</c:v>
                </c:pt>
                <c:pt idx="56">
                  <c:v>95.068089804931901</c:v>
                </c:pt>
                <c:pt idx="57">
                  <c:v>95.969819654030175</c:v>
                </c:pt>
                <c:pt idx="58">
                  <c:v>96.632315053367677</c:v>
                </c:pt>
                <c:pt idx="59">
                  <c:v>96.245859403754125</c:v>
                </c:pt>
                <c:pt idx="60">
                  <c:v>95.528156054471836</c:v>
                </c:pt>
                <c:pt idx="61">
                  <c:v>96.28266470371733</c:v>
                </c:pt>
                <c:pt idx="62">
                  <c:v>97.736474052263517</c:v>
                </c:pt>
                <c:pt idx="63">
                  <c:v>98.987854251012138</c:v>
                </c:pt>
                <c:pt idx="64">
                  <c:v>100.49687154950313</c:v>
                </c:pt>
                <c:pt idx="65">
                  <c:v>100.93853514906147</c:v>
                </c:pt>
                <c:pt idx="66">
                  <c:v>101.10415899889583</c:v>
                </c:pt>
                <c:pt idx="67">
                  <c:v>100.66249539933749</c:v>
                </c:pt>
                <c:pt idx="68">
                  <c:v>100.66249539933749</c:v>
                </c:pt>
                <c:pt idx="69">
                  <c:v>100.77291129922708</c:v>
                </c:pt>
                <c:pt idx="70">
                  <c:v>99.650349650349639</c:v>
                </c:pt>
                <c:pt idx="71">
                  <c:v>97.699668752300326</c:v>
                </c:pt>
                <c:pt idx="72">
                  <c:v>97.2027972027972</c:v>
                </c:pt>
                <c:pt idx="73">
                  <c:v>97.552447552447546</c:v>
                </c:pt>
                <c:pt idx="74">
                  <c:v>97.920500552079488</c:v>
                </c:pt>
                <c:pt idx="75">
                  <c:v>95.841001104158991</c:v>
                </c:pt>
                <c:pt idx="76">
                  <c:v>97.626058152373929</c:v>
                </c:pt>
                <c:pt idx="77">
                  <c:v>99.006256900993733</c:v>
                </c:pt>
                <c:pt idx="78">
                  <c:v>99.521531100478455</c:v>
                </c:pt>
                <c:pt idx="79">
                  <c:v>99.521531100478455</c:v>
                </c:pt>
                <c:pt idx="80">
                  <c:v>99.263894000736101</c:v>
                </c:pt>
                <c:pt idx="81">
                  <c:v>100.03680529996319</c:v>
                </c:pt>
                <c:pt idx="82">
                  <c:v>99.227088700772896</c:v>
                </c:pt>
                <c:pt idx="83">
                  <c:v>98.214942951785048</c:v>
                </c:pt>
                <c:pt idx="84">
                  <c:v>99.687154950312845</c:v>
                </c:pt>
                <c:pt idx="85">
                  <c:v>98.6013986013986</c:v>
                </c:pt>
                <c:pt idx="86">
                  <c:v>96.669120353330868</c:v>
                </c:pt>
                <c:pt idx="87">
                  <c:v>94.773647405226342</c:v>
                </c:pt>
                <c:pt idx="88">
                  <c:v>93.98233345601767</c:v>
                </c:pt>
                <c:pt idx="89">
                  <c:v>95.141700404858298</c:v>
                </c:pt>
                <c:pt idx="90">
                  <c:v>95.50975340449024</c:v>
                </c:pt>
                <c:pt idx="91">
                  <c:v>96.411483253588514</c:v>
                </c:pt>
                <c:pt idx="92">
                  <c:v>94.25837320574162</c:v>
                </c:pt>
                <c:pt idx="93">
                  <c:v>94.184762605815237</c:v>
                </c:pt>
                <c:pt idx="94">
                  <c:v>92.694147957305844</c:v>
                </c:pt>
                <c:pt idx="95">
                  <c:v>92.546926757453065</c:v>
                </c:pt>
                <c:pt idx="96">
                  <c:v>93.283032756716949</c:v>
                </c:pt>
                <c:pt idx="97">
                  <c:v>93.853514906146486</c:v>
                </c:pt>
                <c:pt idx="98">
                  <c:v>93.356643356643346</c:v>
                </c:pt>
                <c:pt idx="99">
                  <c:v>93.522267206477721</c:v>
                </c:pt>
                <c:pt idx="100">
                  <c:v>92.381302907618704</c:v>
                </c:pt>
                <c:pt idx="101">
                  <c:v>93.632683106367324</c:v>
                </c:pt>
                <c:pt idx="102">
                  <c:v>93.283032756716949</c:v>
                </c:pt>
                <c:pt idx="103">
                  <c:v>94.884063305115944</c:v>
                </c:pt>
                <c:pt idx="104">
                  <c:v>95.859403754140587</c:v>
                </c:pt>
                <c:pt idx="105">
                  <c:v>95.859403754140587</c:v>
                </c:pt>
                <c:pt idx="106">
                  <c:v>96.393080603606919</c:v>
                </c:pt>
                <c:pt idx="107">
                  <c:v>94.387191755612804</c:v>
                </c:pt>
                <c:pt idx="108">
                  <c:v>95.417740154582248</c:v>
                </c:pt>
                <c:pt idx="109">
                  <c:v>95.068089804931901</c:v>
                </c:pt>
                <c:pt idx="110">
                  <c:v>92.657342657342653</c:v>
                </c:pt>
                <c:pt idx="111">
                  <c:v>93.172616856827389</c:v>
                </c:pt>
                <c:pt idx="112">
                  <c:v>92.58373205741627</c:v>
                </c:pt>
                <c:pt idx="113">
                  <c:v>93.227824806772162</c:v>
                </c:pt>
                <c:pt idx="114">
                  <c:v>91.755612808244379</c:v>
                </c:pt>
                <c:pt idx="115">
                  <c:v>91.700404858299592</c:v>
                </c:pt>
                <c:pt idx="116">
                  <c:v>92.85977180714022</c:v>
                </c:pt>
                <c:pt idx="117">
                  <c:v>91.682002208317996</c:v>
                </c:pt>
                <c:pt idx="118">
                  <c:v>90.559440559440546</c:v>
                </c:pt>
                <c:pt idx="119">
                  <c:v>91.056312108943672</c:v>
                </c:pt>
                <c:pt idx="120">
                  <c:v>91.608391608391599</c:v>
                </c:pt>
                <c:pt idx="121">
                  <c:v>91.185130658814856</c:v>
                </c:pt>
                <c:pt idx="122">
                  <c:v>91.148325358851665</c:v>
                </c:pt>
                <c:pt idx="123">
                  <c:v>90.669856459330148</c:v>
                </c:pt>
                <c:pt idx="124">
                  <c:v>90.264998159734986</c:v>
                </c:pt>
                <c:pt idx="125">
                  <c:v>91.074714758925282</c:v>
                </c:pt>
                <c:pt idx="126">
                  <c:v>93.025395656974595</c:v>
                </c:pt>
                <c:pt idx="127">
                  <c:v>94.331983805668003</c:v>
                </c:pt>
                <c:pt idx="128">
                  <c:v>94.994479205005504</c:v>
                </c:pt>
                <c:pt idx="129">
                  <c:v>96.319470003680536</c:v>
                </c:pt>
                <c:pt idx="130">
                  <c:v>96.319470003680536</c:v>
                </c:pt>
                <c:pt idx="131">
                  <c:v>95.859403754140587</c:v>
                </c:pt>
                <c:pt idx="132">
                  <c:v>95.141700404858298</c:v>
                </c:pt>
                <c:pt idx="133">
                  <c:v>95.436142804563843</c:v>
                </c:pt>
                <c:pt idx="134">
                  <c:v>94.276775855723216</c:v>
                </c:pt>
                <c:pt idx="135">
                  <c:v>91.645196908354791</c:v>
                </c:pt>
                <c:pt idx="136">
                  <c:v>91.148325358851665</c:v>
                </c:pt>
                <c:pt idx="137">
                  <c:v>92.473316157526682</c:v>
                </c:pt>
                <c:pt idx="138">
                  <c:v>91.31394920868604</c:v>
                </c:pt>
                <c:pt idx="139">
                  <c:v>91.663599558336401</c:v>
                </c:pt>
                <c:pt idx="140">
                  <c:v>90.725064409274921</c:v>
                </c:pt>
                <c:pt idx="141">
                  <c:v>91.810820758189166</c:v>
                </c:pt>
                <c:pt idx="142">
                  <c:v>91.350754508649246</c:v>
                </c:pt>
                <c:pt idx="143">
                  <c:v>92.749355907250632</c:v>
                </c:pt>
                <c:pt idx="144">
                  <c:v>92.767758557232227</c:v>
                </c:pt>
                <c:pt idx="145">
                  <c:v>92.767758557232227</c:v>
                </c:pt>
                <c:pt idx="146">
                  <c:v>92.675745307324249</c:v>
                </c:pt>
                <c:pt idx="147">
                  <c:v>91.111520058888473</c:v>
                </c:pt>
                <c:pt idx="148">
                  <c:v>91.037909458962091</c:v>
                </c:pt>
                <c:pt idx="149">
                  <c:v>91.148325358851665</c:v>
                </c:pt>
                <c:pt idx="150">
                  <c:v>91.295546558704444</c:v>
                </c:pt>
                <c:pt idx="151">
                  <c:v>88.259109311740886</c:v>
                </c:pt>
                <c:pt idx="152">
                  <c:v>87.486198012513796</c:v>
                </c:pt>
                <c:pt idx="153">
                  <c:v>82.388663967611336</c:v>
                </c:pt>
                <c:pt idx="154">
                  <c:v>82.351858667648131</c:v>
                </c:pt>
                <c:pt idx="155">
                  <c:v>74.990798675009202</c:v>
                </c:pt>
                <c:pt idx="156">
                  <c:v>79.333824070666168</c:v>
                </c:pt>
                <c:pt idx="157">
                  <c:v>76.683842473316162</c:v>
                </c:pt>
                <c:pt idx="158">
                  <c:v>80.898049319101943</c:v>
                </c:pt>
                <c:pt idx="159">
                  <c:v>81.542142068457864</c:v>
                </c:pt>
                <c:pt idx="160">
                  <c:v>83.640044166359957</c:v>
                </c:pt>
                <c:pt idx="161">
                  <c:v>83.051159366948838</c:v>
                </c:pt>
                <c:pt idx="162">
                  <c:v>84.339344865660649</c:v>
                </c:pt>
                <c:pt idx="163">
                  <c:v>80.529996319470001</c:v>
                </c:pt>
                <c:pt idx="164">
                  <c:v>79.8675009201325</c:v>
                </c:pt>
                <c:pt idx="165">
                  <c:v>80.32756716967242</c:v>
                </c:pt>
                <c:pt idx="166">
                  <c:v>82.6647037173353</c:v>
                </c:pt>
                <c:pt idx="167">
                  <c:v>82.112624217887358</c:v>
                </c:pt>
                <c:pt idx="168">
                  <c:v>81.063673168936319</c:v>
                </c:pt>
                <c:pt idx="169">
                  <c:v>82.002208317997798</c:v>
                </c:pt>
                <c:pt idx="170">
                  <c:v>84.431358115568642</c:v>
                </c:pt>
                <c:pt idx="171">
                  <c:v>85.020242914979761</c:v>
                </c:pt>
                <c:pt idx="172">
                  <c:v>86.639676113360323</c:v>
                </c:pt>
                <c:pt idx="173">
                  <c:v>87.265366212734634</c:v>
                </c:pt>
                <c:pt idx="174">
                  <c:v>84.615384615384599</c:v>
                </c:pt>
                <c:pt idx="175">
                  <c:v>84.615384615384599</c:v>
                </c:pt>
                <c:pt idx="176">
                  <c:v>83.12476996687522</c:v>
                </c:pt>
                <c:pt idx="177">
                  <c:v>85.057048214942938</c:v>
                </c:pt>
                <c:pt idx="178">
                  <c:v>83.713654766286339</c:v>
                </c:pt>
                <c:pt idx="179">
                  <c:v>80.622009569377994</c:v>
                </c:pt>
                <c:pt idx="180">
                  <c:v>79.536253220463735</c:v>
                </c:pt>
                <c:pt idx="181">
                  <c:v>80.069930069930066</c:v>
                </c:pt>
                <c:pt idx="182">
                  <c:v>80.566801619433193</c:v>
                </c:pt>
                <c:pt idx="183">
                  <c:v>81.799779168200232</c:v>
                </c:pt>
                <c:pt idx="184">
                  <c:v>81.321310268678687</c:v>
                </c:pt>
                <c:pt idx="185">
                  <c:v>79.941111520058882</c:v>
                </c:pt>
                <c:pt idx="186">
                  <c:v>79.168200220831793</c:v>
                </c:pt>
                <c:pt idx="187">
                  <c:v>76.278984173721014</c:v>
                </c:pt>
                <c:pt idx="188">
                  <c:v>71.236658078763341</c:v>
                </c:pt>
                <c:pt idx="189">
                  <c:v>72.690467427309528</c:v>
                </c:pt>
                <c:pt idx="190">
                  <c:v>74.383511225616488</c:v>
                </c:pt>
                <c:pt idx="191">
                  <c:v>75.800515274199469</c:v>
                </c:pt>
                <c:pt idx="192">
                  <c:v>73.702613176297376</c:v>
                </c:pt>
                <c:pt idx="193">
                  <c:v>74.033860875966127</c:v>
                </c:pt>
                <c:pt idx="194">
                  <c:v>71.549503128450496</c:v>
                </c:pt>
                <c:pt idx="195">
                  <c:v>69.635627530364374</c:v>
                </c:pt>
                <c:pt idx="196">
                  <c:v>70.647773279352222</c:v>
                </c:pt>
                <c:pt idx="197">
                  <c:v>72.009569377990431</c:v>
                </c:pt>
                <c:pt idx="198">
                  <c:v>74.659550975340451</c:v>
                </c:pt>
                <c:pt idx="199">
                  <c:v>73.20574162679425</c:v>
                </c:pt>
                <c:pt idx="200">
                  <c:v>76.29738682370261</c:v>
                </c:pt>
                <c:pt idx="201">
                  <c:v>76.647037173352956</c:v>
                </c:pt>
                <c:pt idx="202">
                  <c:v>78.579315421420688</c:v>
                </c:pt>
                <c:pt idx="203">
                  <c:v>78.02723592197276</c:v>
                </c:pt>
                <c:pt idx="204">
                  <c:v>79.44423997055577</c:v>
                </c:pt>
                <c:pt idx="205">
                  <c:v>76.499815973500191</c:v>
                </c:pt>
                <c:pt idx="206">
                  <c:v>78.4688995215311</c:v>
                </c:pt>
                <c:pt idx="207">
                  <c:v>77.162311372837692</c:v>
                </c:pt>
                <c:pt idx="208">
                  <c:v>76.168568273831426</c:v>
                </c:pt>
                <c:pt idx="209">
                  <c:v>78.119249171880753</c:v>
                </c:pt>
                <c:pt idx="210">
                  <c:v>80.97165991902834</c:v>
                </c:pt>
                <c:pt idx="211">
                  <c:v>79.352226720647764</c:v>
                </c:pt>
                <c:pt idx="212">
                  <c:v>81.302907618697091</c:v>
                </c:pt>
                <c:pt idx="213">
                  <c:v>85.517114464482873</c:v>
                </c:pt>
                <c:pt idx="214">
                  <c:v>86.529260213470735</c:v>
                </c:pt>
                <c:pt idx="215">
                  <c:v>83.713654766286339</c:v>
                </c:pt>
                <c:pt idx="216">
                  <c:v>81.24769966875229</c:v>
                </c:pt>
                <c:pt idx="217">
                  <c:v>83.106367316893625</c:v>
                </c:pt>
                <c:pt idx="218">
                  <c:v>83.768862716231141</c:v>
                </c:pt>
                <c:pt idx="219">
                  <c:v>83.676849466323148</c:v>
                </c:pt>
                <c:pt idx="220">
                  <c:v>84.596981965403003</c:v>
                </c:pt>
                <c:pt idx="221">
                  <c:v>85.535517114464483</c:v>
                </c:pt>
                <c:pt idx="222">
                  <c:v>81.229297018770694</c:v>
                </c:pt>
                <c:pt idx="223">
                  <c:v>82.02061096797938</c:v>
                </c:pt>
                <c:pt idx="224">
                  <c:v>84.04490246595509</c:v>
                </c:pt>
                <c:pt idx="225">
                  <c:v>82.940743467059249</c:v>
                </c:pt>
                <c:pt idx="226">
                  <c:v>83.143172616856816</c:v>
                </c:pt>
                <c:pt idx="227">
                  <c:v>81.762973868237026</c:v>
                </c:pt>
                <c:pt idx="228">
                  <c:v>79.977916820022074</c:v>
                </c:pt>
                <c:pt idx="229">
                  <c:v>79.683474420316514</c:v>
                </c:pt>
                <c:pt idx="230">
                  <c:v>77.916820022083172</c:v>
                </c:pt>
                <c:pt idx="231">
                  <c:v>77.235921972764061</c:v>
                </c:pt>
                <c:pt idx="232">
                  <c:v>74.659550975340451</c:v>
                </c:pt>
                <c:pt idx="233">
                  <c:v>74.659550975340451</c:v>
                </c:pt>
                <c:pt idx="234">
                  <c:v>73.463378726536618</c:v>
                </c:pt>
                <c:pt idx="235">
                  <c:v>76.426205373573794</c:v>
                </c:pt>
                <c:pt idx="236">
                  <c:v>76.463010673536985</c:v>
                </c:pt>
                <c:pt idx="237">
                  <c:v>80.272359219727633</c:v>
                </c:pt>
                <c:pt idx="238">
                  <c:v>80.603606919396384</c:v>
                </c:pt>
                <c:pt idx="239">
                  <c:v>80.842841369157142</c:v>
                </c:pt>
                <c:pt idx="240">
                  <c:v>82.425469267574528</c:v>
                </c:pt>
                <c:pt idx="241">
                  <c:v>82.039013617960975</c:v>
                </c:pt>
                <c:pt idx="242">
                  <c:v>82.149429517850564</c:v>
                </c:pt>
                <c:pt idx="243">
                  <c:v>79.57305852042694</c:v>
                </c:pt>
                <c:pt idx="244">
                  <c:v>81.72616856827382</c:v>
                </c:pt>
                <c:pt idx="245">
                  <c:v>79.352226720647764</c:v>
                </c:pt>
                <c:pt idx="246">
                  <c:v>78.505704821494277</c:v>
                </c:pt>
                <c:pt idx="247">
                  <c:v>77.272727272727266</c:v>
                </c:pt>
                <c:pt idx="248">
                  <c:v>77.438351122561642</c:v>
                </c:pt>
                <c:pt idx="249">
                  <c:v>77.622377622377613</c:v>
                </c:pt>
                <c:pt idx="250">
                  <c:v>75.064409274935585</c:v>
                </c:pt>
                <c:pt idx="251">
                  <c:v>77.603974972396031</c:v>
                </c:pt>
                <c:pt idx="252">
                  <c:v>77.751196172248811</c:v>
                </c:pt>
                <c:pt idx="253">
                  <c:v>78.892160471107829</c:v>
                </c:pt>
                <c:pt idx="254">
                  <c:v>79.168200220831793</c:v>
                </c:pt>
                <c:pt idx="255">
                  <c:v>79.168200220831793</c:v>
                </c:pt>
                <c:pt idx="256">
                  <c:v>78.450496871549504</c:v>
                </c:pt>
                <c:pt idx="257">
                  <c:v>76.812661023187331</c:v>
                </c:pt>
                <c:pt idx="258">
                  <c:v>77.972027972027959</c:v>
                </c:pt>
                <c:pt idx="259">
                  <c:v>78.340080971659916</c:v>
                </c:pt>
                <c:pt idx="260">
                  <c:v>78.340080971659916</c:v>
                </c:pt>
                <c:pt idx="261">
                  <c:v>80.548398969451611</c:v>
                </c:pt>
                <c:pt idx="262">
                  <c:v>80.861244019138752</c:v>
                </c:pt>
                <c:pt idx="263">
                  <c:v>79.830695620169294</c:v>
                </c:pt>
                <c:pt idx="264">
                  <c:v>79.315421420684572</c:v>
                </c:pt>
                <c:pt idx="265">
                  <c:v>80.253956569746038</c:v>
                </c:pt>
                <c:pt idx="266">
                  <c:v>81.542142068457864</c:v>
                </c:pt>
                <c:pt idx="267">
                  <c:v>81.965403018034593</c:v>
                </c:pt>
                <c:pt idx="268">
                  <c:v>82.462274567537719</c:v>
                </c:pt>
                <c:pt idx="269">
                  <c:v>81.229297018770694</c:v>
                </c:pt>
                <c:pt idx="270">
                  <c:v>81.229297018770694</c:v>
                </c:pt>
                <c:pt idx="271">
                  <c:v>82.830327567169661</c:v>
                </c:pt>
                <c:pt idx="272">
                  <c:v>85.167464114832541</c:v>
                </c:pt>
                <c:pt idx="273">
                  <c:v>85.425101214574894</c:v>
                </c:pt>
                <c:pt idx="274">
                  <c:v>85.461906514538086</c:v>
                </c:pt>
                <c:pt idx="275">
                  <c:v>85.60912771439088</c:v>
                </c:pt>
                <c:pt idx="276">
                  <c:v>85.369893264630107</c:v>
                </c:pt>
                <c:pt idx="277">
                  <c:v>86.750092013249898</c:v>
                </c:pt>
                <c:pt idx="278">
                  <c:v>86.142804563857183</c:v>
                </c:pt>
                <c:pt idx="279">
                  <c:v>86.418844313581161</c:v>
                </c:pt>
                <c:pt idx="280">
                  <c:v>85.517114464482873</c:v>
                </c:pt>
                <c:pt idx="281">
                  <c:v>85.498711814501277</c:v>
                </c:pt>
                <c:pt idx="282">
                  <c:v>87.504600662495392</c:v>
                </c:pt>
                <c:pt idx="283">
                  <c:v>87.983069562016922</c:v>
                </c:pt>
                <c:pt idx="284">
                  <c:v>89.087228560912763</c:v>
                </c:pt>
                <c:pt idx="285">
                  <c:v>88.866396761133586</c:v>
                </c:pt>
                <c:pt idx="286">
                  <c:v>89.565697460434308</c:v>
                </c:pt>
                <c:pt idx="287">
                  <c:v>89.676113360323868</c:v>
                </c:pt>
                <c:pt idx="288">
                  <c:v>89.841737210158257</c:v>
                </c:pt>
                <c:pt idx="289">
                  <c:v>88.001472211998518</c:v>
                </c:pt>
                <c:pt idx="290">
                  <c:v>89.289657710710344</c:v>
                </c:pt>
                <c:pt idx="291">
                  <c:v>87.90945896209054</c:v>
                </c:pt>
                <c:pt idx="292">
                  <c:v>87.191755612808237</c:v>
                </c:pt>
                <c:pt idx="293">
                  <c:v>88.498343761501658</c:v>
                </c:pt>
                <c:pt idx="294">
                  <c:v>89.216047110783947</c:v>
                </c:pt>
                <c:pt idx="295">
                  <c:v>89.216047110783947</c:v>
                </c:pt>
                <c:pt idx="296">
                  <c:v>88.66396761133602</c:v>
                </c:pt>
                <c:pt idx="297">
                  <c:v>88.645564961354424</c:v>
                </c:pt>
                <c:pt idx="298">
                  <c:v>88.958410011041593</c:v>
                </c:pt>
                <c:pt idx="299">
                  <c:v>89.197644460802351</c:v>
                </c:pt>
                <c:pt idx="300">
                  <c:v>88.737578211262417</c:v>
                </c:pt>
                <c:pt idx="301">
                  <c:v>90.228192859771809</c:v>
                </c:pt>
                <c:pt idx="302">
                  <c:v>89.473684210526301</c:v>
                </c:pt>
                <c:pt idx="303">
                  <c:v>91.056312108943672</c:v>
                </c:pt>
                <c:pt idx="304">
                  <c:v>90.743467059256531</c:v>
                </c:pt>
                <c:pt idx="305">
                  <c:v>89.308060360691925</c:v>
                </c:pt>
                <c:pt idx="306">
                  <c:v>86.474052263525948</c:v>
                </c:pt>
                <c:pt idx="307">
                  <c:v>87.081339712918663</c:v>
                </c:pt>
                <c:pt idx="308">
                  <c:v>88.627162311372828</c:v>
                </c:pt>
                <c:pt idx="309">
                  <c:v>88.111888111888121</c:v>
                </c:pt>
                <c:pt idx="310">
                  <c:v>86.98932646301067</c:v>
                </c:pt>
                <c:pt idx="311">
                  <c:v>89.400073610599918</c:v>
                </c:pt>
                <c:pt idx="312">
                  <c:v>88.719175561280821</c:v>
                </c:pt>
                <c:pt idx="313">
                  <c:v>89.252852410747138</c:v>
                </c:pt>
                <c:pt idx="314">
                  <c:v>89.400073610599918</c:v>
                </c:pt>
                <c:pt idx="315">
                  <c:v>89.400073610599918</c:v>
                </c:pt>
                <c:pt idx="316">
                  <c:v>88.314317261685687</c:v>
                </c:pt>
                <c:pt idx="317">
                  <c:v>88.516746411483254</c:v>
                </c:pt>
                <c:pt idx="318">
                  <c:v>87.283768862716229</c:v>
                </c:pt>
                <c:pt idx="319">
                  <c:v>87.90945896209054</c:v>
                </c:pt>
                <c:pt idx="320">
                  <c:v>89.584100110415903</c:v>
                </c:pt>
                <c:pt idx="321">
                  <c:v>89.087228560912763</c:v>
                </c:pt>
                <c:pt idx="322">
                  <c:v>87.633419212366576</c:v>
                </c:pt>
                <c:pt idx="323">
                  <c:v>87.615016562384966</c:v>
                </c:pt>
                <c:pt idx="324">
                  <c:v>87.651821862348172</c:v>
                </c:pt>
                <c:pt idx="325">
                  <c:v>88.847994111152005</c:v>
                </c:pt>
                <c:pt idx="326">
                  <c:v>88.056680161943319</c:v>
                </c:pt>
                <c:pt idx="327">
                  <c:v>86.326831063673154</c:v>
                </c:pt>
                <c:pt idx="328">
                  <c:v>86.179609863820389</c:v>
                </c:pt>
                <c:pt idx="329">
                  <c:v>86.179609863820389</c:v>
                </c:pt>
                <c:pt idx="330">
                  <c:v>85.60912771439088</c:v>
                </c:pt>
                <c:pt idx="331">
                  <c:v>84.04490246595509</c:v>
                </c:pt>
                <c:pt idx="332">
                  <c:v>84.357747515642259</c:v>
                </c:pt>
                <c:pt idx="333">
                  <c:v>86.234817813765176</c:v>
                </c:pt>
                <c:pt idx="334">
                  <c:v>84.504968715495039</c:v>
                </c:pt>
                <c:pt idx="335">
                  <c:v>84.063305115936686</c:v>
                </c:pt>
                <c:pt idx="336">
                  <c:v>84.6705925653294</c:v>
                </c:pt>
                <c:pt idx="337">
                  <c:v>84.081707765918281</c:v>
                </c:pt>
                <c:pt idx="338">
                  <c:v>84.04490246595509</c:v>
                </c:pt>
                <c:pt idx="339">
                  <c:v>84.873021715126967</c:v>
                </c:pt>
                <c:pt idx="340">
                  <c:v>83.805668016194318</c:v>
                </c:pt>
                <c:pt idx="341">
                  <c:v>83.897681266102325</c:v>
                </c:pt>
                <c:pt idx="342">
                  <c:v>83.713654766286339</c:v>
                </c:pt>
                <c:pt idx="343">
                  <c:v>83.805668016194318</c:v>
                </c:pt>
                <c:pt idx="344">
                  <c:v>84.541774015458216</c:v>
                </c:pt>
                <c:pt idx="345">
                  <c:v>84.173721015826274</c:v>
                </c:pt>
                <c:pt idx="346">
                  <c:v>84.781008465218989</c:v>
                </c:pt>
                <c:pt idx="347">
                  <c:v>84.228928965771061</c:v>
                </c:pt>
                <c:pt idx="348">
                  <c:v>83.805668016194318</c:v>
                </c:pt>
                <c:pt idx="349">
                  <c:v>82.112624217887358</c:v>
                </c:pt>
                <c:pt idx="350">
                  <c:v>82.995951417004051</c:v>
                </c:pt>
                <c:pt idx="351">
                  <c:v>80.750828119249178</c:v>
                </c:pt>
                <c:pt idx="352">
                  <c:v>79.683474420316514</c:v>
                </c:pt>
                <c:pt idx="353">
                  <c:v>79.959514170040492</c:v>
                </c:pt>
                <c:pt idx="354">
                  <c:v>79.0761869709238</c:v>
                </c:pt>
                <c:pt idx="355">
                  <c:v>76.812661023187331</c:v>
                </c:pt>
                <c:pt idx="356">
                  <c:v>75.52447552447552</c:v>
                </c:pt>
                <c:pt idx="357">
                  <c:v>74.990798675009202</c:v>
                </c:pt>
                <c:pt idx="358">
                  <c:v>73.297754876702243</c:v>
                </c:pt>
                <c:pt idx="359">
                  <c:v>72.892896577107109</c:v>
                </c:pt>
                <c:pt idx="360">
                  <c:v>74.75156422524843</c:v>
                </c:pt>
                <c:pt idx="361">
                  <c:v>73.647405226352589</c:v>
                </c:pt>
                <c:pt idx="362">
                  <c:v>73.68421052631578</c:v>
                </c:pt>
                <c:pt idx="363">
                  <c:v>73.371365476628625</c:v>
                </c:pt>
                <c:pt idx="364">
                  <c:v>73.978652926021354</c:v>
                </c:pt>
                <c:pt idx="365">
                  <c:v>73.978652926021354</c:v>
                </c:pt>
                <c:pt idx="366">
                  <c:v>75.064409274935585</c:v>
                </c:pt>
                <c:pt idx="367">
                  <c:v>73.647405226352589</c:v>
                </c:pt>
                <c:pt idx="368">
                  <c:v>73.923444976076553</c:v>
                </c:pt>
                <c:pt idx="369">
                  <c:v>72.175193227824792</c:v>
                </c:pt>
                <c:pt idx="370">
                  <c:v>72.377622377622373</c:v>
                </c:pt>
                <c:pt idx="371">
                  <c:v>72.616856827383131</c:v>
                </c:pt>
                <c:pt idx="372">
                  <c:v>74.420316525579679</c:v>
                </c:pt>
                <c:pt idx="373">
                  <c:v>74.843577475156422</c:v>
                </c:pt>
                <c:pt idx="374">
                  <c:v>74.438719175561289</c:v>
                </c:pt>
                <c:pt idx="375">
                  <c:v>73.242546926757441</c:v>
                </c:pt>
                <c:pt idx="376">
                  <c:v>74.328303275671686</c:v>
                </c:pt>
                <c:pt idx="377">
                  <c:v>73.84983437615017</c:v>
                </c:pt>
                <c:pt idx="378">
                  <c:v>74.567537725432459</c:v>
                </c:pt>
                <c:pt idx="379">
                  <c:v>75.450864924549137</c:v>
                </c:pt>
                <c:pt idx="380">
                  <c:v>75.910931174089072</c:v>
                </c:pt>
                <c:pt idx="381">
                  <c:v>78.064041221935952</c:v>
                </c:pt>
                <c:pt idx="382">
                  <c:v>76.831063673168927</c:v>
                </c:pt>
                <c:pt idx="383">
                  <c:v>74.181082075818921</c:v>
                </c:pt>
                <c:pt idx="384">
                  <c:v>74.015458225984531</c:v>
                </c:pt>
                <c:pt idx="385">
                  <c:v>72.488038277511961</c:v>
                </c:pt>
                <c:pt idx="386">
                  <c:v>72.966507177033492</c:v>
                </c:pt>
                <c:pt idx="387">
                  <c:v>73.408170776591831</c:v>
                </c:pt>
                <c:pt idx="388">
                  <c:v>73.021715126978279</c:v>
                </c:pt>
                <c:pt idx="389">
                  <c:v>76.278984173721014</c:v>
                </c:pt>
                <c:pt idx="390">
                  <c:v>76.812661023187331</c:v>
                </c:pt>
                <c:pt idx="391">
                  <c:v>78.045638571954342</c:v>
                </c:pt>
                <c:pt idx="392">
                  <c:v>78.045638571954342</c:v>
                </c:pt>
                <c:pt idx="393">
                  <c:v>77.475156422524833</c:v>
                </c:pt>
                <c:pt idx="394">
                  <c:v>76.463010673536985</c:v>
                </c:pt>
                <c:pt idx="395">
                  <c:v>76.278984173721014</c:v>
                </c:pt>
                <c:pt idx="396">
                  <c:v>75.303643724696357</c:v>
                </c:pt>
                <c:pt idx="397">
                  <c:v>75.561280824438711</c:v>
                </c:pt>
                <c:pt idx="398">
                  <c:v>75.064409274935585</c:v>
                </c:pt>
                <c:pt idx="399">
                  <c:v>76.555023923444978</c:v>
                </c:pt>
                <c:pt idx="400">
                  <c:v>76.665439823334552</c:v>
                </c:pt>
                <c:pt idx="401">
                  <c:v>77.38314317261684</c:v>
                </c:pt>
                <c:pt idx="402">
                  <c:v>77.530364372469634</c:v>
                </c:pt>
                <c:pt idx="403">
                  <c:v>78.064041221935952</c:v>
                </c:pt>
                <c:pt idx="404">
                  <c:v>77.162311372837692</c:v>
                </c:pt>
                <c:pt idx="405">
                  <c:v>75.395656974604336</c:v>
                </c:pt>
                <c:pt idx="406">
                  <c:v>74.935590725064401</c:v>
                </c:pt>
                <c:pt idx="407">
                  <c:v>74.622745675377246</c:v>
                </c:pt>
                <c:pt idx="408">
                  <c:v>76.499815973500191</c:v>
                </c:pt>
                <c:pt idx="409">
                  <c:v>78.689731321310262</c:v>
                </c:pt>
                <c:pt idx="410">
                  <c:v>78.524107471475887</c:v>
                </c:pt>
                <c:pt idx="411">
                  <c:v>77.327935222672068</c:v>
                </c:pt>
                <c:pt idx="412">
                  <c:v>77.107103422892891</c:v>
                </c:pt>
                <c:pt idx="413">
                  <c:v>76.407802723592198</c:v>
                </c:pt>
                <c:pt idx="414">
                  <c:v>78.19285977180715</c:v>
                </c:pt>
                <c:pt idx="415">
                  <c:v>78.763341921236645</c:v>
                </c:pt>
                <c:pt idx="416">
                  <c:v>78.708133971291872</c:v>
                </c:pt>
                <c:pt idx="417">
                  <c:v>79.517850570482153</c:v>
                </c:pt>
                <c:pt idx="418">
                  <c:v>79.481045270518948</c:v>
                </c:pt>
                <c:pt idx="419">
                  <c:v>80.033124769966875</c:v>
                </c:pt>
                <c:pt idx="420">
                  <c:v>79.131394920868601</c:v>
                </c:pt>
                <c:pt idx="421">
                  <c:v>78.634523371365461</c:v>
                </c:pt>
                <c:pt idx="422">
                  <c:v>78.855355171144652</c:v>
                </c:pt>
                <c:pt idx="423">
                  <c:v>79.830695620169294</c:v>
                </c:pt>
                <c:pt idx="424">
                  <c:v>79.72027972027972</c:v>
                </c:pt>
                <c:pt idx="425">
                  <c:v>79.683474420316514</c:v>
                </c:pt>
                <c:pt idx="426">
                  <c:v>78.984173721015821</c:v>
                </c:pt>
                <c:pt idx="427">
                  <c:v>78.928965771071034</c:v>
                </c:pt>
                <c:pt idx="428">
                  <c:v>78.156054471843944</c:v>
                </c:pt>
                <c:pt idx="429">
                  <c:v>78.211262421788732</c:v>
                </c:pt>
                <c:pt idx="430">
                  <c:v>77.493559072506429</c:v>
                </c:pt>
                <c:pt idx="431">
                  <c:v>77.640780272359208</c:v>
                </c:pt>
                <c:pt idx="432">
                  <c:v>76.62863452337136</c:v>
                </c:pt>
                <c:pt idx="433">
                  <c:v>76.094957673905043</c:v>
                </c:pt>
                <c:pt idx="434">
                  <c:v>76.518218623481772</c:v>
                </c:pt>
                <c:pt idx="435">
                  <c:v>76.518218623481772</c:v>
                </c:pt>
                <c:pt idx="436">
                  <c:v>75.708502024291491</c:v>
                </c:pt>
                <c:pt idx="437">
                  <c:v>76.242178873757808</c:v>
                </c:pt>
                <c:pt idx="438">
                  <c:v>77.845233713654764</c:v>
                </c:pt>
                <c:pt idx="439">
                  <c:v>79.278616120721381</c:v>
                </c:pt>
                <c:pt idx="440">
                  <c:v>77.972027972027959</c:v>
                </c:pt>
                <c:pt idx="441">
                  <c:v>78.855355171144652</c:v>
                </c:pt>
                <c:pt idx="442">
                  <c:v>78.910563121089439</c:v>
                </c:pt>
                <c:pt idx="443">
                  <c:v>81.210894368789113</c:v>
                </c:pt>
                <c:pt idx="444">
                  <c:v>81.947000368052997</c:v>
                </c:pt>
                <c:pt idx="445">
                  <c:v>81.24769966875229</c:v>
                </c:pt>
                <c:pt idx="446">
                  <c:v>81.24769966875229</c:v>
                </c:pt>
                <c:pt idx="447">
                  <c:v>81.045270518954723</c:v>
                </c:pt>
                <c:pt idx="448">
                  <c:v>80.585204269414788</c:v>
                </c:pt>
                <c:pt idx="449">
                  <c:v>80.235553919764442</c:v>
                </c:pt>
                <c:pt idx="450">
                  <c:v>79.996319470003669</c:v>
                </c:pt>
                <c:pt idx="451">
                  <c:v>78.487302171512681</c:v>
                </c:pt>
                <c:pt idx="452">
                  <c:v>78.597718071402284</c:v>
                </c:pt>
                <c:pt idx="453">
                  <c:v>79.333824070666168</c:v>
                </c:pt>
                <c:pt idx="454">
                  <c:v>78.358483621641511</c:v>
                </c:pt>
                <c:pt idx="455">
                  <c:v>79.056128082443863</c:v>
                </c:pt>
                <c:pt idx="456">
                  <c:v>78.947368421052616</c:v>
                </c:pt>
                <c:pt idx="457">
                  <c:v>78.30327567169671</c:v>
                </c:pt>
                <c:pt idx="458">
                  <c:v>79.297018770702991</c:v>
                </c:pt>
                <c:pt idx="459">
                  <c:v>79.517850570482153</c:v>
                </c:pt>
                <c:pt idx="460">
                  <c:v>79.628266470371727</c:v>
                </c:pt>
                <c:pt idx="461">
                  <c:v>78.910563121089439</c:v>
                </c:pt>
                <c:pt idx="462">
                  <c:v>78.211262421788732</c:v>
                </c:pt>
                <c:pt idx="463">
                  <c:v>78.781744571218255</c:v>
                </c:pt>
                <c:pt idx="464">
                  <c:v>78.413691571586298</c:v>
                </c:pt>
                <c:pt idx="465">
                  <c:v>79.333824070666168</c:v>
                </c:pt>
                <c:pt idx="466">
                  <c:v>79.947736474052263</c:v>
                </c:pt>
                <c:pt idx="467">
                  <c:v>80.290761869709243</c:v>
                </c:pt>
                <c:pt idx="468">
                  <c:v>80.161943319838059</c:v>
                </c:pt>
                <c:pt idx="469">
                  <c:v>79.370629370629374</c:v>
                </c:pt>
                <c:pt idx="470">
                  <c:v>79.425837320574161</c:v>
                </c:pt>
                <c:pt idx="471">
                  <c:v>77.745859403754139</c:v>
                </c:pt>
                <c:pt idx="472">
                  <c:v>78.211262421788732</c:v>
                </c:pt>
                <c:pt idx="473">
                  <c:v>78.763341921236645</c:v>
                </c:pt>
                <c:pt idx="474">
                  <c:v>78.597718071402284</c:v>
                </c:pt>
                <c:pt idx="475">
                  <c:v>78.597718071402284</c:v>
                </c:pt>
                <c:pt idx="476">
                  <c:v>78.597718071402284</c:v>
                </c:pt>
                <c:pt idx="477">
                  <c:v>77.880014722119981</c:v>
                </c:pt>
                <c:pt idx="478">
                  <c:v>79.057784320942218</c:v>
                </c:pt>
                <c:pt idx="479">
                  <c:v>78.634523371365461</c:v>
                </c:pt>
                <c:pt idx="480">
                  <c:v>78.910563121089439</c:v>
                </c:pt>
                <c:pt idx="481">
                  <c:v>79.44423997055577</c:v>
                </c:pt>
                <c:pt idx="482">
                  <c:v>77.82480677217518</c:v>
                </c:pt>
                <c:pt idx="483">
                  <c:v>76.739050423260949</c:v>
                </c:pt>
                <c:pt idx="484">
                  <c:v>76.426205373573794</c:v>
                </c:pt>
                <c:pt idx="485">
                  <c:v>76.15016562384983</c:v>
                </c:pt>
                <c:pt idx="486">
                  <c:v>75.85572322414427</c:v>
                </c:pt>
                <c:pt idx="487">
                  <c:v>74.806772175193231</c:v>
                </c:pt>
                <c:pt idx="488">
                  <c:v>74.972396025027592</c:v>
                </c:pt>
                <c:pt idx="489">
                  <c:v>75.211630474788365</c:v>
                </c:pt>
                <c:pt idx="490">
                  <c:v>76.378358483621639</c:v>
                </c:pt>
                <c:pt idx="491">
                  <c:v>76.407802723592198</c:v>
                </c:pt>
                <c:pt idx="492">
                  <c:v>76.352594773647411</c:v>
                </c:pt>
                <c:pt idx="493">
                  <c:v>76.352594773647411</c:v>
                </c:pt>
                <c:pt idx="494">
                  <c:v>77.327935222672068</c:v>
                </c:pt>
                <c:pt idx="495">
                  <c:v>77.015090172984912</c:v>
                </c:pt>
                <c:pt idx="496">
                  <c:v>76.002944423997036</c:v>
                </c:pt>
                <c:pt idx="497">
                  <c:v>76.518218623481772</c:v>
                </c:pt>
                <c:pt idx="498">
                  <c:v>77.05189547294809</c:v>
                </c:pt>
                <c:pt idx="499">
                  <c:v>76.647037173352956</c:v>
                </c:pt>
                <c:pt idx="500">
                  <c:v>76.77585572322414</c:v>
                </c:pt>
                <c:pt idx="501">
                  <c:v>76.389400073610588</c:v>
                </c:pt>
                <c:pt idx="502">
                  <c:v>77.254324622745656</c:v>
                </c:pt>
                <c:pt idx="503">
                  <c:v>77.898417372101562</c:v>
                </c:pt>
                <c:pt idx="504">
                  <c:v>78.17445712182554</c:v>
                </c:pt>
                <c:pt idx="505">
                  <c:v>78.910563121089439</c:v>
                </c:pt>
                <c:pt idx="506">
                  <c:v>79.44423997055577</c:v>
                </c:pt>
                <c:pt idx="507">
                  <c:v>79.517850570482153</c:v>
                </c:pt>
                <c:pt idx="508">
                  <c:v>79.260213470739785</c:v>
                </c:pt>
                <c:pt idx="509">
                  <c:v>79.683474420316514</c:v>
                </c:pt>
                <c:pt idx="510">
                  <c:v>79.205005520794998</c:v>
                </c:pt>
                <c:pt idx="511">
                  <c:v>79.996319470003669</c:v>
                </c:pt>
                <c:pt idx="512">
                  <c:v>80.364372469635626</c:v>
                </c:pt>
                <c:pt idx="513">
                  <c:v>80.750828119249178</c:v>
                </c:pt>
                <c:pt idx="514">
                  <c:v>80.088332719911676</c:v>
                </c:pt>
                <c:pt idx="515">
                  <c:v>79.72027972027972</c:v>
                </c:pt>
                <c:pt idx="516">
                  <c:v>79.72027972027972</c:v>
                </c:pt>
                <c:pt idx="517">
                  <c:v>79.849098270150904</c:v>
                </c:pt>
                <c:pt idx="518">
                  <c:v>79.854619065145386</c:v>
                </c:pt>
                <c:pt idx="519">
                  <c:v>79.683474420316514</c:v>
                </c:pt>
                <c:pt idx="520">
                  <c:v>80.677217519322781</c:v>
                </c:pt>
                <c:pt idx="521">
                  <c:v>80.677217519322781</c:v>
                </c:pt>
                <c:pt idx="522">
                  <c:v>82.149429517850564</c:v>
                </c:pt>
                <c:pt idx="523">
                  <c:v>82.81192491718808</c:v>
                </c:pt>
                <c:pt idx="524">
                  <c:v>83.271991166728</c:v>
                </c:pt>
                <c:pt idx="525">
                  <c:v>82.79352226720647</c:v>
                </c:pt>
                <c:pt idx="526">
                  <c:v>82.278248067721748</c:v>
                </c:pt>
                <c:pt idx="527">
                  <c:v>82.903938167096044</c:v>
                </c:pt>
                <c:pt idx="528">
                  <c:v>83.603238866396751</c:v>
                </c:pt>
                <c:pt idx="529">
                  <c:v>83.106367316893625</c:v>
                </c:pt>
                <c:pt idx="530">
                  <c:v>83.456017666543985</c:v>
                </c:pt>
                <c:pt idx="531">
                  <c:v>83.235185866764809</c:v>
                </c:pt>
                <c:pt idx="532">
                  <c:v>83.12476996687522</c:v>
                </c:pt>
                <c:pt idx="533">
                  <c:v>83.695252116304744</c:v>
                </c:pt>
                <c:pt idx="534">
                  <c:v>83.860875966139119</c:v>
                </c:pt>
                <c:pt idx="535">
                  <c:v>83.860875966139119</c:v>
                </c:pt>
                <c:pt idx="536">
                  <c:v>84.063305115936686</c:v>
                </c:pt>
                <c:pt idx="537">
                  <c:v>83.879278616120715</c:v>
                </c:pt>
                <c:pt idx="538">
                  <c:v>84.026499815973494</c:v>
                </c:pt>
                <c:pt idx="539">
                  <c:v>84.247331615752657</c:v>
                </c:pt>
                <c:pt idx="540">
                  <c:v>83.456017666543985</c:v>
                </c:pt>
                <c:pt idx="541">
                  <c:v>84.247331615752657</c:v>
                </c:pt>
                <c:pt idx="542">
                  <c:v>83.621641516378347</c:v>
                </c:pt>
                <c:pt idx="543">
                  <c:v>83.713654766286339</c:v>
                </c:pt>
                <c:pt idx="544">
                  <c:v>84.376150165623841</c:v>
                </c:pt>
                <c:pt idx="545">
                  <c:v>83.179977916820022</c:v>
                </c:pt>
                <c:pt idx="546">
                  <c:v>83.179977916820022</c:v>
                </c:pt>
                <c:pt idx="547">
                  <c:v>82.977548767022455</c:v>
                </c:pt>
                <c:pt idx="548">
                  <c:v>82.554287817445697</c:v>
                </c:pt>
                <c:pt idx="549">
                  <c:v>82.848730217151271</c:v>
                </c:pt>
                <c:pt idx="550">
                  <c:v>82.701509017298477</c:v>
                </c:pt>
                <c:pt idx="551">
                  <c:v>82.81192491718808</c:v>
                </c:pt>
                <c:pt idx="552">
                  <c:v>81.983805668016188</c:v>
                </c:pt>
                <c:pt idx="553">
                  <c:v>81.74457121825543</c:v>
                </c:pt>
                <c:pt idx="554">
                  <c:v>82.057416267942585</c:v>
                </c:pt>
                <c:pt idx="555">
                  <c:v>82.057416267942585</c:v>
                </c:pt>
                <c:pt idx="556">
                  <c:v>82.462274567537719</c:v>
                </c:pt>
                <c:pt idx="557">
                  <c:v>80.695620169304377</c:v>
                </c:pt>
                <c:pt idx="558">
                  <c:v>79.701877070298124</c:v>
                </c:pt>
                <c:pt idx="559">
                  <c:v>80.364372469635626</c:v>
                </c:pt>
                <c:pt idx="560">
                  <c:v>79.002576370997417</c:v>
                </c:pt>
                <c:pt idx="561">
                  <c:v>79.315421420684572</c:v>
                </c:pt>
                <c:pt idx="562">
                  <c:v>79.646669120353337</c:v>
                </c:pt>
                <c:pt idx="563">
                  <c:v>79.775487670224507</c:v>
                </c:pt>
                <c:pt idx="564">
                  <c:v>79.8675009201325</c:v>
                </c:pt>
                <c:pt idx="565">
                  <c:v>79.646669120353337</c:v>
                </c:pt>
                <c:pt idx="566">
                  <c:v>80.069930069930066</c:v>
                </c:pt>
                <c:pt idx="567">
                  <c:v>80.990062569009922</c:v>
                </c:pt>
                <c:pt idx="568">
                  <c:v>81.652557968347423</c:v>
                </c:pt>
                <c:pt idx="569">
                  <c:v>82.627898417372094</c:v>
                </c:pt>
                <c:pt idx="570">
                  <c:v>82.094221567905763</c:v>
                </c:pt>
                <c:pt idx="571">
                  <c:v>81.762973868237026</c:v>
                </c:pt>
                <c:pt idx="572">
                  <c:v>80.364372469635626</c:v>
                </c:pt>
                <c:pt idx="573">
                  <c:v>80.235553919764442</c:v>
                </c:pt>
                <c:pt idx="574">
                  <c:v>79.57305852042694</c:v>
                </c:pt>
                <c:pt idx="575">
                  <c:v>78.984173721015821</c:v>
                </c:pt>
                <c:pt idx="576">
                  <c:v>78.818549871181446</c:v>
                </c:pt>
                <c:pt idx="577">
                  <c:v>79.020979020979013</c:v>
                </c:pt>
                <c:pt idx="578">
                  <c:v>78.542510121457482</c:v>
                </c:pt>
                <c:pt idx="579">
                  <c:v>78.892160471107829</c:v>
                </c:pt>
                <c:pt idx="580">
                  <c:v>78.505704821494277</c:v>
                </c:pt>
                <c:pt idx="581">
                  <c:v>79.55465587044533</c:v>
                </c:pt>
                <c:pt idx="582">
                  <c:v>79.904306220095691</c:v>
                </c:pt>
                <c:pt idx="583">
                  <c:v>80.32756716967242</c:v>
                </c:pt>
                <c:pt idx="584">
                  <c:v>80.32756716967242</c:v>
                </c:pt>
                <c:pt idx="585">
                  <c:v>79.591461170408522</c:v>
                </c:pt>
                <c:pt idx="586">
                  <c:v>79.278616120721381</c:v>
                </c:pt>
                <c:pt idx="587">
                  <c:v>78.413691571586298</c:v>
                </c:pt>
                <c:pt idx="588">
                  <c:v>78.248067721751937</c:v>
                </c:pt>
                <c:pt idx="589">
                  <c:v>79.020979020979013</c:v>
                </c:pt>
                <c:pt idx="590">
                  <c:v>79.112992270887005</c:v>
                </c:pt>
                <c:pt idx="591">
                  <c:v>80.401177769598803</c:v>
                </c:pt>
                <c:pt idx="592">
                  <c:v>81.008465218991532</c:v>
                </c:pt>
                <c:pt idx="593">
                  <c:v>80.714022819285972</c:v>
                </c:pt>
                <c:pt idx="594">
                  <c:v>80.309164519690839</c:v>
                </c:pt>
                <c:pt idx="595">
                  <c:v>77.199116672800884</c:v>
                </c:pt>
                <c:pt idx="596">
                  <c:v>78.560912771439078</c:v>
                </c:pt>
                <c:pt idx="597">
                  <c:v>76.665439823334552</c:v>
                </c:pt>
                <c:pt idx="598">
                  <c:v>76.591829223408155</c:v>
                </c:pt>
                <c:pt idx="599">
                  <c:v>77.438351122561642</c:v>
                </c:pt>
                <c:pt idx="600">
                  <c:v>77.530364372469634</c:v>
                </c:pt>
                <c:pt idx="601">
                  <c:v>78.542510121457482</c:v>
                </c:pt>
                <c:pt idx="602">
                  <c:v>78.761501656238494</c:v>
                </c:pt>
                <c:pt idx="603">
                  <c:v>79.039381670960623</c:v>
                </c:pt>
                <c:pt idx="604">
                  <c:v>77.732793522267201</c:v>
                </c:pt>
                <c:pt idx="605">
                  <c:v>78.248067721751937</c:v>
                </c:pt>
                <c:pt idx="606">
                  <c:v>79.738682370261301</c:v>
                </c:pt>
                <c:pt idx="607">
                  <c:v>78.579315421420688</c:v>
                </c:pt>
                <c:pt idx="608">
                  <c:v>79.186602870813388</c:v>
                </c:pt>
                <c:pt idx="609">
                  <c:v>80.143540669856449</c:v>
                </c:pt>
                <c:pt idx="610">
                  <c:v>79.72027972027972</c:v>
                </c:pt>
                <c:pt idx="611">
                  <c:v>80.695620169304377</c:v>
                </c:pt>
                <c:pt idx="612">
                  <c:v>80.787633419212355</c:v>
                </c:pt>
                <c:pt idx="613">
                  <c:v>79.904306220095691</c:v>
                </c:pt>
                <c:pt idx="614">
                  <c:v>79.425837320574161</c:v>
                </c:pt>
                <c:pt idx="615">
                  <c:v>79.168200220831793</c:v>
                </c:pt>
                <c:pt idx="616">
                  <c:v>78.763341921236645</c:v>
                </c:pt>
                <c:pt idx="617">
                  <c:v>78.763341921236645</c:v>
                </c:pt>
                <c:pt idx="618">
                  <c:v>78.524107471475887</c:v>
                </c:pt>
                <c:pt idx="619">
                  <c:v>78.634523371365461</c:v>
                </c:pt>
                <c:pt idx="620">
                  <c:v>78.652926021347071</c:v>
                </c:pt>
                <c:pt idx="621">
                  <c:v>78.4688995215311</c:v>
                </c:pt>
                <c:pt idx="622">
                  <c:v>77.695988222303995</c:v>
                </c:pt>
                <c:pt idx="623">
                  <c:v>77.695988222303995</c:v>
                </c:pt>
                <c:pt idx="624">
                  <c:v>77.364740522635259</c:v>
                </c:pt>
                <c:pt idx="625">
                  <c:v>77.364740522635259</c:v>
                </c:pt>
                <c:pt idx="626">
                  <c:v>77.015090172984912</c:v>
                </c:pt>
                <c:pt idx="627">
                  <c:v>75.450864924549137</c:v>
                </c:pt>
                <c:pt idx="628">
                  <c:v>75.653294074346704</c:v>
                </c:pt>
                <c:pt idx="629">
                  <c:v>74.512329775487672</c:v>
                </c:pt>
                <c:pt idx="630">
                  <c:v>74.861980125138018</c:v>
                </c:pt>
                <c:pt idx="631">
                  <c:v>74.273095325726899</c:v>
                </c:pt>
                <c:pt idx="632">
                  <c:v>72.745675377254329</c:v>
                </c:pt>
                <c:pt idx="633">
                  <c:v>73.481781376518214</c:v>
                </c:pt>
                <c:pt idx="634">
                  <c:v>72.837688627162294</c:v>
                </c:pt>
                <c:pt idx="635">
                  <c:v>72.083179977916828</c:v>
                </c:pt>
                <c:pt idx="636">
                  <c:v>70.813397129186598</c:v>
                </c:pt>
                <c:pt idx="637">
                  <c:v>69.838056680161941</c:v>
                </c:pt>
                <c:pt idx="638">
                  <c:v>71.144644828855348</c:v>
                </c:pt>
                <c:pt idx="639">
                  <c:v>70.647773279352222</c:v>
                </c:pt>
                <c:pt idx="640">
                  <c:v>70.390136179609868</c:v>
                </c:pt>
                <c:pt idx="641">
                  <c:v>70.058888479941103</c:v>
                </c:pt>
                <c:pt idx="642">
                  <c:v>67.868973132131032</c:v>
                </c:pt>
                <c:pt idx="643">
                  <c:v>65.145380934854614</c:v>
                </c:pt>
                <c:pt idx="644">
                  <c:v>65.623849834376131</c:v>
                </c:pt>
                <c:pt idx="645">
                  <c:v>64.630106735369878</c:v>
                </c:pt>
                <c:pt idx="646">
                  <c:v>64.722119985277885</c:v>
                </c:pt>
                <c:pt idx="647">
                  <c:v>66.249539933750455</c:v>
                </c:pt>
                <c:pt idx="648">
                  <c:v>67.592933382407068</c:v>
                </c:pt>
                <c:pt idx="649">
                  <c:v>67.648141332351855</c:v>
                </c:pt>
                <c:pt idx="650">
                  <c:v>67.868973132131032</c:v>
                </c:pt>
                <c:pt idx="651">
                  <c:v>65.660655134339336</c:v>
                </c:pt>
                <c:pt idx="652">
                  <c:v>65.421420684578564</c:v>
                </c:pt>
                <c:pt idx="653">
                  <c:v>65.421420684578564</c:v>
                </c:pt>
                <c:pt idx="654">
                  <c:v>64.593301435406701</c:v>
                </c:pt>
                <c:pt idx="655">
                  <c:v>64.740522635259467</c:v>
                </c:pt>
                <c:pt idx="656">
                  <c:v>65.218991534780997</c:v>
                </c:pt>
                <c:pt idx="657">
                  <c:v>64.298859035701128</c:v>
                </c:pt>
                <c:pt idx="658">
                  <c:v>66.120721383879271</c:v>
                </c:pt>
                <c:pt idx="659">
                  <c:v>65.311004784689004</c:v>
                </c:pt>
                <c:pt idx="660">
                  <c:v>67.059256532940736</c:v>
                </c:pt>
                <c:pt idx="661">
                  <c:v>66.507177033492809</c:v>
                </c:pt>
                <c:pt idx="662">
                  <c:v>67.611336032388664</c:v>
                </c:pt>
                <c:pt idx="663">
                  <c:v>67.832167832167826</c:v>
                </c:pt>
                <c:pt idx="664">
                  <c:v>66.893632683106361</c:v>
                </c:pt>
                <c:pt idx="665">
                  <c:v>68.071402281928599</c:v>
                </c:pt>
                <c:pt idx="666">
                  <c:v>68.807508281192483</c:v>
                </c:pt>
                <c:pt idx="667">
                  <c:v>67.740154582259848</c:v>
                </c:pt>
                <c:pt idx="668">
                  <c:v>68.200220831799768</c:v>
                </c:pt>
                <c:pt idx="669">
                  <c:v>68.218623481781364</c:v>
                </c:pt>
                <c:pt idx="670">
                  <c:v>67.077659182922346</c:v>
                </c:pt>
                <c:pt idx="671">
                  <c:v>66.451969083548022</c:v>
                </c:pt>
                <c:pt idx="672">
                  <c:v>66.580787633419206</c:v>
                </c:pt>
                <c:pt idx="673">
                  <c:v>67.740154582259848</c:v>
                </c:pt>
                <c:pt idx="674">
                  <c:v>68.071402281928599</c:v>
                </c:pt>
                <c:pt idx="675">
                  <c:v>67.114464482885523</c:v>
                </c:pt>
                <c:pt idx="676">
                  <c:v>66.378358483621639</c:v>
                </c:pt>
                <c:pt idx="677">
                  <c:v>66.21273463378725</c:v>
                </c:pt>
                <c:pt idx="678">
                  <c:v>68.218623481781364</c:v>
                </c:pt>
                <c:pt idx="679">
                  <c:v>68.660287081339703</c:v>
                </c:pt>
                <c:pt idx="680">
                  <c:v>68.347442031652548</c:v>
                </c:pt>
                <c:pt idx="681">
                  <c:v>68.145012881854981</c:v>
                </c:pt>
                <c:pt idx="682">
                  <c:v>68.023555391976444</c:v>
                </c:pt>
                <c:pt idx="683">
                  <c:v>67.740154582259848</c:v>
                </c:pt>
                <c:pt idx="684">
                  <c:v>66.654398233345589</c:v>
                </c:pt>
                <c:pt idx="685">
                  <c:v>65.623849834376131</c:v>
                </c:pt>
                <c:pt idx="686">
                  <c:v>65.771071034228939</c:v>
                </c:pt>
                <c:pt idx="687">
                  <c:v>64.188443135811553</c:v>
                </c:pt>
                <c:pt idx="688">
                  <c:v>65.108575634891423</c:v>
                </c:pt>
                <c:pt idx="689">
                  <c:v>66.838424733161574</c:v>
                </c:pt>
                <c:pt idx="690">
                  <c:v>65.531836584468167</c:v>
                </c:pt>
                <c:pt idx="691">
                  <c:v>64.37246963562751</c:v>
                </c:pt>
                <c:pt idx="692">
                  <c:v>64.298859035701128</c:v>
                </c:pt>
                <c:pt idx="693">
                  <c:v>64.26205373573795</c:v>
                </c:pt>
                <c:pt idx="694">
                  <c:v>64.381670960618322</c:v>
                </c:pt>
                <c:pt idx="695">
                  <c:v>64.381670960618322</c:v>
                </c:pt>
                <c:pt idx="696">
                  <c:v>64.979757085020239</c:v>
                </c:pt>
                <c:pt idx="697">
                  <c:v>65.16378358483621</c:v>
                </c:pt>
                <c:pt idx="698">
                  <c:v>66.341553183658448</c:v>
                </c:pt>
                <c:pt idx="699">
                  <c:v>67.684946632315047</c:v>
                </c:pt>
                <c:pt idx="700">
                  <c:v>69.65403018034597</c:v>
                </c:pt>
                <c:pt idx="701">
                  <c:v>70.316525579683471</c:v>
                </c:pt>
                <c:pt idx="702">
                  <c:v>70.40853882959145</c:v>
                </c:pt>
                <c:pt idx="703">
                  <c:v>69.267574530732418</c:v>
                </c:pt>
                <c:pt idx="704">
                  <c:v>69.727640780272367</c:v>
                </c:pt>
                <c:pt idx="705">
                  <c:v>70.1324990798675</c:v>
                </c:pt>
                <c:pt idx="706">
                  <c:v>70.610967979389031</c:v>
                </c:pt>
                <c:pt idx="707">
                  <c:v>73.978652926021354</c:v>
                </c:pt>
                <c:pt idx="708">
                  <c:v>73.224144276775846</c:v>
                </c:pt>
                <c:pt idx="709">
                  <c:v>71.696724328303276</c:v>
                </c:pt>
                <c:pt idx="710">
                  <c:v>72.708870077291124</c:v>
                </c:pt>
                <c:pt idx="711">
                  <c:v>72.064777327935218</c:v>
                </c:pt>
                <c:pt idx="712">
                  <c:v>71.623113728376893</c:v>
                </c:pt>
                <c:pt idx="713">
                  <c:v>71.291866028708128</c:v>
                </c:pt>
                <c:pt idx="714">
                  <c:v>70.813397129186598</c:v>
                </c:pt>
                <c:pt idx="715">
                  <c:v>70.42694147957306</c:v>
                </c:pt>
                <c:pt idx="716">
                  <c:v>71.475892528524113</c:v>
                </c:pt>
                <c:pt idx="717">
                  <c:v>71.899153478100843</c:v>
                </c:pt>
                <c:pt idx="718">
                  <c:v>71.071034228928951</c:v>
                </c:pt>
                <c:pt idx="719">
                  <c:v>71.67832167832168</c:v>
                </c:pt>
                <c:pt idx="720">
                  <c:v>71.163047478836944</c:v>
                </c:pt>
                <c:pt idx="721">
                  <c:v>70.390136179609868</c:v>
                </c:pt>
                <c:pt idx="722">
                  <c:v>70.592565329407435</c:v>
                </c:pt>
                <c:pt idx="723">
                  <c:v>72.156790577843211</c:v>
                </c:pt>
                <c:pt idx="724">
                  <c:v>72.800883327199116</c:v>
                </c:pt>
                <c:pt idx="725">
                  <c:v>73.426573426573412</c:v>
                </c:pt>
                <c:pt idx="726">
                  <c:v>72.782480677217507</c:v>
                </c:pt>
                <c:pt idx="727">
                  <c:v>73.68421052631578</c:v>
                </c:pt>
                <c:pt idx="728">
                  <c:v>74.254692675745304</c:v>
                </c:pt>
                <c:pt idx="729">
                  <c:v>73.868237026131752</c:v>
                </c:pt>
                <c:pt idx="730">
                  <c:v>74.181082075818921</c:v>
                </c:pt>
                <c:pt idx="731">
                  <c:v>74.917188075082805</c:v>
                </c:pt>
                <c:pt idx="732">
                  <c:v>73.389768126610235</c:v>
                </c:pt>
                <c:pt idx="733">
                  <c:v>73.040117776959875</c:v>
                </c:pt>
                <c:pt idx="734">
                  <c:v>73.610599926389398</c:v>
                </c:pt>
                <c:pt idx="735">
                  <c:v>74.383511225616488</c:v>
                </c:pt>
                <c:pt idx="736">
                  <c:v>74.365108575634878</c:v>
                </c:pt>
                <c:pt idx="737">
                  <c:v>74.254692675745304</c:v>
                </c:pt>
                <c:pt idx="738">
                  <c:v>73.187338976812669</c:v>
                </c:pt>
                <c:pt idx="739">
                  <c:v>72.892896577107109</c:v>
                </c:pt>
                <c:pt idx="740">
                  <c:v>73.702613176297376</c:v>
                </c:pt>
                <c:pt idx="741">
                  <c:v>71.65991902834007</c:v>
                </c:pt>
                <c:pt idx="742">
                  <c:v>71.788737578211254</c:v>
                </c:pt>
                <c:pt idx="743">
                  <c:v>70.334928229665067</c:v>
                </c:pt>
                <c:pt idx="744">
                  <c:v>69.635627530364374</c:v>
                </c:pt>
                <c:pt idx="745">
                  <c:v>69.249171880750822</c:v>
                </c:pt>
                <c:pt idx="746">
                  <c:v>68.88111888111888</c:v>
                </c:pt>
                <c:pt idx="747">
                  <c:v>69.433198380566793</c:v>
                </c:pt>
                <c:pt idx="748">
                  <c:v>70.831799779168207</c:v>
                </c:pt>
                <c:pt idx="749">
                  <c:v>71.82554287817446</c:v>
                </c:pt>
                <c:pt idx="750">
                  <c:v>72.414427677585564</c:v>
                </c:pt>
                <c:pt idx="751">
                  <c:v>71.512697828487291</c:v>
                </c:pt>
                <c:pt idx="752">
                  <c:v>70.960618329039377</c:v>
                </c:pt>
                <c:pt idx="753">
                  <c:v>70.537357379462634</c:v>
                </c:pt>
                <c:pt idx="754">
                  <c:v>71.291866028708128</c:v>
                </c:pt>
                <c:pt idx="755">
                  <c:v>70.058888479941103</c:v>
                </c:pt>
                <c:pt idx="756">
                  <c:v>69.617224880382764</c:v>
                </c:pt>
                <c:pt idx="757">
                  <c:v>69.874861980125132</c:v>
                </c:pt>
                <c:pt idx="758">
                  <c:v>69.874861980125132</c:v>
                </c:pt>
                <c:pt idx="759">
                  <c:v>70.371733529628273</c:v>
                </c:pt>
                <c:pt idx="760">
                  <c:v>68.310636731689357</c:v>
                </c:pt>
                <c:pt idx="761">
                  <c:v>67.776959882223025</c:v>
                </c:pt>
                <c:pt idx="762">
                  <c:v>67.537725432462281</c:v>
                </c:pt>
                <c:pt idx="763">
                  <c:v>67.592933382407068</c:v>
                </c:pt>
                <c:pt idx="764">
                  <c:v>68.38424733161574</c:v>
                </c:pt>
                <c:pt idx="765">
                  <c:v>68.936326831063667</c:v>
                </c:pt>
                <c:pt idx="766">
                  <c:v>69.046742730953255</c:v>
                </c:pt>
                <c:pt idx="767">
                  <c:v>67.372101582627892</c:v>
                </c:pt>
                <c:pt idx="768">
                  <c:v>67.519322782480671</c:v>
                </c:pt>
                <c:pt idx="769">
                  <c:v>67.666543982333465</c:v>
                </c:pt>
                <c:pt idx="770">
                  <c:v>67.887375782112628</c:v>
                </c:pt>
                <c:pt idx="771">
                  <c:v>66.507177033492809</c:v>
                </c:pt>
                <c:pt idx="772">
                  <c:v>67.46411483253587</c:v>
                </c:pt>
                <c:pt idx="773">
                  <c:v>66.893632683106361</c:v>
                </c:pt>
                <c:pt idx="774">
                  <c:v>66.231137283768859</c:v>
                </c:pt>
                <c:pt idx="775">
                  <c:v>67.077659182922346</c:v>
                </c:pt>
                <c:pt idx="776">
                  <c:v>67.261685682738303</c:v>
                </c:pt>
                <c:pt idx="777">
                  <c:v>67.261685682738303</c:v>
                </c:pt>
                <c:pt idx="778">
                  <c:v>66.85682738314317</c:v>
                </c:pt>
                <c:pt idx="779">
                  <c:v>67.832167832167826</c:v>
                </c:pt>
                <c:pt idx="780">
                  <c:v>67.62973868237026</c:v>
                </c:pt>
                <c:pt idx="781">
                  <c:v>68.163415531836577</c:v>
                </c:pt>
                <c:pt idx="782">
                  <c:v>68.163415531836577</c:v>
                </c:pt>
                <c:pt idx="783">
                  <c:v>65.881486934118499</c:v>
                </c:pt>
                <c:pt idx="784">
                  <c:v>65.918292234081704</c:v>
                </c:pt>
                <c:pt idx="785">
                  <c:v>65.531836584468167</c:v>
                </c:pt>
                <c:pt idx="786">
                  <c:v>65.623849834376131</c:v>
                </c:pt>
                <c:pt idx="787">
                  <c:v>64.924549135075452</c:v>
                </c:pt>
                <c:pt idx="788">
                  <c:v>64.243651085756341</c:v>
                </c:pt>
                <c:pt idx="789">
                  <c:v>65.531836584468167</c:v>
                </c:pt>
                <c:pt idx="790">
                  <c:v>64.795730585204268</c:v>
                </c:pt>
                <c:pt idx="791">
                  <c:v>65.347810084652181</c:v>
                </c:pt>
                <c:pt idx="792">
                  <c:v>65.347810084652181</c:v>
                </c:pt>
                <c:pt idx="793">
                  <c:v>64.630106735369878</c:v>
                </c:pt>
                <c:pt idx="794">
                  <c:v>64.482885535517113</c:v>
                </c:pt>
                <c:pt idx="795">
                  <c:v>64.482885535517113</c:v>
                </c:pt>
                <c:pt idx="796">
                  <c:v>63.986013986013987</c:v>
                </c:pt>
                <c:pt idx="797">
                  <c:v>64.648509385351488</c:v>
                </c:pt>
                <c:pt idx="798">
                  <c:v>62.973868237026117</c:v>
                </c:pt>
                <c:pt idx="799">
                  <c:v>61.464850938535143</c:v>
                </c:pt>
                <c:pt idx="800">
                  <c:v>61.446448288553547</c:v>
                </c:pt>
                <c:pt idx="801">
                  <c:v>61.648877438351121</c:v>
                </c:pt>
                <c:pt idx="802">
                  <c:v>60.489510489510479</c:v>
                </c:pt>
                <c:pt idx="803">
                  <c:v>61.096797938903201</c:v>
                </c:pt>
                <c:pt idx="804">
                  <c:v>60.710342289289656</c:v>
                </c:pt>
                <c:pt idx="805">
                  <c:v>58.778064041221931</c:v>
                </c:pt>
                <c:pt idx="806">
                  <c:v>60.526315789473685</c:v>
                </c:pt>
                <c:pt idx="807">
                  <c:v>60.213470739786523</c:v>
                </c:pt>
                <c:pt idx="808">
                  <c:v>62.035333087964659</c:v>
                </c:pt>
                <c:pt idx="809">
                  <c:v>62.403386087596601</c:v>
                </c:pt>
                <c:pt idx="810">
                  <c:v>61.648877438351121</c:v>
                </c:pt>
                <c:pt idx="811">
                  <c:v>62.99227088700772</c:v>
                </c:pt>
                <c:pt idx="812">
                  <c:v>62.274567537725432</c:v>
                </c:pt>
                <c:pt idx="813">
                  <c:v>62.624217887375778</c:v>
                </c:pt>
                <c:pt idx="814">
                  <c:v>63.157894736842103</c:v>
                </c:pt>
                <c:pt idx="815">
                  <c:v>63.157894736842103</c:v>
                </c:pt>
                <c:pt idx="816">
                  <c:v>61.980125138019872</c:v>
                </c:pt>
                <c:pt idx="817">
                  <c:v>61.520058888479937</c:v>
                </c:pt>
                <c:pt idx="818">
                  <c:v>62.035333087964659</c:v>
                </c:pt>
                <c:pt idx="819">
                  <c:v>62.458594037541395</c:v>
                </c:pt>
                <c:pt idx="820">
                  <c:v>62.513801987486197</c:v>
                </c:pt>
                <c:pt idx="821">
                  <c:v>61.7408906882591</c:v>
                </c:pt>
                <c:pt idx="822">
                  <c:v>61.446448288553547</c:v>
                </c:pt>
                <c:pt idx="823">
                  <c:v>62.955465587044536</c:v>
                </c:pt>
                <c:pt idx="824">
                  <c:v>62.23776223776224</c:v>
                </c:pt>
                <c:pt idx="825">
                  <c:v>61.244019138755981</c:v>
                </c:pt>
                <c:pt idx="826">
                  <c:v>62.292970187707027</c:v>
                </c:pt>
                <c:pt idx="827">
                  <c:v>62.403386087596601</c:v>
                </c:pt>
                <c:pt idx="828">
                  <c:v>63.231505336768492</c:v>
                </c:pt>
                <c:pt idx="829">
                  <c:v>61.796098638203887</c:v>
                </c:pt>
                <c:pt idx="830">
                  <c:v>60.967979389032024</c:v>
                </c:pt>
                <c:pt idx="831">
                  <c:v>60.765550239234457</c:v>
                </c:pt>
                <c:pt idx="832">
                  <c:v>61.041589988958414</c:v>
                </c:pt>
                <c:pt idx="833">
                  <c:v>60.231873389768118</c:v>
                </c:pt>
                <c:pt idx="834">
                  <c:v>60.121457489878537</c:v>
                </c:pt>
                <c:pt idx="835">
                  <c:v>60.673536989326458</c:v>
                </c:pt>
                <c:pt idx="836">
                  <c:v>61.75929333824071</c:v>
                </c:pt>
                <c:pt idx="837">
                  <c:v>61.575266838424739</c:v>
                </c:pt>
                <c:pt idx="838">
                  <c:v>63.029076186970926</c:v>
                </c:pt>
                <c:pt idx="839">
                  <c:v>63.194700036805308</c:v>
                </c:pt>
                <c:pt idx="840">
                  <c:v>63.820390136179604</c:v>
                </c:pt>
                <c:pt idx="841">
                  <c:v>64.556496135443496</c:v>
                </c:pt>
                <c:pt idx="842">
                  <c:v>64.37246963562751</c:v>
                </c:pt>
                <c:pt idx="843">
                  <c:v>66.507177033492809</c:v>
                </c:pt>
                <c:pt idx="844">
                  <c:v>66.691203533308794</c:v>
                </c:pt>
                <c:pt idx="845">
                  <c:v>67.298490982701509</c:v>
                </c:pt>
                <c:pt idx="846">
                  <c:v>67.648141332351855</c:v>
                </c:pt>
                <c:pt idx="847">
                  <c:v>68.88111888111888</c:v>
                </c:pt>
                <c:pt idx="848">
                  <c:v>67.979389032020592</c:v>
                </c:pt>
                <c:pt idx="849">
                  <c:v>68.549871181450129</c:v>
                </c:pt>
                <c:pt idx="850">
                  <c:v>70.077291129922699</c:v>
                </c:pt>
                <c:pt idx="851">
                  <c:v>70.058888479941103</c:v>
                </c:pt>
                <c:pt idx="852">
                  <c:v>70.077291129922699</c:v>
                </c:pt>
                <c:pt idx="853">
                  <c:v>69.377990430622006</c:v>
                </c:pt>
                <c:pt idx="854">
                  <c:v>69.966875230033125</c:v>
                </c:pt>
                <c:pt idx="855">
                  <c:v>69.985277880014721</c:v>
                </c:pt>
                <c:pt idx="856">
                  <c:v>68.494663231505328</c:v>
                </c:pt>
                <c:pt idx="857">
                  <c:v>69.341185130658815</c:v>
                </c:pt>
                <c:pt idx="858">
                  <c:v>70.169304379830706</c:v>
                </c:pt>
                <c:pt idx="859">
                  <c:v>70.169304379830706</c:v>
                </c:pt>
                <c:pt idx="860">
                  <c:v>69.782848730217154</c:v>
                </c:pt>
                <c:pt idx="861">
                  <c:v>69.690835480309161</c:v>
                </c:pt>
                <c:pt idx="862">
                  <c:v>69.598822230401169</c:v>
                </c:pt>
                <c:pt idx="863">
                  <c:v>70.095693779904309</c:v>
                </c:pt>
                <c:pt idx="864">
                  <c:v>69.157158630842829</c:v>
                </c:pt>
                <c:pt idx="865">
                  <c:v>69.267574530732418</c:v>
                </c:pt>
                <c:pt idx="866">
                  <c:v>69.966875230033125</c:v>
                </c:pt>
                <c:pt idx="867">
                  <c:v>69.727640780272367</c:v>
                </c:pt>
                <c:pt idx="868">
                  <c:v>69.782848730217154</c:v>
                </c:pt>
                <c:pt idx="869">
                  <c:v>71.163047478836944</c:v>
                </c:pt>
                <c:pt idx="870">
                  <c:v>70.647773279352222</c:v>
                </c:pt>
                <c:pt idx="871">
                  <c:v>71.512697828487291</c:v>
                </c:pt>
                <c:pt idx="872">
                  <c:v>72.175193227824792</c:v>
                </c:pt>
                <c:pt idx="873">
                  <c:v>71.567905778432092</c:v>
                </c:pt>
                <c:pt idx="874">
                  <c:v>71.402281928597716</c:v>
                </c:pt>
                <c:pt idx="875">
                  <c:v>72.451232977548756</c:v>
                </c:pt>
                <c:pt idx="876">
                  <c:v>72.469635627530366</c:v>
                </c:pt>
                <c:pt idx="877">
                  <c:v>72.800883327199116</c:v>
                </c:pt>
                <c:pt idx="878">
                  <c:v>71.715126978284871</c:v>
                </c:pt>
                <c:pt idx="879">
                  <c:v>72.43283032756716</c:v>
                </c:pt>
                <c:pt idx="880">
                  <c:v>71.65991902834007</c:v>
                </c:pt>
                <c:pt idx="881">
                  <c:v>70.574162679425839</c:v>
                </c:pt>
                <c:pt idx="882">
                  <c:v>70.997423629002569</c:v>
                </c:pt>
                <c:pt idx="883">
                  <c:v>71.255060728744937</c:v>
                </c:pt>
                <c:pt idx="884">
                  <c:v>70.758189179241811</c:v>
                </c:pt>
                <c:pt idx="885">
                  <c:v>70.758189179241811</c:v>
                </c:pt>
                <c:pt idx="886">
                  <c:v>69.911667280088324</c:v>
                </c:pt>
                <c:pt idx="887">
                  <c:v>70.537357379462634</c:v>
                </c:pt>
                <c:pt idx="888">
                  <c:v>70.334928229665067</c:v>
                </c:pt>
                <c:pt idx="889">
                  <c:v>68.88111888111888</c:v>
                </c:pt>
                <c:pt idx="890">
                  <c:v>68.7338976812661</c:v>
                </c:pt>
                <c:pt idx="891">
                  <c:v>69.230769230769212</c:v>
                </c:pt>
                <c:pt idx="892">
                  <c:v>68.439455281560541</c:v>
                </c:pt>
                <c:pt idx="893">
                  <c:v>69.101950680898042</c:v>
                </c:pt>
                <c:pt idx="894">
                  <c:v>70.850202429149789</c:v>
                </c:pt>
                <c:pt idx="895">
                  <c:v>72.101582627898409</c:v>
                </c:pt>
                <c:pt idx="896">
                  <c:v>72.285609127714395</c:v>
                </c:pt>
                <c:pt idx="897">
                  <c:v>72.561648877438344</c:v>
                </c:pt>
                <c:pt idx="898">
                  <c:v>71.733529628266453</c:v>
                </c:pt>
                <c:pt idx="899">
                  <c:v>72.064777327935218</c:v>
                </c:pt>
                <c:pt idx="900">
                  <c:v>71.696724328303276</c:v>
                </c:pt>
                <c:pt idx="901">
                  <c:v>70.887007729112995</c:v>
                </c:pt>
                <c:pt idx="902">
                  <c:v>72.322414427677572</c:v>
                </c:pt>
                <c:pt idx="903">
                  <c:v>71.917556128082438</c:v>
                </c:pt>
                <c:pt idx="904">
                  <c:v>72.027972027972027</c:v>
                </c:pt>
                <c:pt idx="905">
                  <c:v>71.972764078027225</c:v>
                </c:pt>
                <c:pt idx="906">
                  <c:v>71.05263157894737</c:v>
                </c:pt>
                <c:pt idx="907">
                  <c:v>70.850202429149789</c:v>
                </c:pt>
                <c:pt idx="908">
                  <c:v>70.90541037909459</c:v>
                </c:pt>
                <c:pt idx="909">
                  <c:v>70.739786529260201</c:v>
                </c:pt>
                <c:pt idx="910">
                  <c:v>70.390136179609868</c:v>
                </c:pt>
                <c:pt idx="911">
                  <c:v>70.739786529260201</c:v>
                </c:pt>
                <c:pt idx="912">
                  <c:v>70.279720279720266</c:v>
                </c:pt>
                <c:pt idx="913">
                  <c:v>71.034228928965774</c:v>
                </c:pt>
                <c:pt idx="914">
                  <c:v>71.034228928965774</c:v>
                </c:pt>
                <c:pt idx="915">
                  <c:v>70.979020979020973</c:v>
                </c:pt>
                <c:pt idx="916">
                  <c:v>70.794994479205002</c:v>
                </c:pt>
                <c:pt idx="917">
                  <c:v>72.046374677953622</c:v>
                </c:pt>
                <c:pt idx="918">
                  <c:v>72.009569377990431</c:v>
                </c:pt>
                <c:pt idx="919">
                  <c:v>72.267206477732799</c:v>
                </c:pt>
                <c:pt idx="920">
                  <c:v>73.536989326463015</c:v>
                </c:pt>
                <c:pt idx="921">
                  <c:v>73.757821126242177</c:v>
                </c:pt>
                <c:pt idx="922">
                  <c:v>73.702613176297376</c:v>
                </c:pt>
                <c:pt idx="923">
                  <c:v>72.653662127346337</c:v>
                </c:pt>
                <c:pt idx="924">
                  <c:v>74.549135075450863</c:v>
                </c:pt>
                <c:pt idx="925">
                  <c:v>75.138019874861968</c:v>
                </c:pt>
                <c:pt idx="926">
                  <c:v>75.763709974236292</c:v>
                </c:pt>
                <c:pt idx="927">
                  <c:v>74.990798675009202</c:v>
                </c:pt>
                <c:pt idx="928">
                  <c:v>75.745307324254682</c:v>
                </c:pt>
                <c:pt idx="929">
                  <c:v>75.303643724696357</c:v>
                </c:pt>
                <c:pt idx="930">
                  <c:v>75.285241074714747</c:v>
                </c:pt>
                <c:pt idx="931">
                  <c:v>74.622745675377246</c:v>
                </c:pt>
                <c:pt idx="932">
                  <c:v>73.794626426205369</c:v>
                </c:pt>
                <c:pt idx="933">
                  <c:v>72.211998527787998</c:v>
                </c:pt>
                <c:pt idx="934">
                  <c:v>72.377622377622373</c:v>
                </c:pt>
                <c:pt idx="935">
                  <c:v>73.20574162679425</c:v>
                </c:pt>
                <c:pt idx="936">
                  <c:v>72.359219727640777</c:v>
                </c:pt>
                <c:pt idx="937">
                  <c:v>72.782480677217507</c:v>
                </c:pt>
                <c:pt idx="938">
                  <c:v>71.82554287817446</c:v>
                </c:pt>
                <c:pt idx="939">
                  <c:v>71.715126978284871</c:v>
                </c:pt>
                <c:pt idx="940">
                  <c:v>73.224144276775846</c:v>
                </c:pt>
                <c:pt idx="941">
                  <c:v>73.113728376886272</c:v>
                </c:pt>
                <c:pt idx="942">
                  <c:v>72.488038277511961</c:v>
                </c:pt>
                <c:pt idx="943">
                  <c:v>72.892896577107109</c:v>
                </c:pt>
                <c:pt idx="944">
                  <c:v>73.647405226352589</c:v>
                </c:pt>
                <c:pt idx="945">
                  <c:v>74.585940375414054</c:v>
                </c:pt>
                <c:pt idx="946">
                  <c:v>75.340449024659534</c:v>
                </c:pt>
                <c:pt idx="947">
                  <c:v>75.52447552447552</c:v>
                </c:pt>
                <c:pt idx="948">
                  <c:v>75.745307324254682</c:v>
                </c:pt>
                <c:pt idx="949">
                  <c:v>74.880382775119614</c:v>
                </c:pt>
                <c:pt idx="950">
                  <c:v>75.708502024291491</c:v>
                </c:pt>
                <c:pt idx="951">
                  <c:v>76.315789473684205</c:v>
                </c:pt>
                <c:pt idx="952">
                  <c:v>77.603974972396031</c:v>
                </c:pt>
                <c:pt idx="953">
                  <c:v>77.05189547294809</c:v>
                </c:pt>
                <c:pt idx="954">
                  <c:v>78.413691571586298</c:v>
                </c:pt>
                <c:pt idx="955">
                  <c:v>78.413691571586298</c:v>
                </c:pt>
                <c:pt idx="956">
                  <c:v>79.094589620905396</c:v>
                </c:pt>
                <c:pt idx="957">
                  <c:v>79.481045270518948</c:v>
                </c:pt>
                <c:pt idx="958">
                  <c:v>78.395288921604717</c:v>
                </c:pt>
                <c:pt idx="959">
                  <c:v>78.763341921236645</c:v>
                </c:pt>
                <c:pt idx="960">
                  <c:v>76.92307692307692</c:v>
                </c:pt>
                <c:pt idx="961">
                  <c:v>75.561280824438711</c:v>
                </c:pt>
                <c:pt idx="962">
                  <c:v>75.046006624953989</c:v>
                </c:pt>
                <c:pt idx="963">
                  <c:v>74.953993375045997</c:v>
                </c:pt>
                <c:pt idx="964">
                  <c:v>73.021715126978279</c:v>
                </c:pt>
                <c:pt idx="965">
                  <c:v>73.84983437615017</c:v>
                </c:pt>
                <c:pt idx="966">
                  <c:v>75.561280824438711</c:v>
                </c:pt>
                <c:pt idx="967">
                  <c:v>74.659550975340451</c:v>
                </c:pt>
                <c:pt idx="968">
                  <c:v>74.107471475892524</c:v>
                </c:pt>
                <c:pt idx="969">
                  <c:v>73.20574162679425</c:v>
                </c:pt>
                <c:pt idx="970">
                  <c:v>71.751932278248063</c:v>
                </c:pt>
                <c:pt idx="971">
                  <c:v>71.107839528892157</c:v>
                </c:pt>
                <c:pt idx="972">
                  <c:v>71.586308428413687</c:v>
                </c:pt>
                <c:pt idx="973">
                  <c:v>69.838056680161941</c:v>
                </c:pt>
                <c:pt idx="974">
                  <c:v>71.089436878910561</c:v>
                </c:pt>
                <c:pt idx="975">
                  <c:v>68.145012881854981</c:v>
                </c:pt>
                <c:pt idx="976">
                  <c:v>67.868973132131032</c:v>
                </c:pt>
                <c:pt idx="977">
                  <c:v>65.826278984173726</c:v>
                </c:pt>
                <c:pt idx="978">
                  <c:v>66.543982333456015</c:v>
                </c:pt>
                <c:pt idx="979">
                  <c:v>67.31689363268309</c:v>
                </c:pt>
                <c:pt idx="980">
                  <c:v>70.353330879646663</c:v>
                </c:pt>
                <c:pt idx="981">
                  <c:v>70.629370629370626</c:v>
                </c:pt>
                <c:pt idx="982">
                  <c:v>71.034228928965774</c:v>
                </c:pt>
                <c:pt idx="983">
                  <c:v>70.666175929333818</c:v>
                </c:pt>
                <c:pt idx="984">
                  <c:v>68.163415531836577</c:v>
                </c:pt>
                <c:pt idx="985">
                  <c:v>70.684578579315414</c:v>
                </c:pt>
                <c:pt idx="986">
                  <c:v>70.702981229297009</c:v>
                </c:pt>
                <c:pt idx="987">
                  <c:v>68.145012881854981</c:v>
                </c:pt>
                <c:pt idx="988">
                  <c:v>66.525579683474405</c:v>
                </c:pt>
                <c:pt idx="989">
                  <c:v>68.329039381670967</c:v>
                </c:pt>
                <c:pt idx="990">
                  <c:v>66.838424733161574</c:v>
                </c:pt>
                <c:pt idx="991">
                  <c:v>65.568641884431358</c:v>
                </c:pt>
                <c:pt idx="992">
                  <c:v>65.053367684946622</c:v>
                </c:pt>
                <c:pt idx="993">
                  <c:v>63.599558336400442</c:v>
                </c:pt>
                <c:pt idx="994">
                  <c:v>65.292602134707394</c:v>
                </c:pt>
                <c:pt idx="995">
                  <c:v>63.28671328671328</c:v>
                </c:pt>
                <c:pt idx="996">
                  <c:v>65.495031284504961</c:v>
                </c:pt>
                <c:pt idx="997">
                  <c:v>65.090172984909827</c:v>
                </c:pt>
                <c:pt idx="998">
                  <c:v>67.059256532940736</c:v>
                </c:pt>
                <c:pt idx="999">
                  <c:v>67.574530732425458</c:v>
                </c:pt>
                <c:pt idx="1000">
                  <c:v>66.451969083548022</c:v>
                </c:pt>
                <c:pt idx="1001">
                  <c:v>66.764814133235177</c:v>
                </c:pt>
                <c:pt idx="1002">
                  <c:v>66.359955833640043</c:v>
                </c:pt>
                <c:pt idx="1003">
                  <c:v>64.630106735369878</c:v>
                </c:pt>
                <c:pt idx="1004">
                  <c:v>65.45822598454177</c:v>
                </c:pt>
                <c:pt idx="1005">
                  <c:v>64.740522635259467</c:v>
                </c:pt>
                <c:pt idx="1006">
                  <c:v>64.574898785425106</c:v>
                </c:pt>
                <c:pt idx="1007">
                  <c:v>64.519690835480318</c:v>
                </c:pt>
                <c:pt idx="1008">
                  <c:v>63.507545086492442</c:v>
                </c:pt>
                <c:pt idx="1009">
                  <c:v>63.21310268678689</c:v>
                </c:pt>
                <c:pt idx="1010">
                  <c:v>62.881854987118146</c:v>
                </c:pt>
                <c:pt idx="1011">
                  <c:v>63.85719543614281</c:v>
                </c:pt>
                <c:pt idx="1012">
                  <c:v>65.16378358483621</c:v>
                </c:pt>
                <c:pt idx="1013">
                  <c:v>65.329407434670586</c:v>
                </c:pt>
                <c:pt idx="1014">
                  <c:v>68.7338976812661</c:v>
                </c:pt>
                <c:pt idx="1015">
                  <c:v>67.243283032756707</c:v>
                </c:pt>
                <c:pt idx="1016">
                  <c:v>67.3352962826647</c:v>
                </c:pt>
                <c:pt idx="1017">
                  <c:v>67.721751932278238</c:v>
                </c:pt>
                <c:pt idx="1018">
                  <c:v>67.721751932278238</c:v>
                </c:pt>
                <c:pt idx="1019">
                  <c:v>65.587044534412954</c:v>
                </c:pt>
                <c:pt idx="1020">
                  <c:v>63.452337136547655</c:v>
                </c:pt>
                <c:pt idx="1021">
                  <c:v>62.476996687522998</c:v>
                </c:pt>
                <c:pt idx="1022">
                  <c:v>63.102686786897308</c:v>
                </c:pt>
                <c:pt idx="1023">
                  <c:v>62.035333087964659</c:v>
                </c:pt>
                <c:pt idx="1024">
                  <c:v>62.256164887743829</c:v>
                </c:pt>
                <c:pt idx="1025">
                  <c:v>60.581523739418472</c:v>
                </c:pt>
                <c:pt idx="1026">
                  <c:v>60.379094589620905</c:v>
                </c:pt>
                <c:pt idx="1027">
                  <c:v>58.557232241442769</c:v>
                </c:pt>
                <c:pt idx="1028">
                  <c:v>58.023555391976444</c:v>
                </c:pt>
                <c:pt idx="1029">
                  <c:v>56.367316893632676</c:v>
                </c:pt>
                <c:pt idx="1030">
                  <c:v>54.858299595141688</c:v>
                </c:pt>
                <c:pt idx="1031">
                  <c:v>54.361428045638569</c:v>
                </c:pt>
                <c:pt idx="1032">
                  <c:v>56.772175193227824</c:v>
                </c:pt>
                <c:pt idx="1033">
                  <c:v>58.225984541774011</c:v>
                </c:pt>
                <c:pt idx="1034">
                  <c:v>58.538829591461159</c:v>
                </c:pt>
                <c:pt idx="1035">
                  <c:v>58.446816341553188</c:v>
                </c:pt>
                <c:pt idx="1036">
                  <c:v>58.520426941479577</c:v>
                </c:pt>
                <c:pt idx="1037">
                  <c:v>58.612440191387563</c:v>
                </c:pt>
                <c:pt idx="1038">
                  <c:v>58.612440191387563</c:v>
                </c:pt>
                <c:pt idx="1039">
                  <c:v>58.410011041589982</c:v>
                </c:pt>
                <c:pt idx="1040">
                  <c:v>58.612440191387563</c:v>
                </c:pt>
                <c:pt idx="1041">
                  <c:v>58.704453441295549</c:v>
                </c:pt>
                <c:pt idx="1042">
                  <c:v>58.538829591461159</c:v>
                </c:pt>
                <c:pt idx="1043">
                  <c:v>58.538829591461159</c:v>
                </c:pt>
                <c:pt idx="1044">
                  <c:v>56.937799043062199</c:v>
                </c:pt>
                <c:pt idx="1045">
                  <c:v>55.31836584468163</c:v>
                </c:pt>
                <c:pt idx="1046">
                  <c:v>56.220095693779903</c:v>
                </c:pt>
                <c:pt idx="1047">
                  <c:v>57.563489142436509</c:v>
                </c:pt>
                <c:pt idx="1048">
                  <c:v>58.483621641516379</c:v>
                </c:pt>
                <c:pt idx="1049">
                  <c:v>58.354803091645188</c:v>
                </c:pt>
                <c:pt idx="1050">
                  <c:v>57.158630842841362</c:v>
                </c:pt>
                <c:pt idx="1051">
                  <c:v>57.453073242546928</c:v>
                </c:pt>
                <c:pt idx="1052">
                  <c:v>57.673905042326091</c:v>
                </c:pt>
                <c:pt idx="1053">
                  <c:v>56.753772543246228</c:v>
                </c:pt>
                <c:pt idx="1054">
                  <c:v>58.225984541774011</c:v>
                </c:pt>
                <c:pt idx="1055">
                  <c:v>58.225984541774011</c:v>
                </c:pt>
                <c:pt idx="1056">
                  <c:v>57.545086492454914</c:v>
                </c:pt>
                <c:pt idx="1057">
                  <c:v>59.072506440927498</c:v>
                </c:pt>
                <c:pt idx="1058">
                  <c:v>60.305483989694523</c:v>
                </c:pt>
                <c:pt idx="1059">
                  <c:v>58.925285241074718</c:v>
                </c:pt>
                <c:pt idx="1060">
                  <c:v>58.906882591093115</c:v>
                </c:pt>
                <c:pt idx="1061">
                  <c:v>59.201324990798675</c:v>
                </c:pt>
                <c:pt idx="1062">
                  <c:v>57.618697092381296</c:v>
                </c:pt>
                <c:pt idx="1063">
                  <c:v>57.361059992638943</c:v>
                </c:pt>
                <c:pt idx="1064">
                  <c:v>55.391976444608026</c:v>
                </c:pt>
                <c:pt idx="1065">
                  <c:v>56.312108943687889</c:v>
                </c:pt>
                <c:pt idx="1066">
                  <c:v>57.857931542142069</c:v>
                </c:pt>
                <c:pt idx="1067">
                  <c:v>57.269046742730957</c:v>
                </c:pt>
                <c:pt idx="1068">
                  <c:v>57.949944792050047</c:v>
                </c:pt>
                <c:pt idx="1069">
                  <c:v>56.937799043062199</c:v>
                </c:pt>
                <c:pt idx="1070">
                  <c:v>57.74751564225248</c:v>
                </c:pt>
                <c:pt idx="1071">
                  <c:v>56.293706293706293</c:v>
                </c:pt>
                <c:pt idx="1072">
                  <c:v>55.134339344865658</c:v>
                </c:pt>
                <c:pt idx="1073">
                  <c:v>57.342657342657347</c:v>
                </c:pt>
                <c:pt idx="1074">
                  <c:v>58.152373941847621</c:v>
                </c:pt>
                <c:pt idx="1075">
                  <c:v>58.152373941847621</c:v>
                </c:pt>
                <c:pt idx="1076">
                  <c:v>58.299595141700401</c:v>
                </c:pt>
                <c:pt idx="1077">
                  <c:v>58.060360691939636</c:v>
                </c:pt>
                <c:pt idx="1078">
                  <c:v>57.526683842473311</c:v>
                </c:pt>
                <c:pt idx="1079">
                  <c:v>57.710710342289282</c:v>
                </c:pt>
                <c:pt idx="1080">
                  <c:v>57.471475892528524</c:v>
                </c:pt>
                <c:pt idx="1081">
                  <c:v>58.74125874125874</c:v>
                </c:pt>
                <c:pt idx="1082">
                  <c:v>58.023555391976444</c:v>
                </c:pt>
                <c:pt idx="1083">
                  <c:v>58.133971291866025</c:v>
                </c:pt>
                <c:pt idx="1084">
                  <c:v>58.502024291497968</c:v>
                </c:pt>
                <c:pt idx="1085">
                  <c:v>57.250644092749347</c:v>
                </c:pt>
                <c:pt idx="1086">
                  <c:v>57.103422892896575</c:v>
                </c:pt>
                <c:pt idx="1087">
                  <c:v>55.999263894000727</c:v>
                </c:pt>
                <c:pt idx="1088">
                  <c:v>55.373573794626417</c:v>
                </c:pt>
                <c:pt idx="1089">
                  <c:v>53.919764446080229</c:v>
                </c:pt>
                <c:pt idx="1090">
                  <c:v>52.741994847257999</c:v>
                </c:pt>
                <c:pt idx="1091">
                  <c:v>52.097902097902093</c:v>
                </c:pt>
                <c:pt idx="1092">
                  <c:v>52.705189547294808</c:v>
                </c:pt>
                <c:pt idx="1093">
                  <c:v>52.85241074714758</c:v>
                </c:pt>
                <c:pt idx="1094">
                  <c:v>51.60103054839896</c:v>
                </c:pt>
                <c:pt idx="1095">
                  <c:v>52.005888847994107</c:v>
                </c:pt>
                <c:pt idx="1096">
                  <c:v>52.705189547294808</c:v>
                </c:pt>
                <c:pt idx="1097">
                  <c:v>54.527051895472944</c:v>
                </c:pt>
                <c:pt idx="1098">
                  <c:v>52.85241074714758</c:v>
                </c:pt>
                <c:pt idx="1099">
                  <c:v>54.416635995583363</c:v>
                </c:pt>
                <c:pt idx="1100">
                  <c:v>55.09753404490246</c:v>
                </c:pt>
                <c:pt idx="1101">
                  <c:v>55.152741994847254</c:v>
                </c:pt>
                <c:pt idx="1102">
                  <c:v>54.416635995583363</c:v>
                </c:pt>
                <c:pt idx="1103">
                  <c:v>53.386087596613905</c:v>
                </c:pt>
                <c:pt idx="1104">
                  <c:v>53.036437246963565</c:v>
                </c:pt>
                <c:pt idx="1105">
                  <c:v>53.864556496135442</c:v>
                </c:pt>
                <c:pt idx="1106">
                  <c:v>54.011777695988215</c:v>
                </c:pt>
                <c:pt idx="1107">
                  <c:v>55.668016194331983</c:v>
                </c:pt>
                <c:pt idx="1108">
                  <c:v>56.588148693411846</c:v>
                </c:pt>
                <c:pt idx="1109">
                  <c:v>56.588148693411846</c:v>
                </c:pt>
                <c:pt idx="1110">
                  <c:v>57.48987854251012</c:v>
                </c:pt>
                <c:pt idx="1111">
                  <c:v>57.250644092749347</c:v>
                </c:pt>
                <c:pt idx="1112">
                  <c:v>57.931542142068459</c:v>
                </c:pt>
                <c:pt idx="1113">
                  <c:v>57.563489142436509</c:v>
                </c:pt>
                <c:pt idx="1114">
                  <c:v>57.581891792418105</c:v>
                </c:pt>
                <c:pt idx="1115">
                  <c:v>56.790577843209419</c:v>
                </c:pt>
                <c:pt idx="1116">
                  <c:v>57.600294442399701</c:v>
                </c:pt>
                <c:pt idx="1117">
                  <c:v>58.686050791313946</c:v>
                </c:pt>
                <c:pt idx="1118">
                  <c:v>59.054103790945902</c:v>
                </c:pt>
                <c:pt idx="1119">
                  <c:v>57.857931542142069</c:v>
                </c:pt>
                <c:pt idx="1120">
                  <c:v>57.637099742362899</c:v>
                </c:pt>
                <c:pt idx="1121">
                  <c:v>57.710710342289282</c:v>
                </c:pt>
                <c:pt idx="1122">
                  <c:v>58.483621641516379</c:v>
                </c:pt>
                <c:pt idx="1123">
                  <c:v>59.66139124033861</c:v>
                </c:pt>
                <c:pt idx="1124">
                  <c:v>60.655134339344862</c:v>
                </c:pt>
                <c:pt idx="1125">
                  <c:v>60.41589988958409</c:v>
                </c:pt>
                <c:pt idx="1126">
                  <c:v>60.434302539565699</c:v>
                </c:pt>
                <c:pt idx="1127">
                  <c:v>59.882223040117779</c:v>
                </c:pt>
                <c:pt idx="1128">
                  <c:v>59.256532940743469</c:v>
                </c:pt>
                <c:pt idx="1129">
                  <c:v>59.422156790577837</c:v>
                </c:pt>
                <c:pt idx="1130">
                  <c:v>59.403754140596241</c:v>
                </c:pt>
                <c:pt idx="1131">
                  <c:v>59.937430990062566</c:v>
                </c:pt>
                <c:pt idx="1132">
                  <c:v>59.311740890688249</c:v>
                </c:pt>
                <c:pt idx="1133">
                  <c:v>59.606183290393808</c:v>
                </c:pt>
                <c:pt idx="1134">
                  <c:v>60.563121089436869</c:v>
                </c:pt>
                <c:pt idx="1135">
                  <c:v>59.679793890320198</c:v>
                </c:pt>
                <c:pt idx="1136">
                  <c:v>59.569377990430617</c:v>
                </c:pt>
                <c:pt idx="1137">
                  <c:v>59.201324990798675</c:v>
                </c:pt>
                <c:pt idx="1138">
                  <c:v>60.323886639676118</c:v>
                </c:pt>
                <c:pt idx="1139">
                  <c:v>60.747147589252847</c:v>
                </c:pt>
                <c:pt idx="1140">
                  <c:v>59.532572690467426</c:v>
                </c:pt>
                <c:pt idx="1141">
                  <c:v>58.66764814133235</c:v>
                </c:pt>
                <c:pt idx="1142">
                  <c:v>58.722856091277144</c:v>
                </c:pt>
                <c:pt idx="1143">
                  <c:v>58.023555391976444</c:v>
                </c:pt>
                <c:pt idx="1144">
                  <c:v>57.029812292970185</c:v>
                </c:pt>
                <c:pt idx="1145">
                  <c:v>57.029812292970185</c:v>
                </c:pt>
                <c:pt idx="1146">
                  <c:v>55.72322414427677</c:v>
                </c:pt>
                <c:pt idx="1147">
                  <c:v>56.256900993743095</c:v>
                </c:pt>
                <c:pt idx="1148">
                  <c:v>55.94405594405594</c:v>
                </c:pt>
                <c:pt idx="1149">
                  <c:v>54.950312845049687</c:v>
                </c:pt>
                <c:pt idx="1150">
                  <c:v>55.023923444976077</c:v>
                </c:pt>
                <c:pt idx="1151">
                  <c:v>56.312108943687889</c:v>
                </c:pt>
                <c:pt idx="1152">
                  <c:v>55.520794994479203</c:v>
                </c:pt>
                <c:pt idx="1153">
                  <c:v>54.876702245123298</c:v>
                </c:pt>
                <c:pt idx="1154">
                  <c:v>54.637467795362525</c:v>
                </c:pt>
                <c:pt idx="1155">
                  <c:v>55.005520794994482</c:v>
                </c:pt>
                <c:pt idx="1156">
                  <c:v>54.895104895104886</c:v>
                </c:pt>
                <c:pt idx="1157">
                  <c:v>55.778432094221564</c:v>
                </c:pt>
                <c:pt idx="1158">
                  <c:v>55.94405594405594</c:v>
                </c:pt>
                <c:pt idx="1159">
                  <c:v>55.557600294442402</c:v>
                </c:pt>
                <c:pt idx="1160">
                  <c:v>55.042326094957673</c:v>
                </c:pt>
                <c:pt idx="1161">
                  <c:v>55.999263894000727</c:v>
                </c:pt>
                <c:pt idx="1162">
                  <c:v>56.293706293706293</c:v>
                </c:pt>
                <c:pt idx="1163">
                  <c:v>57.011409642988589</c:v>
                </c:pt>
                <c:pt idx="1164">
                  <c:v>55.980861244019145</c:v>
                </c:pt>
                <c:pt idx="1165">
                  <c:v>56.680161943319838</c:v>
                </c:pt>
                <c:pt idx="1166">
                  <c:v>56.790577843209419</c:v>
                </c:pt>
                <c:pt idx="1167">
                  <c:v>55.741626794258373</c:v>
                </c:pt>
                <c:pt idx="1168">
                  <c:v>55.060728744939269</c:v>
                </c:pt>
                <c:pt idx="1169">
                  <c:v>55.576002944423998</c:v>
                </c:pt>
                <c:pt idx="1170">
                  <c:v>54.232609495767377</c:v>
                </c:pt>
                <c:pt idx="1171">
                  <c:v>54.839896945160106</c:v>
                </c:pt>
                <c:pt idx="1172">
                  <c:v>54.048582995951413</c:v>
                </c:pt>
                <c:pt idx="1173">
                  <c:v>54.987118145012879</c:v>
                </c:pt>
                <c:pt idx="1174">
                  <c:v>54.987118145012879</c:v>
                </c:pt>
                <c:pt idx="1175">
                  <c:v>53.533308796466684</c:v>
                </c:pt>
                <c:pt idx="1176">
                  <c:v>53.312476996687522</c:v>
                </c:pt>
                <c:pt idx="1177">
                  <c:v>52.116304747883689</c:v>
                </c:pt>
                <c:pt idx="1178">
                  <c:v>52.631578947368418</c:v>
                </c:pt>
                <c:pt idx="1179">
                  <c:v>53.938167096061832</c:v>
                </c:pt>
                <c:pt idx="1180">
                  <c:v>54.600662495399334</c:v>
                </c:pt>
                <c:pt idx="1181">
                  <c:v>54.821494295178496</c:v>
                </c:pt>
                <c:pt idx="1182">
                  <c:v>54.251012145748987</c:v>
                </c:pt>
                <c:pt idx="1183">
                  <c:v>54.251012145748987</c:v>
                </c:pt>
                <c:pt idx="1184">
                  <c:v>53.367684946632309</c:v>
                </c:pt>
                <c:pt idx="1185">
                  <c:v>52.926021347073984</c:v>
                </c:pt>
                <c:pt idx="1186">
                  <c:v>52.999631947000367</c:v>
                </c:pt>
                <c:pt idx="1187">
                  <c:v>51.619433198380563</c:v>
                </c:pt>
                <c:pt idx="1188">
                  <c:v>50.368052999631942</c:v>
                </c:pt>
                <c:pt idx="1189">
                  <c:v>49.263894000736101</c:v>
                </c:pt>
                <c:pt idx="1190">
                  <c:v>48.52778800147221</c:v>
                </c:pt>
                <c:pt idx="1191">
                  <c:v>49.337504600662491</c:v>
                </c:pt>
                <c:pt idx="1192">
                  <c:v>50.018402649981596</c:v>
                </c:pt>
                <c:pt idx="1193">
                  <c:v>49.22708870077291</c:v>
                </c:pt>
                <c:pt idx="1194">
                  <c:v>49.926389400073603</c:v>
                </c:pt>
                <c:pt idx="1195">
                  <c:v>49.337504600662491</c:v>
                </c:pt>
                <c:pt idx="1196">
                  <c:v>49.3006993006993</c:v>
                </c:pt>
                <c:pt idx="1197">
                  <c:v>48.767022451232975</c:v>
                </c:pt>
                <c:pt idx="1198">
                  <c:v>48.564593301435401</c:v>
                </c:pt>
                <c:pt idx="1199">
                  <c:v>48.141332351858665</c:v>
                </c:pt>
                <c:pt idx="1200">
                  <c:v>49.374309900625683</c:v>
                </c:pt>
                <c:pt idx="1201">
                  <c:v>47.883695252116297</c:v>
                </c:pt>
                <c:pt idx="1202">
                  <c:v>47.644460802355539</c:v>
                </c:pt>
                <c:pt idx="1203">
                  <c:v>46.705925653294067</c:v>
                </c:pt>
                <c:pt idx="1204">
                  <c:v>46.669120353330875</c:v>
                </c:pt>
                <c:pt idx="1205">
                  <c:v>46.595509753404492</c:v>
                </c:pt>
                <c:pt idx="1206">
                  <c:v>46.797938903202059</c:v>
                </c:pt>
                <c:pt idx="1207">
                  <c:v>45.675377254324623</c:v>
                </c:pt>
                <c:pt idx="1208">
                  <c:v>45.564961354435042</c:v>
                </c:pt>
                <c:pt idx="1209">
                  <c:v>44.000736105999259</c:v>
                </c:pt>
                <c:pt idx="1210">
                  <c:v>42.546926757453072</c:v>
                </c:pt>
                <c:pt idx="1211">
                  <c:v>42.454913507545086</c:v>
                </c:pt>
                <c:pt idx="1212">
                  <c:v>43.853514906146479</c:v>
                </c:pt>
                <c:pt idx="1213">
                  <c:v>46.025027603974969</c:v>
                </c:pt>
                <c:pt idx="1214">
                  <c:v>45.454545454545453</c:v>
                </c:pt>
                <c:pt idx="1215">
                  <c:v>45.086492454913504</c:v>
                </c:pt>
                <c:pt idx="1216">
                  <c:v>43.393448656606552</c:v>
                </c:pt>
                <c:pt idx="1217">
                  <c:v>43.835112256164891</c:v>
                </c:pt>
                <c:pt idx="1218">
                  <c:v>44.442399705557598</c:v>
                </c:pt>
                <c:pt idx="1219">
                  <c:v>42.85977180714022</c:v>
                </c:pt>
                <c:pt idx="1220">
                  <c:v>42.85977180714022</c:v>
                </c:pt>
                <c:pt idx="1221">
                  <c:v>43.577475156422523</c:v>
                </c:pt>
                <c:pt idx="1222">
                  <c:v>43.356643356643353</c:v>
                </c:pt>
                <c:pt idx="1223">
                  <c:v>43.062200956937794</c:v>
                </c:pt>
                <c:pt idx="1224">
                  <c:v>42.730953257269043</c:v>
                </c:pt>
                <c:pt idx="1225">
                  <c:v>43.559072506440927</c:v>
                </c:pt>
                <c:pt idx="1226">
                  <c:v>43.743099006256898</c:v>
                </c:pt>
                <c:pt idx="1227">
                  <c:v>45.086492454913504</c:v>
                </c:pt>
                <c:pt idx="1228">
                  <c:v>44.700036805299959</c:v>
                </c:pt>
                <c:pt idx="1229">
                  <c:v>43.209422156790581</c:v>
                </c:pt>
                <c:pt idx="1230">
                  <c:v>43.006993006993007</c:v>
                </c:pt>
                <c:pt idx="1231">
                  <c:v>42.031652557968343</c:v>
                </c:pt>
                <c:pt idx="1232">
                  <c:v>40.725064409274928</c:v>
                </c:pt>
                <c:pt idx="1233">
                  <c:v>41.461170408538827</c:v>
                </c:pt>
                <c:pt idx="1234">
                  <c:v>41.148325358851672</c:v>
                </c:pt>
                <c:pt idx="1235">
                  <c:v>39.78652926021347</c:v>
                </c:pt>
                <c:pt idx="1236">
                  <c:v>40.357011409642986</c:v>
                </c:pt>
                <c:pt idx="1237">
                  <c:v>41.608391608391607</c:v>
                </c:pt>
                <c:pt idx="1238">
                  <c:v>41.626794258373209</c:v>
                </c:pt>
                <c:pt idx="1239">
                  <c:v>42.93338240706661</c:v>
                </c:pt>
                <c:pt idx="1240">
                  <c:v>44.037541405962457</c:v>
                </c:pt>
                <c:pt idx="1241">
                  <c:v>44.295178505704818</c:v>
                </c:pt>
                <c:pt idx="1242">
                  <c:v>44.95767390504232</c:v>
                </c:pt>
                <c:pt idx="1243">
                  <c:v>45.748987854251013</c:v>
                </c:pt>
                <c:pt idx="1244">
                  <c:v>46.098638203901359</c:v>
                </c:pt>
                <c:pt idx="1245">
                  <c:v>45.528156054471836</c:v>
                </c:pt>
                <c:pt idx="1246">
                  <c:v>44.074346705925649</c:v>
                </c:pt>
                <c:pt idx="1247">
                  <c:v>44.258373205741627</c:v>
                </c:pt>
                <c:pt idx="1248">
                  <c:v>44.792050055207952</c:v>
                </c:pt>
                <c:pt idx="1249">
                  <c:v>44.571218255428782</c:v>
                </c:pt>
                <c:pt idx="1250">
                  <c:v>44.239970555760024</c:v>
                </c:pt>
                <c:pt idx="1251">
                  <c:v>43.890320206109678</c:v>
                </c:pt>
                <c:pt idx="1252">
                  <c:v>43.301435406698566</c:v>
                </c:pt>
                <c:pt idx="1253">
                  <c:v>44.460802355539201</c:v>
                </c:pt>
                <c:pt idx="1254">
                  <c:v>44.626426205373569</c:v>
                </c:pt>
                <c:pt idx="1255">
                  <c:v>44.203165255796833</c:v>
                </c:pt>
                <c:pt idx="1256">
                  <c:v>43.927125506072869</c:v>
                </c:pt>
                <c:pt idx="1257">
                  <c:v>43.871917556128082</c:v>
                </c:pt>
                <c:pt idx="1258">
                  <c:v>43.540669856459331</c:v>
                </c:pt>
                <c:pt idx="1259">
                  <c:v>43.595877806404118</c:v>
                </c:pt>
                <c:pt idx="1260">
                  <c:v>44.313581155686414</c:v>
                </c:pt>
                <c:pt idx="1261">
                  <c:v>45.693779904306211</c:v>
                </c:pt>
                <c:pt idx="1262">
                  <c:v>44.884063305115937</c:v>
                </c:pt>
                <c:pt idx="1263">
                  <c:v>44.847258005152739</c:v>
                </c:pt>
                <c:pt idx="1264">
                  <c:v>44.350386455649613</c:v>
                </c:pt>
                <c:pt idx="1265">
                  <c:v>43.227824806772169</c:v>
                </c:pt>
                <c:pt idx="1266">
                  <c:v>43.669488406330508</c:v>
                </c:pt>
                <c:pt idx="1267">
                  <c:v>44.092749355907252</c:v>
                </c:pt>
                <c:pt idx="1268">
                  <c:v>43.246227456753772</c:v>
                </c:pt>
                <c:pt idx="1269">
                  <c:v>42.730953257269043</c:v>
                </c:pt>
                <c:pt idx="1270">
                  <c:v>43.375046006624949</c:v>
                </c:pt>
                <c:pt idx="1271">
                  <c:v>43.448656606551339</c:v>
                </c:pt>
                <c:pt idx="1272">
                  <c:v>44.295178505704818</c:v>
                </c:pt>
                <c:pt idx="1273">
                  <c:v>44.976076555023923</c:v>
                </c:pt>
                <c:pt idx="1274">
                  <c:v>45.454545454545453</c:v>
                </c:pt>
                <c:pt idx="1275">
                  <c:v>44.718439455281562</c:v>
                </c:pt>
                <c:pt idx="1276">
                  <c:v>45.012881854987121</c:v>
                </c:pt>
                <c:pt idx="1277">
                  <c:v>43.798306956201692</c:v>
                </c:pt>
                <c:pt idx="1278">
                  <c:v>43.798306956201692</c:v>
                </c:pt>
                <c:pt idx="1279">
                  <c:v>42.93338240706661</c:v>
                </c:pt>
                <c:pt idx="1280">
                  <c:v>42.068457857931541</c:v>
                </c:pt>
                <c:pt idx="1281">
                  <c:v>42.473316157526682</c:v>
                </c:pt>
                <c:pt idx="1282">
                  <c:v>42.270887007729108</c:v>
                </c:pt>
                <c:pt idx="1283">
                  <c:v>42.80456385719544</c:v>
                </c:pt>
                <c:pt idx="1284">
                  <c:v>42.565329407434668</c:v>
                </c:pt>
                <c:pt idx="1285">
                  <c:v>41.810820758189173</c:v>
                </c:pt>
                <c:pt idx="1286">
                  <c:v>41.387559808612437</c:v>
                </c:pt>
                <c:pt idx="1287">
                  <c:v>42.215679057784321</c:v>
                </c:pt>
                <c:pt idx="1288">
                  <c:v>41.203533308796466</c:v>
                </c:pt>
                <c:pt idx="1289">
                  <c:v>40.301803459698192</c:v>
                </c:pt>
                <c:pt idx="1290">
                  <c:v>40.172984909827008</c:v>
                </c:pt>
                <c:pt idx="1291">
                  <c:v>40.945896209054098</c:v>
                </c:pt>
                <c:pt idx="1292">
                  <c:v>41.810820758189173</c:v>
                </c:pt>
                <c:pt idx="1293">
                  <c:v>41.313949208686047</c:v>
                </c:pt>
                <c:pt idx="1294">
                  <c:v>40.117776959882221</c:v>
                </c:pt>
                <c:pt idx="1295">
                  <c:v>39.602502760397499</c:v>
                </c:pt>
                <c:pt idx="1296">
                  <c:v>39.768126610231867</c:v>
                </c:pt>
                <c:pt idx="1297">
                  <c:v>40.596245859403751</c:v>
                </c:pt>
                <c:pt idx="1298">
                  <c:v>40.375414059624589</c:v>
                </c:pt>
                <c:pt idx="1299">
                  <c:v>40.375414059624589</c:v>
                </c:pt>
                <c:pt idx="1300">
                  <c:v>40.430622009569376</c:v>
                </c:pt>
                <c:pt idx="1301">
                  <c:v>40.136179609863817</c:v>
                </c:pt>
                <c:pt idx="1302">
                  <c:v>39.050423260949572</c:v>
                </c:pt>
                <c:pt idx="1303">
                  <c:v>38.995215311004785</c:v>
                </c:pt>
                <c:pt idx="1304">
                  <c:v>38.995215311004785</c:v>
                </c:pt>
                <c:pt idx="1305">
                  <c:v>38.038277511961724</c:v>
                </c:pt>
                <c:pt idx="1306">
                  <c:v>38.259109311740886</c:v>
                </c:pt>
                <c:pt idx="1307">
                  <c:v>37.430990062569009</c:v>
                </c:pt>
                <c:pt idx="1308">
                  <c:v>35.940375414059623</c:v>
                </c:pt>
                <c:pt idx="1309">
                  <c:v>35.59072506440927</c:v>
                </c:pt>
                <c:pt idx="1310">
                  <c:v>35.517114464482887</c:v>
                </c:pt>
                <c:pt idx="1311">
                  <c:v>35.737946264262057</c:v>
                </c:pt>
                <c:pt idx="1312">
                  <c:v>35.222672064777328</c:v>
                </c:pt>
                <c:pt idx="1313">
                  <c:v>35.99558336400441</c:v>
                </c:pt>
                <c:pt idx="1314">
                  <c:v>34.615384615384606</c:v>
                </c:pt>
                <c:pt idx="1315">
                  <c:v>34.615384615384606</c:v>
                </c:pt>
                <c:pt idx="1316">
                  <c:v>34.523371365476628</c:v>
                </c:pt>
                <c:pt idx="1317">
                  <c:v>34.044902465955097</c:v>
                </c:pt>
                <c:pt idx="1318">
                  <c:v>33.584836216415162</c:v>
                </c:pt>
                <c:pt idx="1319">
                  <c:v>34.965034965034967</c:v>
                </c:pt>
                <c:pt idx="1320">
                  <c:v>34.136915715863083</c:v>
                </c:pt>
                <c:pt idx="1321">
                  <c:v>34.928229665071768</c:v>
                </c:pt>
                <c:pt idx="1322">
                  <c:v>35.222672064777328</c:v>
                </c:pt>
                <c:pt idx="1323">
                  <c:v>35.811556864188447</c:v>
                </c:pt>
                <c:pt idx="1324">
                  <c:v>37.76223776223776</c:v>
                </c:pt>
                <c:pt idx="1325">
                  <c:v>37.799043062200951</c:v>
                </c:pt>
                <c:pt idx="1326">
                  <c:v>35.903570114096425</c:v>
                </c:pt>
                <c:pt idx="1327">
                  <c:v>37.430990062569009</c:v>
                </c:pt>
                <c:pt idx="1328">
                  <c:v>38.369525211630474</c:v>
                </c:pt>
                <c:pt idx="1329">
                  <c:v>37.504600662495399</c:v>
                </c:pt>
                <c:pt idx="1330">
                  <c:v>36.658078763341919</c:v>
                </c:pt>
                <c:pt idx="1331">
                  <c:v>36.013986013986013</c:v>
                </c:pt>
                <c:pt idx="1332">
                  <c:v>36.455649613544345</c:v>
                </c:pt>
                <c:pt idx="1333">
                  <c:v>35.333087964666909</c:v>
                </c:pt>
                <c:pt idx="1334">
                  <c:v>36.326831063673168</c:v>
                </c:pt>
                <c:pt idx="1335">
                  <c:v>36.326831063673168</c:v>
                </c:pt>
                <c:pt idx="1336">
                  <c:v>36.676481413323515</c:v>
                </c:pt>
                <c:pt idx="1337">
                  <c:v>38.075082811924915</c:v>
                </c:pt>
                <c:pt idx="1338">
                  <c:v>37.486198012513796</c:v>
                </c:pt>
                <c:pt idx="1339">
                  <c:v>37.633419212366576</c:v>
                </c:pt>
                <c:pt idx="1340">
                  <c:v>39.124033860875969</c:v>
                </c:pt>
                <c:pt idx="1341">
                  <c:v>38.1670960618329</c:v>
                </c:pt>
                <c:pt idx="1342">
                  <c:v>38.148693411851305</c:v>
                </c:pt>
                <c:pt idx="1343">
                  <c:v>38.259109311740886</c:v>
                </c:pt>
                <c:pt idx="1344">
                  <c:v>37.743835112256164</c:v>
                </c:pt>
                <c:pt idx="1345">
                  <c:v>38.369525211630474</c:v>
                </c:pt>
                <c:pt idx="1346">
                  <c:v>39.988958410011037</c:v>
                </c:pt>
                <c:pt idx="1347">
                  <c:v>40.890688259109311</c:v>
                </c:pt>
                <c:pt idx="1348">
                  <c:v>42.638940007361057</c:v>
                </c:pt>
                <c:pt idx="1349">
                  <c:v>44.203165255796833</c:v>
                </c:pt>
                <c:pt idx="1350">
                  <c:v>44.184762605815237</c:v>
                </c:pt>
                <c:pt idx="1351">
                  <c:v>43.559072506440927</c:v>
                </c:pt>
                <c:pt idx="1352">
                  <c:v>43.945528156054472</c:v>
                </c:pt>
                <c:pt idx="1353">
                  <c:v>44.497607655502392</c:v>
                </c:pt>
                <c:pt idx="1354">
                  <c:v>45.17850570482149</c:v>
                </c:pt>
                <c:pt idx="1355">
                  <c:v>44.4055944055944</c:v>
                </c:pt>
                <c:pt idx="1356">
                  <c:v>42.418108207581888</c:v>
                </c:pt>
                <c:pt idx="1357">
                  <c:v>43.393448656606552</c:v>
                </c:pt>
                <c:pt idx="1358">
                  <c:v>46.172248803827749</c:v>
                </c:pt>
                <c:pt idx="1359">
                  <c:v>46.28266470371733</c:v>
                </c:pt>
                <c:pt idx="1360">
                  <c:v>46.485093853514911</c:v>
                </c:pt>
                <c:pt idx="1361">
                  <c:v>46.374677953625316</c:v>
                </c:pt>
                <c:pt idx="1362">
                  <c:v>44.865660655134334</c:v>
                </c:pt>
                <c:pt idx="1363">
                  <c:v>44.755244755244753</c:v>
                </c:pt>
                <c:pt idx="1364">
                  <c:v>44.755244755244753</c:v>
                </c:pt>
                <c:pt idx="1365">
                  <c:v>46.043430253956572</c:v>
                </c:pt>
                <c:pt idx="1366">
                  <c:v>46.5034965034965</c:v>
                </c:pt>
                <c:pt idx="1367">
                  <c:v>46.853146853146853</c:v>
                </c:pt>
                <c:pt idx="1368">
                  <c:v>46.301067353698933</c:v>
                </c:pt>
                <c:pt idx="1369">
                  <c:v>46.779536253220463</c:v>
                </c:pt>
                <c:pt idx="1370">
                  <c:v>45.288921604711078</c:v>
                </c:pt>
                <c:pt idx="1371">
                  <c:v>44.644828855355172</c:v>
                </c:pt>
                <c:pt idx="1372">
                  <c:v>44.387191755612811</c:v>
                </c:pt>
                <c:pt idx="1373">
                  <c:v>43.614280456385721</c:v>
                </c:pt>
                <c:pt idx="1374">
                  <c:v>45.325726904674269</c:v>
                </c:pt>
                <c:pt idx="1375">
                  <c:v>46.28266470371733</c:v>
                </c:pt>
                <c:pt idx="1376">
                  <c:v>47.736474052263524</c:v>
                </c:pt>
                <c:pt idx="1377">
                  <c:v>48.767022451232975</c:v>
                </c:pt>
                <c:pt idx="1378">
                  <c:v>48.141332351858665</c:v>
                </c:pt>
                <c:pt idx="1379">
                  <c:v>48.04931910195068</c:v>
                </c:pt>
                <c:pt idx="1380">
                  <c:v>47.497239602502752</c:v>
                </c:pt>
                <c:pt idx="1381">
                  <c:v>49.061464850938528</c:v>
                </c:pt>
                <c:pt idx="1382">
                  <c:v>48.914243651085748</c:v>
                </c:pt>
                <c:pt idx="1383">
                  <c:v>48.196540301803459</c:v>
                </c:pt>
                <c:pt idx="1384">
                  <c:v>48.030916451969084</c:v>
                </c:pt>
                <c:pt idx="1385">
                  <c:v>47.405226352594774</c:v>
                </c:pt>
                <c:pt idx="1386">
                  <c:v>48.509385351490607</c:v>
                </c:pt>
                <c:pt idx="1387">
                  <c:v>49.687154950312838</c:v>
                </c:pt>
                <c:pt idx="1388">
                  <c:v>49.503128450496867</c:v>
                </c:pt>
                <c:pt idx="1389">
                  <c:v>49.926389400073603</c:v>
                </c:pt>
                <c:pt idx="1390">
                  <c:v>49.098270150901726</c:v>
                </c:pt>
                <c:pt idx="1391">
                  <c:v>47.294810452705185</c:v>
                </c:pt>
                <c:pt idx="1392">
                  <c:v>47.27640780272359</c:v>
                </c:pt>
                <c:pt idx="1393">
                  <c:v>46.687523003312478</c:v>
                </c:pt>
                <c:pt idx="1394">
                  <c:v>47.073978652926016</c:v>
                </c:pt>
                <c:pt idx="1395">
                  <c:v>46.025027603974969</c:v>
                </c:pt>
                <c:pt idx="1396">
                  <c:v>47.938903202061098</c:v>
                </c:pt>
                <c:pt idx="1397">
                  <c:v>47.957305852042687</c:v>
                </c:pt>
                <c:pt idx="1398">
                  <c:v>47.920500552079496</c:v>
                </c:pt>
                <c:pt idx="1399">
                  <c:v>46.28266470371733</c:v>
                </c:pt>
                <c:pt idx="1400">
                  <c:v>46.779536253220463</c:v>
                </c:pt>
                <c:pt idx="1401">
                  <c:v>46.245859403754139</c:v>
                </c:pt>
                <c:pt idx="1402">
                  <c:v>45.086492454913504</c:v>
                </c:pt>
                <c:pt idx="1403">
                  <c:v>44.552815605447179</c:v>
                </c:pt>
                <c:pt idx="1404">
                  <c:v>44.920868605079129</c:v>
                </c:pt>
                <c:pt idx="1405">
                  <c:v>44.147957305852039</c:v>
                </c:pt>
                <c:pt idx="1406">
                  <c:v>44.387191755612811</c:v>
                </c:pt>
                <c:pt idx="1407">
                  <c:v>44.608023555391974</c:v>
                </c:pt>
                <c:pt idx="1408">
                  <c:v>44.884063305115937</c:v>
                </c:pt>
                <c:pt idx="1409">
                  <c:v>44.33198380566801</c:v>
                </c:pt>
                <c:pt idx="1410">
                  <c:v>44.33198380566801</c:v>
                </c:pt>
                <c:pt idx="1411">
                  <c:v>43.48546190651453</c:v>
                </c:pt>
                <c:pt idx="1412">
                  <c:v>44.000736105999259</c:v>
                </c:pt>
                <c:pt idx="1413">
                  <c:v>44.276775855723223</c:v>
                </c:pt>
                <c:pt idx="1414">
                  <c:v>45.399337504600659</c:v>
                </c:pt>
                <c:pt idx="1415">
                  <c:v>45.620169304379829</c:v>
                </c:pt>
                <c:pt idx="1416">
                  <c:v>46.319470003680529</c:v>
                </c:pt>
                <c:pt idx="1417">
                  <c:v>47.883695252116297</c:v>
                </c:pt>
                <c:pt idx="1418">
                  <c:v>46.945160103054839</c:v>
                </c:pt>
                <c:pt idx="1419">
                  <c:v>45.104895104895107</c:v>
                </c:pt>
                <c:pt idx="1420">
                  <c:v>44.571218255428782</c:v>
                </c:pt>
                <c:pt idx="1421">
                  <c:v>43.853514906146479</c:v>
                </c:pt>
                <c:pt idx="1422">
                  <c:v>44.479205005520797</c:v>
                </c:pt>
                <c:pt idx="1423">
                  <c:v>44.792050055207952</c:v>
                </c:pt>
                <c:pt idx="1424">
                  <c:v>45.344129554655872</c:v>
                </c:pt>
                <c:pt idx="1425">
                  <c:v>46.264262053735742</c:v>
                </c:pt>
                <c:pt idx="1426">
                  <c:v>46.098638203901359</c:v>
                </c:pt>
                <c:pt idx="1427">
                  <c:v>46.190651453809352</c:v>
                </c:pt>
                <c:pt idx="1428">
                  <c:v>47.699668752300333</c:v>
                </c:pt>
                <c:pt idx="1429">
                  <c:v>45.012881854987121</c:v>
                </c:pt>
                <c:pt idx="1430">
                  <c:v>43.982333456017663</c:v>
                </c:pt>
                <c:pt idx="1431">
                  <c:v>45.8041958041958</c:v>
                </c:pt>
                <c:pt idx="1432">
                  <c:v>47.515642252484355</c:v>
                </c:pt>
                <c:pt idx="1433">
                  <c:v>48.38056680161943</c:v>
                </c:pt>
                <c:pt idx="1434">
                  <c:v>48.785425101214571</c:v>
                </c:pt>
                <c:pt idx="1435">
                  <c:v>48.785425101214571</c:v>
                </c:pt>
                <c:pt idx="1436">
                  <c:v>47.239602502760398</c:v>
                </c:pt>
                <c:pt idx="1437">
                  <c:v>46.926757453073243</c:v>
                </c:pt>
                <c:pt idx="1438">
                  <c:v>46.669120353330875</c:v>
                </c:pt>
                <c:pt idx="1439">
                  <c:v>48.490982701509019</c:v>
                </c:pt>
                <c:pt idx="1440">
                  <c:v>48.951048951048953</c:v>
                </c:pt>
                <c:pt idx="1441">
                  <c:v>49.558336400441661</c:v>
                </c:pt>
                <c:pt idx="1442">
                  <c:v>49.77916820022083</c:v>
                </c:pt>
                <c:pt idx="1443">
                  <c:v>50.570482149429516</c:v>
                </c:pt>
                <c:pt idx="1444">
                  <c:v>50.478468899521523</c:v>
                </c:pt>
                <c:pt idx="1445">
                  <c:v>51.361796098638202</c:v>
                </c:pt>
                <c:pt idx="1446">
                  <c:v>51.177769598822223</c:v>
                </c:pt>
                <c:pt idx="1447">
                  <c:v>51.472211998527783</c:v>
                </c:pt>
                <c:pt idx="1448">
                  <c:v>51.067353698932635</c:v>
                </c:pt>
                <c:pt idx="1449">
                  <c:v>51.60103054839896</c:v>
                </c:pt>
                <c:pt idx="1450">
                  <c:v>50.809716599190281</c:v>
                </c:pt>
                <c:pt idx="1451">
                  <c:v>50.975340449024657</c:v>
                </c:pt>
                <c:pt idx="1452">
                  <c:v>50.846521899153473</c:v>
                </c:pt>
                <c:pt idx="1453">
                  <c:v>50.239234449760758</c:v>
                </c:pt>
                <c:pt idx="1454">
                  <c:v>51.196172248803826</c:v>
                </c:pt>
                <c:pt idx="1455">
                  <c:v>50.331247699668744</c:v>
                </c:pt>
                <c:pt idx="1456">
                  <c:v>50.018402649981596</c:v>
                </c:pt>
                <c:pt idx="1457">
                  <c:v>51.067353698932635</c:v>
                </c:pt>
                <c:pt idx="1458">
                  <c:v>51.729849098270144</c:v>
                </c:pt>
                <c:pt idx="1459">
                  <c:v>52.263525947736468</c:v>
                </c:pt>
                <c:pt idx="1460">
                  <c:v>52.557968347442028</c:v>
                </c:pt>
                <c:pt idx="1461">
                  <c:v>53.110047846889955</c:v>
                </c:pt>
                <c:pt idx="1462">
                  <c:v>52.760397497239595</c:v>
                </c:pt>
                <c:pt idx="1463">
                  <c:v>53.974972396025024</c:v>
                </c:pt>
                <c:pt idx="1464">
                  <c:v>53.570114096429876</c:v>
                </c:pt>
                <c:pt idx="1465">
                  <c:v>54.398233345601767</c:v>
                </c:pt>
                <c:pt idx="1466">
                  <c:v>54.177401545822605</c:v>
                </c:pt>
                <c:pt idx="1467">
                  <c:v>53.974972396025024</c:v>
                </c:pt>
                <c:pt idx="1468">
                  <c:v>53.938167096061832</c:v>
                </c:pt>
                <c:pt idx="1469">
                  <c:v>53.901361796098634</c:v>
                </c:pt>
                <c:pt idx="1470">
                  <c:v>52.981229297018764</c:v>
                </c:pt>
                <c:pt idx="1471">
                  <c:v>52.465955097534042</c:v>
                </c:pt>
                <c:pt idx="1472">
                  <c:v>52.447552447552447</c:v>
                </c:pt>
                <c:pt idx="1473">
                  <c:v>52.465955097534042</c:v>
                </c:pt>
                <c:pt idx="1474">
                  <c:v>51.711446448288555</c:v>
                </c:pt>
                <c:pt idx="1475">
                  <c:v>52.686786897313212</c:v>
                </c:pt>
                <c:pt idx="1476">
                  <c:v>52.318733897681255</c:v>
                </c:pt>
                <c:pt idx="1477">
                  <c:v>51.840264998159732</c:v>
                </c:pt>
                <c:pt idx="1478">
                  <c:v>52.024291497975703</c:v>
                </c:pt>
                <c:pt idx="1479">
                  <c:v>53.146853146853147</c:v>
                </c:pt>
                <c:pt idx="1480">
                  <c:v>53.146853146853147</c:v>
                </c:pt>
                <c:pt idx="1481">
                  <c:v>54.030180345969811</c:v>
                </c:pt>
                <c:pt idx="1482">
                  <c:v>53.717335296282663</c:v>
                </c:pt>
                <c:pt idx="1483">
                  <c:v>53.533308796466684</c:v>
                </c:pt>
                <c:pt idx="1484">
                  <c:v>50.993743099006252</c:v>
                </c:pt>
                <c:pt idx="1485">
                  <c:v>51.913875598086122</c:v>
                </c:pt>
                <c:pt idx="1486">
                  <c:v>49.668752300331242</c:v>
                </c:pt>
                <c:pt idx="1487">
                  <c:v>49.576739050423257</c:v>
                </c:pt>
                <c:pt idx="1488">
                  <c:v>50.331247699668744</c:v>
                </c:pt>
                <c:pt idx="1489">
                  <c:v>49.742362900257639</c:v>
                </c:pt>
                <c:pt idx="1490">
                  <c:v>49.889584100110412</c:v>
                </c:pt>
                <c:pt idx="1491">
                  <c:v>50.257637099742361</c:v>
                </c:pt>
                <c:pt idx="1492">
                  <c:v>51.656238498343754</c:v>
                </c:pt>
                <c:pt idx="1493">
                  <c:v>52.263525947736468</c:v>
                </c:pt>
                <c:pt idx="1494">
                  <c:v>51.490614648509379</c:v>
                </c:pt>
                <c:pt idx="1495">
                  <c:v>50.883327199116671</c:v>
                </c:pt>
                <c:pt idx="1496">
                  <c:v>51.840264998159732</c:v>
                </c:pt>
                <c:pt idx="1497">
                  <c:v>52.723592197276403</c:v>
                </c:pt>
                <c:pt idx="1498">
                  <c:v>51.453809348546187</c:v>
                </c:pt>
                <c:pt idx="1499">
                  <c:v>51.60103054839896</c:v>
                </c:pt>
                <c:pt idx="1500">
                  <c:v>52.778800147221197</c:v>
                </c:pt>
                <c:pt idx="1501">
                  <c:v>52.281928597718064</c:v>
                </c:pt>
                <c:pt idx="1502">
                  <c:v>53.183658446816338</c:v>
                </c:pt>
                <c:pt idx="1503">
                  <c:v>53.386087596613905</c:v>
                </c:pt>
                <c:pt idx="1504">
                  <c:v>53.570114096429876</c:v>
                </c:pt>
                <c:pt idx="1505">
                  <c:v>54.692675745307319</c:v>
                </c:pt>
                <c:pt idx="1506">
                  <c:v>54.158998895840995</c:v>
                </c:pt>
                <c:pt idx="1507">
                  <c:v>53.882959146117038</c:v>
                </c:pt>
                <c:pt idx="1508">
                  <c:v>54.122193595877796</c:v>
                </c:pt>
                <c:pt idx="1509">
                  <c:v>54.379830695620171</c:v>
                </c:pt>
                <c:pt idx="1510">
                  <c:v>54.913507545086496</c:v>
                </c:pt>
                <c:pt idx="1511">
                  <c:v>56.275303643724698</c:v>
                </c:pt>
                <c:pt idx="1512">
                  <c:v>56.606551343393448</c:v>
                </c:pt>
                <c:pt idx="1513">
                  <c:v>57.029812292970185</c:v>
                </c:pt>
                <c:pt idx="1514">
                  <c:v>57.213838792786156</c:v>
                </c:pt>
                <c:pt idx="1515">
                  <c:v>57.600294442399701</c:v>
                </c:pt>
                <c:pt idx="1516">
                  <c:v>57.673905042326091</c:v>
                </c:pt>
                <c:pt idx="1517">
                  <c:v>57.103422892896575</c:v>
                </c:pt>
                <c:pt idx="1518">
                  <c:v>57.232241442767759</c:v>
                </c:pt>
                <c:pt idx="1519">
                  <c:v>56.643356643356647</c:v>
                </c:pt>
                <c:pt idx="1520">
                  <c:v>57.177033492822957</c:v>
                </c:pt>
                <c:pt idx="1521">
                  <c:v>55.447184394552806</c:v>
                </c:pt>
                <c:pt idx="1522">
                  <c:v>54.54545454545454</c:v>
                </c:pt>
                <c:pt idx="1523">
                  <c:v>54.435038645564958</c:v>
                </c:pt>
                <c:pt idx="1524">
                  <c:v>54.435038645564958</c:v>
                </c:pt>
                <c:pt idx="1525">
                  <c:v>57.12182554287817</c:v>
                </c:pt>
                <c:pt idx="1526">
                  <c:v>57.931542142068459</c:v>
                </c:pt>
                <c:pt idx="1527">
                  <c:v>55.428781744571218</c:v>
                </c:pt>
                <c:pt idx="1528">
                  <c:v>51.453809348546187</c:v>
                </c:pt>
                <c:pt idx="1529">
                  <c:v>50.276039749723957</c:v>
                </c:pt>
                <c:pt idx="1530">
                  <c:v>50.036805299963191</c:v>
                </c:pt>
                <c:pt idx="1531">
                  <c:v>51.122561648877443</c:v>
                </c:pt>
                <c:pt idx="1532">
                  <c:v>50.736105999263891</c:v>
                </c:pt>
                <c:pt idx="1533">
                  <c:v>50.110415899889581</c:v>
                </c:pt>
                <c:pt idx="1534">
                  <c:v>49.963194700036802</c:v>
                </c:pt>
                <c:pt idx="1535">
                  <c:v>51.472211998527783</c:v>
                </c:pt>
                <c:pt idx="1536">
                  <c:v>51.932278248067718</c:v>
                </c:pt>
                <c:pt idx="1537">
                  <c:v>51.729849098270144</c:v>
                </c:pt>
                <c:pt idx="1538">
                  <c:v>51.729849098270144</c:v>
                </c:pt>
                <c:pt idx="1539">
                  <c:v>51.159366948840635</c:v>
                </c:pt>
                <c:pt idx="1540">
                  <c:v>51.969083548030916</c:v>
                </c:pt>
                <c:pt idx="1541">
                  <c:v>51.085756348914245</c:v>
                </c:pt>
                <c:pt idx="1542">
                  <c:v>51.729849098270144</c:v>
                </c:pt>
                <c:pt idx="1543">
                  <c:v>49.834376150165618</c:v>
                </c:pt>
                <c:pt idx="1544">
                  <c:v>50.276039749723957</c:v>
                </c:pt>
                <c:pt idx="1545">
                  <c:v>50.956937799043054</c:v>
                </c:pt>
                <c:pt idx="1546">
                  <c:v>51.545822598454173</c:v>
                </c:pt>
                <c:pt idx="1547">
                  <c:v>52.263525947736468</c:v>
                </c:pt>
                <c:pt idx="1548">
                  <c:v>52.171512697828483</c:v>
                </c:pt>
                <c:pt idx="1549">
                  <c:v>52.263525947736468</c:v>
                </c:pt>
                <c:pt idx="1550">
                  <c:v>51.803459698196534</c:v>
                </c:pt>
                <c:pt idx="1551">
                  <c:v>52.005888847994107</c:v>
                </c:pt>
                <c:pt idx="1552">
                  <c:v>50.294442399705552</c:v>
                </c:pt>
                <c:pt idx="1553">
                  <c:v>50.496871549503133</c:v>
                </c:pt>
                <c:pt idx="1554">
                  <c:v>49.742362900257639</c:v>
                </c:pt>
                <c:pt idx="1555">
                  <c:v>49.024659550975336</c:v>
                </c:pt>
                <c:pt idx="1556">
                  <c:v>49.52153110047847</c:v>
                </c:pt>
                <c:pt idx="1557">
                  <c:v>49.613544350386448</c:v>
                </c:pt>
                <c:pt idx="1558">
                  <c:v>49.098270150901726</c:v>
                </c:pt>
                <c:pt idx="1559">
                  <c:v>49.85277880014722</c:v>
                </c:pt>
                <c:pt idx="1560">
                  <c:v>49.85277880014722</c:v>
                </c:pt>
                <c:pt idx="1561">
                  <c:v>50.07361059992639</c:v>
                </c:pt>
                <c:pt idx="1562">
                  <c:v>50.754508649245487</c:v>
                </c:pt>
                <c:pt idx="1563">
                  <c:v>51.269782848730216</c:v>
                </c:pt>
                <c:pt idx="1564">
                  <c:v>50.754508649245487</c:v>
                </c:pt>
                <c:pt idx="1565">
                  <c:v>50.754508649245487</c:v>
                </c:pt>
                <c:pt idx="1566">
                  <c:v>52.153110047846887</c:v>
                </c:pt>
                <c:pt idx="1567">
                  <c:v>52.373941847626057</c:v>
                </c:pt>
                <c:pt idx="1568">
                  <c:v>52.981229297018764</c:v>
                </c:pt>
                <c:pt idx="1569">
                  <c:v>52.447552447552447</c:v>
                </c:pt>
                <c:pt idx="1570">
                  <c:v>52.281928597718064</c:v>
                </c:pt>
                <c:pt idx="1571">
                  <c:v>52.686786897313212</c:v>
                </c:pt>
                <c:pt idx="1572">
                  <c:v>53.588516746411486</c:v>
                </c:pt>
                <c:pt idx="1573">
                  <c:v>53.974972396025024</c:v>
                </c:pt>
                <c:pt idx="1574">
                  <c:v>53.790945896209053</c:v>
                </c:pt>
                <c:pt idx="1575">
                  <c:v>53.790945896209053</c:v>
                </c:pt>
                <c:pt idx="1576">
                  <c:v>54.103790945896201</c:v>
                </c:pt>
                <c:pt idx="1577">
                  <c:v>53.790945896209053</c:v>
                </c:pt>
                <c:pt idx="1578">
                  <c:v>53.993375046006619</c:v>
                </c:pt>
                <c:pt idx="1579">
                  <c:v>54.821494295178496</c:v>
                </c:pt>
                <c:pt idx="1580">
                  <c:v>56.109679793890308</c:v>
                </c:pt>
                <c:pt idx="1581">
                  <c:v>56.238498343761499</c:v>
                </c:pt>
                <c:pt idx="1582">
                  <c:v>57.085020242914972</c:v>
                </c:pt>
                <c:pt idx="1583">
                  <c:v>56.42252484357747</c:v>
                </c:pt>
                <c:pt idx="1584">
                  <c:v>56.698564593301427</c:v>
                </c:pt>
                <c:pt idx="1585">
                  <c:v>55.815237394184756</c:v>
                </c:pt>
                <c:pt idx="1586">
                  <c:v>55.72322414427677</c:v>
                </c:pt>
                <c:pt idx="1587">
                  <c:v>56.109679793890308</c:v>
                </c:pt>
                <c:pt idx="1588">
                  <c:v>56.385719543614279</c:v>
                </c:pt>
                <c:pt idx="1589">
                  <c:v>56.56974604343025</c:v>
                </c:pt>
                <c:pt idx="1590">
                  <c:v>55.72322414427677</c:v>
                </c:pt>
                <c:pt idx="1591">
                  <c:v>55.668016194331983</c:v>
                </c:pt>
                <c:pt idx="1592">
                  <c:v>56.42252484357747</c:v>
                </c:pt>
                <c:pt idx="1593">
                  <c:v>56.551343393448647</c:v>
                </c:pt>
                <c:pt idx="1594">
                  <c:v>57.821126242178877</c:v>
                </c:pt>
                <c:pt idx="1595">
                  <c:v>58.18917924181082</c:v>
                </c:pt>
                <c:pt idx="1596">
                  <c:v>58.483621641516379</c:v>
                </c:pt>
                <c:pt idx="1597">
                  <c:v>59.403754140596241</c:v>
                </c:pt>
                <c:pt idx="1598">
                  <c:v>58.870077291129917</c:v>
                </c:pt>
                <c:pt idx="1599">
                  <c:v>58.575634891424357</c:v>
                </c:pt>
                <c:pt idx="1600">
                  <c:v>58.575634891424357</c:v>
                </c:pt>
                <c:pt idx="1601">
                  <c:v>60.011041589988956</c:v>
                </c:pt>
                <c:pt idx="1602">
                  <c:v>59.937430990062566</c:v>
                </c:pt>
                <c:pt idx="1603">
                  <c:v>59.569377990430617</c:v>
                </c:pt>
                <c:pt idx="1604">
                  <c:v>58.18917924181082</c:v>
                </c:pt>
                <c:pt idx="1605">
                  <c:v>58.391608391608386</c:v>
                </c:pt>
                <c:pt idx="1606">
                  <c:v>57.342657342657347</c:v>
                </c:pt>
                <c:pt idx="1607">
                  <c:v>58.888479941111513</c:v>
                </c:pt>
                <c:pt idx="1608">
                  <c:v>57.066617592933376</c:v>
                </c:pt>
                <c:pt idx="1609">
                  <c:v>58.502024291497968</c:v>
                </c:pt>
                <c:pt idx="1610">
                  <c:v>58.023555391976444</c:v>
                </c:pt>
                <c:pt idx="1611">
                  <c:v>57.876334192123657</c:v>
                </c:pt>
                <c:pt idx="1612">
                  <c:v>56.440927493559066</c:v>
                </c:pt>
                <c:pt idx="1613">
                  <c:v>55.888847994111146</c:v>
                </c:pt>
                <c:pt idx="1614">
                  <c:v>56.551343393448647</c:v>
                </c:pt>
                <c:pt idx="1615">
                  <c:v>57.04821494295178</c:v>
                </c:pt>
                <c:pt idx="1616">
                  <c:v>56.238498343761499</c:v>
                </c:pt>
                <c:pt idx="1617">
                  <c:v>58.336400441663592</c:v>
                </c:pt>
                <c:pt idx="1618">
                  <c:v>58.262789841737202</c:v>
                </c:pt>
                <c:pt idx="1619">
                  <c:v>57.765918292234076</c:v>
                </c:pt>
                <c:pt idx="1620">
                  <c:v>58.648877438351121</c:v>
                </c:pt>
                <c:pt idx="1621">
                  <c:v>57.085020242914972</c:v>
                </c:pt>
                <c:pt idx="1622">
                  <c:v>57.453073242546928</c:v>
                </c:pt>
                <c:pt idx="1623">
                  <c:v>57.195436142804553</c:v>
                </c:pt>
                <c:pt idx="1624">
                  <c:v>57.949944792050047</c:v>
                </c:pt>
                <c:pt idx="1625">
                  <c:v>57.949944792050047</c:v>
                </c:pt>
                <c:pt idx="1626">
                  <c:v>58.262789841737202</c:v>
                </c:pt>
                <c:pt idx="1627">
                  <c:v>59.274935590725065</c:v>
                </c:pt>
                <c:pt idx="1628">
                  <c:v>58.59403754140596</c:v>
                </c:pt>
                <c:pt idx="1629">
                  <c:v>58.354803091645188</c:v>
                </c:pt>
                <c:pt idx="1630">
                  <c:v>58.851674641148321</c:v>
                </c:pt>
                <c:pt idx="1631">
                  <c:v>59.477364740522631</c:v>
                </c:pt>
                <c:pt idx="1632">
                  <c:v>58.796466691203534</c:v>
                </c:pt>
                <c:pt idx="1633">
                  <c:v>58.097165991902834</c:v>
                </c:pt>
                <c:pt idx="1634">
                  <c:v>58.483621641516379</c:v>
                </c:pt>
                <c:pt idx="1635">
                  <c:v>58.74125874125874</c:v>
                </c:pt>
                <c:pt idx="1636">
                  <c:v>58.483621641516379</c:v>
                </c:pt>
                <c:pt idx="1637">
                  <c:v>58.023555391976444</c:v>
                </c:pt>
                <c:pt idx="1638">
                  <c:v>57.103422892896575</c:v>
                </c:pt>
                <c:pt idx="1639">
                  <c:v>57.103422892896575</c:v>
                </c:pt>
                <c:pt idx="1640">
                  <c:v>58.81486934118513</c:v>
                </c:pt>
                <c:pt idx="1641">
                  <c:v>58.244387191755607</c:v>
                </c:pt>
                <c:pt idx="1642">
                  <c:v>57.213838792786156</c:v>
                </c:pt>
                <c:pt idx="1643">
                  <c:v>57.397865292602134</c:v>
                </c:pt>
                <c:pt idx="1644">
                  <c:v>57.177033492822957</c:v>
                </c:pt>
                <c:pt idx="1645">
                  <c:v>58.299595141700401</c:v>
                </c:pt>
                <c:pt idx="1646">
                  <c:v>58.281192491718805</c:v>
                </c:pt>
                <c:pt idx="1647">
                  <c:v>57.471475892528524</c:v>
                </c:pt>
                <c:pt idx="1648">
                  <c:v>57.287449392712539</c:v>
                </c:pt>
                <c:pt idx="1649">
                  <c:v>57.74751564225248</c:v>
                </c:pt>
                <c:pt idx="1650">
                  <c:v>58.133971291866025</c:v>
                </c:pt>
                <c:pt idx="1651">
                  <c:v>58.888479941111513</c:v>
                </c:pt>
                <c:pt idx="1652">
                  <c:v>58.170776591829224</c:v>
                </c:pt>
                <c:pt idx="1653">
                  <c:v>56.993006993006986</c:v>
                </c:pt>
                <c:pt idx="1654">
                  <c:v>57.949944792050047</c:v>
                </c:pt>
                <c:pt idx="1655">
                  <c:v>57.287449392712539</c:v>
                </c:pt>
                <c:pt idx="1656">
                  <c:v>57.913139492086849</c:v>
                </c:pt>
                <c:pt idx="1657">
                  <c:v>58.943687891056307</c:v>
                </c:pt>
                <c:pt idx="1658">
                  <c:v>59.29333824070666</c:v>
                </c:pt>
                <c:pt idx="1659">
                  <c:v>60.213470739786523</c:v>
                </c:pt>
                <c:pt idx="1660">
                  <c:v>60.91277143908723</c:v>
                </c:pt>
                <c:pt idx="1661">
                  <c:v>61.115200588884797</c:v>
                </c:pt>
                <c:pt idx="1662">
                  <c:v>59.550975340449021</c:v>
                </c:pt>
                <c:pt idx="1663">
                  <c:v>53.294074346705919</c:v>
                </c:pt>
                <c:pt idx="1664">
                  <c:v>56.017666543982337</c:v>
                </c:pt>
                <c:pt idx="1665">
                  <c:v>55.24475524475524</c:v>
                </c:pt>
                <c:pt idx="1666">
                  <c:v>55.852042694147954</c:v>
                </c:pt>
                <c:pt idx="1667">
                  <c:v>56.532940743467051</c:v>
                </c:pt>
                <c:pt idx="1668">
                  <c:v>56.036069193963925</c:v>
                </c:pt>
                <c:pt idx="1669">
                  <c:v>56.772175193227824</c:v>
                </c:pt>
                <c:pt idx="1670">
                  <c:v>56.772175193227824</c:v>
                </c:pt>
                <c:pt idx="1671">
                  <c:v>56.459330143540662</c:v>
                </c:pt>
                <c:pt idx="1672">
                  <c:v>55.778432094221564</c:v>
                </c:pt>
                <c:pt idx="1673">
                  <c:v>55.686418844313579</c:v>
                </c:pt>
                <c:pt idx="1674">
                  <c:v>55.778432094221564</c:v>
                </c:pt>
                <c:pt idx="1675">
                  <c:v>55.79683474420316</c:v>
                </c:pt>
                <c:pt idx="1676">
                  <c:v>56.256900993743095</c:v>
                </c:pt>
                <c:pt idx="1677">
                  <c:v>56.312108943687889</c:v>
                </c:pt>
                <c:pt idx="1678">
                  <c:v>56.238498343761499</c:v>
                </c:pt>
                <c:pt idx="1679">
                  <c:v>55.833640044166359</c:v>
                </c:pt>
                <c:pt idx="1680">
                  <c:v>55.447184394552806</c:v>
                </c:pt>
                <c:pt idx="1681">
                  <c:v>55.72322414427677</c:v>
                </c:pt>
                <c:pt idx="1682">
                  <c:v>56.128082443871918</c:v>
                </c:pt>
                <c:pt idx="1683">
                  <c:v>55.557600294442402</c:v>
                </c:pt>
                <c:pt idx="1684">
                  <c:v>55.760029444239969</c:v>
                </c:pt>
                <c:pt idx="1685">
                  <c:v>55.815237394184756</c:v>
                </c:pt>
                <c:pt idx="1686">
                  <c:v>53.919764446080229</c:v>
                </c:pt>
                <c:pt idx="1687">
                  <c:v>53.846153846153847</c:v>
                </c:pt>
                <c:pt idx="1688">
                  <c:v>54.177401545822605</c:v>
                </c:pt>
                <c:pt idx="1689">
                  <c:v>54.324622745675377</c:v>
                </c:pt>
                <c:pt idx="1690">
                  <c:v>55.539197644460799</c:v>
                </c:pt>
                <c:pt idx="1691">
                  <c:v>54.821494295178496</c:v>
                </c:pt>
                <c:pt idx="1692">
                  <c:v>55.649613544350387</c:v>
                </c:pt>
                <c:pt idx="1693">
                  <c:v>55.263157894736835</c:v>
                </c:pt>
                <c:pt idx="1694">
                  <c:v>55.72322414427677</c:v>
                </c:pt>
                <c:pt idx="1695">
                  <c:v>56.109679793890308</c:v>
                </c:pt>
                <c:pt idx="1696">
                  <c:v>56.109679793890308</c:v>
                </c:pt>
                <c:pt idx="1697">
                  <c:v>56.220095693779903</c:v>
                </c:pt>
                <c:pt idx="1698">
                  <c:v>55.576002944423998</c:v>
                </c:pt>
                <c:pt idx="1699">
                  <c:v>55.980861244019145</c:v>
                </c:pt>
                <c:pt idx="1700">
                  <c:v>56.993006993006986</c:v>
                </c:pt>
                <c:pt idx="1701">
                  <c:v>57.600294442399701</c:v>
                </c:pt>
                <c:pt idx="1702">
                  <c:v>58.925285241074718</c:v>
                </c:pt>
                <c:pt idx="1703">
                  <c:v>59.127714390872285</c:v>
                </c:pt>
                <c:pt idx="1704">
                  <c:v>59.845417740154581</c:v>
                </c:pt>
                <c:pt idx="1705">
                  <c:v>59.716599190283404</c:v>
                </c:pt>
                <c:pt idx="1706">
                  <c:v>60.029444239970545</c:v>
                </c:pt>
                <c:pt idx="1707">
                  <c:v>60.06624953993375</c:v>
                </c:pt>
                <c:pt idx="1708">
                  <c:v>60.176665439823338</c:v>
                </c:pt>
                <c:pt idx="1709">
                  <c:v>59.863820390136183</c:v>
                </c:pt>
                <c:pt idx="1710">
                  <c:v>59.99263894000736</c:v>
                </c:pt>
                <c:pt idx="1711">
                  <c:v>60.213470739786523</c:v>
                </c:pt>
                <c:pt idx="1712">
                  <c:v>60.3422892896577</c:v>
                </c:pt>
                <c:pt idx="1713">
                  <c:v>59.955833640044162</c:v>
                </c:pt>
                <c:pt idx="1714">
                  <c:v>60.287081339712913</c:v>
                </c:pt>
                <c:pt idx="1715">
                  <c:v>60.691939639308046</c:v>
                </c:pt>
                <c:pt idx="1716">
                  <c:v>61.078395288921591</c:v>
                </c:pt>
                <c:pt idx="1717">
                  <c:v>61.464850938535143</c:v>
                </c:pt>
                <c:pt idx="1718">
                  <c:v>61.409642988590349</c:v>
                </c:pt>
                <c:pt idx="1719">
                  <c:v>61.317629738682363</c:v>
                </c:pt>
                <c:pt idx="1720">
                  <c:v>61.869709238130277</c:v>
                </c:pt>
                <c:pt idx="1721">
                  <c:v>62.016930437983078</c:v>
                </c:pt>
                <c:pt idx="1722">
                  <c:v>61.409642988590349</c:v>
                </c:pt>
                <c:pt idx="1723">
                  <c:v>60.452705189547295</c:v>
                </c:pt>
                <c:pt idx="1724">
                  <c:v>60.783952889216039</c:v>
                </c:pt>
                <c:pt idx="1725">
                  <c:v>61.244019138755981</c:v>
                </c:pt>
                <c:pt idx="1726">
                  <c:v>61.704085388295915</c:v>
                </c:pt>
                <c:pt idx="1727">
                  <c:v>62.348178137651821</c:v>
                </c:pt>
                <c:pt idx="1728">
                  <c:v>61.225616488774378</c:v>
                </c:pt>
                <c:pt idx="1729">
                  <c:v>62.329775487670211</c:v>
                </c:pt>
                <c:pt idx="1730">
                  <c:v>62.256164887743829</c:v>
                </c:pt>
                <c:pt idx="1731">
                  <c:v>62.84504968715494</c:v>
                </c:pt>
                <c:pt idx="1732">
                  <c:v>63.507545086492442</c:v>
                </c:pt>
                <c:pt idx="1733">
                  <c:v>63.91240338608759</c:v>
                </c:pt>
                <c:pt idx="1734">
                  <c:v>63.894000736105994</c:v>
                </c:pt>
                <c:pt idx="1735">
                  <c:v>63.507545086492442</c:v>
                </c:pt>
                <c:pt idx="1736">
                  <c:v>63.654766286345236</c:v>
                </c:pt>
                <c:pt idx="1737">
                  <c:v>63.433934486566059</c:v>
                </c:pt>
                <c:pt idx="1738">
                  <c:v>63.544350386455648</c:v>
                </c:pt>
                <c:pt idx="1739">
                  <c:v>64.409274935590716</c:v>
                </c:pt>
                <c:pt idx="1740">
                  <c:v>64.409274935590716</c:v>
                </c:pt>
                <c:pt idx="1741">
                  <c:v>64.041221935958774</c:v>
                </c:pt>
                <c:pt idx="1742">
                  <c:v>65.311004784689004</c:v>
                </c:pt>
                <c:pt idx="1743">
                  <c:v>65.605447184394549</c:v>
                </c:pt>
                <c:pt idx="1744">
                  <c:v>64.869341185130651</c:v>
                </c:pt>
                <c:pt idx="1745">
                  <c:v>65.771071034228939</c:v>
                </c:pt>
                <c:pt idx="1746">
                  <c:v>65.587044534412954</c:v>
                </c:pt>
                <c:pt idx="1747">
                  <c:v>65.531836584468167</c:v>
                </c:pt>
                <c:pt idx="1748">
                  <c:v>65.697460434302542</c:v>
                </c:pt>
                <c:pt idx="1749">
                  <c:v>66.231137283768859</c:v>
                </c:pt>
                <c:pt idx="1750">
                  <c:v>66.157526683842477</c:v>
                </c:pt>
                <c:pt idx="1751">
                  <c:v>65.9366948840633</c:v>
                </c:pt>
                <c:pt idx="1752">
                  <c:v>66.286345233713661</c:v>
                </c:pt>
                <c:pt idx="1753">
                  <c:v>65.918292234081704</c:v>
                </c:pt>
                <c:pt idx="1754">
                  <c:v>66.120721383879271</c:v>
                </c:pt>
                <c:pt idx="1755">
                  <c:v>64.942951785057048</c:v>
                </c:pt>
                <c:pt idx="1756">
                  <c:v>64.758925285241062</c:v>
                </c:pt>
                <c:pt idx="1757">
                  <c:v>63.820390136179604</c:v>
                </c:pt>
                <c:pt idx="1758">
                  <c:v>63.967611336032384</c:v>
                </c:pt>
                <c:pt idx="1759">
                  <c:v>64.574898785425106</c:v>
                </c:pt>
                <c:pt idx="1760">
                  <c:v>64.68531468531468</c:v>
                </c:pt>
                <c:pt idx="1761">
                  <c:v>66.231137283768859</c:v>
                </c:pt>
                <c:pt idx="1762">
                  <c:v>66.157526683842477</c:v>
                </c:pt>
                <c:pt idx="1763">
                  <c:v>66.010305483989683</c:v>
                </c:pt>
                <c:pt idx="1764">
                  <c:v>65.403018034596968</c:v>
                </c:pt>
                <c:pt idx="1765">
                  <c:v>64.409274935590716</c:v>
                </c:pt>
                <c:pt idx="1766">
                  <c:v>65.218991534780997</c:v>
                </c:pt>
                <c:pt idx="1767">
                  <c:v>65.403018034596968</c:v>
                </c:pt>
                <c:pt idx="1768">
                  <c:v>65.108575634891423</c:v>
                </c:pt>
                <c:pt idx="1769">
                  <c:v>65.826278984173726</c:v>
                </c:pt>
                <c:pt idx="1770">
                  <c:v>65.45822598454177</c:v>
                </c:pt>
                <c:pt idx="1771">
                  <c:v>65.495031284504961</c:v>
                </c:pt>
                <c:pt idx="1772">
                  <c:v>65.439823334560174</c:v>
                </c:pt>
                <c:pt idx="1773">
                  <c:v>65.200588884799402</c:v>
                </c:pt>
                <c:pt idx="1774">
                  <c:v>64.924549135075452</c:v>
                </c:pt>
                <c:pt idx="1775">
                  <c:v>63.728376886271619</c:v>
                </c:pt>
                <c:pt idx="1776">
                  <c:v>64.188443135811553</c:v>
                </c:pt>
                <c:pt idx="1777">
                  <c:v>64.096429885903561</c:v>
                </c:pt>
                <c:pt idx="1778">
                  <c:v>62.99227088700772</c:v>
                </c:pt>
                <c:pt idx="1779">
                  <c:v>63.875598086124398</c:v>
                </c:pt>
                <c:pt idx="1780">
                  <c:v>62.550607287449388</c:v>
                </c:pt>
                <c:pt idx="1781">
                  <c:v>62.458594037541395</c:v>
                </c:pt>
                <c:pt idx="1782">
                  <c:v>62.182554287817439</c:v>
                </c:pt>
                <c:pt idx="1783">
                  <c:v>62.219359587780644</c:v>
                </c:pt>
                <c:pt idx="1784">
                  <c:v>61.612072138387916</c:v>
                </c:pt>
                <c:pt idx="1785">
                  <c:v>63.029076186970926</c:v>
                </c:pt>
                <c:pt idx="1786">
                  <c:v>61.777695988222305</c:v>
                </c:pt>
                <c:pt idx="1787">
                  <c:v>62.771439087228551</c:v>
                </c:pt>
                <c:pt idx="1788">
                  <c:v>62.016930437983078</c:v>
                </c:pt>
                <c:pt idx="1789">
                  <c:v>61.004784688995208</c:v>
                </c:pt>
                <c:pt idx="1790">
                  <c:v>60.91277143908723</c:v>
                </c:pt>
                <c:pt idx="1791">
                  <c:v>59.642988590357007</c:v>
                </c:pt>
                <c:pt idx="1792">
                  <c:v>59.698196540301794</c:v>
                </c:pt>
                <c:pt idx="1793">
                  <c:v>60.949576739050414</c:v>
                </c:pt>
                <c:pt idx="1794">
                  <c:v>62.035333087964659</c:v>
                </c:pt>
                <c:pt idx="1795">
                  <c:v>61.75929333824071</c:v>
                </c:pt>
                <c:pt idx="1796">
                  <c:v>62.476996687522998</c:v>
                </c:pt>
                <c:pt idx="1797">
                  <c:v>62.91866028708133</c:v>
                </c:pt>
                <c:pt idx="1798">
                  <c:v>62.91866028708133</c:v>
                </c:pt>
                <c:pt idx="1799">
                  <c:v>62.569009937430984</c:v>
                </c:pt>
                <c:pt idx="1800">
                  <c:v>62.035333087964659</c:v>
                </c:pt>
                <c:pt idx="1801">
                  <c:v>62.624217887375778</c:v>
                </c:pt>
                <c:pt idx="1802">
                  <c:v>61.336032388663966</c:v>
                </c:pt>
                <c:pt idx="1803">
                  <c:v>59.955833640044162</c:v>
                </c:pt>
                <c:pt idx="1804">
                  <c:v>60.526315789473685</c:v>
                </c:pt>
                <c:pt idx="1805">
                  <c:v>61.004784688995208</c:v>
                </c:pt>
                <c:pt idx="1806">
                  <c:v>60.599926389400075</c:v>
                </c:pt>
                <c:pt idx="1807">
                  <c:v>60.489510489510479</c:v>
                </c:pt>
                <c:pt idx="1808">
                  <c:v>59.587780640412227</c:v>
                </c:pt>
                <c:pt idx="1809">
                  <c:v>59.99263894000736</c:v>
                </c:pt>
                <c:pt idx="1810">
                  <c:v>60.121457489878537</c:v>
                </c:pt>
                <c:pt idx="1811">
                  <c:v>61.023187338976804</c:v>
                </c:pt>
                <c:pt idx="1812">
                  <c:v>60.268678689731317</c:v>
                </c:pt>
                <c:pt idx="1813">
                  <c:v>59.698196540301794</c:v>
                </c:pt>
                <c:pt idx="1814">
                  <c:v>60.103054839896927</c:v>
                </c:pt>
                <c:pt idx="1815">
                  <c:v>61.832903938167092</c:v>
                </c:pt>
                <c:pt idx="1816">
                  <c:v>61.409642988590349</c:v>
                </c:pt>
                <c:pt idx="1817">
                  <c:v>61.648877438351121</c:v>
                </c:pt>
                <c:pt idx="1818">
                  <c:v>61.630474788369526</c:v>
                </c:pt>
                <c:pt idx="1819">
                  <c:v>61.556864188443136</c:v>
                </c:pt>
                <c:pt idx="1820">
                  <c:v>61.556864188443136</c:v>
                </c:pt>
                <c:pt idx="1821">
                  <c:v>61.869709238130277</c:v>
                </c:pt>
                <c:pt idx="1822">
                  <c:v>61.980125138019872</c:v>
                </c:pt>
                <c:pt idx="1823">
                  <c:v>62.495399337504601</c:v>
                </c:pt>
                <c:pt idx="1824">
                  <c:v>62.881854987118146</c:v>
                </c:pt>
                <c:pt idx="1825">
                  <c:v>62.881854987118146</c:v>
                </c:pt>
                <c:pt idx="1826">
                  <c:v>64.795730585204268</c:v>
                </c:pt>
                <c:pt idx="1827">
                  <c:v>65.495031284504961</c:v>
                </c:pt>
                <c:pt idx="1828">
                  <c:v>65.715863084284138</c:v>
                </c:pt>
                <c:pt idx="1829">
                  <c:v>66.433566433566426</c:v>
                </c:pt>
                <c:pt idx="1830">
                  <c:v>66.21273463378725</c:v>
                </c:pt>
                <c:pt idx="1831">
                  <c:v>65.734265734265733</c:v>
                </c:pt>
                <c:pt idx="1832">
                  <c:v>65.311004784689004</c:v>
                </c:pt>
                <c:pt idx="1833">
                  <c:v>66.415163783584845</c:v>
                </c:pt>
                <c:pt idx="1834">
                  <c:v>66.838424733161574</c:v>
                </c:pt>
                <c:pt idx="1835">
                  <c:v>66.838424733161574</c:v>
                </c:pt>
                <c:pt idx="1836">
                  <c:v>67.004048582995949</c:v>
                </c:pt>
                <c:pt idx="1837">
                  <c:v>68.10820758189179</c:v>
                </c:pt>
                <c:pt idx="1838">
                  <c:v>68.494663231505328</c:v>
                </c:pt>
                <c:pt idx="1839">
                  <c:v>68.862716231137284</c:v>
                </c:pt>
                <c:pt idx="1840">
                  <c:v>69.193963930806035</c:v>
                </c:pt>
                <c:pt idx="1841">
                  <c:v>68.200220831799768</c:v>
                </c:pt>
                <c:pt idx="1842">
                  <c:v>71.383879278616121</c:v>
                </c:pt>
                <c:pt idx="1843">
                  <c:v>71.65991902834007</c:v>
                </c:pt>
                <c:pt idx="1844">
                  <c:v>72.690467427309528</c:v>
                </c:pt>
                <c:pt idx="1845">
                  <c:v>71.255060728744937</c:v>
                </c:pt>
                <c:pt idx="1846">
                  <c:v>70.923813029076172</c:v>
                </c:pt>
                <c:pt idx="1847">
                  <c:v>71.604711078395283</c:v>
                </c:pt>
                <c:pt idx="1848">
                  <c:v>72.211998527787998</c:v>
                </c:pt>
                <c:pt idx="1849">
                  <c:v>69.856459330143537</c:v>
                </c:pt>
                <c:pt idx="1850">
                  <c:v>67.243283032756707</c:v>
                </c:pt>
                <c:pt idx="1851">
                  <c:v>69.635627530364374</c:v>
                </c:pt>
                <c:pt idx="1852">
                  <c:v>67.813765182186231</c:v>
                </c:pt>
                <c:pt idx="1853">
                  <c:v>65.715863084284138</c:v>
                </c:pt>
                <c:pt idx="1854">
                  <c:v>66.764814133235177</c:v>
                </c:pt>
                <c:pt idx="1855">
                  <c:v>67.519322782480671</c:v>
                </c:pt>
                <c:pt idx="1856">
                  <c:v>67.740154582259848</c:v>
                </c:pt>
                <c:pt idx="1857">
                  <c:v>69.525211630474786</c:v>
                </c:pt>
                <c:pt idx="1858">
                  <c:v>70.095693779904309</c:v>
                </c:pt>
                <c:pt idx="1859">
                  <c:v>70.077291129922699</c:v>
                </c:pt>
                <c:pt idx="1860">
                  <c:v>70.077291129922699</c:v>
                </c:pt>
                <c:pt idx="1861">
                  <c:v>70.353330879646663</c:v>
                </c:pt>
                <c:pt idx="1862">
                  <c:v>70.058888479941103</c:v>
                </c:pt>
                <c:pt idx="1863">
                  <c:v>70.997423629002569</c:v>
                </c:pt>
                <c:pt idx="1864">
                  <c:v>71.494295178505709</c:v>
                </c:pt>
                <c:pt idx="1865">
                  <c:v>71.917556128082438</c:v>
                </c:pt>
                <c:pt idx="1866">
                  <c:v>70.592565329407435</c:v>
                </c:pt>
                <c:pt idx="1867">
                  <c:v>69.285977180714013</c:v>
                </c:pt>
                <c:pt idx="1868">
                  <c:v>69.304379830695609</c:v>
                </c:pt>
                <c:pt idx="1869">
                  <c:v>69.50680898049319</c:v>
                </c:pt>
                <c:pt idx="1870">
                  <c:v>70.040485829959508</c:v>
                </c:pt>
                <c:pt idx="1871">
                  <c:v>70.647773279352222</c:v>
                </c:pt>
                <c:pt idx="1872">
                  <c:v>69.690835480309161</c:v>
                </c:pt>
                <c:pt idx="1873">
                  <c:v>69.451601030548389</c:v>
                </c:pt>
                <c:pt idx="1874">
                  <c:v>70.537357379462634</c:v>
                </c:pt>
                <c:pt idx="1875">
                  <c:v>70.850202429149789</c:v>
                </c:pt>
                <c:pt idx="1876">
                  <c:v>70.40853882959145</c:v>
                </c:pt>
                <c:pt idx="1877">
                  <c:v>70.298122929701876</c:v>
                </c:pt>
                <c:pt idx="1878">
                  <c:v>68.899521531100476</c:v>
                </c:pt>
                <c:pt idx="1879">
                  <c:v>68.623481781376512</c:v>
                </c:pt>
                <c:pt idx="1880">
                  <c:v>67.758557232241429</c:v>
                </c:pt>
                <c:pt idx="1881">
                  <c:v>67.758557232241429</c:v>
                </c:pt>
                <c:pt idx="1882">
                  <c:v>69.249171880750822</c:v>
                </c:pt>
                <c:pt idx="1883">
                  <c:v>67.795362532204635</c:v>
                </c:pt>
                <c:pt idx="1884">
                  <c:v>67.48251748251748</c:v>
                </c:pt>
                <c:pt idx="1885">
                  <c:v>68.586676481413321</c:v>
                </c:pt>
                <c:pt idx="1886">
                  <c:v>67.243283032756707</c:v>
                </c:pt>
                <c:pt idx="1887">
                  <c:v>67.390504232609487</c:v>
                </c:pt>
                <c:pt idx="1888">
                  <c:v>69.138755980861248</c:v>
                </c:pt>
                <c:pt idx="1889">
                  <c:v>69.138755980861248</c:v>
                </c:pt>
                <c:pt idx="1890">
                  <c:v>68.052999631946989</c:v>
                </c:pt>
                <c:pt idx="1891">
                  <c:v>68.365844681634144</c:v>
                </c:pt>
                <c:pt idx="1892">
                  <c:v>68.678689731321313</c:v>
                </c:pt>
                <c:pt idx="1893">
                  <c:v>69.193963930806035</c:v>
                </c:pt>
                <c:pt idx="1894">
                  <c:v>68.347442031652548</c:v>
                </c:pt>
                <c:pt idx="1895">
                  <c:v>67.040853882959141</c:v>
                </c:pt>
                <c:pt idx="1896">
                  <c:v>68.476260581523746</c:v>
                </c:pt>
                <c:pt idx="1897">
                  <c:v>69.285977180714013</c:v>
                </c:pt>
                <c:pt idx="1898">
                  <c:v>69.157158630842829</c:v>
                </c:pt>
                <c:pt idx="1899">
                  <c:v>68.310636731689357</c:v>
                </c:pt>
                <c:pt idx="1900">
                  <c:v>67.556128082443863</c:v>
                </c:pt>
                <c:pt idx="1901">
                  <c:v>68.549871181450129</c:v>
                </c:pt>
                <c:pt idx="1902">
                  <c:v>70.022083179977912</c:v>
                </c:pt>
                <c:pt idx="1903">
                  <c:v>69.377990430622006</c:v>
                </c:pt>
                <c:pt idx="1904">
                  <c:v>68.825910931174079</c:v>
                </c:pt>
                <c:pt idx="1905">
                  <c:v>67.850570482149422</c:v>
                </c:pt>
                <c:pt idx="1906">
                  <c:v>67.758557232241429</c:v>
                </c:pt>
                <c:pt idx="1907">
                  <c:v>67.004048582995949</c:v>
                </c:pt>
                <c:pt idx="1908">
                  <c:v>68.145012881854981</c:v>
                </c:pt>
                <c:pt idx="1909">
                  <c:v>68.421052631578931</c:v>
                </c:pt>
                <c:pt idx="1910">
                  <c:v>67.519322782480671</c:v>
                </c:pt>
                <c:pt idx="1911">
                  <c:v>66.56238498343761</c:v>
                </c:pt>
                <c:pt idx="1912">
                  <c:v>65.384615384615387</c:v>
                </c:pt>
                <c:pt idx="1913">
                  <c:v>64.703717335296275</c:v>
                </c:pt>
                <c:pt idx="1914">
                  <c:v>64.630106735369878</c:v>
                </c:pt>
                <c:pt idx="1915">
                  <c:v>63.8387927861612</c:v>
                </c:pt>
                <c:pt idx="1916">
                  <c:v>63.691571586308427</c:v>
                </c:pt>
                <c:pt idx="1917">
                  <c:v>64.096429885903561</c:v>
                </c:pt>
                <c:pt idx="1918">
                  <c:v>66.120721383879271</c:v>
                </c:pt>
                <c:pt idx="1919">
                  <c:v>65.18218623481782</c:v>
                </c:pt>
                <c:pt idx="1920">
                  <c:v>64.850938535149055</c:v>
                </c:pt>
                <c:pt idx="1921">
                  <c:v>64.243651085756341</c:v>
                </c:pt>
                <c:pt idx="1922">
                  <c:v>64.758925285241062</c:v>
                </c:pt>
                <c:pt idx="1923">
                  <c:v>62.881854987118146</c:v>
                </c:pt>
                <c:pt idx="1924">
                  <c:v>61.722488038277511</c:v>
                </c:pt>
                <c:pt idx="1925">
                  <c:v>61.612072138387916</c:v>
                </c:pt>
                <c:pt idx="1926">
                  <c:v>62.697828487302168</c:v>
                </c:pt>
                <c:pt idx="1927">
                  <c:v>61.998527788001468</c:v>
                </c:pt>
                <c:pt idx="1928">
                  <c:v>60.691939639308046</c:v>
                </c:pt>
                <c:pt idx="1929">
                  <c:v>59.974236290025765</c:v>
                </c:pt>
                <c:pt idx="1930">
                  <c:v>59.974236290025765</c:v>
                </c:pt>
                <c:pt idx="1931">
                  <c:v>57.563489142436509</c:v>
                </c:pt>
                <c:pt idx="1932">
                  <c:v>58.060360691939636</c:v>
                </c:pt>
                <c:pt idx="1933">
                  <c:v>57.765918292234076</c:v>
                </c:pt>
                <c:pt idx="1934">
                  <c:v>57.949944792050047</c:v>
                </c:pt>
                <c:pt idx="1935">
                  <c:v>58.851674641148321</c:v>
                </c:pt>
                <c:pt idx="1936">
                  <c:v>57.011409642988589</c:v>
                </c:pt>
                <c:pt idx="1937">
                  <c:v>56.772175193227824</c:v>
                </c:pt>
                <c:pt idx="1938">
                  <c:v>54.876702245123298</c:v>
                </c:pt>
                <c:pt idx="1939">
                  <c:v>56.551343393448647</c:v>
                </c:pt>
                <c:pt idx="1940">
                  <c:v>56.054471843945528</c:v>
                </c:pt>
                <c:pt idx="1941">
                  <c:v>56.385719543614279</c:v>
                </c:pt>
                <c:pt idx="1942">
                  <c:v>55.888847994111146</c:v>
                </c:pt>
                <c:pt idx="1943">
                  <c:v>54.913507545086496</c:v>
                </c:pt>
                <c:pt idx="1944">
                  <c:v>54.876702245123298</c:v>
                </c:pt>
                <c:pt idx="1945">
                  <c:v>54.54545454545454</c:v>
                </c:pt>
                <c:pt idx="1946">
                  <c:v>54.066985645933009</c:v>
                </c:pt>
                <c:pt idx="1947">
                  <c:v>54.435038645564958</c:v>
                </c:pt>
                <c:pt idx="1948">
                  <c:v>53.386087596613905</c:v>
                </c:pt>
                <c:pt idx="1949">
                  <c:v>53.901361796098634</c:v>
                </c:pt>
                <c:pt idx="1950">
                  <c:v>53.938167096061832</c:v>
                </c:pt>
                <c:pt idx="1951">
                  <c:v>54.048582995951413</c:v>
                </c:pt>
                <c:pt idx="1952">
                  <c:v>52.85241074714758</c:v>
                </c:pt>
                <c:pt idx="1953">
                  <c:v>54.066985645933009</c:v>
                </c:pt>
                <c:pt idx="1954">
                  <c:v>54.453441295546554</c:v>
                </c:pt>
                <c:pt idx="1955">
                  <c:v>53.809348546190648</c:v>
                </c:pt>
                <c:pt idx="1956">
                  <c:v>55.152741994847254</c:v>
                </c:pt>
                <c:pt idx="1957">
                  <c:v>55.152741994847254</c:v>
                </c:pt>
                <c:pt idx="1958">
                  <c:v>55.668016194331983</c:v>
                </c:pt>
                <c:pt idx="1959">
                  <c:v>56.680161943319838</c:v>
                </c:pt>
                <c:pt idx="1960">
                  <c:v>57.103422892896575</c:v>
                </c:pt>
                <c:pt idx="1961">
                  <c:v>57.379462642620538</c:v>
                </c:pt>
                <c:pt idx="1962">
                  <c:v>56.091277143908727</c:v>
                </c:pt>
                <c:pt idx="1963">
                  <c:v>56.919396393080604</c:v>
                </c:pt>
                <c:pt idx="1964">
                  <c:v>57.305852042694148</c:v>
                </c:pt>
                <c:pt idx="1965">
                  <c:v>57.287449392712539</c:v>
                </c:pt>
                <c:pt idx="1966">
                  <c:v>58.244387191755607</c:v>
                </c:pt>
                <c:pt idx="1967">
                  <c:v>58.04195804195804</c:v>
                </c:pt>
                <c:pt idx="1968">
                  <c:v>57.361059992638943</c:v>
                </c:pt>
                <c:pt idx="1969">
                  <c:v>58.870077291129917</c:v>
                </c:pt>
                <c:pt idx="1970">
                  <c:v>58.630842841369159</c:v>
                </c:pt>
                <c:pt idx="1971">
                  <c:v>59.91902834008097</c:v>
                </c:pt>
                <c:pt idx="1972">
                  <c:v>61.188811188811187</c:v>
                </c:pt>
                <c:pt idx="1973">
                  <c:v>60.305483989694523</c:v>
                </c:pt>
                <c:pt idx="1974">
                  <c:v>60.98638203901362</c:v>
                </c:pt>
                <c:pt idx="1975">
                  <c:v>61.188811188811187</c:v>
                </c:pt>
                <c:pt idx="1976">
                  <c:v>60.581523739418472</c:v>
                </c:pt>
                <c:pt idx="1977">
                  <c:v>59.900625690099361</c:v>
                </c:pt>
                <c:pt idx="1978">
                  <c:v>59.91902834008097</c:v>
                </c:pt>
                <c:pt idx="1979">
                  <c:v>61.59366948840632</c:v>
                </c:pt>
                <c:pt idx="1980">
                  <c:v>61.041589988958414</c:v>
                </c:pt>
                <c:pt idx="1981">
                  <c:v>60.802355539197642</c:v>
                </c:pt>
                <c:pt idx="1982">
                  <c:v>60.250276039749728</c:v>
                </c:pt>
                <c:pt idx="1983">
                  <c:v>59.164519690835469</c:v>
                </c:pt>
                <c:pt idx="1984">
                  <c:v>57.011409642988589</c:v>
                </c:pt>
                <c:pt idx="1985">
                  <c:v>56.772175193227824</c:v>
                </c:pt>
                <c:pt idx="1986">
                  <c:v>58.005152741994848</c:v>
                </c:pt>
                <c:pt idx="1987">
                  <c:v>56.330511593669485</c:v>
                </c:pt>
                <c:pt idx="1988">
                  <c:v>56.238498343761499</c:v>
                </c:pt>
                <c:pt idx="1989">
                  <c:v>56.091277143908727</c:v>
                </c:pt>
                <c:pt idx="1990">
                  <c:v>55.888847994111146</c:v>
                </c:pt>
                <c:pt idx="1991">
                  <c:v>55.263157894736835</c:v>
                </c:pt>
                <c:pt idx="1992">
                  <c:v>56.238498343761499</c:v>
                </c:pt>
                <c:pt idx="1993">
                  <c:v>54.711078395288915</c:v>
                </c:pt>
                <c:pt idx="1994">
                  <c:v>55.447184394552806</c:v>
                </c:pt>
                <c:pt idx="1995">
                  <c:v>56.698564593301427</c:v>
                </c:pt>
                <c:pt idx="1996">
                  <c:v>55.704821494295174</c:v>
                </c:pt>
                <c:pt idx="1997">
                  <c:v>56.404122193595875</c:v>
                </c:pt>
                <c:pt idx="1998">
                  <c:v>54.674273095325724</c:v>
                </c:pt>
                <c:pt idx="1999">
                  <c:v>55.539197644460799</c:v>
                </c:pt>
                <c:pt idx="2000">
                  <c:v>55.539197644460799</c:v>
                </c:pt>
                <c:pt idx="2001">
                  <c:v>53.183658446816338</c:v>
                </c:pt>
                <c:pt idx="2002">
                  <c:v>53.4044902465955</c:v>
                </c:pt>
                <c:pt idx="2003">
                  <c:v>54.214206845785796</c:v>
                </c:pt>
                <c:pt idx="2004">
                  <c:v>54.711078395288915</c:v>
                </c:pt>
                <c:pt idx="2005">
                  <c:v>54.158998895840995</c:v>
                </c:pt>
                <c:pt idx="2006">
                  <c:v>53.220463746779537</c:v>
                </c:pt>
                <c:pt idx="2007">
                  <c:v>54.232609495767377</c:v>
                </c:pt>
                <c:pt idx="2008">
                  <c:v>54.214206845785796</c:v>
                </c:pt>
                <c:pt idx="2009">
                  <c:v>54.655870445344121</c:v>
                </c:pt>
                <c:pt idx="2010">
                  <c:v>55.502392344497608</c:v>
                </c:pt>
                <c:pt idx="2011">
                  <c:v>56.275303643724698</c:v>
                </c:pt>
                <c:pt idx="2012">
                  <c:v>56.532940743467051</c:v>
                </c:pt>
                <c:pt idx="2013">
                  <c:v>57.12182554287817</c:v>
                </c:pt>
                <c:pt idx="2014">
                  <c:v>57.710710342289282</c:v>
                </c:pt>
                <c:pt idx="2015">
                  <c:v>56.716967243283037</c:v>
                </c:pt>
                <c:pt idx="2016">
                  <c:v>57.066617592933376</c:v>
                </c:pt>
                <c:pt idx="2017">
                  <c:v>57.453073242546928</c:v>
                </c:pt>
                <c:pt idx="2018">
                  <c:v>58.317997791681996</c:v>
                </c:pt>
                <c:pt idx="2019">
                  <c:v>57.765918292234076</c:v>
                </c:pt>
                <c:pt idx="2020">
                  <c:v>58.04195804195804</c:v>
                </c:pt>
                <c:pt idx="2021">
                  <c:v>59.495767390504227</c:v>
                </c:pt>
                <c:pt idx="2022">
                  <c:v>60.507913139492089</c:v>
                </c:pt>
                <c:pt idx="2023">
                  <c:v>59.771807140228184</c:v>
                </c:pt>
                <c:pt idx="2024">
                  <c:v>59.974236290025765</c:v>
                </c:pt>
                <c:pt idx="2025">
                  <c:v>62.550607287449388</c:v>
                </c:pt>
                <c:pt idx="2026">
                  <c:v>63.065881486934117</c:v>
                </c:pt>
                <c:pt idx="2027">
                  <c:v>60.802355539197642</c:v>
                </c:pt>
                <c:pt idx="2028">
                  <c:v>60.397497239602501</c:v>
                </c:pt>
                <c:pt idx="2029">
                  <c:v>61.630474788369526</c:v>
                </c:pt>
                <c:pt idx="2030">
                  <c:v>61.409642988590349</c:v>
                </c:pt>
                <c:pt idx="2031">
                  <c:v>63.065881486934117</c:v>
                </c:pt>
                <c:pt idx="2032">
                  <c:v>63.157894736842103</c:v>
                </c:pt>
                <c:pt idx="2033">
                  <c:v>61.096797938903201</c:v>
                </c:pt>
                <c:pt idx="2034">
                  <c:v>61.317629738682363</c:v>
                </c:pt>
                <c:pt idx="2035">
                  <c:v>61.906514538093482</c:v>
                </c:pt>
                <c:pt idx="2036">
                  <c:v>61.244019138755981</c:v>
                </c:pt>
                <c:pt idx="2037">
                  <c:v>59.090909090909079</c:v>
                </c:pt>
                <c:pt idx="2038">
                  <c:v>60.507913139492089</c:v>
                </c:pt>
                <c:pt idx="2039">
                  <c:v>61.630474788369526</c:v>
                </c:pt>
                <c:pt idx="2040">
                  <c:v>58.833271991166725</c:v>
                </c:pt>
                <c:pt idx="2041">
                  <c:v>60.581523739418472</c:v>
                </c:pt>
                <c:pt idx="2042">
                  <c:v>60.544718439455281</c:v>
                </c:pt>
                <c:pt idx="2043">
                  <c:v>62.366580787633417</c:v>
                </c:pt>
                <c:pt idx="2044">
                  <c:v>62.789841737210153</c:v>
                </c:pt>
                <c:pt idx="2045">
                  <c:v>63.121089436878897</c:v>
                </c:pt>
                <c:pt idx="2046">
                  <c:v>62.366580787633417</c:v>
                </c:pt>
                <c:pt idx="2047">
                  <c:v>62.274567537725432</c:v>
                </c:pt>
                <c:pt idx="2048">
                  <c:v>59.91902834008097</c:v>
                </c:pt>
                <c:pt idx="2049">
                  <c:v>59.882223040117779</c:v>
                </c:pt>
                <c:pt idx="2050">
                  <c:v>58.833271991166725</c:v>
                </c:pt>
                <c:pt idx="2051">
                  <c:v>57.563489142436509</c:v>
                </c:pt>
                <c:pt idx="2052">
                  <c:v>58.483621641516379</c:v>
                </c:pt>
                <c:pt idx="2053">
                  <c:v>59.514170040485837</c:v>
                </c:pt>
                <c:pt idx="2054">
                  <c:v>60.507913139492089</c:v>
                </c:pt>
                <c:pt idx="2055">
                  <c:v>59.955833640044162</c:v>
                </c:pt>
                <c:pt idx="2056">
                  <c:v>57.839528892160466</c:v>
                </c:pt>
                <c:pt idx="2057">
                  <c:v>58.888479941111513</c:v>
                </c:pt>
                <c:pt idx="2058">
                  <c:v>58.888479941111513</c:v>
                </c:pt>
                <c:pt idx="2059">
                  <c:v>57.765918292234076</c:v>
                </c:pt>
                <c:pt idx="2060">
                  <c:v>55.778432094221564</c:v>
                </c:pt>
                <c:pt idx="2061">
                  <c:v>57.526683842473311</c:v>
                </c:pt>
                <c:pt idx="2062">
                  <c:v>58.81486934118513</c:v>
                </c:pt>
                <c:pt idx="2063">
                  <c:v>59.274935590725065</c:v>
                </c:pt>
                <c:pt idx="2064">
                  <c:v>59.109311740890682</c:v>
                </c:pt>
                <c:pt idx="2065">
                  <c:v>59.716599190283404</c:v>
                </c:pt>
                <c:pt idx="2066">
                  <c:v>58.59403754140596</c:v>
                </c:pt>
                <c:pt idx="2067">
                  <c:v>58.59403754140596</c:v>
                </c:pt>
                <c:pt idx="2068">
                  <c:v>58.649245491350754</c:v>
                </c:pt>
                <c:pt idx="2069">
                  <c:v>57.968347442031657</c:v>
                </c:pt>
                <c:pt idx="2070">
                  <c:v>56.42252484357747</c:v>
                </c:pt>
                <c:pt idx="2071">
                  <c:v>56.624953993375037</c:v>
                </c:pt>
                <c:pt idx="2072">
                  <c:v>57.48987854251012</c:v>
                </c:pt>
                <c:pt idx="2073">
                  <c:v>57.581891792418105</c:v>
                </c:pt>
                <c:pt idx="2074">
                  <c:v>56.974604343025391</c:v>
                </c:pt>
                <c:pt idx="2075">
                  <c:v>56.201693043798308</c:v>
                </c:pt>
                <c:pt idx="2076">
                  <c:v>55.704821494295174</c:v>
                </c:pt>
                <c:pt idx="2077">
                  <c:v>54.987118145012879</c:v>
                </c:pt>
                <c:pt idx="2078">
                  <c:v>55.594405594405593</c:v>
                </c:pt>
                <c:pt idx="2079">
                  <c:v>54.803091645196908</c:v>
                </c:pt>
                <c:pt idx="2080">
                  <c:v>54.232609495767377</c:v>
                </c:pt>
                <c:pt idx="2081">
                  <c:v>54.232609495767377</c:v>
                </c:pt>
                <c:pt idx="2082">
                  <c:v>55.576002944423998</c:v>
                </c:pt>
                <c:pt idx="2083">
                  <c:v>55.962458594037535</c:v>
                </c:pt>
                <c:pt idx="2084">
                  <c:v>56.49613544350386</c:v>
                </c:pt>
                <c:pt idx="2085">
                  <c:v>56.716967243283037</c:v>
                </c:pt>
                <c:pt idx="2086">
                  <c:v>56.716967243283037</c:v>
                </c:pt>
                <c:pt idx="2087">
                  <c:v>59.440559440559426</c:v>
                </c:pt>
                <c:pt idx="2088">
                  <c:v>59.330143540669852</c:v>
                </c:pt>
                <c:pt idx="2089">
                  <c:v>60.839160839160847</c:v>
                </c:pt>
                <c:pt idx="2090">
                  <c:v>60.747147589252847</c:v>
                </c:pt>
                <c:pt idx="2091">
                  <c:v>61.59366948840632</c:v>
                </c:pt>
                <c:pt idx="2092">
                  <c:v>62.955465587044536</c:v>
                </c:pt>
                <c:pt idx="2093">
                  <c:v>63.010673536989323</c:v>
                </c:pt>
                <c:pt idx="2094">
                  <c:v>62.661023187338969</c:v>
                </c:pt>
                <c:pt idx="2095">
                  <c:v>63.047478836952507</c:v>
                </c:pt>
                <c:pt idx="2096">
                  <c:v>62.826647037173359</c:v>
                </c:pt>
                <c:pt idx="2097">
                  <c:v>62.91866028708133</c:v>
                </c:pt>
                <c:pt idx="2098">
                  <c:v>63.470739786529265</c:v>
                </c:pt>
                <c:pt idx="2099">
                  <c:v>63.691571586308427</c:v>
                </c:pt>
                <c:pt idx="2100">
                  <c:v>63.691571586308427</c:v>
                </c:pt>
                <c:pt idx="2101">
                  <c:v>62.145748987854255</c:v>
                </c:pt>
                <c:pt idx="2102">
                  <c:v>63.341921236658081</c:v>
                </c:pt>
                <c:pt idx="2103">
                  <c:v>63.525947736474052</c:v>
                </c:pt>
                <c:pt idx="2104">
                  <c:v>63.636363636363626</c:v>
                </c:pt>
                <c:pt idx="2105">
                  <c:v>62.053735737946255</c:v>
                </c:pt>
                <c:pt idx="2106">
                  <c:v>62.955465587044536</c:v>
                </c:pt>
                <c:pt idx="2107">
                  <c:v>63.986013986013987</c:v>
                </c:pt>
                <c:pt idx="2108">
                  <c:v>65.145380934854614</c:v>
                </c:pt>
                <c:pt idx="2109">
                  <c:v>64.979757085020239</c:v>
                </c:pt>
                <c:pt idx="2110">
                  <c:v>65.384615384615387</c:v>
                </c:pt>
                <c:pt idx="2111">
                  <c:v>65.421420684578564</c:v>
                </c:pt>
                <c:pt idx="2112">
                  <c:v>63.176297386823698</c:v>
                </c:pt>
                <c:pt idx="2113">
                  <c:v>62.661023187338969</c:v>
                </c:pt>
                <c:pt idx="2114">
                  <c:v>62.495399337504601</c:v>
                </c:pt>
                <c:pt idx="2115">
                  <c:v>61.851306588148688</c:v>
                </c:pt>
                <c:pt idx="2116">
                  <c:v>63.231505336768492</c:v>
                </c:pt>
                <c:pt idx="2117">
                  <c:v>62.292970187707027</c:v>
                </c:pt>
                <c:pt idx="2118">
                  <c:v>63.801987486198009</c:v>
                </c:pt>
                <c:pt idx="2119">
                  <c:v>64.225248435774745</c:v>
                </c:pt>
                <c:pt idx="2120">
                  <c:v>64.225248435774745</c:v>
                </c:pt>
                <c:pt idx="2121">
                  <c:v>64.114832535885171</c:v>
                </c:pt>
                <c:pt idx="2122">
                  <c:v>63.85719543614281</c:v>
                </c:pt>
                <c:pt idx="2123">
                  <c:v>63.8387927861612</c:v>
                </c:pt>
                <c:pt idx="2124">
                  <c:v>64.648509385351488</c:v>
                </c:pt>
                <c:pt idx="2125">
                  <c:v>64.280456385719546</c:v>
                </c:pt>
                <c:pt idx="2126">
                  <c:v>64.298859035701128</c:v>
                </c:pt>
                <c:pt idx="2127">
                  <c:v>64.041221935958774</c:v>
                </c:pt>
                <c:pt idx="2128">
                  <c:v>62.605815237394189</c:v>
                </c:pt>
                <c:pt idx="2129">
                  <c:v>61.943319838056667</c:v>
                </c:pt>
                <c:pt idx="2130">
                  <c:v>61.777695988222305</c:v>
                </c:pt>
                <c:pt idx="2131">
                  <c:v>62.16415163783585</c:v>
                </c:pt>
                <c:pt idx="2132">
                  <c:v>60.839160839160847</c:v>
                </c:pt>
                <c:pt idx="2133">
                  <c:v>60.323886639676118</c:v>
                </c:pt>
                <c:pt idx="2134">
                  <c:v>60.765550239234457</c:v>
                </c:pt>
                <c:pt idx="2135">
                  <c:v>62.679425837320579</c:v>
                </c:pt>
                <c:pt idx="2136">
                  <c:v>62.881854987118146</c:v>
                </c:pt>
                <c:pt idx="2137">
                  <c:v>63.581155686418832</c:v>
                </c:pt>
                <c:pt idx="2138">
                  <c:v>62.900257637099735</c:v>
                </c:pt>
                <c:pt idx="2139">
                  <c:v>63.728376886271619</c:v>
                </c:pt>
                <c:pt idx="2140">
                  <c:v>64.850938535149055</c:v>
                </c:pt>
                <c:pt idx="2141">
                  <c:v>64.722119985277885</c:v>
                </c:pt>
                <c:pt idx="2142">
                  <c:v>64.795730585204268</c:v>
                </c:pt>
                <c:pt idx="2143">
                  <c:v>63.691571586308427</c:v>
                </c:pt>
                <c:pt idx="2144">
                  <c:v>60.323886639676118</c:v>
                </c:pt>
                <c:pt idx="2145">
                  <c:v>60.949576739050414</c:v>
                </c:pt>
                <c:pt idx="2146">
                  <c:v>61.796098638203887</c:v>
                </c:pt>
                <c:pt idx="2147">
                  <c:v>59.36694884063305</c:v>
                </c:pt>
                <c:pt idx="2148">
                  <c:v>60.526315789473685</c:v>
                </c:pt>
                <c:pt idx="2149">
                  <c:v>61.152005888847981</c:v>
                </c:pt>
                <c:pt idx="2150">
                  <c:v>62.182554287817439</c:v>
                </c:pt>
                <c:pt idx="2151">
                  <c:v>61.851306588148688</c:v>
                </c:pt>
                <c:pt idx="2152">
                  <c:v>61.391240338608753</c:v>
                </c:pt>
                <c:pt idx="2153">
                  <c:v>62.734633787265373</c:v>
                </c:pt>
                <c:pt idx="2154">
                  <c:v>63.470739786529265</c:v>
                </c:pt>
                <c:pt idx="2155">
                  <c:v>64.225248435774745</c:v>
                </c:pt>
                <c:pt idx="2156">
                  <c:v>63.617960986382037</c:v>
                </c:pt>
                <c:pt idx="2157">
                  <c:v>63.91240338608759</c:v>
                </c:pt>
                <c:pt idx="2158">
                  <c:v>62.753036437246969</c:v>
                </c:pt>
                <c:pt idx="2159">
                  <c:v>61.428045638571959</c:v>
                </c:pt>
                <c:pt idx="2160">
                  <c:v>61.520058888479937</c:v>
                </c:pt>
                <c:pt idx="2161">
                  <c:v>61.924917188075078</c:v>
                </c:pt>
                <c:pt idx="2162">
                  <c:v>61.464850938535143</c:v>
                </c:pt>
                <c:pt idx="2163">
                  <c:v>61.998527788001468</c:v>
                </c:pt>
                <c:pt idx="2164">
                  <c:v>61.998527788001468</c:v>
                </c:pt>
                <c:pt idx="2165">
                  <c:v>61.814501288185497</c:v>
                </c:pt>
                <c:pt idx="2166">
                  <c:v>62.256164887743829</c:v>
                </c:pt>
                <c:pt idx="2167">
                  <c:v>60.949576739050414</c:v>
                </c:pt>
                <c:pt idx="2168">
                  <c:v>61.66728008833271</c:v>
                </c:pt>
                <c:pt idx="2169">
                  <c:v>61.943319838056667</c:v>
                </c:pt>
                <c:pt idx="2170">
                  <c:v>61.66728008833271</c:v>
                </c:pt>
                <c:pt idx="2171">
                  <c:v>61.722488038277511</c:v>
                </c:pt>
                <c:pt idx="2172">
                  <c:v>60.655134339344862</c:v>
                </c:pt>
                <c:pt idx="2173">
                  <c:v>60.599926389400075</c:v>
                </c:pt>
                <c:pt idx="2174">
                  <c:v>61.262421788737576</c:v>
                </c:pt>
                <c:pt idx="2175">
                  <c:v>60.250276039749728</c:v>
                </c:pt>
                <c:pt idx="2176">
                  <c:v>59.458962090541036</c:v>
                </c:pt>
                <c:pt idx="2177">
                  <c:v>60.213470739786523</c:v>
                </c:pt>
                <c:pt idx="2178">
                  <c:v>59.330143540669852</c:v>
                </c:pt>
                <c:pt idx="2179">
                  <c:v>59.624585940375411</c:v>
                </c:pt>
                <c:pt idx="2180">
                  <c:v>57.74751564225248</c:v>
                </c:pt>
                <c:pt idx="2181">
                  <c:v>58.078763341921238</c:v>
                </c:pt>
                <c:pt idx="2182">
                  <c:v>57.545086492454914</c:v>
                </c:pt>
                <c:pt idx="2183">
                  <c:v>56.643356643356647</c:v>
                </c:pt>
                <c:pt idx="2184">
                  <c:v>55.778432094221564</c:v>
                </c:pt>
                <c:pt idx="2185">
                  <c:v>56.532940743467051</c:v>
                </c:pt>
                <c:pt idx="2186">
                  <c:v>58.078763341921238</c:v>
                </c:pt>
                <c:pt idx="2187">
                  <c:v>58.023555391976444</c:v>
                </c:pt>
                <c:pt idx="2188">
                  <c:v>57.600294442399701</c:v>
                </c:pt>
                <c:pt idx="2189">
                  <c:v>57.821126242178877</c:v>
                </c:pt>
                <c:pt idx="2190">
                  <c:v>57.821126242178877</c:v>
                </c:pt>
                <c:pt idx="2191">
                  <c:v>58.483621641516379</c:v>
                </c:pt>
                <c:pt idx="2192">
                  <c:v>59.330143540669852</c:v>
                </c:pt>
                <c:pt idx="2193">
                  <c:v>59.845417740154581</c:v>
                </c:pt>
                <c:pt idx="2194">
                  <c:v>59.587780640412227</c:v>
                </c:pt>
                <c:pt idx="2195">
                  <c:v>59.99263894000736</c:v>
                </c:pt>
                <c:pt idx="2196">
                  <c:v>60.91277143908723</c:v>
                </c:pt>
                <c:pt idx="2197">
                  <c:v>59.955833640044162</c:v>
                </c:pt>
                <c:pt idx="2198">
                  <c:v>60.599926389400075</c:v>
                </c:pt>
                <c:pt idx="2199">
                  <c:v>61.004784688995208</c:v>
                </c:pt>
                <c:pt idx="2200">
                  <c:v>61.078395288921591</c:v>
                </c:pt>
                <c:pt idx="2201">
                  <c:v>62.292970187707027</c:v>
                </c:pt>
                <c:pt idx="2202">
                  <c:v>61.575266838424739</c:v>
                </c:pt>
                <c:pt idx="2203">
                  <c:v>61.961722488038276</c:v>
                </c:pt>
                <c:pt idx="2204">
                  <c:v>60.802355539197642</c:v>
                </c:pt>
                <c:pt idx="2205">
                  <c:v>59.808612440191389</c:v>
                </c:pt>
                <c:pt idx="2206">
                  <c:v>61.115200588884797</c:v>
                </c:pt>
                <c:pt idx="2207">
                  <c:v>61.66728008833271</c:v>
                </c:pt>
                <c:pt idx="2208">
                  <c:v>62.789841737210153</c:v>
                </c:pt>
                <c:pt idx="2209">
                  <c:v>62.93706293706294</c:v>
                </c:pt>
                <c:pt idx="2210">
                  <c:v>63.121089436878897</c:v>
                </c:pt>
                <c:pt idx="2211">
                  <c:v>62.072138387927858</c:v>
                </c:pt>
                <c:pt idx="2212">
                  <c:v>62.550607287449388</c:v>
                </c:pt>
                <c:pt idx="2213">
                  <c:v>62.108943687891049</c:v>
                </c:pt>
                <c:pt idx="2214">
                  <c:v>62.09054103790946</c:v>
                </c:pt>
                <c:pt idx="2215">
                  <c:v>62.384983437615006</c:v>
                </c:pt>
                <c:pt idx="2216">
                  <c:v>61.998527788001468</c:v>
                </c:pt>
                <c:pt idx="2217">
                  <c:v>62.421788737578211</c:v>
                </c:pt>
                <c:pt idx="2218">
                  <c:v>62.421788737578211</c:v>
                </c:pt>
                <c:pt idx="2219">
                  <c:v>63.544350386455648</c:v>
                </c:pt>
                <c:pt idx="2220">
                  <c:v>63.85719543614281</c:v>
                </c:pt>
                <c:pt idx="2221">
                  <c:v>63.709974236290009</c:v>
                </c:pt>
                <c:pt idx="2222">
                  <c:v>64.482885535517113</c:v>
                </c:pt>
                <c:pt idx="2223">
                  <c:v>64.501288185498709</c:v>
                </c:pt>
                <c:pt idx="2224">
                  <c:v>64.206845785793149</c:v>
                </c:pt>
                <c:pt idx="2225">
                  <c:v>63.967611336032384</c:v>
                </c:pt>
                <c:pt idx="2226">
                  <c:v>63.654766286345236</c:v>
                </c:pt>
                <c:pt idx="2227">
                  <c:v>63.599558336400442</c:v>
                </c:pt>
                <c:pt idx="2228">
                  <c:v>64.041221935958774</c:v>
                </c:pt>
                <c:pt idx="2229">
                  <c:v>63.249907986750088</c:v>
                </c:pt>
                <c:pt idx="2230">
                  <c:v>63.433934486566059</c:v>
                </c:pt>
                <c:pt idx="2231">
                  <c:v>62.84504968715494</c:v>
                </c:pt>
                <c:pt idx="2232">
                  <c:v>63.121089436878897</c:v>
                </c:pt>
                <c:pt idx="2233">
                  <c:v>62.127346337872645</c:v>
                </c:pt>
                <c:pt idx="2234">
                  <c:v>62.182554287817439</c:v>
                </c:pt>
                <c:pt idx="2235">
                  <c:v>62.403386087596601</c:v>
                </c:pt>
                <c:pt idx="2236">
                  <c:v>61.612072138387916</c:v>
                </c:pt>
                <c:pt idx="2237">
                  <c:v>60.783952889216039</c:v>
                </c:pt>
                <c:pt idx="2238">
                  <c:v>59.863820390136183</c:v>
                </c:pt>
                <c:pt idx="2239">
                  <c:v>59.256532940743469</c:v>
                </c:pt>
                <c:pt idx="2240">
                  <c:v>56.956201693043795</c:v>
                </c:pt>
                <c:pt idx="2241">
                  <c:v>57.949944792050047</c:v>
                </c:pt>
                <c:pt idx="2242">
                  <c:v>58.538829591461159</c:v>
                </c:pt>
                <c:pt idx="2243">
                  <c:v>59.771807140228184</c:v>
                </c:pt>
                <c:pt idx="2244">
                  <c:v>59.201324990798675</c:v>
                </c:pt>
                <c:pt idx="2245">
                  <c:v>57.342657342657347</c:v>
                </c:pt>
                <c:pt idx="2246">
                  <c:v>58.410011041589982</c:v>
                </c:pt>
                <c:pt idx="2247">
                  <c:v>55.815237394184756</c:v>
                </c:pt>
                <c:pt idx="2248">
                  <c:v>55.925653294074337</c:v>
                </c:pt>
                <c:pt idx="2249">
                  <c:v>56.275303643724698</c:v>
                </c:pt>
                <c:pt idx="2250">
                  <c:v>55.410379094589615</c:v>
                </c:pt>
                <c:pt idx="2251">
                  <c:v>55.686418844313579</c:v>
                </c:pt>
                <c:pt idx="2252">
                  <c:v>56.790577843209419</c:v>
                </c:pt>
                <c:pt idx="2253">
                  <c:v>55.778432094221564</c:v>
                </c:pt>
                <c:pt idx="2254">
                  <c:v>54.232609495767377</c:v>
                </c:pt>
                <c:pt idx="2255">
                  <c:v>53.735737946264258</c:v>
                </c:pt>
                <c:pt idx="2256">
                  <c:v>54.048582995951413</c:v>
                </c:pt>
                <c:pt idx="2257">
                  <c:v>54.269414795730576</c:v>
                </c:pt>
                <c:pt idx="2258">
                  <c:v>55.483989694515998</c:v>
                </c:pt>
                <c:pt idx="2259">
                  <c:v>56.330511593669485</c:v>
                </c:pt>
                <c:pt idx="2260">
                  <c:v>56.330511593669485</c:v>
                </c:pt>
                <c:pt idx="2261">
                  <c:v>55.152741994847254</c:v>
                </c:pt>
                <c:pt idx="2262">
                  <c:v>56.753772543246228</c:v>
                </c:pt>
                <c:pt idx="2263">
                  <c:v>57.48987854251012</c:v>
                </c:pt>
                <c:pt idx="2264">
                  <c:v>58.336400441663592</c:v>
                </c:pt>
                <c:pt idx="2265">
                  <c:v>58.630842841369159</c:v>
                </c:pt>
                <c:pt idx="2266">
                  <c:v>58.557232241442769</c:v>
                </c:pt>
                <c:pt idx="2267">
                  <c:v>58.943687891056307</c:v>
                </c:pt>
                <c:pt idx="2268">
                  <c:v>59.477364740522631</c:v>
                </c:pt>
                <c:pt idx="2269">
                  <c:v>58.998895841001108</c:v>
                </c:pt>
                <c:pt idx="2270">
                  <c:v>58.980493191019498</c:v>
                </c:pt>
                <c:pt idx="2271">
                  <c:v>59.753404490246588</c:v>
                </c:pt>
                <c:pt idx="2272">
                  <c:v>59.201324990798675</c:v>
                </c:pt>
                <c:pt idx="2273">
                  <c:v>58.428413691571578</c:v>
                </c:pt>
                <c:pt idx="2274">
                  <c:v>58.704453441295549</c:v>
                </c:pt>
                <c:pt idx="2275">
                  <c:v>58.410011041589982</c:v>
                </c:pt>
                <c:pt idx="2276">
                  <c:v>57.821126242178877</c:v>
                </c:pt>
                <c:pt idx="2277">
                  <c:v>58.281192491718805</c:v>
                </c:pt>
                <c:pt idx="2278">
                  <c:v>58.557232241442769</c:v>
                </c:pt>
                <c:pt idx="2279">
                  <c:v>58.502024291497968</c:v>
                </c:pt>
                <c:pt idx="2280">
                  <c:v>58.11556864188443</c:v>
                </c:pt>
                <c:pt idx="2281">
                  <c:v>57.581891792418105</c:v>
                </c:pt>
                <c:pt idx="2282">
                  <c:v>56.459330143540662</c:v>
                </c:pt>
                <c:pt idx="2283">
                  <c:v>57.103422892896575</c:v>
                </c:pt>
                <c:pt idx="2284">
                  <c:v>58.446816341553188</c:v>
                </c:pt>
                <c:pt idx="2285">
                  <c:v>57.140228192859766</c:v>
                </c:pt>
                <c:pt idx="2286">
                  <c:v>56.606551343393448</c:v>
                </c:pt>
                <c:pt idx="2287">
                  <c:v>57.158630842841362</c:v>
                </c:pt>
                <c:pt idx="2288">
                  <c:v>57.710710342289282</c:v>
                </c:pt>
                <c:pt idx="2289">
                  <c:v>58.998895841001108</c:v>
                </c:pt>
                <c:pt idx="2290">
                  <c:v>58.81486934118513</c:v>
                </c:pt>
                <c:pt idx="2291">
                  <c:v>58.630842841369159</c:v>
                </c:pt>
                <c:pt idx="2292">
                  <c:v>59.109311740890682</c:v>
                </c:pt>
                <c:pt idx="2293">
                  <c:v>58.796466691203534</c:v>
                </c:pt>
                <c:pt idx="2294">
                  <c:v>59.182922340817065</c:v>
                </c:pt>
                <c:pt idx="2295">
                  <c:v>59.440559440559426</c:v>
                </c:pt>
                <c:pt idx="2296">
                  <c:v>60.489510489510479</c:v>
                </c:pt>
                <c:pt idx="2297">
                  <c:v>61.262421788737576</c:v>
                </c:pt>
                <c:pt idx="2298">
                  <c:v>61.115200588884797</c:v>
                </c:pt>
                <c:pt idx="2299">
                  <c:v>61.612072138387916</c:v>
                </c:pt>
                <c:pt idx="2300">
                  <c:v>62.200956937799035</c:v>
                </c:pt>
                <c:pt idx="2301">
                  <c:v>61.68568273831432</c:v>
                </c:pt>
                <c:pt idx="2302">
                  <c:v>61.7408906882591</c:v>
                </c:pt>
                <c:pt idx="2303">
                  <c:v>60.894368789105634</c:v>
                </c:pt>
                <c:pt idx="2304">
                  <c:v>62.035333087964659</c:v>
                </c:pt>
                <c:pt idx="2305">
                  <c:v>62.053735737946255</c:v>
                </c:pt>
                <c:pt idx="2306">
                  <c:v>62.035333087964659</c:v>
                </c:pt>
                <c:pt idx="2307">
                  <c:v>61.207213838792775</c:v>
                </c:pt>
                <c:pt idx="2308">
                  <c:v>61.7408906882591</c:v>
                </c:pt>
                <c:pt idx="2309">
                  <c:v>60.103054839896927</c:v>
                </c:pt>
                <c:pt idx="2310">
                  <c:v>60.268678689731317</c:v>
                </c:pt>
                <c:pt idx="2311">
                  <c:v>59.090909090909079</c:v>
                </c:pt>
                <c:pt idx="2312">
                  <c:v>58.465218991534776</c:v>
                </c:pt>
                <c:pt idx="2313">
                  <c:v>58.299595141700401</c:v>
                </c:pt>
                <c:pt idx="2314">
                  <c:v>59.716599190283404</c:v>
                </c:pt>
                <c:pt idx="2315">
                  <c:v>58.704453441295549</c:v>
                </c:pt>
                <c:pt idx="2316">
                  <c:v>58.373205741626791</c:v>
                </c:pt>
                <c:pt idx="2317">
                  <c:v>58.207581891792415</c:v>
                </c:pt>
                <c:pt idx="2318">
                  <c:v>58.998895841001108</c:v>
                </c:pt>
                <c:pt idx="2319">
                  <c:v>59.606183290393808</c:v>
                </c:pt>
                <c:pt idx="2320">
                  <c:v>59.035701140964292</c:v>
                </c:pt>
                <c:pt idx="2321">
                  <c:v>57.968347442031657</c:v>
                </c:pt>
                <c:pt idx="2322">
                  <c:v>58.133971291866025</c:v>
                </c:pt>
                <c:pt idx="2323">
                  <c:v>58.133971291866025</c:v>
                </c:pt>
                <c:pt idx="2324">
                  <c:v>58.005152741994848</c:v>
                </c:pt>
                <c:pt idx="2325">
                  <c:v>58.428413691571578</c:v>
                </c:pt>
                <c:pt idx="2326">
                  <c:v>58.207581891792415</c:v>
                </c:pt>
                <c:pt idx="2327">
                  <c:v>59.256532940743469</c:v>
                </c:pt>
                <c:pt idx="2328">
                  <c:v>59.753404490246588</c:v>
                </c:pt>
                <c:pt idx="2329">
                  <c:v>60.231873389768118</c:v>
                </c:pt>
                <c:pt idx="2330">
                  <c:v>60.3422892896577</c:v>
                </c:pt>
                <c:pt idx="2331">
                  <c:v>60.250276039749728</c:v>
                </c:pt>
                <c:pt idx="2332">
                  <c:v>60.894368789105634</c:v>
                </c:pt>
                <c:pt idx="2333">
                  <c:v>62.035333087964659</c:v>
                </c:pt>
                <c:pt idx="2334">
                  <c:v>62.035333087964659</c:v>
                </c:pt>
                <c:pt idx="2335">
                  <c:v>61.317629738682363</c:v>
                </c:pt>
                <c:pt idx="2336">
                  <c:v>61.59366948840632</c:v>
                </c:pt>
                <c:pt idx="2337">
                  <c:v>62.440191387559807</c:v>
                </c:pt>
                <c:pt idx="2338">
                  <c:v>62.513801987486197</c:v>
                </c:pt>
                <c:pt idx="2339">
                  <c:v>62.16415163783585</c:v>
                </c:pt>
                <c:pt idx="2340">
                  <c:v>62.311372837688616</c:v>
                </c:pt>
                <c:pt idx="2341">
                  <c:v>62.348178137651821</c:v>
                </c:pt>
                <c:pt idx="2342">
                  <c:v>62.348178137651821</c:v>
                </c:pt>
                <c:pt idx="2343">
                  <c:v>63.21310268678689</c:v>
                </c:pt>
                <c:pt idx="2344">
                  <c:v>62.84504968715494</c:v>
                </c:pt>
                <c:pt idx="2345">
                  <c:v>62.384983437615006</c:v>
                </c:pt>
                <c:pt idx="2346">
                  <c:v>62.513801987486197</c:v>
                </c:pt>
                <c:pt idx="2347">
                  <c:v>62.513801987486197</c:v>
                </c:pt>
                <c:pt idx="2348">
                  <c:v>64.096429885903561</c:v>
                </c:pt>
                <c:pt idx="2349">
                  <c:v>63.452337136547655</c:v>
                </c:pt>
                <c:pt idx="2350">
                  <c:v>62.93706293706294</c:v>
                </c:pt>
                <c:pt idx="2351">
                  <c:v>62.771439087228551</c:v>
                </c:pt>
                <c:pt idx="2352">
                  <c:v>62.587412587412587</c:v>
                </c:pt>
                <c:pt idx="2353">
                  <c:v>62.035333087964659</c:v>
                </c:pt>
                <c:pt idx="2354">
                  <c:v>61.777695988222305</c:v>
                </c:pt>
                <c:pt idx="2355">
                  <c:v>62.127346337872645</c:v>
                </c:pt>
                <c:pt idx="2356">
                  <c:v>61.943319838056667</c:v>
                </c:pt>
                <c:pt idx="2357">
                  <c:v>60.747147589252847</c:v>
                </c:pt>
                <c:pt idx="2358">
                  <c:v>61.188811188811187</c:v>
                </c:pt>
                <c:pt idx="2359">
                  <c:v>62.200956937799035</c:v>
                </c:pt>
                <c:pt idx="2360">
                  <c:v>62.200956937799035</c:v>
                </c:pt>
                <c:pt idx="2361">
                  <c:v>60.526315789473685</c:v>
                </c:pt>
                <c:pt idx="2362">
                  <c:v>61.244019138755981</c:v>
                </c:pt>
                <c:pt idx="2363">
                  <c:v>61.630474788369526</c:v>
                </c:pt>
                <c:pt idx="2364">
                  <c:v>60.875966139124024</c:v>
                </c:pt>
                <c:pt idx="2365">
                  <c:v>58.649245491350754</c:v>
                </c:pt>
                <c:pt idx="2366">
                  <c:v>59.863820390136183</c:v>
                </c:pt>
                <c:pt idx="2367">
                  <c:v>59.072506440927498</c:v>
                </c:pt>
                <c:pt idx="2368">
                  <c:v>58.980493191019498</c:v>
                </c:pt>
                <c:pt idx="2369">
                  <c:v>57.600294442399701</c:v>
                </c:pt>
                <c:pt idx="2370">
                  <c:v>58.59403754140596</c:v>
                </c:pt>
                <c:pt idx="2371">
                  <c:v>59.330143540669852</c:v>
                </c:pt>
                <c:pt idx="2372">
                  <c:v>59.587780640412227</c:v>
                </c:pt>
                <c:pt idx="2373">
                  <c:v>58.906882591093115</c:v>
                </c:pt>
                <c:pt idx="2374">
                  <c:v>58.373205741626791</c:v>
                </c:pt>
                <c:pt idx="2375">
                  <c:v>58.170776591829224</c:v>
                </c:pt>
                <c:pt idx="2376">
                  <c:v>59.090909090909079</c:v>
                </c:pt>
                <c:pt idx="2377">
                  <c:v>59.532572690467426</c:v>
                </c:pt>
                <c:pt idx="2378">
                  <c:v>58.796466691203534</c:v>
                </c:pt>
                <c:pt idx="2379">
                  <c:v>58.962090541037902</c:v>
                </c:pt>
                <c:pt idx="2380">
                  <c:v>58.962090541037902</c:v>
                </c:pt>
                <c:pt idx="2381">
                  <c:v>58.336400441663592</c:v>
                </c:pt>
                <c:pt idx="2382">
                  <c:v>58.888479941111513</c:v>
                </c:pt>
                <c:pt idx="2383">
                  <c:v>57.857931542142069</c:v>
                </c:pt>
                <c:pt idx="2384">
                  <c:v>57.177033492822957</c:v>
                </c:pt>
                <c:pt idx="2385">
                  <c:v>54.637467795362525</c:v>
                </c:pt>
                <c:pt idx="2386">
                  <c:v>53.772543246227457</c:v>
                </c:pt>
                <c:pt idx="2387">
                  <c:v>53.036437246963565</c:v>
                </c:pt>
                <c:pt idx="2388">
                  <c:v>51.343393448656606</c:v>
                </c:pt>
                <c:pt idx="2389">
                  <c:v>51.490614648509379</c:v>
                </c:pt>
                <c:pt idx="2390">
                  <c:v>53.165255796834742</c:v>
                </c:pt>
                <c:pt idx="2391">
                  <c:v>52.263525947736468</c:v>
                </c:pt>
                <c:pt idx="2392">
                  <c:v>53.202061096797934</c:v>
                </c:pt>
                <c:pt idx="2393">
                  <c:v>50.570482149429516</c:v>
                </c:pt>
                <c:pt idx="2394">
                  <c:v>48.6013986013986</c:v>
                </c:pt>
                <c:pt idx="2395">
                  <c:v>41.718807508281195</c:v>
                </c:pt>
                <c:pt idx="2396">
                  <c:v>45.17850570482149</c:v>
                </c:pt>
                <c:pt idx="2397">
                  <c:v>41.387559808612437</c:v>
                </c:pt>
                <c:pt idx="2398">
                  <c:v>35.572322414427674</c:v>
                </c:pt>
                <c:pt idx="2399">
                  <c:v>40.41221935958778</c:v>
                </c:pt>
                <c:pt idx="2400">
                  <c:v>33.14317261685683</c:v>
                </c:pt>
                <c:pt idx="2401">
                  <c:v>35.480309164519689</c:v>
                </c:pt>
                <c:pt idx="2402">
                  <c:v>31.155686418844308</c:v>
                </c:pt>
                <c:pt idx="2403">
                  <c:v>32.057416267942585</c:v>
                </c:pt>
                <c:pt idx="2404">
                  <c:v>31.008465218991539</c:v>
                </c:pt>
                <c:pt idx="2405">
                  <c:v>28.781744571218255</c:v>
                </c:pt>
                <c:pt idx="2406">
                  <c:v>32.075818917924174</c:v>
                </c:pt>
                <c:pt idx="2407">
                  <c:v>34.265734265734267</c:v>
                </c:pt>
                <c:pt idx="2408">
                  <c:v>35.701140964298858</c:v>
                </c:pt>
                <c:pt idx="2409">
                  <c:v>33.051159366948838</c:v>
                </c:pt>
                <c:pt idx="2410">
                  <c:v>33.290393816709603</c:v>
                </c:pt>
                <c:pt idx="2411">
                  <c:v>33.603238866396765</c:v>
                </c:pt>
                <c:pt idx="2412">
                  <c:v>31.983805668016192</c:v>
                </c:pt>
                <c:pt idx="2413">
                  <c:v>32.756716967243285</c:v>
                </c:pt>
                <c:pt idx="2414">
                  <c:v>31.486934118513059</c:v>
                </c:pt>
                <c:pt idx="2415">
                  <c:v>33.529628266470368</c:v>
                </c:pt>
                <c:pt idx="2416">
                  <c:v>34.412955465587039</c:v>
                </c:pt>
                <c:pt idx="2417">
                  <c:v>35.627530364372468</c:v>
                </c:pt>
                <c:pt idx="2418">
                  <c:v>35.958778064041219</c:v>
                </c:pt>
                <c:pt idx="2419">
                  <c:v>35.958778064041219</c:v>
                </c:pt>
                <c:pt idx="2420">
                  <c:v>35.774751564225248</c:v>
                </c:pt>
                <c:pt idx="2421">
                  <c:v>36.069193963930807</c:v>
                </c:pt>
                <c:pt idx="2422">
                  <c:v>34.836216415163776</c:v>
                </c:pt>
                <c:pt idx="2423">
                  <c:v>34.118513065881487</c:v>
                </c:pt>
                <c:pt idx="2424">
                  <c:v>35.204269414795725</c:v>
                </c:pt>
                <c:pt idx="2425">
                  <c:v>34.228928965771068</c:v>
                </c:pt>
                <c:pt idx="2426">
                  <c:v>33.106367316893625</c:v>
                </c:pt>
                <c:pt idx="2427">
                  <c:v>33.842473316157523</c:v>
                </c:pt>
                <c:pt idx="2428">
                  <c:v>33.198380566801617</c:v>
                </c:pt>
                <c:pt idx="2429">
                  <c:v>31.46853146853147</c:v>
                </c:pt>
                <c:pt idx="2430">
                  <c:v>32.738314317261683</c:v>
                </c:pt>
                <c:pt idx="2431">
                  <c:v>34.744203165255797</c:v>
                </c:pt>
                <c:pt idx="2432">
                  <c:v>36.768494663231508</c:v>
                </c:pt>
                <c:pt idx="2433">
                  <c:v>35.222672064777328</c:v>
                </c:pt>
                <c:pt idx="2434">
                  <c:v>33.768862716231141</c:v>
                </c:pt>
                <c:pt idx="2435">
                  <c:v>34.339344865660657</c:v>
                </c:pt>
                <c:pt idx="2436">
                  <c:v>34.504968715495025</c:v>
                </c:pt>
                <c:pt idx="2437">
                  <c:v>33.768862716231141</c:v>
                </c:pt>
                <c:pt idx="2438">
                  <c:v>33.456017666543978</c:v>
                </c:pt>
                <c:pt idx="2439">
                  <c:v>35.001840264998158</c:v>
                </c:pt>
                <c:pt idx="2440">
                  <c:v>34.136915715863083</c:v>
                </c:pt>
                <c:pt idx="2441">
                  <c:v>33.271991166728007</c:v>
                </c:pt>
                <c:pt idx="2442">
                  <c:v>32.499079867500917</c:v>
                </c:pt>
                <c:pt idx="2443">
                  <c:v>33.271991166728007</c:v>
                </c:pt>
                <c:pt idx="2444">
                  <c:v>32.867132867132867</c:v>
                </c:pt>
                <c:pt idx="2445">
                  <c:v>35.130658814869335</c:v>
                </c:pt>
                <c:pt idx="2446">
                  <c:v>34.247331615752664</c:v>
                </c:pt>
                <c:pt idx="2447">
                  <c:v>35.149061464850938</c:v>
                </c:pt>
                <c:pt idx="2448">
                  <c:v>35.903570114096425</c:v>
                </c:pt>
                <c:pt idx="2449">
                  <c:v>35.793154214206844</c:v>
                </c:pt>
                <c:pt idx="2450">
                  <c:v>35.793154214206844</c:v>
                </c:pt>
                <c:pt idx="2451">
                  <c:v>37.615016562384987</c:v>
                </c:pt>
                <c:pt idx="2452">
                  <c:v>38.811188811188806</c:v>
                </c:pt>
                <c:pt idx="2453">
                  <c:v>37.743835112256164</c:v>
                </c:pt>
                <c:pt idx="2454">
                  <c:v>37.743835112256164</c:v>
                </c:pt>
                <c:pt idx="2455">
                  <c:v>38.811188811188806</c:v>
                </c:pt>
                <c:pt idx="2456">
                  <c:v>40.798675009201325</c:v>
                </c:pt>
                <c:pt idx="2457">
                  <c:v>42.418108207581888</c:v>
                </c:pt>
                <c:pt idx="2458">
                  <c:v>42.602134707397859</c:v>
                </c:pt>
                <c:pt idx="2459">
                  <c:v>44.534412955465584</c:v>
                </c:pt>
                <c:pt idx="2460">
                  <c:v>46.42988590357011</c:v>
                </c:pt>
                <c:pt idx="2461">
                  <c:v>45.123297754876702</c:v>
                </c:pt>
                <c:pt idx="2462">
                  <c:v>43.779904306220089</c:v>
                </c:pt>
                <c:pt idx="2463">
                  <c:v>40.375414059624589</c:v>
                </c:pt>
                <c:pt idx="2464">
                  <c:v>42.031652557968343</c:v>
                </c:pt>
                <c:pt idx="2465">
                  <c:v>40.817077659182921</c:v>
                </c:pt>
                <c:pt idx="2466">
                  <c:v>41.166728008833267</c:v>
                </c:pt>
                <c:pt idx="2467">
                  <c:v>41.313949208686047</c:v>
                </c:pt>
                <c:pt idx="2468">
                  <c:v>40.449024659550972</c:v>
                </c:pt>
                <c:pt idx="2469">
                  <c:v>40.964298859035701</c:v>
                </c:pt>
                <c:pt idx="2470">
                  <c:v>40.761869709238127</c:v>
                </c:pt>
                <c:pt idx="2471">
                  <c:v>41.663599558336401</c:v>
                </c:pt>
                <c:pt idx="2472">
                  <c:v>40.025763709974235</c:v>
                </c:pt>
                <c:pt idx="2473">
                  <c:v>40.669856459330148</c:v>
                </c:pt>
                <c:pt idx="2474">
                  <c:v>39.050423260949572</c:v>
                </c:pt>
                <c:pt idx="2475">
                  <c:v>39.952153110047846</c:v>
                </c:pt>
                <c:pt idx="2476">
                  <c:v>39.694516010305477</c:v>
                </c:pt>
                <c:pt idx="2477">
                  <c:v>40.55944055944056</c:v>
                </c:pt>
                <c:pt idx="2478">
                  <c:v>40.982701509017296</c:v>
                </c:pt>
                <c:pt idx="2479">
                  <c:v>40.982701509017296</c:v>
                </c:pt>
                <c:pt idx="2480">
                  <c:v>41.95804195804196</c:v>
                </c:pt>
                <c:pt idx="2481">
                  <c:v>41.093117408906878</c:v>
                </c:pt>
                <c:pt idx="2482">
                  <c:v>41.976444608023549</c:v>
                </c:pt>
                <c:pt idx="2483">
                  <c:v>41.221935958778062</c:v>
                </c:pt>
                <c:pt idx="2484">
                  <c:v>41.626794258373209</c:v>
                </c:pt>
                <c:pt idx="2485">
                  <c:v>40.927493559072502</c:v>
                </c:pt>
                <c:pt idx="2486">
                  <c:v>42.013249907986747</c:v>
                </c:pt>
                <c:pt idx="2487">
                  <c:v>42.307692307692299</c:v>
                </c:pt>
                <c:pt idx="2488">
                  <c:v>41.866028708133967</c:v>
                </c:pt>
                <c:pt idx="2489">
                  <c:v>41.939639308060357</c:v>
                </c:pt>
                <c:pt idx="2490">
                  <c:v>42.528524107471469</c:v>
                </c:pt>
                <c:pt idx="2491">
                  <c:v>43.540669856459331</c:v>
                </c:pt>
                <c:pt idx="2492">
                  <c:v>44.387191755612811</c:v>
                </c:pt>
                <c:pt idx="2493">
                  <c:v>43.154214206845779</c:v>
                </c:pt>
                <c:pt idx="2494">
                  <c:v>43.375046006624949</c:v>
                </c:pt>
                <c:pt idx="2495">
                  <c:v>44.810452705189547</c:v>
                </c:pt>
                <c:pt idx="2496">
                  <c:v>44.423997055576002</c:v>
                </c:pt>
                <c:pt idx="2497">
                  <c:v>44.902465955097533</c:v>
                </c:pt>
                <c:pt idx="2498">
                  <c:v>44.203165255796833</c:v>
                </c:pt>
                <c:pt idx="2499">
                  <c:v>43.025395656974602</c:v>
                </c:pt>
                <c:pt idx="2500">
                  <c:v>42.454913507545086</c:v>
                </c:pt>
                <c:pt idx="2501">
                  <c:v>42.105263157894733</c:v>
                </c:pt>
                <c:pt idx="2502">
                  <c:v>42.85977180714022</c:v>
                </c:pt>
                <c:pt idx="2503">
                  <c:v>42.749355907250639</c:v>
                </c:pt>
                <c:pt idx="2504">
                  <c:v>42.050055207949946</c:v>
                </c:pt>
                <c:pt idx="2505">
                  <c:v>42.197276407802718</c:v>
                </c:pt>
                <c:pt idx="2506">
                  <c:v>42.031652557968343</c:v>
                </c:pt>
                <c:pt idx="2507">
                  <c:v>42.086860507913137</c:v>
                </c:pt>
                <c:pt idx="2508">
                  <c:v>42.031652557968343</c:v>
                </c:pt>
                <c:pt idx="2509">
                  <c:v>42.105263157894733</c:v>
                </c:pt>
                <c:pt idx="2510">
                  <c:v>41.350754508649239</c:v>
                </c:pt>
                <c:pt idx="2511">
                  <c:v>42.215679057784321</c:v>
                </c:pt>
                <c:pt idx="2512">
                  <c:v>41.497975708502025</c:v>
                </c:pt>
                <c:pt idx="2513">
                  <c:v>41.497975708502025</c:v>
                </c:pt>
                <c:pt idx="2514">
                  <c:v>40.964298859035701</c:v>
                </c:pt>
                <c:pt idx="2515">
                  <c:v>41.461170408538827</c:v>
                </c:pt>
                <c:pt idx="2516">
                  <c:v>41.663599558336401</c:v>
                </c:pt>
                <c:pt idx="2517">
                  <c:v>40.725064409274928</c:v>
                </c:pt>
                <c:pt idx="2518">
                  <c:v>40.798675009201325</c:v>
                </c:pt>
                <c:pt idx="2519">
                  <c:v>42.215679057784321</c:v>
                </c:pt>
                <c:pt idx="2520">
                  <c:v>40.633051159366943</c:v>
                </c:pt>
                <c:pt idx="2521">
                  <c:v>42.160471107839527</c:v>
                </c:pt>
                <c:pt idx="2522">
                  <c:v>42.160471107839527</c:v>
                </c:pt>
                <c:pt idx="2523">
                  <c:v>41.939639308060357</c:v>
                </c:pt>
                <c:pt idx="2524">
                  <c:v>42.160471107839527</c:v>
                </c:pt>
                <c:pt idx="2525">
                  <c:v>42.160471107839527</c:v>
                </c:pt>
                <c:pt idx="2526">
                  <c:v>40.945896209054098</c:v>
                </c:pt>
                <c:pt idx="2527">
                  <c:v>41.902834008097159</c:v>
                </c:pt>
                <c:pt idx="2528">
                  <c:v>40.872285609127715</c:v>
                </c:pt>
                <c:pt idx="2529">
                  <c:v>41.148325358851672</c:v>
                </c:pt>
                <c:pt idx="2530">
                  <c:v>42.17887375782113</c:v>
                </c:pt>
                <c:pt idx="2531">
                  <c:v>41.95804195804196</c:v>
                </c:pt>
                <c:pt idx="2532">
                  <c:v>42.123665807876328</c:v>
                </c:pt>
                <c:pt idx="2533">
                  <c:v>42.197276407802718</c:v>
                </c:pt>
                <c:pt idx="2534">
                  <c:v>40.78027235921973</c:v>
                </c:pt>
                <c:pt idx="2535">
                  <c:v>39.952153110047846</c:v>
                </c:pt>
                <c:pt idx="2536">
                  <c:v>39.768126610231867</c:v>
                </c:pt>
                <c:pt idx="2537">
                  <c:v>38.31431726168568</c:v>
                </c:pt>
                <c:pt idx="2538">
                  <c:v>39.326463010673535</c:v>
                </c:pt>
                <c:pt idx="2539">
                  <c:v>39.105631210894366</c:v>
                </c:pt>
                <c:pt idx="2540">
                  <c:v>38.46153846153846</c:v>
                </c:pt>
                <c:pt idx="2541">
                  <c:v>37.964666912035327</c:v>
                </c:pt>
                <c:pt idx="2542">
                  <c:v>38.755980861244019</c:v>
                </c:pt>
                <c:pt idx="2543">
                  <c:v>38.553551711446445</c:v>
                </c:pt>
                <c:pt idx="2544">
                  <c:v>38.295914611704077</c:v>
                </c:pt>
                <c:pt idx="2545">
                  <c:v>39.602502760397499</c:v>
                </c:pt>
                <c:pt idx="2546">
                  <c:v>39.068825910931167</c:v>
                </c:pt>
                <c:pt idx="2547">
                  <c:v>39.271255060728741</c:v>
                </c:pt>
                <c:pt idx="2548">
                  <c:v>40.651453809348546</c:v>
                </c:pt>
                <c:pt idx="2549">
                  <c:v>41.074714758925282</c:v>
                </c:pt>
                <c:pt idx="2550">
                  <c:v>41.221935958778062</c:v>
                </c:pt>
                <c:pt idx="2551">
                  <c:v>40.761869709238127</c:v>
                </c:pt>
                <c:pt idx="2552">
                  <c:v>40.817077659182921</c:v>
                </c:pt>
                <c:pt idx="2553">
                  <c:v>40.504232609495766</c:v>
                </c:pt>
                <c:pt idx="2554">
                  <c:v>40.172984909827008</c:v>
                </c:pt>
                <c:pt idx="2555">
                  <c:v>40.41221935958778</c:v>
                </c:pt>
                <c:pt idx="2556">
                  <c:v>41.295546558704451</c:v>
                </c:pt>
                <c:pt idx="2557">
                  <c:v>41.553183658446812</c:v>
                </c:pt>
                <c:pt idx="2558">
                  <c:v>42.25248435774752</c:v>
                </c:pt>
                <c:pt idx="2559">
                  <c:v>42.086860507913137</c:v>
                </c:pt>
                <c:pt idx="2560">
                  <c:v>41.737210158262791</c:v>
                </c:pt>
                <c:pt idx="2561">
                  <c:v>40.872285609127715</c:v>
                </c:pt>
                <c:pt idx="2562">
                  <c:v>38.958410011041586</c:v>
                </c:pt>
                <c:pt idx="2563">
                  <c:v>39.216047110783947</c:v>
                </c:pt>
                <c:pt idx="2564">
                  <c:v>38.737578211262417</c:v>
                </c:pt>
                <c:pt idx="2565">
                  <c:v>39.08722856091277</c:v>
                </c:pt>
                <c:pt idx="2566">
                  <c:v>39.731321310268676</c:v>
                </c:pt>
                <c:pt idx="2567">
                  <c:v>40.33860875966139</c:v>
                </c:pt>
                <c:pt idx="2568">
                  <c:v>42.473316157526682</c:v>
                </c:pt>
                <c:pt idx="2569">
                  <c:v>43.448656606551339</c:v>
                </c:pt>
                <c:pt idx="2570">
                  <c:v>45.03128450496871</c:v>
                </c:pt>
                <c:pt idx="2571">
                  <c:v>45.841001104158998</c:v>
                </c:pt>
                <c:pt idx="2572">
                  <c:v>46.025027603974969</c:v>
                </c:pt>
                <c:pt idx="2573">
                  <c:v>44.571218255428782</c:v>
                </c:pt>
                <c:pt idx="2574">
                  <c:v>45.528156054471836</c:v>
                </c:pt>
                <c:pt idx="2575">
                  <c:v>46.779536253220463</c:v>
                </c:pt>
                <c:pt idx="2576">
                  <c:v>47.810084652189914</c:v>
                </c:pt>
                <c:pt idx="2577">
                  <c:v>47.35001840264998</c:v>
                </c:pt>
                <c:pt idx="2578">
                  <c:v>47.75487670224512</c:v>
                </c:pt>
                <c:pt idx="2579">
                  <c:v>47.092381302907619</c:v>
                </c:pt>
                <c:pt idx="2580">
                  <c:v>47.644460802355539</c:v>
                </c:pt>
                <c:pt idx="2581">
                  <c:v>49.429517850570477</c:v>
                </c:pt>
                <c:pt idx="2582">
                  <c:v>49.631947000368051</c:v>
                </c:pt>
                <c:pt idx="2583">
                  <c:v>49.631947000368051</c:v>
                </c:pt>
                <c:pt idx="2584">
                  <c:v>49.539933750460072</c:v>
                </c:pt>
                <c:pt idx="2585">
                  <c:v>48.417372101582622</c:v>
                </c:pt>
                <c:pt idx="2586">
                  <c:v>50.864924549135068</c:v>
                </c:pt>
                <c:pt idx="2587">
                  <c:v>51.25138019874862</c:v>
                </c:pt>
                <c:pt idx="2588">
                  <c:v>51.95068089804932</c:v>
                </c:pt>
                <c:pt idx="2589">
                  <c:v>52.85241074714758</c:v>
                </c:pt>
                <c:pt idx="2590">
                  <c:v>52.576370997423624</c:v>
                </c:pt>
                <c:pt idx="2591">
                  <c:v>52.649981597350013</c:v>
                </c:pt>
                <c:pt idx="2592">
                  <c:v>52.005888847994107</c:v>
                </c:pt>
                <c:pt idx="2593">
                  <c:v>54.066985645933009</c:v>
                </c:pt>
                <c:pt idx="2594">
                  <c:v>53.570114096429876</c:v>
                </c:pt>
                <c:pt idx="2595">
                  <c:v>52.521163047478836</c:v>
                </c:pt>
                <c:pt idx="2596">
                  <c:v>53.533308796466684</c:v>
                </c:pt>
                <c:pt idx="2597">
                  <c:v>54.214206845785796</c:v>
                </c:pt>
                <c:pt idx="2598">
                  <c:v>54.895104895104886</c:v>
                </c:pt>
                <c:pt idx="2599">
                  <c:v>54.361428045638569</c:v>
                </c:pt>
                <c:pt idx="2600">
                  <c:v>53.054839896945147</c:v>
                </c:pt>
                <c:pt idx="2601">
                  <c:v>52.944423997055566</c:v>
                </c:pt>
                <c:pt idx="2602">
                  <c:v>53.496503496503486</c:v>
                </c:pt>
                <c:pt idx="2603">
                  <c:v>53.735737946264258</c:v>
                </c:pt>
                <c:pt idx="2604">
                  <c:v>53.735737946264258</c:v>
                </c:pt>
                <c:pt idx="2605">
                  <c:v>53.643724696356266</c:v>
                </c:pt>
                <c:pt idx="2606">
                  <c:v>54.232609495767377</c:v>
                </c:pt>
                <c:pt idx="2607">
                  <c:v>54.306220095693782</c:v>
                </c:pt>
                <c:pt idx="2608">
                  <c:v>54.011777695988215</c:v>
                </c:pt>
                <c:pt idx="2609">
                  <c:v>54.011777695988215</c:v>
                </c:pt>
                <c:pt idx="2610">
                  <c:v>53.974972396025024</c:v>
                </c:pt>
                <c:pt idx="2611">
                  <c:v>54.563857195436135</c:v>
                </c:pt>
                <c:pt idx="2612">
                  <c:v>55.17114464482885</c:v>
                </c:pt>
                <c:pt idx="2613">
                  <c:v>55.852042694147954</c:v>
                </c:pt>
                <c:pt idx="2614">
                  <c:v>56.330511593669485</c:v>
                </c:pt>
                <c:pt idx="2615">
                  <c:v>54.913507545086496</c:v>
                </c:pt>
                <c:pt idx="2616">
                  <c:v>56.256900993743095</c:v>
                </c:pt>
                <c:pt idx="2617">
                  <c:v>55.17114464482885</c:v>
                </c:pt>
                <c:pt idx="2618">
                  <c:v>56.624953993375037</c:v>
                </c:pt>
                <c:pt idx="2619">
                  <c:v>54.527051895472944</c:v>
                </c:pt>
                <c:pt idx="2620">
                  <c:v>54.527051895472944</c:v>
                </c:pt>
                <c:pt idx="2621">
                  <c:v>54.453441295546554</c:v>
                </c:pt>
                <c:pt idx="2622">
                  <c:v>54.398233345601767</c:v>
                </c:pt>
                <c:pt idx="2623">
                  <c:v>53.459698196540295</c:v>
                </c:pt>
                <c:pt idx="2624">
                  <c:v>52.410747147589255</c:v>
                </c:pt>
                <c:pt idx="2625">
                  <c:v>51.748251748251747</c:v>
                </c:pt>
                <c:pt idx="2626">
                  <c:v>52.245123297754873</c:v>
                </c:pt>
                <c:pt idx="2627">
                  <c:v>51.030548398969444</c:v>
                </c:pt>
                <c:pt idx="2628">
                  <c:v>51.932278248067718</c:v>
                </c:pt>
                <c:pt idx="2629">
                  <c:v>49.981597350018397</c:v>
                </c:pt>
                <c:pt idx="2630">
                  <c:v>51.343393448656606</c:v>
                </c:pt>
                <c:pt idx="2631">
                  <c:v>52.134707397865284</c:v>
                </c:pt>
                <c:pt idx="2632">
                  <c:v>52.337136547662865</c:v>
                </c:pt>
                <c:pt idx="2633">
                  <c:v>52.005888847994107</c:v>
                </c:pt>
                <c:pt idx="2634">
                  <c:v>53.110047846889955</c:v>
                </c:pt>
                <c:pt idx="2635">
                  <c:v>53.146853146853147</c:v>
                </c:pt>
                <c:pt idx="2636">
                  <c:v>53.4044902465955</c:v>
                </c:pt>
                <c:pt idx="2637">
                  <c:v>53.257269046742728</c:v>
                </c:pt>
                <c:pt idx="2638">
                  <c:v>53.257269046742728</c:v>
                </c:pt>
                <c:pt idx="2639">
                  <c:v>53.551711446448294</c:v>
                </c:pt>
                <c:pt idx="2640">
                  <c:v>53.551711446448294</c:v>
                </c:pt>
                <c:pt idx="2641">
                  <c:v>54.030180345969811</c:v>
                </c:pt>
                <c:pt idx="2642">
                  <c:v>53.993375046006619</c:v>
                </c:pt>
                <c:pt idx="2643">
                  <c:v>53.110047846889955</c:v>
                </c:pt>
                <c:pt idx="2644">
                  <c:v>53.257269046742728</c:v>
                </c:pt>
                <c:pt idx="2645">
                  <c:v>50.349650349650346</c:v>
                </c:pt>
                <c:pt idx="2646">
                  <c:v>51.748251748251747</c:v>
                </c:pt>
                <c:pt idx="2647">
                  <c:v>52.263525947736468</c:v>
                </c:pt>
                <c:pt idx="2648">
                  <c:v>49.797570850202419</c:v>
                </c:pt>
                <c:pt idx="2649">
                  <c:v>48.822230401177769</c:v>
                </c:pt>
                <c:pt idx="2650">
                  <c:v>49.337504600662491</c:v>
                </c:pt>
                <c:pt idx="2651">
                  <c:v>49.944792050055206</c:v>
                </c:pt>
                <c:pt idx="2652">
                  <c:v>49.77916820022083</c:v>
                </c:pt>
                <c:pt idx="2653">
                  <c:v>49.355907250644087</c:v>
                </c:pt>
                <c:pt idx="2654">
                  <c:v>50.202429149797567</c:v>
                </c:pt>
                <c:pt idx="2655">
                  <c:v>48.435774751564217</c:v>
                </c:pt>
                <c:pt idx="2656">
                  <c:v>49.098270150901726</c:v>
                </c:pt>
                <c:pt idx="2657">
                  <c:v>50.496871549503133</c:v>
                </c:pt>
                <c:pt idx="2658">
                  <c:v>52.097902097902093</c:v>
                </c:pt>
                <c:pt idx="2659">
                  <c:v>51.435406698564591</c:v>
                </c:pt>
                <c:pt idx="2660">
                  <c:v>51.288185498711812</c:v>
                </c:pt>
                <c:pt idx="2661">
                  <c:v>50.920132499079862</c:v>
                </c:pt>
                <c:pt idx="2662">
                  <c:v>51.693043798306945</c:v>
                </c:pt>
                <c:pt idx="2663">
                  <c:v>50.901729849098267</c:v>
                </c:pt>
                <c:pt idx="2664">
                  <c:v>51.490614648509379</c:v>
                </c:pt>
                <c:pt idx="2665">
                  <c:v>51.067353698932635</c:v>
                </c:pt>
                <c:pt idx="2666">
                  <c:v>49.963194700036802</c:v>
                </c:pt>
                <c:pt idx="2667">
                  <c:v>49.15347810084652</c:v>
                </c:pt>
                <c:pt idx="2668">
                  <c:v>49.539933750460072</c:v>
                </c:pt>
                <c:pt idx="2669">
                  <c:v>49.944792050055206</c:v>
                </c:pt>
                <c:pt idx="2670">
                  <c:v>49.723960250276036</c:v>
                </c:pt>
                <c:pt idx="2671">
                  <c:v>50.276039749723957</c:v>
                </c:pt>
                <c:pt idx="2672">
                  <c:v>50.809716599190281</c:v>
                </c:pt>
                <c:pt idx="2673">
                  <c:v>50.349650349650346</c:v>
                </c:pt>
                <c:pt idx="2674">
                  <c:v>50.349650349650346</c:v>
                </c:pt>
                <c:pt idx="2675">
                  <c:v>51.435406698564591</c:v>
                </c:pt>
                <c:pt idx="2676">
                  <c:v>51.729849098270144</c:v>
                </c:pt>
                <c:pt idx="2677">
                  <c:v>51.453809348546187</c:v>
                </c:pt>
                <c:pt idx="2678">
                  <c:v>52.337136547662865</c:v>
                </c:pt>
                <c:pt idx="2679">
                  <c:v>51.380198748619797</c:v>
                </c:pt>
                <c:pt idx="2680">
                  <c:v>51.159366948840635</c:v>
                </c:pt>
                <c:pt idx="2681">
                  <c:v>51.306588148693407</c:v>
                </c:pt>
                <c:pt idx="2682">
                  <c:v>52.373941847626057</c:v>
                </c:pt>
                <c:pt idx="2683">
                  <c:v>52.834008097165984</c:v>
                </c:pt>
                <c:pt idx="2684">
                  <c:v>53.146853146853147</c:v>
                </c:pt>
                <c:pt idx="2685">
                  <c:v>53.165255796834742</c:v>
                </c:pt>
                <c:pt idx="2686">
                  <c:v>52.557968347442028</c:v>
                </c:pt>
                <c:pt idx="2687">
                  <c:v>52.907618697092374</c:v>
                </c:pt>
                <c:pt idx="2688">
                  <c:v>52.999631947000367</c:v>
                </c:pt>
                <c:pt idx="2689">
                  <c:v>53.146853146853147</c:v>
                </c:pt>
                <c:pt idx="2690">
                  <c:v>53.570114096429876</c:v>
                </c:pt>
                <c:pt idx="2691">
                  <c:v>53.110047846889955</c:v>
                </c:pt>
                <c:pt idx="2692">
                  <c:v>54.085388295914605</c:v>
                </c:pt>
                <c:pt idx="2693">
                  <c:v>53.754140596245861</c:v>
                </c:pt>
                <c:pt idx="2694">
                  <c:v>52.22672064777327</c:v>
                </c:pt>
                <c:pt idx="2695">
                  <c:v>52.539565697460432</c:v>
                </c:pt>
                <c:pt idx="2696">
                  <c:v>52.042694147957306</c:v>
                </c:pt>
                <c:pt idx="2697">
                  <c:v>52.999631947000367</c:v>
                </c:pt>
                <c:pt idx="2698">
                  <c:v>54.085388295914605</c:v>
                </c:pt>
                <c:pt idx="2699">
                  <c:v>55.281560544718431</c:v>
                </c:pt>
                <c:pt idx="2700">
                  <c:v>55.557600294442402</c:v>
                </c:pt>
                <c:pt idx="2701">
                  <c:v>55.760029444239969</c:v>
                </c:pt>
                <c:pt idx="2702">
                  <c:v>53.938167096061832</c:v>
                </c:pt>
                <c:pt idx="2703">
                  <c:v>54.214206845785796</c:v>
                </c:pt>
                <c:pt idx="2704">
                  <c:v>55.24475524475524</c:v>
                </c:pt>
                <c:pt idx="2705">
                  <c:v>55.263157894736835</c:v>
                </c:pt>
                <c:pt idx="2706">
                  <c:v>55.483989694515998</c:v>
                </c:pt>
                <c:pt idx="2707">
                  <c:v>54.527051895472944</c:v>
                </c:pt>
                <c:pt idx="2708">
                  <c:v>54.839896945160106</c:v>
                </c:pt>
                <c:pt idx="2709">
                  <c:v>54.251012145748987</c:v>
                </c:pt>
                <c:pt idx="2710">
                  <c:v>54.527051895472944</c:v>
                </c:pt>
                <c:pt idx="2711">
                  <c:v>53.790945896209053</c:v>
                </c:pt>
                <c:pt idx="2712">
                  <c:v>54.527051895472944</c:v>
                </c:pt>
                <c:pt idx="2713">
                  <c:v>55.281560544718431</c:v>
                </c:pt>
                <c:pt idx="2714">
                  <c:v>56.367316893632676</c:v>
                </c:pt>
                <c:pt idx="2715">
                  <c:v>56.367316893632676</c:v>
                </c:pt>
                <c:pt idx="2716">
                  <c:v>57.931542142068459</c:v>
                </c:pt>
                <c:pt idx="2717">
                  <c:v>59.017298490982697</c:v>
                </c:pt>
                <c:pt idx="2718">
                  <c:v>58.446816341553188</c:v>
                </c:pt>
                <c:pt idx="2719">
                  <c:v>59.403754140596241</c:v>
                </c:pt>
                <c:pt idx="2720">
                  <c:v>59.642988590357007</c:v>
                </c:pt>
                <c:pt idx="2721">
                  <c:v>59.238130290761859</c:v>
                </c:pt>
                <c:pt idx="2722">
                  <c:v>58.925285241074718</c:v>
                </c:pt>
                <c:pt idx="2723">
                  <c:v>58.373205741626791</c:v>
                </c:pt>
                <c:pt idx="2724">
                  <c:v>58.078763341921238</c:v>
                </c:pt>
                <c:pt idx="2725">
                  <c:v>58.428413691571578</c:v>
                </c:pt>
                <c:pt idx="2726">
                  <c:v>58.299595141700401</c:v>
                </c:pt>
                <c:pt idx="2727">
                  <c:v>57.637099742362899</c:v>
                </c:pt>
                <c:pt idx="2728">
                  <c:v>57.12182554287817</c:v>
                </c:pt>
                <c:pt idx="2729">
                  <c:v>56.882591093117405</c:v>
                </c:pt>
                <c:pt idx="2730">
                  <c:v>57.600294442399701</c:v>
                </c:pt>
                <c:pt idx="2731">
                  <c:v>58.04195804195804</c:v>
                </c:pt>
                <c:pt idx="2732">
                  <c:v>58.152373941847621</c:v>
                </c:pt>
                <c:pt idx="2733">
                  <c:v>59.403754140596241</c:v>
                </c:pt>
                <c:pt idx="2734">
                  <c:v>58.575634891424357</c:v>
                </c:pt>
                <c:pt idx="2735">
                  <c:v>58.446816341553188</c:v>
                </c:pt>
                <c:pt idx="2736">
                  <c:v>58.502024291497968</c:v>
                </c:pt>
                <c:pt idx="2737">
                  <c:v>58.005152741994848</c:v>
                </c:pt>
                <c:pt idx="2738">
                  <c:v>57.066617592933376</c:v>
                </c:pt>
                <c:pt idx="2739">
                  <c:v>57.894736842105267</c:v>
                </c:pt>
                <c:pt idx="2740">
                  <c:v>57.894736842105267</c:v>
                </c:pt>
                <c:pt idx="2741">
                  <c:v>55.631210894368785</c:v>
                </c:pt>
                <c:pt idx="2742">
                  <c:v>55.888847994111146</c:v>
                </c:pt>
                <c:pt idx="2743">
                  <c:v>54.895104895104886</c:v>
                </c:pt>
                <c:pt idx="2744">
                  <c:v>55.79683474420316</c:v>
                </c:pt>
                <c:pt idx="2745">
                  <c:v>56.293706293706293</c:v>
                </c:pt>
                <c:pt idx="2746">
                  <c:v>56.091277143908727</c:v>
                </c:pt>
                <c:pt idx="2747">
                  <c:v>56.772175193227824</c:v>
                </c:pt>
                <c:pt idx="2748">
                  <c:v>56.440927493559066</c:v>
                </c:pt>
                <c:pt idx="2749">
                  <c:v>55.833640044166359</c:v>
                </c:pt>
                <c:pt idx="2750">
                  <c:v>54.048582995951413</c:v>
                </c:pt>
                <c:pt idx="2751">
                  <c:v>54.674273095325724</c:v>
                </c:pt>
                <c:pt idx="2752">
                  <c:v>55.576002944423998</c:v>
                </c:pt>
                <c:pt idx="2753">
                  <c:v>55.447184394552806</c:v>
                </c:pt>
                <c:pt idx="2754">
                  <c:v>55.226352594773644</c:v>
                </c:pt>
                <c:pt idx="2755">
                  <c:v>56.054471843945528</c:v>
                </c:pt>
                <c:pt idx="2756">
                  <c:v>55.594405594405593</c:v>
                </c:pt>
                <c:pt idx="2757">
                  <c:v>56.790577843209419</c:v>
                </c:pt>
                <c:pt idx="2758">
                  <c:v>57.195436142804553</c:v>
                </c:pt>
                <c:pt idx="2759">
                  <c:v>54.655870445344121</c:v>
                </c:pt>
                <c:pt idx="2760">
                  <c:v>55.005520794994482</c:v>
                </c:pt>
                <c:pt idx="2761">
                  <c:v>55.465587044534416</c:v>
                </c:pt>
                <c:pt idx="2762">
                  <c:v>54.674273095325724</c:v>
                </c:pt>
                <c:pt idx="2763">
                  <c:v>54.747883695252106</c:v>
                </c:pt>
                <c:pt idx="2764">
                  <c:v>54.895104895104886</c:v>
                </c:pt>
                <c:pt idx="2765">
                  <c:v>54.711078395288915</c:v>
                </c:pt>
                <c:pt idx="2766">
                  <c:v>55.005520794994482</c:v>
                </c:pt>
                <c:pt idx="2767">
                  <c:v>55.31836584468163</c:v>
                </c:pt>
                <c:pt idx="2768">
                  <c:v>54.582259845417738</c:v>
                </c:pt>
                <c:pt idx="2769">
                  <c:v>54.931910195068092</c:v>
                </c:pt>
                <c:pt idx="2770">
                  <c:v>53.919764446080229</c:v>
                </c:pt>
                <c:pt idx="2771">
                  <c:v>53.625322046374677</c:v>
                </c:pt>
                <c:pt idx="2772">
                  <c:v>52.631578947368418</c:v>
                </c:pt>
                <c:pt idx="2773">
                  <c:v>51.711446448288555</c:v>
                </c:pt>
                <c:pt idx="2774">
                  <c:v>51.987486198012512</c:v>
                </c:pt>
                <c:pt idx="2775">
                  <c:v>52.355539197644454</c:v>
                </c:pt>
                <c:pt idx="2776">
                  <c:v>53.901361796098634</c:v>
                </c:pt>
                <c:pt idx="2777">
                  <c:v>54.453441295546554</c:v>
                </c:pt>
                <c:pt idx="2778">
                  <c:v>53.422892896577103</c:v>
                </c:pt>
                <c:pt idx="2779">
                  <c:v>54.747883695252106</c:v>
                </c:pt>
                <c:pt idx="2780">
                  <c:v>54.563857195436135</c:v>
                </c:pt>
                <c:pt idx="2781">
                  <c:v>54.453441295546554</c:v>
                </c:pt>
                <c:pt idx="2782">
                  <c:v>54.306220095693782</c:v>
                </c:pt>
                <c:pt idx="2783">
                  <c:v>53.551711446448294</c:v>
                </c:pt>
                <c:pt idx="2784">
                  <c:v>53.367684946632309</c:v>
                </c:pt>
                <c:pt idx="2785">
                  <c:v>53.367684946632309</c:v>
                </c:pt>
                <c:pt idx="2786">
                  <c:v>53.441295546558699</c:v>
                </c:pt>
                <c:pt idx="2787">
                  <c:v>51.122561648877443</c:v>
                </c:pt>
                <c:pt idx="2788">
                  <c:v>51.987486198012512</c:v>
                </c:pt>
                <c:pt idx="2789">
                  <c:v>51.877070298122931</c:v>
                </c:pt>
                <c:pt idx="2790">
                  <c:v>52.465955097534042</c:v>
                </c:pt>
                <c:pt idx="2791">
                  <c:v>52.061096797938902</c:v>
                </c:pt>
                <c:pt idx="2792">
                  <c:v>52.116304747883689</c:v>
                </c:pt>
                <c:pt idx="2793">
                  <c:v>51.564225248435768</c:v>
                </c:pt>
                <c:pt idx="2794">
                  <c:v>50.312845049687148</c:v>
                </c:pt>
                <c:pt idx="2795">
                  <c:v>48.932646301067351</c:v>
                </c:pt>
                <c:pt idx="2796">
                  <c:v>49.558336400441661</c:v>
                </c:pt>
                <c:pt idx="2797">
                  <c:v>50.423260949576729</c:v>
                </c:pt>
                <c:pt idx="2798">
                  <c:v>50.920132499079862</c:v>
                </c:pt>
                <c:pt idx="2799">
                  <c:v>50.257637099742361</c:v>
                </c:pt>
                <c:pt idx="2800">
                  <c:v>50.515274199484715</c:v>
                </c:pt>
                <c:pt idx="2801">
                  <c:v>48.840633051159358</c:v>
                </c:pt>
                <c:pt idx="2802">
                  <c:v>48.932646301067351</c:v>
                </c:pt>
                <c:pt idx="2803">
                  <c:v>48.840633051159358</c:v>
                </c:pt>
                <c:pt idx="2804">
                  <c:v>49.889584100110412</c:v>
                </c:pt>
                <c:pt idx="2805">
                  <c:v>48.785425101214571</c:v>
                </c:pt>
                <c:pt idx="2806">
                  <c:v>48.546190651453799</c:v>
                </c:pt>
                <c:pt idx="2807">
                  <c:v>48.546190651453799</c:v>
                </c:pt>
                <c:pt idx="2808">
                  <c:v>48.546190651453799</c:v>
                </c:pt>
                <c:pt idx="2809">
                  <c:v>48.877438351122557</c:v>
                </c:pt>
                <c:pt idx="2810">
                  <c:v>48.398969451601033</c:v>
                </c:pt>
                <c:pt idx="2811">
                  <c:v>48.52778800147221</c:v>
                </c:pt>
                <c:pt idx="2812">
                  <c:v>48.987854251012145</c:v>
                </c:pt>
                <c:pt idx="2813">
                  <c:v>49.006256900993741</c:v>
                </c:pt>
                <c:pt idx="2814">
                  <c:v>50.276039749723957</c:v>
                </c:pt>
                <c:pt idx="2815">
                  <c:v>49.815973500184022</c:v>
                </c:pt>
                <c:pt idx="2816">
                  <c:v>48.693411851306585</c:v>
                </c:pt>
                <c:pt idx="2817">
                  <c:v>49.15347810084652</c:v>
                </c:pt>
                <c:pt idx="2818">
                  <c:v>47.589252852410738</c:v>
                </c:pt>
                <c:pt idx="2819">
                  <c:v>47.405226352594774</c:v>
                </c:pt>
                <c:pt idx="2820">
                  <c:v>48.711814501288181</c:v>
                </c:pt>
                <c:pt idx="2821">
                  <c:v>48.251748251748246</c:v>
                </c:pt>
                <c:pt idx="2822">
                  <c:v>47.626058152373936</c:v>
                </c:pt>
                <c:pt idx="2823">
                  <c:v>47.27640780272359</c:v>
                </c:pt>
                <c:pt idx="2824">
                  <c:v>46.153846153846146</c:v>
                </c:pt>
                <c:pt idx="2825">
                  <c:v>46.687523003312478</c:v>
                </c:pt>
                <c:pt idx="2826">
                  <c:v>45.951417004048579</c:v>
                </c:pt>
                <c:pt idx="2827">
                  <c:v>46.632315053367684</c:v>
                </c:pt>
                <c:pt idx="2828">
                  <c:v>45.87780640412219</c:v>
                </c:pt>
                <c:pt idx="2829">
                  <c:v>46.5034965034965</c:v>
                </c:pt>
                <c:pt idx="2830">
                  <c:v>46.705925653294067</c:v>
                </c:pt>
                <c:pt idx="2831">
                  <c:v>47.073978652926016</c:v>
                </c:pt>
                <c:pt idx="2832">
                  <c:v>46.761133603238861</c:v>
                </c:pt>
                <c:pt idx="2833">
                  <c:v>47.699668752300333</c:v>
                </c:pt>
                <c:pt idx="2834">
                  <c:v>47.258005152741987</c:v>
                </c:pt>
                <c:pt idx="2835">
                  <c:v>47.05557600294442</c:v>
                </c:pt>
                <c:pt idx="2836">
                  <c:v>46.190651453809352</c:v>
                </c:pt>
                <c:pt idx="2837">
                  <c:v>45.215311004784688</c:v>
                </c:pt>
                <c:pt idx="2838">
                  <c:v>44.4055944055944</c:v>
                </c:pt>
                <c:pt idx="2839">
                  <c:v>44.33198380566801</c:v>
                </c:pt>
                <c:pt idx="2840">
                  <c:v>44.644828855355172</c:v>
                </c:pt>
                <c:pt idx="2841">
                  <c:v>45.068089804931901</c:v>
                </c:pt>
                <c:pt idx="2842">
                  <c:v>45.160103054839894</c:v>
                </c:pt>
                <c:pt idx="2843">
                  <c:v>45.160103054839894</c:v>
                </c:pt>
                <c:pt idx="2844">
                  <c:v>44.05594405594406</c:v>
                </c:pt>
                <c:pt idx="2845">
                  <c:v>44.166359955833641</c:v>
                </c:pt>
                <c:pt idx="2846">
                  <c:v>43.779904306220089</c:v>
                </c:pt>
                <c:pt idx="2847">
                  <c:v>43.411851306588147</c:v>
                </c:pt>
                <c:pt idx="2848">
                  <c:v>45.252116304747879</c:v>
                </c:pt>
                <c:pt idx="2849">
                  <c:v>44.920868605079129</c:v>
                </c:pt>
                <c:pt idx="2850">
                  <c:v>45.528156054471836</c:v>
                </c:pt>
                <c:pt idx="2851">
                  <c:v>46.393080603606919</c:v>
                </c:pt>
                <c:pt idx="2852">
                  <c:v>46.90835480309164</c:v>
                </c:pt>
                <c:pt idx="2853">
                  <c:v>46.135443503864551</c:v>
                </c:pt>
                <c:pt idx="2854">
                  <c:v>46.28266470371733</c:v>
                </c:pt>
                <c:pt idx="2855">
                  <c:v>42.51012145748988</c:v>
                </c:pt>
                <c:pt idx="2856">
                  <c:v>42.234081707765917</c:v>
                </c:pt>
                <c:pt idx="2857">
                  <c:v>42.473316157526682</c:v>
                </c:pt>
                <c:pt idx="2858">
                  <c:v>43.154214206845779</c:v>
                </c:pt>
                <c:pt idx="2859">
                  <c:v>43.006993006993007</c:v>
                </c:pt>
                <c:pt idx="2860">
                  <c:v>41.718807508281195</c:v>
                </c:pt>
                <c:pt idx="2861">
                  <c:v>42.068457857931541</c:v>
                </c:pt>
                <c:pt idx="2862">
                  <c:v>42.528524107471469</c:v>
                </c:pt>
                <c:pt idx="2863">
                  <c:v>42.565329407434668</c:v>
                </c:pt>
                <c:pt idx="2864">
                  <c:v>42.565329407434668</c:v>
                </c:pt>
                <c:pt idx="2865">
                  <c:v>43.172616856827382</c:v>
                </c:pt>
                <c:pt idx="2866">
                  <c:v>42.970187707029808</c:v>
                </c:pt>
                <c:pt idx="2867">
                  <c:v>42.381302907618696</c:v>
                </c:pt>
                <c:pt idx="2868">
                  <c:v>43.264630106735368</c:v>
                </c:pt>
                <c:pt idx="2869">
                  <c:v>43.172616856827382</c:v>
                </c:pt>
                <c:pt idx="2870">
                  <c:v>42.878174457121823</c:v>
                </c:pt>
                <c:pt idx="2871">
                  <c:v>42.749355907250639</c:v>
                </c:pt>
                <c:pt idx="2872">
                  <c:v>42.031652557968343</c:v>
                </c:pt>
                <c:pt idx="2873">
                  <c:v>42.528524107471469</c:v>
                </c:pt>
                <c:pt idx="2874">
                  <c:v>43.393448656606552</c:v>
                </c:pt>
                <c:pt idx="2875">
                  <c:v>42.914979757085021</c:v>
                </c:pt>
                <c:pt idx="2876">
                  <c:v>44.184762605815237</c:v>
                </c:pt>
                <c:pt idx="2877">
                  <c:v>45.380934854619063</c:v>
                </c:pt>
                <c:pt idx="2878">
                  <c:v>45.399337504600659</c:v>
                </c:pt>
                <c:pt idx="2879">
                  <c:v>45.65697460434302</c:v>
                </c:pt>
                <c:pt idx="2880">
                  <c:v>45.65697460434302</c:v>
                </c:pt>
                <c:pt idx="2881">
                  <c:v>45.344129554655872</c:v>
                </c:pt>
                <c:pt idx="2882">
                  <c:v>46.080235553919756</c:v>
                </c:pt>
                <c:pt idx="2883">
                  <c:v>46.080235553919756</c:v>
                </c:pt>
                <c:pt idx="2884">
                  <c:v>45.748987854251013</c:v>
                </c:pt>
                <c:pt idx="2885">
                  <c:v>45.196908354803092</c:v>
                </c:pt>
                <c:pt idx="2886">
                  <c:v>45.988222304011771</c:v>
                </c:pt>
                <c:pt idx="2887">
                  <c:v>46.245859403754139</c:v>
                </c:pt>
                <c:pt idx="2888">
                  <c:v>46.42988590357011</c:v>
                </c:pt>
                <c:pt idx="2889">
                  <c:v>46.301067353698933</c:v>
                </c:pt>
                <c:pt idx="2890">
                  <c:v>46.871549503128449</c:v>
                </c:pt>
                <c:pt idx="2891">
                  <c:v>47.810084652189914</c:v>
                </c:pt>
                <c:pt idx="2892">
                  <c:v>47.442031652557972</c:v>
                </c:pt>
                <c:pt idx="2893">
                  <c:v>46.705925653294067</c:v>
                </c:pt>
                <c:pt idx="2894">
                  <c:v>46.742730953257258</c:v>
                </c:pt>
                <c:pt idx="2895">
                  <c:v>47.12918660287081</c:v>
                </c:pt>
                <c:pt idx="2896">
                  <c:v>47.699668752300333</c:v>
                </c:pt>
                <c:pt idx="2897">
                  <c:v>48.030916451969084</c:v>
                </c:pt>
                <c:pt idx="2898">
                  <c:v>48.325358851674643</c:v>
                </c:pt>
                <c:pt idx="2899">
                  <c:v>48.785425101214571</c:v>
                </c:pt>
                <c:pt idx="2900">
                  <c:v>48.656606551343394</c:v>
                </c:pt>
                <c:pt idx="2901">
                  <c:v>49.392712550607278</c:v>
                </c:pt>
                <c:pt idx="2902">
                  <c:v>49.981597350018397</c:v>
                </c:pt>
                <c:pt idx="2903">
                  <c:v>48.656606551343394</c:v>
                </c:pt>
                <c:pt idx="2904">
                  <c:v>48.490982701509019</c:v>
                </c:pt>
                <c:pt idx="2905">
                  <c:v>48.490982701509019</c:v>
                </c:pt>
                <c:pt idx="2906">
                  <c:v>48.987854251012145</c:v>
                </c:pt>
                <c:pt idx="2907">
                  <c:v>48.914243651085748</c:v>
                </c:pt>
                <c:pt idx="2908">
                  <c:v>48.012513801987481</c:v>
                </c:pt>
                <c:pt idx="2909">
                  <c:v>48.969451601030542</c:v>
                </c:pt>
                <c:pt idx="2910">
                  <c:v>49.503128450496867</c:v>
                </c:pt>
                <c:pt idx="2911">
                  <c:v>49.558336400441661</c:v>
                </c:pt>
                <c:pt idx="2912">
                  <c:v>50.202429149797567</c:v>
                </c:pt>
                <c:pt idx="2913">
                  <c:v>51.104158998895834</c:v>
                </c:pt>
                <c:pt idx="2914">
                  <c:v>50.662495399337502</c:v>
                </c:pt>
                <c:pt idx="2915">
                  <c:v>48.969451601030542</c:v>
                </c:pt>
                <c:pt idx="2916">
                  <c:v>49.44792050055208</c:v>
                </c:pt>
                <c:pt idx="2917">
                  <c:v>50.754508649245487</c:v>
                </c:pt>
                <c:pt idx="2918">
                  <c:v>50.62569009937431</c:v>
                </c:pt>
                <c:pt idx="2919">
                  <c:v>49.871181450128816</c:v>
                </c:pt>
                <c:pt idx="2920">
                  <c:v>48.711814501288181</c:v>
                </c:pt>
                <c:pt idx="2921">
                  <c:v>48.122929701877062</c:v>
                </c:pt>
                <c:pt idx="2922">
                  <c:v>49.319101950680896</c:v>
                </c:pt>
                <c:pt idx="2923">
                  <c:v>50.644092749355906</c:v>
                </c:pt>
                <c:pt idx="2924">
                  <c:v>51.803459698196534</c:v>
                </c:pt>
                <c:pt idx="2925">
                  <c:v>52.907618697092374</c:v>
                </c:pt>
                <c:pt idx="2926">
                  <c:v>53.47810084652189</c:v>
                </c:pt>
                <c:pt idx="2927">
                  <c:v>54.048582995951413</c:v>
                </c:pt>
                <c:pt idx="2928">
                  <c:v>54.987118145012879</c:v>
                </c:pt>
                <c:pt idx="2929">
                  <c:v>55.336768494663225</c:v>
                </c:pt>
                <c:pt idx="2930">
                  <c:v>54.987118145012879</c:v>
                </c:pt>
                <c:pt idx="2931">
                  <c:v>55.778432094221564</c:v>
                </c:pt>
                <c:pt idx="2932">
                  <c:v>55.649613544350387</c:v>
                </c:pt>
                <c:pt idx="2933">
                  <c:v>55.925653294074337</c:v>
                </c:pt>
                <c:pt idx="2934">
                  <c:v>56.974604343025391</c:v>
                </c:pt>
                <c:pt idx="2935">
                  <c:v>57.287449392712539</c:v>
                </c:pt>
                <c:pt idx="2936">
                  <c:v>55.72322414427677</c:v>
                </c:pt>
                <c:pt idx="2937">
                  <c:v>55.023923444976077</c:v>
                </c:pt>
                <c:pt idx="2938">
                  <c:v>55.226352594773644</c:v>
                </c:pt>
                <c:pt idx="2939">
                  <c:v>54.950312845049687</c:v>
                </c:pt>
                <c:pt idx="2940">
                  <c:v>54.729481045270511</c:v>
                </c:pt>
                <c:pt idx="2941">
                  <c:v>54.453441295546554</c:v>
                </c:pt>
                <c:pt idx="2942">
                  <c:v>54.729481045270511</c:v>
                </c:pt>
                <c:pt idx="2943">
                  <c:v>53.993375046006619</c:v>
                </c:pt>
                <c:pt idx="2944">
                  <c:v>53.993375046006619</c:v>
                </c:pt>
                <c:pt idx="2945">
                  <c:v>54.324622745675377</c:v>
                </c:pt>
                <c:pt idx="2946">
                  <c:v>54.103790945896201</c:v>
                </c:pt>
                <c:pt idx="2947">
                  <c:v>53.993375046006619</c:v>
                </c:pt>
                <c:pt idx="2948">
                  <c:v>52.337136547662865</c:v>
                </c:pt>
                <c:pt idx="2949">
                  <c:v>50.828119249171877</c:v>
                </c:pt>
                <c:pt idx="2950">
                  <c:v>49.742362900257639</c:v>
                </c:pt>
                <c:pt idx="2951">
                  <c:v>48.012513801987481</c:v>
                </c:pt>
                <c:pt idx="2952">
                  <c:v>48.417372101582622</c:v>
                </c:pt>
                <c:pt idx="2953">
                  <c:v>48.932646301067351</c:v>
                </c:pt>
                <c:pt idx="2954">
                  <c:v>48.030916451969084</c:v>
                </c:pt>
                <c:pt idx="2955">
                  <c:v>47.018770702981229</c:v>
                </c:pt>
                <c:pt idx="2956">
                  <c:v>47.68126610231873</c:v>
                </c:pt>
                <c:pt idx="2957">
                  <c:v>48.895841001104159</c:v>
                </c:pt>
                <c:pt idx="2958">
                  <c:v>47.092381302907619</c:v>
                </c:pt>
                <c:pt idx="2959">
                  <c:v>46.595509753404492</c:v>
                </c:pt>
                <c:pt idx="2960">
                  <c:v>44.976076555023923</c:v>
                </c:pt>
                <c:pt idx="2961">
                  <c:v>45.160103054839894</c:v>
                </c:pt>
                <c:pt idx="2962">
                  <c:v>45.65697460434302</c:v>
                </c:pt>
                <c:pt idx="2963">
                  <c:v>46.043430253956572</c:v>
                </c:pt>
                <c:pt idx="2964">
                  <c:v>47.27640780272359</c:v>
                </c:pt>
                <c:pt idx="2965">
                  <c:v>47.957305852042687</c:v>
                </c:pt>
                <c:pt idx="2966">
                  <c:v>49.282296650717697</c:v>
                </c:pt>
                <c:pt idx="2967">
                  <c:v>47.938903202061098</c:v>
                </c:pt>
                <c:pt idx="2968">
                  <c:v>49.006256900993741</c:v>
                </c:pt>
                <c:pt idx="2969">
                  <c:v>49.926389400073603</c:v>
                </c:pt>
                <c:pt idx="2970">
                  <c:v>51.232977548767025</c:v>
                </c:pt>
                <c:pt idx="2971">
                  <c:v>51.104158998895834</c:v>
                </c:pt>
                <c:pt idx="2972">
                  <c:v>51.288185498711812</c:v>
                </c:pt>
                <c:pt idx="2973">
                  <c:v>52.263525947736468</c:v>
                </c:pt>
                <c:pt idx="2974">
                  <c:v>53.036437246963565</c:v>
                </c:pt>
                <c:pt idx="2975">
                  <c:v>53.036437246963565</c:v>
                </c:pt>
                <c:pt idx="2976">
                  <c:v>52.318733897681255</c:v>
                </c:pt>
                <c:pt idx="2977">
                  <c:v>51.913875598086122</c:v>
                </c:pt>
                <c:pt idx="2978">
                  <c:v>52.465955097534042</c:v>
                </c:pt>
                <c:pt idx="2979">
                  <c:v>52.171512697828483</c:v>
                </c:pt>
                <c:pt idx="2980">
                  <c:v>51.582627898417364</c:v>
                </c:pt>
                <c:pt idx="2981">
                  <c:v>51.232977548767025</c:v>
                </c:pt>
                <c:pt idx="2982">
                  <c:v>50.165623849834375</c:v>
                </c:pt>
                <c:pt idx="2983">
                  <c:v>47.000368052999626</c:v>
                </c:pt>
                <c:pt idx="2984">
                  <c:v>45.730585204269417</c:v>
                </c:pt>
                <c:pt idx="2985">
                  <c:v>43.798306956201692</c:v>
                </c:pt>
                <c:pt idx="2986">
                  <c:v>43.503864556496133</c:v>
                </c:pt>
                <c:pt idx="2987">
                  <c:v>44.387191755612811</c:v>
                </c:pt>
                <c:pt idx="2988">
                  <c:v>42.694147957305852</c:v>
                </c:pt>
                <c:pt idx="2989">
                  <c:v>42.528524107471469</c:v>
                </c:pt>
                <c:pt idx="2990">
                  <c:v>42.528524107471469</c:v>
                </c:pt>
                <c:pt idx="2991">
                  <c:v>42.58373205741627</c:v>
                </c:pt>
                <c:pt idx="2992">
                  <c:v>41.976444608023549</c:v>
                </c:pt>
                <c:pt idx="2993">
                  <c:v>41.019506808980488</c:v>
                </c:pt>
                <c:pt idx="2994">
                  <c:v>41.626794258373209</c:v>
                </c:pt>
                <c:pt idx="2995">
                  <c:v>42.491718807508278</c:v>
                </c:pt>
                <c:pt idx="2996">
                  <c:v>42.234081707765917</c:v>
                </c:pt>
                <c:pt idx="2997">
                  <c:v>42.197276407802718</c:v>
                </c:pt>
                <c:pt idx="2998">
                  <c:v>41.479573058520423</c:v>
                </c:pt>
                <c:pt idx="2999">
                  <c:v>41.25874125874126</c:v>
                </c:pt>
                <c:pt idx="3000">
                  <c:v>41.25874125874126</c:v>
                </c:pt>
                <c:pt idx="3001">
                  <c:v>40.41221935958778</c:v>
                </c:pt>
                <c:pt idx="3002">
                  <c:v>40.062569009937427</c:v>
                </c:pt>
                <c:pt idx="3003">
                  <c:v>41.277143908722849</c:v>
                </c:pt>
                <c:pt idx="3004">
                  <c:v>41.424365108575635</c:v>
                </c:pt>
                <c:pt idx="3005">
                  <c:v>40.025763709974235</c:v>
                </c:pt>
                <c:pt idx="3006">
                  <c:v>39.694516010305477</c:v>
                </c:pt>
                <c:pt idx="3007">
                  <c:v>39.878542510121456</c:v>
                </c:pt>
                <c:pt idx="3008">
                  <c:v>38.645564961354431</c:v>
                </c:pt>
                <c:pt idx="3009">
                  <c:v>39.436878910563117</c:v>
                </c:pt>
                <c:pt idx="3010">
                  <c:v>39.657710710342286</c:v>
                </c:pt>
                <c:pt idx="3011">
                  <c:v>40.246595509753405</c:v>
                </c:pt>
                <c:pt idx="3012">
                  <c:v>39.93375046006625</c:v>
                </c:pt>
                <c:pt idx="3013">
                  <c:v>40.099374309900618</c:v>
                </c:pt>
                <c:pt idx="3014">
                  <c:v>39.970555760029441</c:v>
                </c:pt>
                <c:pt idx="3015">
                  <c:v>41.11152005888848</c:v>
                </c:pt>
                <c:pt idx="3016">
                  <c:v>41.037909458962091</c:v>
                </c:pt>
                <c:pt idx="3017">
                  <c:v>41.994847258005152</c:v>
                </c:pt>
                <c:pt idx="3018">
                  <c:v>43.099006256900992</c:v>
                </c:pt>
                <c:pt idx="3019">
                  <c:v>43.375046006624949</c:v>
                </c:pt>
                <c:pt idx="3020">
                  <c:v>42.694147957305852</c:v>
                </c:pt>
                <c:pt idx="3021">
                  <c:v>42.234081707765917</c:v>
                </c:pt>
                <c:pt idx="3022">
                  <c:v>42.289289657710711</c:v>
                </c:pt>
                <c:pt idx="3023">
                  <c:v>43.135811556864191</c:v>
                </c:pt>
                <c:pt idx="3024">
                  <c:v>43.632683106367317</c:v>
                </c:pt>
                <c:pt idx="3025">
                  <c:v>45.012881854987121</c:v>
                </c:pt>
                <c:pt idx="3026">
                  <c:v>45.160103054839894</c:v>
                </c:pt>
                <c:pt idx="3027">
                  <c:v>46.20905410379094</c:v>
                </c:pt>
                <c:pt idx="3028">
                  <c:v>46.006624953993374</c:v>
                </c:pt>
                <c:pt idx="3029">
                  <c:v>47.534044902465951</c:v>
                </c:pt>
                <c:pt idx="3030">
                  <c:v>47.478836952521164</c:v>
                </c:pt>
                <c:pt idx="3031">
                  <c:v>47.368421052631568</c:v>
                </c:pt>
                <c:pt idx="3032">
                  <c:v>47.000368052999626</c:v>
                </c:pt>
                <c:pt idx="3033">
                  <c:v>46.687523003312478</c:v>
                </c:pt>
                <c:pt idx="3034">
                  <c:v>45.675377254324623</c:v>
                </c:pt>
                <c:pt idx="3035">
                  <c:v>45.528156054471836</c:v>
                </c:pt>
                <c:pt idx="3036">
                  <c:v>46.963562753036427</c:v>
                </c:pt>
                <c:pt idx="3037">
                  <c:v>46.834744203165251</c:v>
                </c:pt>
                <c:pt idx="3038">
                  <c:v>47.331615752668377</c:v>
                </c:pt>
                <c:pt idx="3039">
                  <c:v>46.889952153110045</c:v>
                </c:pt>
                <c:pt idx="3040">
                  <c:v>47.000368052999626</c:v>
                </c:pt>
                <c:pt idx="3041">
                  <c:v>45.748987854251013</c:v>
                </c:pt>
                <c:pt idx="3042">
                  <c:v>44.73684210526315</c:v>
                </c:pt>
                <c:pt idx="3043">
                  <c:v>44.718439455281562</c:v>
                </c:pt>
                <c:pt idx="3044">
                  <c:v>45.748987854251013</c:v>
                </c:pt>
                <c:pt idx="3045">
                  <c:v>45.748987854251013</c:v>
                </c:pt>
                <c:pt idx="3046">
                  <c:v>44.865660655134334</c:v>
                </c:pt>
                <c:pt idx="3047">
                  <c:v>45.233713654766277</c:v>
                </c:pt>
                <c:pt idx="3048">
                  <c:v>45.454545454545453</c:v>
                </c:pt>
                <c:pt idx="3049">
                  <c:v>46.705925653294067</c:v>
                </c:pt>
                <c:pt idx="3050">
                  <c:v>47.589252852410738</c:v>
                </c:pt>
                <c:pt idx="3051">
                  <c:v>45.859403754140601</c:v>
                </c:pt>
                <c:pt idx="3052">
                  <c:v>45.841001104158998</c:v>
                </c:pt>
                <c:pt idx="3053">
                  <c:v>45.270518954729482</c:v>
                </c:pt>
                <c:pt idx="3054">
                  <c:v>44.865660655134334</c:v>
                </c:pt>
                <c:pt idx="3055">
                  <c:v>46.301067353698933</c:v>
                </c:pt>
                <c:pt idx="3056">
                  <c:v>46.632315053367684</c:v>
                </c:pt>
                <c:pt idx="3057">
                  <c:v>46.20905410379094</c:v>
                </c:pt>
                <c:pt idx="3058">
                  <c:v>46.90835480309164</c:v>
                </c:pt>
                <c:pt idx="3059">
                  <c:v>44.884063305115937</c:v>
                </c:pt>
                <c:pt idx="3060">
                  <c:v>43.135811556864191</c:v>
                </c:pt>
                <c:pt idx="3061">
                  <c:v>43.099006256900992</c:v>
                </c:pt>
                <c:pt idx="3062">
                  <c:v>43.743099006256898</c:v>
                </c:pt>
                <c:pt idx="3063">
                  <c:v>43.264630106735368</c:v>
                </c:pt>
                <c:pt idx="3064">
                  <c:v>43.651085756348913</c:v>
                </c:pt>
                <c:pt idx="3065">
                  <c:v>47.037173352962817</c:v>
                </c:pt>
                <c:pt idx="3066">
                  <c:v>47.644460802355539</c:v>
                </c:pt>
                <c:pt idx="3067">
                  <c:v>47.497239602502752</c:v>
                </c:pt>
                <c:pt idx="3068">
                  <c:v>47.60765550239234</c:v>
                </c:pt>
                <c:pt idx="3069">
                  <c:v>47.018770702981229</c:v>
                </c:pt>
                <c:pt idx="3070">
                  <c:v>46.90835480309164</c:v>
                </c:pt>
                <c:pt idx="3071">
                  <c:v>46.264262053735742</c:v>
                </c:pt>
                <c:pt idx="3072">
                  <c:v>45.822598454177395</c:v>
                </c:pt>
                <c:pt idx="3073">
                  <c:v>46.172248803827749</c:v>
                </c:pt>
                <c:pt idx="3074">
                  <c:v>44.902465955097533</c:v>
                </c:pt>
                <c:pt idx="3075">
                  <c:v>45.785793154214197</c:v>
                </c:pt>
                <c:pt idx="3076">
                  <c:v>46.466691203533308</c:v>
                </c:pt>
                <c:pt idx="3077">
                  <c:v>46.705925653294067</c:v>
                </c:pt>
                <c:pt idx="3078">
                  <c:v>47.313213102686788</c:v>
                </c:pt>
                <c:pt idx="3079">
                  <c:v>49.07986750092013</c:v>
                </c:pt>
                <c:pt idx="3080">
                  <c:v>46.669120353330875</c:v>
                </c:pt>
                <c:pt idx="3081">
                  <c:v>46.632315053367684</c:v>
                </c:pt>
                <c:pt idx="3082">
                  <c:v>46.227456753772543</c:v>
                </c:pt>
                <c:pt idx="3083">
                  <c:v>46.889952153110045</c:v>
                </c:pt>
                <c:pt idx="3084">
                  <c:v>46.613912403386081</c:v>
                </c:pt>
                <c:pt idx="3085">
                  <c:v>47.662863452337128</c:v>
                </c:pt>
                <c:pt idx="3086">
                  <c:v>48.362164151637835</c:v>
                </c:pt>
                <c:pt idx="3087">
                  <c:v>47.184394552815604</c:v>
                </c:pt>
                <c:pt idx="3088">
                  <c:v>48.196540301803459</c:v>
                </c:pt>
                <c:pt idx="3089">
                  <c:v>49.687154950312838</c:v>
                </c:pt>
                <c:pt idx="3090">
                  <c:v>48.030916451969084</c:v>
                </c:pt>
                <c:pt idx="3091">
                  <c:v>48.619801251380203</c:v>
                </c:pt>
                <c:pt idx="3092">
                  <c:v>47.037173352962817</c:v>
                </c:pt>
                <c:pt idx="3093">
                  <c:v>45.58336400441663</c:v>
                </c:pt>
                <c:pt idx="3094">
                  <c:v>46.705925653294067</c:v>
                </c:pt>
                <c:pt idx="3095">
                  <c:v>46.98196540301803</c:v>
                </c:pt>
                <c:pt idx="3096">
                  <c:v>47.12918660287081</c:v>
                </c:pt>
                <c:pt idx="3097">
                  <c:v>45.822598454177395</c:v>
                </c:pt>
                <c:pt idx="3098">
                  <c:v>45.307324254692674</c:v>
                </c:pt>
                <c:pt idx="3099">
                  <c:v>45.233713654766277</c:v>
                </c:pt>
                <c:pt idx="3100">
                  <c:v>45.693779904306211</c:v>
                </c:pt>
                <c:pt idx="3101">
                  <c:v>45.546558704453439</c:v>
                </c:pt>
                <c:pt idx="3102">
                  <c:v>45.914611704085381</c:v>
                </c:pt>
                <c:pt idx="3103">
                  <c:v>45.914611704085381</c:v>
                </c:pt>
                <c:pt idx="3104">
                  <c:v>45.712182554287814</c:v>
                </c:pt>
                <c:pt idx="3105">
                  <c:v>45.620169304379829</c:v>
                </c:pt>
                <c:pt idx="3106">
                  <c:v>46.595509753404492</c:v>
                </c:pt>
                <c:pt idx="3107">
                  <c:v>48.122929701877062</c:v>
                </c:pt>
                <c:pt idx="3108">
                  <c:v>47.699668752300333</c:v>
                </c:pt>
                <c:pt idx="3109">
                  <c:v>47.773279352226723</c:v>
                </c:pt>
                <c:pt idx="3110">
                  <c:v>46.190651453809352</c:v>
                </c:pt>
                <c:pt idx="3111">
                  <c:v>46.687523003312478</c:v>
                </c:pt>
                <c:pt idx="3112">
                  <c:v>46.411483253588507</c:v>
                </c:pt>
                <c:pt idx="3113">
                  <c:v>46.025027603974969</c:v>
                </c:pt>
                <c:pt idx="3114">
                  <c:v>45.675377254324623</c:v>
                </c:pt>
                <c:pt idx="3115">
                  <c:v>44.994479205005518</c:v>
                </c:pt>
                <c:pt idx="3116">
                  <c:v>41.11152005888848</c:v>
                </c:pt>
                <c:pt idx="3117">
                  <c:v>40.70666175929334</c:v>
                </c:pt>
                <c:pt idx="3118">
                  <c:v>40.430622009569376</c:v>
                </c:pt>
                <c:pt idx="3119">
                  <c:v>40.228192859771802</c:v>
                </c:pt>
                <c:pt idx="3120">
                  <c:v>40.890688259109311</c:v>
                </c:pt>
                <c:pt idx="3121">
                  <c:v>41.976444608023549</c:v>
                </c:pt>
                <c:pt idx="3122">
                  <c:v>42.381302907618696</c:v>
                </c:pt>
                <c:pt idx="3123">
                  <c:v>42.381302907618696</c:v>
                </c:pt>
                <c:pt idx="3124">
                  <c:v>43.338240706661757</c:v>
                </c:pt>
                <c:pt idx="3125">
                  <c:v>43.338240706661757</c:v>
                </c:pt>
                <c:pt idx="3126">
                  <c:v>42.418108207581888</c:v>
                </c:pt>
                <c:pt idx="3127">
                  <c:v>42.675745307324256</c:v>
                </c:pt>
                <c:pt idx="3128">
                  <c:v>42.491718807508278</c:v>
                </c:pt>
                <c:pt idx="3129">
                  <c:v>42.123665807876328</c:v>
                </c:pt>
                <c:pt idx="3130">
                  <c:v>42.123665807876328</c:v>
                </c:pt>
                <c:pt idx="3131">
                  <c:v>40.246595509753405</c:v>
                </c:pt>
                <c:pt idx="3132">
                  <c:v>40.872285609127715</c:v>
                </c:pt>
                <c:pt idx="3133">
                  <c:v>41.994847258005152</c:v>
                </c:pt>
                <c:pt idx="3134">
                  <c:v>43.411851306588147</c:v>
                </c:pt>
                <c:pt idx="3135">
                  <c:v>43.577475156422523</c:v>
                </c:pt>
                <c:pt idx="3136">
                  <c:v>44.295178505704818</c:v>
                </c:pt>
                <c:pt idx="3137">
                  <c:v>45.288921604711078</c:v>
                </c:pt>
                <c:pt idx="3138">
                  <c:v>45.87780640412219</c:v>
                </c:pt>
                <c:pt idx="3139">
                  <c:v>45.730585204269417</c:v>
                </c:pt>
                <c:pt idx="3140">
                  <c:v>45.730585204269417</c:v>
                </c:pt>
                <c:pt idx="3141">
                  <c:v>45.748987854251013</c:v>
                </c:pt>
                <c:pt idx="3142">
                  <c:v>45.399337504600659</c:v>
                </c:pt>
                <c:pt idx="3143">
                  <c:v>45.601766654398233</c:v>
                </c:pt>
                <c:pt idx="3144">
                  <c:v>45.693779904306211</c:v>
                </c:pt>
                <c:pt idx="3145">
                  <c:v>45.859403754140601</c:v>
                </c:pt>
                <c:pt idx="3146">
                  <c:v>46.448288553551706</c:v>
                </c:pt>
                <c:pt idx="3147">
                  <c:v>47.239602502760398</c:v>
                </c:pt>
                <c:pt idx="3148">
                  <c:v>47.386823702613171</c:v>
                </c:pt>
                <c:pt idx="3149">
                  <c:v>46.5034965034965</c:v>
                </c:pt>
                <c:pt idx="3150">
                  <c:v>46.190651453809352</c:v>
                </c:pt>
                <c:pt idx="3151">
                  <c:v>46.889952153110045</c:v>
                </c:pt>
                <c:pt idx="3152">
                  <c:v>46.797938903202059</c:v>
                </c:pt>
                <c:pt idx="3153">
                  <c:v>45.951417004048579</c:v>
                </c:pt>
                <c:pt idx="3154">
                  <c:v>44.865660655134334</c:v>
                </c:pt>
                <c:pt idx="3155">
                  <c:v>44.552815605447179</c:v>
                </c:pt>
                <c:pt idx="3156">
                  <c:v>44.203165255796833</c:v>
                </c:pt>
                <c:pt idx="3157">
                  <c:v>44.68163415531837</c:v>
                </c:pt>
                <c:pt idx="3158">
                  <c:v>44.037541405962457</c:v>
                </c:pt>
                <c:pt idx="3159">
                  <c:v>44.221567905778429</c:v>
                </c:pt>
                <c:pt idx="3160">
                  <c:v>44.902465955097533</c:v>
                </c:pt>
                <c:pt idx="3161">
                  <c:v>44.718439455281562</c:v>
                </c:pt>
                <c:pt idx="3162">
                  <c:v>45.049687154950313</c:v>
                </c:pt>
                <c:pt idx="3163">
                  <c:v>45.399337504600659</c:v>
                </c:pt>
                <c:pt idx="3164">
                  <c:v>45.307324254692674</c:v>
                </c:pt>
                <c:pt idx="3165">
                  <c:v>45.307324254692674</c:v>
                </c:pt>
                <c:pt idx="3166">
                  <c:v>44.68163415531837</c:v>
                </c:pt>
                <c:pt idx="3167">
                  <c:v>44.626426205373569</c:v>
                </c:pt>
                <c:pt idx="3168">
                  <c:v>45.049687154950313</c:v>
                </c:pt>
                <c:pt idx="3169">
                  <c:v>43.927125506072869</c:v>
                </c:pt>
                <c:pt idx="3170">
                  <c:v>44.037541405962457</c:v>
                </c:pt>
                <c:pt idx="3171">
                  <c:v>43.743099006256898</c:v>
                </c:pt>
                <c:pt idx="3172">
                  <c:v>44.552815605447179</c:v>
                </c:pt>
                <c:pt idx="3173">
                  <c:v>43.927125506072869</c:v>
                </c:pt>
                <c:pt idx="3174">
                  <c:v>44.626426205373569</c:v>
                </c:pt>
                <c:pt idx="3175">
                  <c:v>44.792050055207952</c:v>
                </c:pt>
                <c:pt idx="3176">
                  <c:v>43.963930806036068</c:v>
                </c:pt>
                <c:pt idx="3177">
                  <c:v>45.049687154950313</c:v>
                </c:pt>
                <c:pt idx="3178">
                  <c:v>44.33198380566801</c:v>
                </c:pt>
                <c:pt idx="3179">
                  <c:v>43.264630106735368</c:v>
                </c:pt>
                <c:pt idx="3180">
                  <c:v>42.418108207581888</c:v>
                </c:pt>
                <c:pt idx="3181">
                  <c:v>42.675745307324256</c:v>
                </c:pt>
                <c:pt idx="3182">
                  <c:v>41.608391608391607</c:v>
                </c:pt>
                <c:pt idx="3183">
                  <c:v>42.418108207581888</c:v>
                </c:pt>
                <c:pt idx="3184">
                  <c:v>41.645196908354798</c:v>
                </c:pt>
                <c:pt idx="3185">
                  <c:v>41.589988958410011</c:v>
                </c:pt>
                <c:pt idx="3186">
                  <c:v>42.123665807876328</c:v>
                </c:pt>
                <c:pt idx="3187">
                  <c:v>41.88443135811557</c:v>
                </c:pt>
                <c:pt idx="3188">
                  <c:v>41.11152005888848</c:v>
                </c:pt>
                <c:pt idx="3189">
                  <c:v>41.442767758557231</c:v>
                </c:pt>
                <c:pt idx="3190">
                  <c:v>42.086860507913137</c:v>
                </c:pt>
                <c:pt idx="3191">
                  <c:v>42.786161207213837</c:v>
                </c:pt>
                <c:pt idx="3192">
                  <c:v>43.48546190651453</c:v>
                </c:pt>
                <c:pt idx="3193">
                  <c:v>44.166359955833641</c:v>
                </c:pt>
                <c:pt idx="3194">
                  <c:v>43.927125506072869</c:v>
                </c:pt>
                <c:pt idx="3195">
                  <c:v>43.761501656238501</c:v>
                </c:pt>
                <c:pt idx="3196">
                  <c:v>43.577475156422523</c:v>
                </c:pt>
                <c:pt idx="3197">
                  <c:v>43.246227456753772</c:v>
                </c:pt>
                <c:pt idx="3198">
                  <c:v>43.154214206845779</c:v>
                </c:pt>
                <c:pt idx="3199">
                  <c:v>43.154214206845779</c:v>
                </c:pt>
                <c:pt idx="3200">
                  <c:v>43.595877806404118</c:v>
                </c:pt>
                <c:pt idx="3201">
                  <c:v>45.344129554655872</c:v>
                </c:pt>
                <c:pt idx="3202">
                  <c:v>45.859403754140601</c:v>
                </c:pt>
                <c:pt idx="3203">
                  <c:v>46.117040853882955</c:v>
                </c:pt>
                <c:pt idx="3204">
                  <c:v>46.153846153846146</c:v>
                </c:pt>
                <c:pt idx="3205">
                  <c:v>46.117040853882955</c:v>
                </c:pt>
                <c:pt idx="3206">
                  <c:v>46.043430253956572</c:v>
                </c:pt>
                <c:pt idx="3207">
                  <c:v>44.718439455281562</c:v>
                </c:pt>
                <c:pt idx="3208">
                  <c:v>44.95767390504232</c:v>
                </c:pt>
                <c:pt idx="3209">
                  <c:v>44.368789105631208</c:v>
                </c:pt>
                <c:pt idx="3210">
                  <c:v>44.73684210526315</c:v>
                </c:pt>
                <c:pt idx="3211">
                  <c:v>44.221567905778429</c:v>
                </c:pt>
                <c:pt idx="3212">
                  <c:v>43.945528156054472</c:v>
                </c:pt>
                <c:pt idx="3213">
                  <c:v>44.718439455281562</c:v>
                </c:pt>
                <c:pt idx="3214">
                  <c:v>45.252116304747879</c:v>
                </c:pt>
                <c:pt idx="3215">
                  <c:v>45.03128450496871</c:v>
                </c:pt>
                <c:pt idx="3216">
                  <c:v>44.184762605815237</c:v>
                </c:pt>
                <c:pt idx="3217">
                  <c:v>44.387191755612811</c:v>
                </c:pt>
                <c:pt idx="3218">
                  <c:v>44.4055944055944</c:v>
                </c:pt>
                <c:pt idx="3219">
                  <c:v>45.785793154214197</c:v>
                </c:pt>
                <c:pt idx="3220">
                  <c:v>45.87780640412219</c:v>
                </c:pt>
                <c:pt idx="3221">
                  <c:v>46.411483253588507</c:v>
                </c:pt>
                <c:pt idx="3222">
                  <c:v>46.779536253220463</c:v>
                </c:pt>
                <c:pt idx="3223">
                  <c:v>46.669120353330875</c:v>
                </c:pt>
                <c:pt idx="3224">
                  <c:v>46.90835480309164</c:v>
                </c:pt>
                <c:pt idx="3225">
                  <c:v>47.626058152373936</c:v>
                </c:pt>
                <c:pt idx="3226">
                  <c:v>46.90835480309164</c:v>
                </c:pt>
                <c:pt idx="3227">
                  <c:v>47.27640780272359</c:v>
                </c:pt>
                <c:pt idx="3228">
                  <c:v>47.110783952889221</c:v>
                </c:pt>
                <c:pt idx="3229">
                  <c:v>46.797938903202059</c:v>
                </c:pt>
                <c:pt idx="3230">
                  <c:v>46.393080603606919</c:v>
                </c:pt>
                <c:pt idx="3231">
                  <c:v>46.245859403754139</c:v>
                </c:pt>
                <c:pt idx="3232">
                  <c:v>46.356275303643727</c:v>
                </c:pt>
                <c:pt idx="3233">
                  <c:v>46.227456753772543</c:v>
                </c:pt>
                <c:pt idx="3234">
                  <c:v>46.926757453073243</c:v>
                </c:pt>
                <c:pt idx="3235">
                  <c:v>46.926757453073243</c:v>
                </c:pt>
                <c:pt idx="3236">
                  <c:v>45.859403754140601</c:v>
                </c:pt>
                <c:pt idx="3237">
                  <c:v>45.344129554655872</c:v>
                </c:pt>
                <c:pt idx="3238">
                  <c:v>46.466691203533308</c:v>
                </c:pt>
                <c:pt idx="3239">
                  <c:v>47.552447552447546</c:v>
                </c:pt>
                <c:pt idx="3240">
                  <c:v>47.938903202061098</c:v>
                </c:pt>
                <c:pt idx="3241">
                  <c:v>48.877438351122557</c:v>
                </c:pt>
                <c:pt idx="3242">
                  <c:v>48.325358851674643</c:v>
                </c:pt>
                <c:pt idx="3243">
                  <c:v>48.619801251380203</c:v>
                </c:pt>
                <c:pt idx="3244">
                  <c:v>49.282296650717697</c:v>
                </c:pt>
                <c:pt idx="3245">
                  <c:v>49.22708870077291</c:v>
                </c:pt>
                <c:pt idx="3246">
                  <c:v>49.3006993006993</c:v>
                </c:pt>
                <c:pt idx="3247">
                  <c:v>50.404858299595134</c:v>
                </c:pt>
                <c:pt idx="3248">
                  <c:v>50.644092749355906</c:v>
                </c:pt>
                <c:pt idx="3249">
                  <c:v>50.423260949576729</c:v>
                </c:pt>
                <c:pt idx="3250">
                  <c:v>50.423260949576729</c:v>
                </c:pt>
                <c:pt idx="3251">
                  <c:v>50.496871549503133</c:v>
                </c:pt>
                <c:pt idx="3252">
                  <c:v>51.030548398969444</c:v>
                </c:pt>
                <c:pt idx="3253">
                  <c:v>50.460066249539935</c:v>
                </c:pt>
                <c:pt idx="3254">
                  <c:v>49.963194700036802</c:v>
                </c:pt>
                <c:pt idx="3255">
                  <c:v>50.07361059992639</c:v>
                </c:pt>
                <c:pt idx="3256">
                  <c:v>50.07361059992639</c:v>
                </c:pt>
                <c:pt idx="3257">
                  <c:v>49.374309900625683</c:v>
                </c:pt>
                <c:pt idx="3258">
                  <c:v>49.889584100110412</c:v>
                </c:pt>
                <c:pt idx="3259">
                  <c:v>50</c:v>
                </c:pt>
                <c:pt idx="3260">
                  <c:v>50.644092749355906</c:v>
                </c:pt>
                <c:pt idx="3261">
                  <c:v>50.644092749355906</c:v>
                </c:pt>
                <c:pt idx="3262">
                  <c:v>50.202429149797567</c:v>
                </c:pt>
                <c:pt idx="3263">
                  <c:v>48.767022451232975</c:v>
                </c:pt>
                <c:pt idx="3264">
                  <c:v>49.705557600294441</c:v>
                </c:pt>
                <c:pt idx="3265">
                  <c:v>49.429517850570477</c:v>
                </c:pt>
                <c:pt idx="3266">
                  <c:v>49.595141700404852</c:v>
                </c:pt>
                <c:pt idx="3267">
                  <c:v>50.018402649981596</c:v>
                </c:pt>
                <c:pt idx="3268">
                  <c:v>50.791313949208686</c:v>
                </c:pt>
                <c:pt idx="3269">
                  <c:v>50.294442399705552</c:v>
                </c:pt>
                <c:pt idx="3270">
                  <c:v>50.368052999631942</c:v>
                </c:pt>
                <c:pt idx="3271">
                  <c:v>50.331247699668744</c:v>
                </c:pt>
                <c:pt idx="3272">
                  <c:v>50.460066249539935</c:v>
                </c:pt>
                <c:pt idx="3273">
                  <c:v>50.368052999631942</c:v>
                </c:pt>
                <c:pt idx="3274">
                  <c:v>51.030548398969444</c:v>
                </c:pt>
                <c:pt idx="3275">
                  <c:v>51.729849098270144</c:v>
                </c:pt>
                <c:pt idx="3276">
                  <c:v>52.116304747883689</c:v>
                </c:pt>
                <c:pt idx="3277">
                  <c:v>52.465955097534042</c:v>
                </c:pt>
                <c:pt idx="3278">
                  <c:v>51.361796098638202</c:v>
                </c:pt>
                <c:pt idx="3279">
                  <c:v>51.858667648141335</c:v>
                </c:pt>
                <c:pt idx="3280">
                  <c:v>52.392344497607645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01F-496E-A07E-43480A610DE1}"/>
            </c:ext>
          </c:extLst>
        </c:ser>
        <c:ser>
          <c:idx val="5"/>
          <c:order val="5"/>
          <c:tx>
            <c:strRef>
              <c:f>'[미국과 미국외.xlsx]Sheet4'!$N$1</c:f>
              <c:strCache>
                <c:ptCount val="1"/>
                <c:pt idx="0">
                  <c:v> 미국중소형 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'[미국과 미국외.xlsx]Sheet4'!$H$2:$H$6153</c:f>
              <c:numCache>
                <c:formatCode>m/d/yyyy</c:formatCode>
                <c:ptCount val="6152"/>
                <c:pt idx="0">
                  <c:v>40546</c:v>
                </c:pt>
                <c:pt idx="1">
                  <c:v>40547</c:v>
                </c:pt>
                <c:pt idx="2">
                  <c:v>40548</c:v>
                </c:pt>
                <c:pt idx="3">
                  <c:v>40549</c:v>
                </c:pt>
                <c:pt idx="4">
                  <c:v>40550</c:v>
                </c:pt>
                <c:pt idx="5">
                  <c:v>40553</c:v>
                </c:pt>
                <c:pt idx="6">
                  <c:v>40554</c:v>
                </c:pt>
                <c:pt idx="7">
                  <c:v>40555</c:v>
                </c:pt>
                <c:pt idx="8">
                  <c:v>40556</c:v>
                </c:pt>
                <c:pt idx="9">
                  <c:v>40557</c:v>
                </c:pt>
                <c:pt idx="10">
                  <c:v>40560</c:v>
                </c:pt>
                <c:pt idx="11">
                  <c:v>40561</c:v>
                </c:pt>
                <c:pt idx="12">
                  <c:v>40562</c:v>
                </c:pt>
                <c:pt idx="13">
                  <c:v>40563</c:v>
                </c:pt>
                <c:pt idx="14">
                  <c:v>40564</c:v>
                </c:pt>
                <c:pt idx="15">
                  <c:v>40567</c:v>
                </c:pt>
                <c:pt idx="16">
                  <c:v>40568</c:v>
                </c:pt>
                <c:pt idx="17">
                  <c:v>40569</c:v>
                </c:pt>
                <c:pt idx="18">
                  <c:v>40570</c:v>
                </c:pt>
                <c:pt idx="19">
                  <c:v>40571</c:v>
                </c:pt>
                <c:pt idx="20">
                  <c:v>40574</c:v>
                </c:pt>
                <c:pt idx="21">
                  <c:v>40575</c:v>
                </c:pt>
                <c:pt idx="22">
                  <c:v>40576</c:v>
                </c:pt>
                <c:pt idx="23">
                  <c:v>40577</c:v>
                </c:pt>
                <c:pt idx="24">
                  <c:v>40578</c:v>
                </c:pt>
                <c:pt idx="25">
                  <c:v>40581</c:v>
                </c:pt>
                <c:pt idx="26">
                  <c:v>40582</c:v>
                </c:pt>
                <c:pt idx="27">
                  <c:v>40583</c:v>
                </c:pt>
                <c:pt idx="28">
                  <c:v>40584</c:v>
                </c:pt>
                <c:pt idx="29">
                  <c:v>40585</c:v>
                </c:pt>
                <c:pt idx="30">
                  <c:v>40588</c:v>
                </c:pt>
                <c:pt idx="31">
                  <c:v>40589</c:v>
                </c:pt>
                <c:pt idx="32">
                  <c:v>40590</c:v>
                </c:pt>
                <c:pt idx="33">
                  <c:v>40591</c:v>
                </c:pt>
                <c:pt idx="34">
                  <c:v>40592</c:v>
                </c:pt>
                <c:pt idx="35">
                  <c:v>40595</c:v>
                </c:pt>
                <c:pt idx="36">
                  <c:v>40596</c:v>
                </c:pt>
                <c:pt idx="37">
                  <c:v>40597</c:v>
                </c:pt>
                <c:pt idx="38">
                  <c:v>40598</c:v>
                </c:pt>
                <c:pt idx="39">
                  <c:v>40599</c:v>
                </c:pt>
                <c:pt idx="40">
                  <c:v>40602</c:v>
                </c:pt>
                <c:pt idx="41">
                  <c:v>40603</c:v>
                </c:pt>
                <c:pt idx="42">
                  <c:v>40604</c:v>
                </c:pt>
                <c:pt idx="43">
                  <c:v>40605</c:v>
                </c:pt>
                <c:pt idx="44">
                  <c:v>40606</c:v>
                </c:pt>
                <c:pt idx="45">
                  <c:v>40609</c:v>
                </c:pt>
                <c:pt idx="46">
                  <c:v>40610</c:v>
                </c:pt>
                <c:pt idx="47">
                  <c:v>40611</c:v>
                </c:pt>
                <c:pt idx="48">
                  <c:v>40612</c:v>
                </c:pt>
                <c:pt idx="49">
                  <c:v>40613</c:v>
                </c:pt>
                <c:pt idx="50">
                  <c:v>40616</c:v>
                </c:pt>
                <c:pt idx="51">
                  <c:v>40617</c:v>
                </c:pt>
                <c:pt idx="52">
                  <c:v>40618</c:v>
                </c:pt>
                <c:pt idx="53">
                  <c:v>40619</c:v>
                </c:pt>
                <c:pt idx="54">
                  <c:v>40620</c:v>
                </c:pt>
                <c:pt idx="55">
                  <c:v>40623</c:v>
                </c:pt>
                <c:pt idx="56">
                  <c:v>40624</c:v>
                </c:pt>
                <c:pt idx="57">
                  <c:v>40625</c:v>
                </c:pt>
                <c:pt idx="58">
                  <c:v>40626</c:v>
                </c:pt>
                <c:pt idx="59">
                  <c:v>40627</c:v>
                </c:pt>
                <c:pt idx="60">
                  <c:v>40630</c:v>
                </c:pt>
                <c:pt idx="61">
                  <c:v>40631</c:v>
                </c:pt>
                <c:pt idx="62">
                  <c:v>40632</c:v>
                </c:pt>
                <c:pt idx="63">
                  <c:v>40633</c:v>
                </c:pt>
                <c:pt idx="64">
                  <c:v>40634</c:v>
                </c:pt>
                <c:pt idx="65">
                  <c:v>40637</c:v>
                </c:pt>
                <c:pt idx="66">
                  <c:v>40638</c:v>
                </c:pt>
                <c:pt idx="67">
                  <c:v>40639</c:v>
                </c:pt>
                <c:pt idx="68">
                  <c:v>40640</c:v>
                </c:pt>
                <c:pt idx="69">
                  <c:v>40641</c:v>
                </c:pt>
                <c:pt idx="70">
                  <c:v>40644</c:v>
                </c:pt>
                <c:pt idx="71">
                  <c:v>40645</c:v>
                </c:pt>
                <c:pt idx="72">
                  <c:v>40646</c:v>
                </c:pt>
                <c:pt idx="73">
                  <c:v>40647</c:v>
                </c:pt>
                <c:pt idx="74">
                  <c:v>40648</c:v>
                </c:pt>
                <c:pt idx="75">
                  <c:v>40651</c:v>
                </c:pt>
                <c:pt idx="76">
                  <c:v>40652</c:v>
                </c:pt>
                <c:pt idx="77">
                  <c:v>40653</c:v>
                </c:pt>
                <c:pt idx="78">
                  <c:v>40654</c:v>
                </c:pt>
                <c:pt idx="79">
                  <c:v>40655</c:v>
                </c:pt>
                <c:pt idx="80">
                  <c:v>40658</c:v>
                </c:pt>
                <c:pt idx="81">
                  <c:v>40659</c:v>
                </c:pt>
                <c:pt idx="82">
                  <c:v>40660</c:v>
                </c:pt>
                <c:pt idx="83">
                  <c:v>40661</c:v>
                </c:pt>
                <c:pt idx="84">
                  <c:v>40662</c:v>
                </c:pt>
                <c:pt idx="85">
                  <c:v>40665</c:v>
                </c:pt>
                <c:pt idx="86">
                  <c:v>40666</c:v>
                </c:pt>
                <c:pt idx="87">
                  <c:v>40667</c:v>
                </c:pt>
                <c:pt idx="88">
                  <c:v>40668</c:v>
                </c:pt>
                <c:pt idx="89">
                  <c:v>40669</c:v>
                </c:pt>
                <c:pt idx="90">
                  <c:v>40672</c:v>
                </c:pt>
                <c:pt idx="91">
                  <c:v>40673</c:v>
                </c:pt>
                <c:pt idx="92">
                  <c:v>40674</c:v>
                </c:pt>
                <c:pt idx="93">
                  <c:v>40675</c:v>
                </c:pt>
                <c:pt idx="94">
                  <c:v>40676</c:v>
                </c:pt>
                <c:pt idx="95">
                  <c:v>40679</c:v>
                </c:pt>
                <c:pt idx="96">
                  <c:v>40680</c:v>
                </c:pt>
                <c:pt idx="97">
                  <c:v>40681</c:v>
                </c:pt>
                <c:pt idx="98">
                  <c:v>40682</c:v>
                </c:pt>
                <c:pt idx="99">
                  <c:v>40683</c:v>
                </c:pt>
                <c:pt idx="100">
                  <c:v>40686</c:v>
                </c:pt>
                <c:pt idx="101">
                  <c:v>40687</c:v>
                </c:pt>
                <c:pt idx="102">
                  <c:v>40688</c:v>
                </c:pt>
                <c:pt idx="103">
                  <c:v>40689</c:v>
                </c:pt>
                <c:pt idx="104">
                  <c:v>40690</c:v>
                </c:pt>
                <c:pt idx="105">
                  <c:v>40693</c:v>
                </c:pt>
                <c:pt idx="106">
                  <c:v>40694</c:v>
                </c:pt>
                <c:pt idx="107">
                  <c:v>40695</c:v>
                </c:pt>
                <c:pt idx="108">
                  <c:v>40696</c:v>
                </c:pt>
                <c:pt idx="109">
                  <c:v>40697</c:v>
                </c:pt>
                <c:pt idx="110">
                  <c:v>40700</c:v>
                </c:pt>
                <c:pt idx="111">
                  <c:v>40701</c:v>
                </c:pt>
                <c:pt idx="112">
                  <c:v>40702</c:v>
                </c:pt>
                <c:pt idx="113">
                  <c:v>40703</c:v>
                </c:pt>
                <c:pt idx="114">
                  <c:v>40704</c:v>
                </c:pt>
                <c:pt idx="115">
                  <c:v>40707</c:v>
                </c:pt>
                <c:pt idx="116">
                  <c:v>40708</c:v>
                </c:pt>
                <c:pt idx="117">
                  <c:v>40709</c:v>
                </c:pt>
                <c:pt idx="118">
                  <c:v>40710</c:v>
                </c:pt>
                <c:pt idx="119">
                  <c:v>40711</c:v>
                </c:pt>
                <c:pt idx="120">
                  <c:v>40714</c:v>
                </c:pt>
                <c:pt idx="121">
                  <c:v>40715</c:v>
                </c:pt>
                <c:pt idx="122">
                  <c:v>40716</c:v>
                </c:pt>
                <c:pt idx="123">
                  <c:v>40717</c:v>
                </c:pt>
                <c:pt idx="124">
                  <c:v>40718</c:v>
                </c:pt>
                <c:pt idx="125">
                  <c:v>40721</c:v>
                </c:pt>
                <c:pt idx="126">
                  <c:v>40722</c:v>
                </c:pt>
                <c:pt idx="127">
                  <c:v>40723</c:v>
                </c:pt>
                <c:pt idx="128">
                  <c:v>40724</c:v>
                </c:pt>
                <c:pt idx="129">
                  <c:v>40725</c:v>
                </c:pt>
                <c:pt idx="130">
                  <c:v>40728</c:v>
                </c:pt>
                <c:pt idx="131">
                  <c:v>40729</c:v>
                </c:pt>
                <c:pt idx="132">
                  <c:v>40730</c:v>
                </c:pt>
                <c:pt idx="133">
                  <c:v>40731</c:v>
                </c:pt>
                <c:pt idx="134">
                  <c:v>40732</c:v>
                </c:pt>
                <c:pt idx="135">
                  <c:v>40735</c:v>
                </c:pt>
                <c:pt idx="136">
                  <c:v>40736</c:v>
                </c:pt>
                <c:pt idx="137">
                  <c:v>40737</c:v>
                </c:pt>
                <c:pt idx="138">
                  <c:v>40738</c:v>
                </c:pt>
                <c:pt idx="139">
                  <c:v>40739</c:v>
                </c:pt>
                <c:pt idx="140">
                  <c:v>40742</c:v>
                </c:pt>
                <c:pt idx="141">
                  <c:v>40743</c:v>
                </c:pt>
                <c:pt idx="142">
                  <c:v>40744</c:v>
                </c:pt>
                <c:pt idx="143">
                  <c:v>40745</c:v>
                </c:pt>
                <c:pt idx="144">
                  <c:v>40746</c:v>
                </c:pt>
                <c:pt idx="145">
                  <c:v>40749</c:v>
                </c:pt>
                <c:pt idx="146">
                  <c:v>40750</c:v>
                </c:pt>
                <c:pt idx="147">
                  <c:v>40751</c:v>
                </c:pt>
                <c:pt idx="148">
                  <c:v>40752</c:v>
                </c:pt>
                <c:pt idx="149">
                  <c:v>40753</c:v>
                </c:pt>
                <c:pt idx="150">
                  <c:v>40756</c:v>
                </c:pt>
                <c:pt idx="151">
                  <c:v>40757</c:v>
                </c:pt>
                <c:pt idx="152">
                  <c:v>40758</c:v>
                </c:pt>
                <c:pt idx="153">
                  <c:v>40759</c:v>
                </c:pt>
                <c:pt idx="154">
                  <c:v>40760</c:v>
                </c:pt>
                <c:pt idx="155">
                  <c:v>40763</c:v>
                </c:pt>
                <c:pt idx="156">
                  <c:v>40764</c:v>
                </c:pt>
                <c:pt idx="157">
                  <c:v>40765</c:v>
                </c:pt>
                <c:pt idx="158">
                  <c:v>40766</c:v>
                </c:pt>
                <c:pt idx="159">
                  <c:v>40767</c:v>
                </c:pt>
                <c:pt idx="160">
                  <c:v>40770</c:v>
                </c:pt>
                <c:pt idx="161">
                  <c:v>40771</c:v>
                </c:pt>
                <c:pt idx="162">
                  <c:v>40772</c:v>
                </c:pt>
                <c:pt idx="163">
                  <c:v>40773</c:v>
                </c:pt>
                <c:pt idx="164">
                  <c:v>40774</c:v>
                </c:pt>
                <c:pt idx="165">
                  <c:v>40777</c:v>
                </c:pt>
                <c:pt idx="166">
                  <c:v>40778</c:v>
                </c:pt>
                <c:pt idx="167">
                  <c:v>40779</c:v>
                </c:pt>
                <c:pt idx="168">
                  <c:v>40780</c:v>
                </c:pt>
                <c:pt idx="169">
                  <c:v>40781</c:v>
                </c:pt>
                <c:pt idx="170">
                  <c:v>40784</c:v>
                </c:pt>
                <c:pt idx="171">
                  <c:v>40785</c:v>
                </c:pt>
                <c:pt idx="172">
                  <c:v>40786</c:v>
                </c:pt>
                <c:pt idx="173">
                  <c:v>40787</c:v>
                </c:pt>
                <c:pt idx="174">
                  <c:v>40788</c:v>
                </c:pt>
                <c:pt idx="175">
                  <c:v>40791</c:v>
                </c:pt>
                <c:pt idx="176">
                  <c:v>40792</c:v>
                </c:pt>
                <c:pt idx="177">
                  <c:v>40793</c:v>
                </c:pt>
                <c:pt idx="178">
                  <c:v>40794</c:v>
                </c:pt>
                <c:pt idx="179">
                  <c:v>40795</c:v>
                </c:pt>
                <c:pt idx="180">
                  <c:v>40798</c:v>
                </c:pt>
                <c:pt idx="181">
                  <c:v>40799</c:v>
                </c:pt>
                <c:pt idx="182">
                  <c:v>40800</c:v>
                </c:pt>
                <c:pt idx="183">
                  <c:v>40801</c:v>
                </c:pt>
                <c:pt idx="184">
                  <c:v>40802</c:v>
                </c:pt>
                <c:pt idx="185">
                  <c:v>40805</c:v>
                </c:pt>
                <c:pt idx="186">
                  <c:v>40806</c:v>
                </c:pt>
                <c:pt idx="187">
                  <c:v>40807</c:v>
                </c:pt>
                <c:pt idx="188">
                  <c:v>40808</c:v>
                </c:pt>
                <c:pt idx="189">
                  <c:v>40809</c:v>
                </c:pt>
                <c:pt idx="190">
                  <c:v>40812</c:v>
                </c:pt>
                <c:pt idx="191">
                  <c:v>40813</c:v>
                </c:pt>
                <c:pt idx="192">
                  <c:v>40814</c:v>
                </c:pt>
                <c:pt idx="193">
                  <c:v>40815</c:v>
                </c:pt>
                <c:pt idx="194">
                  <c:v>40816</c:v>
                </c:pt>
                <c:pt idx="195">
                  <c:v>40819</c:v>
                </c:pt>
                <c:pt idx="196">
                  <c:v>40820</c:v>
                </c:pt>
                <c:pt idx="197">
                  <c:v>40821</c:v>
                </c:pt>
                <c:pt idx="198">
                  <c:v>40822</c:v>
                </c:pt>
                <c:pt idx="199">
                  <c:v>40823</c:v>
                </c:pt>
                <c:pt idx="200">
                  <c:v>40826</c:v>
                </c:pt>
                <c:pt idx="201">
                  <c:v>40827</c:v>
                </c:pt>
                <c:pt idx="202">
                  <c:v>40828</c:v>
                </c:pt>
                <c:pt idx="203">
                  <c:v>40829</c:v>
                </c:pt>
                <c:pt idx="204">
                  <c:v>40830</c:v>
                </c:pt>
                <c:pt idx="205">
                  <c:v>40833</c:v>
                </c:pt>
                <c:pt idx="206">
                  <c:v>40834</c:v>
                </c:pt>
                <c:pt idx="207">
                  <c:v>40835</c:v>
                </c:pt>
                <c:pt idx="208">
                  <c:v>40836</c:v>
                </c:pt>
                <c:pt idx="209">
                  <c:v>40837</c:v>
                </c:pt>
                <c:pt idx="210">
                  <c:v>40840</c:v>
                </c:pt>
                <c:pt idx="211">
                  <c:v>40841</c:v>
                </c:pt>
                <c:pt idx="212">
                  <c:v>40842</c:v>
                </c:pt>
                <c:pt idx="213">
                  <c:v>40843</c:v>
                </c:pt>
                <c:pt idx="214">
                  <c:v>40844</c:v>
                </c:pt>
                <c:pt idx="215">
                  <c:v>40847</c:v>
                </c:pt>
                <c:pt idx="216">
                  <c:v>40848</c:v>
                </c:pt>
                <c:pt idx="217">
                  <c:v>40849</c:v>
                </c:pt>
                <c:pt idx="218">
                  <c:v>40850</c:v>
                </c:pt>
                <c:pt idx="219">
                  <c:v>40851</c:v>
                </c:pt>
                <c:pt idx="220">
                  <c:v>40854</c:v>
                </c:pt>
                <c:pt idx="221">
                  <c:v>40855</c:v>
                </c:pt>
                <c:pt idx="222">
                  <c:v>40856</c:v>
                </c:pt>
                <c:pt idx="223">
                  <c:v>40857</c:v>
                </c:pt>
                <c:pt idx="224">
                  <c:v>40858</c:v>
                </c:pt>
                <c:pt idx="225">
                  <c:v>40861</c:v>
                </c:pt>
                <c:pt idx="226">
                  <c:v>40862</c:v>
                </c:pt>
                <c:pt idx="227">
                  <c:v>40863</c:v>
                </c:pt>
                <c:pt idx="228">
                  <c:v>40864</c:v>
                </c:pt>
                <c:pt idx="229">
                  <c:v>40865</c:v>
                </c:pt>
                <c:pt idx="230">
                  <c:v>40868</c:v>
                </c:pt>
                <c:pt idx="231">
                  <c:v>40869</c:v>
                </c:pt>
                <c:pt idx="232">
                  <c:v>40870</c:v>
                </c:pt>
                <c:pt idx="233">
                  <c:v>40871</c:v>
                </c:pt>
                <c:pt idx="234">
                  <c:v>40872</c:v>
                </c:pt>
                <c:pt idx="235">
                  <c:v>40875</c:v>
                </c:pt>
                <c:pt idx="236">
                  <c:v>40876</c:v>
                </c:pt>
                <c:pt idx="237">
                  <c:v>40877</c:v>
                </c:pt>
                <c:pt idx="238">
                  <c:v>40878</c:v>
                </c:pt>
                <c:pt idx="239">
                  <c:v>40879</c:v>
                </c:pt>
                <c:pt idx="240">
                  <c:v>40882</c:v>
                </c:pt>
                <c:pt idx="241">
                  <c:v>40883</c:v>
                </c:pt>
                <c:pt idx="242">
                  <c:v>40884</c:v>
                </c:pt>
                <c:pt idx="243">
                  <c:v>40885</c:v>
                </c:pt>
                <c:pt idx="244">
                  <c:v>40886</c:v>
                </c:pt>
                <c:pt idx="245">
                  <c:v>40889</c:v>
                </c:pt>
                <c:pt idx="246">
                  <c:v>40890</c:v>
                </c:pt>
                <c:pt idx="247">
                  <c:v>40891</c:v>
                </c:pt>
                <c:pt idx="248">
                  <c:v>40892</c:v>
                </c:pt>
                <c:pt idx="249">
                  <c:v>40893</c:v>
                </c:pt>
                <c:pt idx="250">
                  <c:v>40896</c:v>
                </c:pt>
                <c:pt idx="251">
                  <c:v>40897</c:v>
                </c:pt>
                <c:pt idx="252">
                  <c:v>40898</c:v>
                </c:pt>
                <c:pt idx="253">
                  <c:v>40899</c:v>
                </c:pt>
                <c:pt idx="254">
                  <c:v>40900</c:v>
                </c:pt>
                <c:pt idx="255">
                  <c:v>40903</c:v>
                </c:pt>
                <c:pt idx="256">
                  <c:v>40904</c:v>
                </c:pt>
                <c:pt idx="257">
                  <c:v>40905</c:v>
                </c:pt>
                <c:pt idx="258">
                  <c:v>40906</c:v>
                </c:pt>
                <c:pt idx="259">
                  <c:v>40907</c:v>
                </c:pt>
                <c:pt idx="260">
                  <c:v>40910</c:v>
                </c:pt>
                <c:pt idx="261">
                  <c:v>40911</c:v>
                </c:pt>
                <c:pt idx="262">
                  <c:v>40912</c:v>
                </c:pt>
                <c:pt idx="263">
                  <c:v>40913</c:v>
                </c:pt>
                <c:pt idx="264">
                  <c:v>40914</c:v>
                </c:pt>
                <c:pt idx="265">
                  <c:v>40917</c:v>
                </c:pt>
                <c:pt idx="266">
                  <c:v>40918</c:v>
                </c:pt>
                <c:pt idx="267">
                  <c:v>40919</c:v>
                </c:pt>
                <c:pt idx="268">
                  <c:v>40920</c:v>
                </c:pt>
                <c:pt idx="269">
                  <c:v>40921</c:v>
                </c:pt>
                <c:pt idx="270">
                  <c:v>40924</c:v>
                </c:pt>
                <c:pt idx="271">
                  <c:v>40925</c:v>
                </c:pt>
                <c:pt idx="272">
                  <c:v>40926</c:v>
                </c:pt>
                <c:pt idx="273">
                  <c:v>40927</c:v>
                </c:pt>
                <c:pt idx="274">
                  <c:v>40928</c:v>
                </c:pt>
                <c:pt idx="275">
                  <c:v>40931</c:v>
                </c:pt>
                <c:pt idx="276">
                  <c:v>40932</c:v>
                </c:pt>
                <c:pt idx="277">
                  <c:v>40933</c:v>
                </c:pt>
                <c:pt idx="278">
                  <c:v>40934</c:v>
                </c:pt>
                <c:pt idx="279">
                  <c:v>40935</c:v>
                </c:pt>
                <c:pt idx="280">
                  <c:v>40938</c:v>
                </c:pt>
                <c:pt idx="281">
                  <c:v>40939</c:v>
                </c:pt>
                <c:pt idx="282">
                  <c:v>40940</c:v>
                </c:pt>
                <c:pt idx="283">
                  <c:v>40941</c:v>
                </c:pt>
                <c:pt idx="284">
                  <c:v>40942</c:v>
                </c:pt>
                <c:pt idx="285">
                  <c:v>40945</c:v>
                </c:pt>
                <c:pt idx="286">
                  <c:v>40946</c:v>
                </c:pt>
                <c:pt idx="287">
                  <c:v>40947</c:v>
                </c:pt>
                <c:pt idx="288">
                  <c:v>40948</c:v>
                </c:pt>
                <c:pt idx="289">
                  <c:v>40949</c:v>
                </c:pt>
                <c:pt idx="290">
                  <c:v>40952</c:v>
                </c:pt>
                <c:pt idx="291">
                  <c:v>40953</c:v>
                </c:pt>
                <c:pt idx="292">
                  <c:v>40954</c:v>
                </c:pt>
                <c:pt idx="293">
                  <c:v>40955</c:v>
                </c:pt>
                <c:pt idx="294">
                  <c:v>40956</c:v>
                </c:pt>
                <c:pt idx="295">
                  <c:v>40959</c:v>
                </c:pt>
                <c:pt idx="296">
                  <c:v>40960</c:v>
                </c:pt>
                <c:pt idx="297">
                  <c:v>40961</c:v>
                </c:pt>
                <c:pt idx="298">
                  <c:v>40962</c:v>
                </c:pt>
                <c:pt idx="299">
                  <c:v>40963</c:v>
                </c:pt>
                <c:pt idx="300">
                  <c:v>40966</c:v>
                </c:pt>
                <c:pt idx="301">
                  <c:v>40967</c:v>
                </c:pt>
                <c:pt idx="302">
                  <c:v>40968</c:v>
                </c:pt>
                <c:pt idx="303">
                  <c:v>40969</c:v>
                </c:pt>
                <c:pt idx="304">
                  <c:v>40970</c:v>
                </c:pt>
                <c:pt idx="305">
                  <c:v>40973</c:v>
                </c:pt>
                <c:pt idx="306">
                  <c:v>40974</c:v>
                </c:pt>
                <c:pt idx="307">
                  <c:v>40975</c:v>
                </c:pt>
                <c:pt idx="308">
                  <c:v>40976</c:v>
                </c:pt>
                <c:pt idx="309">
                  <c:v>40977</c:v>
                </c:pt>
                <c:pt idx="310">
                  <c:v>40980</c:v>
                </c:pt>
                <c:pt idx="311">
                  <c:v>40981</c:v>
                </c:pt>
                <c:pt idx="312">
                  <c:v>40982</c:v>
                </c:pt>
                <c:pt idx="313">
                  <c:v>40983</c:v>
                </c:pt>
                <c:pt idx="314">
                  <c:v>40984</c:v>
                </c:pt>
                <c:pt idx="315">
                  <c:v>40987</c:v>
                </c:pt>
                <c:pt idx="316">
                  <c:v>40988</c:v>
                </c:pt>
                <c:pt idx="317">
                  <c:v>40989</c:v>
                </c:pt>
                <c:pt idx="318">
                  <c:v>40990</c:v>
                </c:pt>
                <c:pt idx="319">
                  <c:v>40991</c:v>
                </c:pt>
                <c:pt idx="320">
                  <c:v>40994</c:v>
                </c:pt>
                <c:pt idx="321">
                  <c:v>40995</c:v>
                </c:pt>
                <c:pt idx="322">
                  <c:v>40996</c:v>
                </c:pt>
                <c:pt idx="323">
                  <c:v>40997</c:v>
                </c:pt>
                <c:pt idx="324">
                  <c:v>40998</c:v>
                </c:pt>
                <c:pt idx="325">
                  <c:v>41001</c:v>
                </c:pt>
                <c:pt idx="326">
                  <c:v>41002</c:v>
                </c:pt>
                <c:pt idx="327">
                  <c:v>41003</c:v>
                </c:pt>
                <c:pt idx="328">
                  <c:v>41004</c:v>
                </c:pt>
                <c:pt idx="329">
                  <c:v>41005</c:v>
                </c:pt>
                <c:pt idx="330">
                  <c:v>41008</c:v>
                </c:pt>
                <c:pt idx="331">
                  <c:v>41009</c:v>
                </c:pt>
                <c:pt idx="332">
                  <c:v>41010</c:v>
                </c:pt>
                <c:pt idx="333">
                  <c:v>41011</c:v>
                </c:pt>
                <c:pt idx="334">
                  <c:v>41012</c:v>
                </c:pt>
                <c:pt idx="335">
                  <c:v>41015</c:v>
                </c:pt>
                <c:pt idx="336">
                  <c:v>41016</c:v>
                </c:pt>
                <c:pt idx="337">
                  <c:v>41017</c:v>
                </c:pt>
                <c:pt idx="338">
                  <c:v>41018</c:v>
                </c:pt>
                <c:pt idx="339">
                  <c:v>41019</c:v>
                </c:pt>
                <c:pt idx="340">
                  <c:v>41022</c:v>
                </c:pt>
                <c:pt idx="341">
                  <c:v>41023</c:v>
                </c:pt>
                <c:pt idx="342">
                  <c:v>41024</c:v>
                </c:pt>
                <c:pt idx="343">
                  <c:v>41025</c:v>
                </c:pt>
                <c:pt idx="344">
                  <c:v>41026</c:v>
                </c:pt>
                <c:pt idx="345">
                  <c:v>41029</c:v>
                </c:pt>
                <c:pt idx="346">
                  <c:v>41030</c:v>
                </c:pt>
                <c:pt idx="347">
                  <c:v>41031</c:v>
                </c:pt>
                <c:pt idx="348">
                  <c:v>41032</c:v>
                </c:pt>
                <c:pt idx="349">
                  <c:v>41033</c:v>
                </c:pt>
                <c:pt idx="350">
                  <c:v>41036</c:v>
                </c:pt>
                <c:pt idx="351">
                  <c:v>41037</c:v>
                </c:pt>
                <c:pt idx="352">
                  <c:v>41038</c:v>
                </c:pt>
                <c:pt idx="353">
                  <c:v>41039</c:v>
                </c:pt>
                <c:pt idx="354">
                  <c:v>41040</c:v>
                </c:pt>
                <c:pt idx="355">
                  <c:v>41043</c:v>
                </c:pt>
                <c:pt idx="356">
                  <c:v>41044</c:v>
                </c:pt>
                <c:pt idx="357">
                  <c:v>41045</c:v>
                </c:pt>
                <c:pt idx="358">
                  <c:v>41046</c:v>
                </c:pt>
                <c:pt idx="359">
                  <c:v>41047</c:v>
                </c:pt>
                <c:pt idx="360">
                  <c:v>41050</c:v>
                </c:pt>
                <c:pt idx="361">
                  <c:v>41051</c:v>
                </c:pt>
                <c:pt idx="362">
                  <c:v>41052</c:v>
                </c:pt>
                <c:pt idx="363">
                  <c:v>41053</c:v>
                </c:pt>
                <c:pt idx="364">
                  <c:v>41054</c:v>
                </c:pt>
                <c:pt idx="365">
                  <c:v>41057</c:v>
                </c:pt>
                <c:pt idx="366">
                  <c:v>41058</c:v>
                </c:pt>
                <c:pt idx="367">
                  <c:v>41059</c:v>
                </c:pt>
                <c:pt idx="368">
                  <c:v>41060</c:v>
                </c:pt>
                <c:pt idx="369">
                  <c:v>41061</c:v>
                </c:pt>
                <c:pt idx="370">
                  <c:v>41064</c:v>
                </c:pt>
                <c:pt idx="371">
                  <c:v>41065</c:v>
                </c:pt>
                <c:pt idx="372">
                  <c:v>41066</c:v>
                </c:pt>
                <c:pt idx="373">
                  <c:v>41067</c:v>
                </c:pt>
                <c:pt idx="374">
                  <c:v>41068</c:v>
                </c:pt>
                <c:pt idx="375">
                  <c:v>41071</c:v>
                </c:pt>
                <c:pt idx="376">
                  <c:v>41072</c:v>
                </c:pt>
                <c:pt idx="377">
                  <c:v>41073</c:v>
                </c:pt>
                <c:pt idx="378">
                  <c:v>41074</c:v>
                </c:pt>
                <c:pt idx="379">
                  <c:v>41075</c:v>
                </c:pt>
                <c:pt idx="380">
                  <c:v>41078</c:v>
                </c:pt>
                <c:pt idx="381">
                  <c:v>41079</c:v>
                </c:pt>
                <c:pt idx="382">
                  <c:v>41080</c:v>
                </c:pt>
                <c:pt idx="383">
                  <c:v>41081</c:v>
                </c:pt>
                <c:pt idx="384">
                  <c:v>41082</c:v>
                </c:pt>
                <c:pt idx="385">
                  <c:v>41085</c:v>
                </c:pt>
                <c:pt idx="386">
                  <c:v>41086</c:v>
                </c:pt>
                <c:pt idx="387">
                  <c:v>41087</c:v>
                </c:pt>
                <c:pt idx="388">
                  <c:v>41088</c:v>
                </c:pt>
                <c:pt idx="389">
                  <c:v>41089</c:v>
                </c:pt>
                <c:pt idx="390">
                  <c:v>41092</c:v>
                </c:pt>
                <c:pt idx="391">
                  <c:v>41093</c:v>
                </c:pt>
                <c:pt idx="392">
                  <c:v>41094</c:v>
                </c:pt>
                <c:pt idx="393">
                  <c:v>41095</c:v>
                </c:pt>
                <c:pt idx="394">
                  <c:v>41096</c:v>
                </c:pt>
                <c:pt idx="395">
                  <c:v>41099</c:v>
                </c:pt>
                <c:pt idx="396">
                  <c:v>41100</c:v>
                </c:pt>
                <c:pt idx="397">
                  <c:v>41101</c:v>
                </c:pt>
                <c:pt idx="398">
                  <c:v>41102</c:v>
                </c:pt>
                <c:pt idx="399">
                  <c:v>41103</c:v>
                </c:pt>
                <c:pt idx="400">
                  <c:v>41106</c:v>
                </c:pt>
                <c:pt idx="401">
                  <c:v>41107</c:v>
                </c:pt>
                <c:pt idx="402">
                  <c:v>41108</c:v>
                </c:pt>
                <c:pt idx="403">
                  <c:v>41109</c:v>
                </c:pt>
                <c:pt idx="404">
                  <c:v>41110</c:v>
                </c:pt>
                <c:pt idx="405">
                  <c:v>41113</c:v>
                </c:pt>
                <c:pt idx="406">
                  <c:v>41114</c:v>
                </c:pt>
                <c:pt idx="407">
                  <c:v>41115</c:v>
                </c:pt>
                <c:pt idx="408">
                  <c:v>41116</c:v>
                </c:pt>
                <c:pt idx="409">
                  <c:v>41117</c:v>
                </c:pt>
                <c:pt idx="410">
                  <c:v>41120</c:v>
                </c:pt>
                <c:pt idx="411">
                  <c:v>41121</c:v>
                </c:pt>
                <c:pt idx="412">
                  <c:v>41122</c:v>
                </c:pt>
                <c:pt idx="413">
                  <c:v>41123</c:v>
                </c:pt>
                <c:pt idx="414">
                  <c:v>41124</c:v>
                </c:pt>
                <c:pt idx="415">
                  <c:v>41127</c:v>
                </c:pt>
                <c:pt idx="416">
                  <c:v>41128</c:v>
                </c:pt>
                <c:pt idx="417">
                  <c:v>41129</c:v>
                </c:pt>
                <c:pt idx="418">
                  <c:v>41130</c:v>
                </c:pt>
                <c:pt idx="419">
                  <c:v>41131</c:v>
                </c:pt>
                <c:pt idx="420">
                  <c:v>41134</c:v>
                </c:pt>
                <c:pt idx="421">
                  <c:v>41135</c:v>
                </c:pt>
                <c:pt idx="422">
                  <c:v>41136</c:v>
                </c:pt>
                <c:pt idx="423">
                  <c:v>41137</c:v>
                </c:pt>
                <c:pt idx="424">
                  <c:v>41138</c:v>
                </c:pt>
                <c:pt idx="425">
                  <c:v>41141</c:v>
                </c:pt>
                <c:pt idx="426">
                  <c:v>41142</c:v>
                </c:pt>
                <c:pt idx="427">
                  <c:v>41143</c:v>
                </c:pt>
                <c:pt idx="428">
                  <c:v>41144</c:v>
                </c:pt>
                <c:pt idx="429">
                  <c:v>41145</c:v>
                </c:pt>
                <c:pt idx="430">
                  <c:v>41148</c:v>
                </c:pt>
                <c:pt idx="431">
                  <c:v>41149</c:v>
                </c:pt>
                <c:pt idx="432">
                  <c:v>41150</c:v>
                </c:pt>
                <c:pt idx="433">
                  <c:v>41151</c:v>
                </c:pt>
                <c:pt idx="434">
                  <c:v>41152</c:v>
                </c:pt>
                <c:pt idx="435">
                  <c:v>41155</c:v>
                </c:pt>
                <c:pt idx="436">
                  <c:v>41156</c:v>
                </c:pt>
                <c:pt idx="437">
                  <c:v>41157</c:v>
                </c:pt>
                <c:pt idx="438">
                  <c:v>41158</c:v>
                </c:pt>
                <c:pt idx="439">
                  <c:v>41159</c:v>
                </c:pt>
                <c:pt idx="440">
                  <c:v>41162</c:v>
                </c:pt>
                <c:pt idx="441">
                  <c:v>41163</c:v>
                </c:pt>
                <c:pt idx="442">
                  <c:v>41164</c:v>
                </c:pt>
                <c:pt idx="443">
                  <c:v>41165</c:v>
                </c:pt>
                <c:pt idx="444">
                  <c:v>41166</c:v>
                </c:pt>
                <c:pt idx="445">
                  <c:v>41169</c:v>
                </c:pt>
                <c:pt idx="446">
                  <c:v>41170</c:v>
                </c:pt>
                <c:pt idx="447">
                  <c:v>41171</c:v>
                </c:pt>
                <c:pt idx="448">
                  <c:v>41172</c:v>
                </c:pt>
                <c:pt idx="449">
                  <c:v>41173</c:v>
                </c:pt>
                <c:pt idx="450">
                  <c:v>41176</c:v>
                </c:pt>
                <c:pt idx="451">
                  <c:v>41177</c:v>
                </c:pt>
                <c:pt idx="452">
                  <c:v>41178</c:v>
                </c:pt>
                <c:pt idx="453">
                  <c:v>41179</c:v>
                </c:pt>
                <c:pt idx="454">
                  <c:v>41180</c:v>
                </c:pt>
                <c:pt idx="455">
                  <c:v>41183</c:v>
                </c:pt>
                <c:pt idx="456">
                  <c:v>41184</c:v>
                </c:pt>
                <c:pt idx="457">
                  <c:v>41185</c:v>
                </c:pt>
                <c:pt idx="458">
                  <c:v>41186</c:v>
                </c:pt>
                <c:pt idx="459">
                  <c:v>41187</c:v>
                </c:pt>
                <c:pt idx="460">
                  <c:v>41190</c:v>
                </c:pt>
                <c:pt idx="461">
                  <c:v>41191</c:v>
                </c:pt>
                <c:pt idx="462">
                  <c:v>41192</c:v>
                </c:pt>
                <c:pt idx="463">
                  <c:v>41193</c:v>
                </c:pt>
                <c:pt idx="464">
                  <c:v>41194</c:v>
                </c:pt>
                <c:pt idx="465">
                  <c:v>41197</c:v>
                </c:pt>
                <c:pt idx="466">
                  <c:v>41198</c:v>
                </c:pt>
                <c:pt idx="467">
                  <c:v>41199</c:v>
                </c:pt>
                <c:pt idx="468">
                  <c:v>41200</c:v>
                </c:pt>
                <c:pt idx="469">
                  <c:v>41201</c:v>
                </c:pt>
                <c:pt idx="470">
                  <c:v>41204</c:v>
                </c:pt>
                <c:pt idx="471">
                  <c:v>41205</c:v>
                </c:pt>
                <c:pt idx="472">
                  <c:v>41206</c:v>
                </c:pt>
                <c:pt idx="473">
                  <c:v>41207</c:v>
                </c:pt>
                <c:pt idx="474">
                  <c:v>41208</c:v>
                </c:pt>
                <c:pt idx="475">
                  <c:v>41211</c:v>
                </c:pt>
                <c:pt idx="476">
                  <c:v>41212</c:v>
                </c:pt>
                <c:pt idx="477">
                  <c:v>41213</c:v>
                </c:pt>
                <c:pt idx="478">
                  <c:v>41214</c:v>
                </c:pt>
                <c:pt idx="479">
                  <c:v>41215</c:v>
                </c:pt>
                <c:pt idx="480">
                  <c:v>41218</c:v>
                </c:pt>
                <c:pt idx="481">
                  <c:v>41219</c:v>
                </c:pt>
                <c:pt idx="482">
                  <c:v>41220</c:v>
                </c:pt>
                <c:pt idx="483">
                  <c:v>41221</c:v>
                </c:pt>
                <c:pt idx="484">
                  <c:v>41222</c:v>
                </c:pt>
                <c:pt idx="485">
                  <c:v>41225</c:v>
                </c:pt>
                <c:pt idx="486">
                  <c:v>41226</c:v>
                </c:pt>
                <c:pt idx="487">
                  <c:v>41227</c:v>
                </c:pt>
                <c:pt idx="488">
                  <c:v>41228</c:v>
                </c:pt>
                <c:pt idx="489">
                  <c:v>41229</c:v>
                </c:pt>
                <c:pt idx="490">
                  <c:v>41232</c:v>
                </c:pt>
                <c:pt idx="491">
                  <c:v>41233</c:v>
                </c:pt>
                <c:pt idx="492">
                  <c:v>41234</c:v>
                </c:pt>
                <c:pt idx="493">
                  <c:v>41235</c:v>
                </c:pt>
                <c:pt idx="494">
                  <c:v>41236</c:v>
                </c:pt>
                <c:pt idx="495">
                  <c:v>41239</c:v>
                </c:pt>
                <c:pt idx="496">
                  <c:v>41240</c:v>
                </c:pt>
                <c:pt idx="497">
                  <c:v>41241</c:v>
                </c:pt>
                <c:pt idx="498">
                  <c:v>41242</c:v>
                </c:pt>
                <c:pt idx="499">
                  <c:v>41243</c:v>
                </c:pt>
                <c:pt idx="500">
                  <c:v>41246</c:v>
                </c:pt>
                <c:pt idx="501">
                  <c:v>41247</c:v>
                </c:pt>
                <c:pt idx="502">
                  <c:v>41248</c:v>
                </c:pt>
                <c:pt idx="503">
                  <c:v>41249</c:v>
                </c:pt>
                <c:pt idx="504">
                  <c:v>41250</c:v>
                </c:pt>
                <c:pt idx="505">
                  <c:v>41253</c:v>
                </c:pt>
                <c:pt idx="506">
                  <c:v>41254</c:v>
                </c:pt>
                <c:pt idx="507">
                  <c:v>41255</c:v>
                </c:pt>
                <c:pt idx="508">
                  <c:v>41256</c:v>
                </c:pt>
                <c:pt idx="509">
                  <c:v>41257</c:v>
                </c:pt>
                <c:pt idx="510">
                  <c:v>41260</c:v>
                </c:pt>
                <c:pt idx="511">
                  <c:v>41261</c:v>
                </c:pt>
                <c:pt idx="512">
                  <c:v>41262</c:v>
                </c:pt>
                <c:pt idx="513">
                  <c:v>41263</c:v>
                </c:pt>
                <c:pt idx="514">
                  <c:v>41264</c:v>
                </c:pt>
                <c:pt idx="515">
                  <c:v>41267</c:v>
                </c:pt>
                <c:pt idx="516">
                  <c:v>41268</c:v>
                </c:pt>
                <c:pt idx="517">
                  <c:v>41269</c:v>
                </c:pt>
                <c:pt idx="518">
                  <c:v>41270</c:v>
                </c:pt>
                <c:pt idx="519">
                  <c:v>41271</c:v>
                </c:pt>
                <c:pt idx="520">
                  <c:v>41274</c:v>
                </c:pt>
                <c:pt idx="521">
                  <c:v>41275</c:v>
                </c:pt>
                <c:pt idx="522">
                  <c:v>41276</c:v>
                </c:pt>
                <c:pt idx="523">
                  <c:v>41277</c:v>
                </c:pt>
                <c:pt idx="524">
                  <c:v>41278</c:v>
                </c:pt>
                <c:pt idx="525">
                  <c:v>41281</c:v>
                </c:pt>
                <c:pt idx="526">
                  <c:v>41282</c:v>
                </c:pt>
                <c:pt idx="527">
                  <c:v>41283</c:v>
                </c:pt>
                <c:pt idx="528">
                  <c:v>41284</c:v>
                </c:pt>
                <c:pt idx="529">
                  <c:v>41285</c:v>
                </c:pt>
                <c:pt idx="530">
                  <c:v>41288</c:v>
                </c:pt>
                <c:pt idx="531">
                  <c:v>41289</c:v>
                </c:pt>
                <c:pt idx="532">
                  <c:v>41290</c:v>
                </c:pt>
                <c:pt idx="533">
                  <c:v>41291</c:v>
                </c:pt>
                <c:pt idx="534">
                  <c:v>41292</c:v>
                </c:pt>
                <c:pt idx="535">
                  <c:v>41295</c:v>
                </c:pt>
                <c:pt idx="536">
                  <c:v>41296</c:v>
                </c:pt>
                <c:pt idx="537">
                  <c:v>41297</c:v>
                </c:pt>
                <c:pt idx="538">
                  <c:v>41298</c:v>
                </c:pt>
                <c:pt idx="539">
                  <c:v>41299</c:v>
                </c:pt>
                <c:pt idx="540">
                  <c:v>41302</c:v>
                </c:pt>
                <c:pt idx="541">
                  <c:v>41303</c:v>
                </c:pt>
                <c:pt idx="542">
                  <c:v>41304</c:v>
                </c:pt>
                <c:pt idx="543">
                  <c:v>41305</c:v>
                </c:pt>
                <c:pt idx="544">
                  <c:v>41306</c:v>
                </c:pt>
                <c:pt idx="545">
                  <c:v>41309</c:v>
                </c:pt>
                <c:pt idx="546">
                  <c:v>41310</c:v>
                </c:pt>
                <c:pt idx="547">
                  <c:v>41311</c:v>
                </c:pt>
                <c:pt idx="548">
                  <c:v>41312</c:v>
                </c:pt>
                <c:pt idx="549">
                  <c:v>41313</c:v>
                </c:pt>
                <c:pt idx="550">
                  <c:v>41316</c:v>
                </c:pt>
                <c:pt idx="551">
                  <c:v>41317</c:v>
                </c:pt>
                <c:pt idx="552">
                  <c:v>41318</c:v>
                </c:pt>
                <c:pt idx="553">
                  <c:v>41319</c:v>
                </c:pt>
                <c:pt idx="554">
                  <c:v>41320</c:v>
                </c:pt>
                <c:pt idx="555">
                  <c:v>41323</c:v>
                </c:pt>
                <c:pt idx="556">
                  <c:v>41324</c:v>
                </c:pt>
                <c:pt idx="557">
                  <c:v>41325</c:v>
                </c:pt>
                <c:pt idx="558">
                  <c:v>41326</c:v>
                </c:pt>
                <c:pt idx="559">
                  <c:v>41327</c:v>
                </c:pt>
                <c:pt idx="560">
                  <c:v>41330</c:v>
                </c:pt>
                <c:pt idx="561">
                  <c:v>41331</c:v>
                </c:pt>
                <c:pt idx="562">
                  <c:v>41332</c:v>
                </c:pt>
                <c:pt idx="563">
                  <c:v>41333</c:v>
                </c:pt>
                <c:pt idx="564">
                  <c:v>41334</c:v>
                </c:pt>
                <c:pt idx="565">
                  <c:v>41337</c:v>
                </c:pt>
                <c:pt idx="566">
                  <c:v>41338</c:v>
                </c:pt>
                <c:pt idx="567">
                  <c:v>41339</c:v>
                </c:pt>
                <c:pt idx="568">
                  <c:v>41340</c:v>
                </c:pt>
                <c:pt idx="569">
                  <c:v>41341</c:v>
                </c:pt>
                <c:pt idx="570">
                  <c:v>41344</c:v>
                </c:pt>
                <c:pt idx="571">
                  <c:v>41345</c:v>
                </c:pt>
                <c:pt idx="572">
                  <c:v>41346</c:v>
                </c:pt>
                <c:pt idx="573">
                  <c:v>41347</c:v>
                </c:pt>
                <c:pt idx="574">
                  <c:v>41348</c:v>
                </c:pt>
                <c:pt idx="575">
                  <c:v>41351</c:v>
                </c:pt>
                <c:pt idx="576">
                  <c:v>41352</c:v>
                </c:pt>
                <c:pt idx="577">
                  <c:v>41353</c:v>
                </c:pt>
                <c:pt idx="578">
                  <c:v>41354</c:v>
                </c:pt>
                <c:pt idx="579">
                  <c:v>41355</c:v>
                </c:pt>
                <c:pt idx="580">
                  <c:v>41358</c:v>
                </c:pt>
                <c:pt idx="581">
                  <c:v>41359</c:v>
                </c:pt>
                <c:pt idx="582">
                  <c:v>41360</c:v>
                </c:pt>
                <c:pt idx="583">
                  <c:v>41361</c:v>
                </c:pt>
                <c:pt idx="584">
                  <c:v>41362</c:v>
                </c:pt>
                <c:pt idx="585">
                  <c:v>41365</c:v>
                </c:pt>
                <c:pt idx="586">
                  <c:v>41366</c:v>
                </c:pt>
                <c:pt idx="587">
                  <c:v>41367</c:v>
                </c:pt>
                <c:pt idx="588">
                  <c:v>41368</c:v>
                </c:pt>
                <c:pt idx="589">
                  <c:v>41369</c:v>
                </c:pt>
                <c:pt idx="590">
                  <c:v>41372</c:v>
                </c:pt>
                <c:pt idx="591">
                  <c:v>41373</c:v>
                </c:pt>
                <c:pt idx="592">
                  <c:v>41374</c:v>
                </c:pt>
                <c:pt idx="593">
                  <c:v>41375</c:v>
                </c:pt>
                <c:pt idx="594">
                  <c:v>41376</c:v>
                </c:pt>
                <c:pt idx="595">
                  <c:v>41379</c:v>
                </c:pt>
                <c:pt idx="596">
                  <c:v>41380</c:v>
                </c:pt>
                <c:pt idx="597">
                  <c:v>41381</c:v>
                </c:pt>
                <c:pt idx="598">
                  <c:v>41382</c:v>
                </c:pt>
                <c:pt idx="599">
                  <c:v>41383</c:v>
                </c:pt>
                <c:pt idx="600">
                  <c:v>41386</c:v>
                </c:pt>
                <c:pt idx="601">
                  <c:v>41387</c:v>
                </c:pt>
                <c:pt idx="602">
                  <c:v>41388</c:v>
                </c:pt>
                <c:pt idx="603">
                  <c:v>41389</c:v>
                </c:pt>
                <c:pt idx="604">
                  <c:v>41390</c:v>
                </c:pt>
                <c:pt idx="605">
                  <c:v>41393</c:v>
                </c:pt>
                <c:pt idx="606">
                  <c:v>41394</c:v>
                </c:pt>
                <c:pt idx="607">
                  <c:v>41395</c:v>
                </c:pt>
                <c:pt idx="608">
                  <c:v>41396</c:v>
                </c:pt>
                <c:pt idx="609">
                  <c:v>41397</c:v>
                </c:pt>
                <c:pt idx="610">
                  <c:v>41400</c:v>
                </c:pt>
                <c:pt idx="611">
                  <c:v>41401</c:v>
                </c:pt>
                <c:pt idx="612">
                  <c:v>41402</c:v>
                </c:pt>
                <c:pt idx="613">
                  <c:v>41403</c:v>
                </c:pt>
                <c:pt idx="614">
                  <c:v>41404</c:v>
                </c:pt>
                <c:pt idx="615">
                  <c:v>41407</c:v>
                </c:pt>
                <c:pt idx="616">
                  <c:v>41408</c:v>
                </c:pt>
                <c:pt idx="617">
                  <c:v>41409</c:v>
                </c:pt>
                <c:pt idx="618">
                  <c:v>41410</c:v>
                </c:pt>
                <c:pt idx="619">
                  <c:v>41411</c:v>
                </c:pt>
                <c:pt idx="620">
                  <c:v>41414</c:v>
                </c:pt>
                <c:pt idx="621">
                  <c:v>41415</c:v>
                </c:pt>
                <c:pt idx="622">
                  <c:v>41416</c:v>
                </c:pt>
                <c:pt idx="623">
                  <c:v>41417</c:v>
                </c:pt>
                <c:pt idx="624">
                  <c:v>41418</c:v>
                </c:pt>
                <c:pt idx="625">
                  <c:v>41421</c:v>
                </c:pt>
                <c:pt idx="626">
                  <c:v>41422</c:v>
                </c:pt>
                <c:pt idx="627">
                  <c:v>41423</c:v>
                </c:pt>
                <c:pt idx="628">
                  <c:v>41424</c:v>
                </c:pt>
                <c:pt idx="629">
                  <c:v>41425</c:v>
                </c:pt>
                <c:pt idx="630">
                  <c:v>41428</c:v>
                </c:pt>
                <c:pt idx="631">
                  <c:v>41429</c:v>
                </c:pt>
                <c:pt idx="632">
                  <c:v>41430</c:v>
                </c:pt>
                <c:pt idx="633">
                  <c:v>41431</c:v>
                </c:pt>
                <c:pt idx="634">
                  <c:v>41432</c:v>
                </c:pt>
                <c:pt idx="635">
                  <c:v>41435</c:v>
                </c:pt>
                <c:pt idx="636">
                  <c:v>41436</c:v>
                </c:pt>
                <c:pt idx="637">
                  <c:v>41437</c:v>
                </c:pt>
                <c:pt idx="638">
                  <c:v>41438</c:v>
                </c:pt>
                <c:pt idx="639">
                  <c:v>41439</c:v>
                </c:pt>
                <c:pt idx="640">
                  <c:v>41442</c:v>
                </c:pt>
                <c:pt idx="641">
                  <c:v>41443</c:v>
                </c:pt>
                <c:pt idx="642">
                  <c:v>41444</c:v>
                </c:pt>
                <c:pt idx="643">
                  <c:v>41445</c:v>
                </c:pt>
                <c:pt idx="644">
                  <c:v>41446</c:v>
                </c:pt>
                <c:pt idx="645">
                  <c:v>41449</c:v>
                </c:pt>
                <c:pt idx="646">
                  <c:v>41450</c:v>
                </c:pt>
                <c:pt idx="647">
                  <c:v>41451</c:v>
                </c:pt>
                <c:pt idx="648">
                  <c:v>41452</c:v>
                </c:pt>
                <c:pt idx="649">
                  <c:v>41453</c:v>
                </c:pt>
                <c:pt idx="650">
                  <c:v>41456</c:v>
                </c:pt>
                <c:pt idx="651">
                  <c:v>41457</c:v>
                </c:pt>
                <c:pt idx="652">
                  <c:v>41458</c:v>
                </c:pt>
                <c:pt idx="653">
                  <c:v>41459</c:v>
                </c:pt>
                <c:pt idx="654">
                  <c:v>41460</c:v>
                </c:pt>
                <c:pt idx="655">
                  <c:v>41463</c:v>
                </c:pt>
                <c:pt idx="656">
                  <c:v>41464</c:v>
                </c:pt>
                <c:pt idx="657">
                  <c:v>41465</c:v>
                </c:pt>
                <c:pt idx="658">
                  <c:v>41466</c:v>
                </c:pt>
                <c:pt idx="659">
                  <c:v>41467</c:v>
                </c:pt>
                <c:pt idx="660">
                  <c:v>41470</c:v>
                </c:pt>
                <c:pt idx="661">
                  <c:v>41471</c:v>
                </c:pt>
                <c:pt idx="662">
                  <c:v>41472</c:v>
                </c:pt>
                <c:pt idx="663">
                  <c:v>41473</c:v>
                </c:pt>
                <c:pt idx="664">
                  <c:v>41474</c:v>
                </c:pt>
                <c:pt idx="665">
                  <c:v>41477</c:v>
                </c:pt>
                <c:pt idx="666">
                  <c:v>41478</c:v>
                </c:pt>
                <c:pt idx="667">
                  <c:v>41479</c:v>
                </c:pt>
                <c:pt idx="668">
                  <c:v>41480</c:v>
                </c:pt>
                <c:pt idx="669">
                  <c:v>41481</c:v>
                </c:pt>
                <c:pt idx="670">
                  <c:v>41484</c:v>
                </c:pt>
                <c:pt idx="671">
                  <c:v>41485</c:v>
                </c:pt>
                <c:pt idx="672">
                  <c:v>41486</c:v>
                </c:pt>
                <c:pt idx="673">
                  <c:v>41487</c:v>
                </c:pt>
                <c:pt idx="674">
                  <c:v>41488</c:v>
                </c:pt>
                <c:pt idx="675">
                  <c:v>41491</c:v>
                </c:pt>
                <c:pt idx="676">
                  <c:v>41492</c:v>
                </c:pt>
                <c:pt idx="677">
                  <c:v>41493</c:v>
                </c:pt>
                <c:pt idx="678">
                  <c:v>41494</c:v>
                </c:pt>
                <c:pt idx="679">
                  <c:v>41495</c:v>
                </c:pt>
                <c:pt idx="680">
                  <c:v>41498</c:v>
                </c:pt>
                <c:pt idx="681">
                  <c:v>41499</c:v>
                </c:pt>
                <c:pt idx="682">
                  <c:v>41500</c:v>
                </c:pt>
                <c:pt idx="683">
                  <c:v>41501</c:v>
                </c:pt>
                <c:pt idx="684">
                  <c:v>41502</c:v>
                </c:pt>
                <c:pt idx="685">
                  <c:v>41505</c:v>
                </c:pt>
                <c:pt idx="686">
                  <c:v>41506</c:v>
                </c:pt>
                <c:pt idx="687">
                  <c:v>41507</c:v>
                </c:pt>
                <c:pt idx="688">
                  <c:v>41508</c:v>
                </c:pt>
                <c:pt idx="689">
                  <c:v>41509</c:v>
                </c:pt>
                <c:pt idx="690">
                  <c:v>41512</c:v>
                </c:pt>
                <c:pt idx="691">
                  <c:v>41513</c:v>
                </c:pt>
                <c:pt idx="692">
                  <c:v>41514</c:v>
                </c:pt>
                <c:pt idx="693">
                  <c:v>41515</c:v>
                </c:pt>
                <c:pt idx="694">
                  <c:v>41516</c:v>
                </c:pt>
                <c:pt idx="695">
                  <c:v>41519</c:v>
                </c:pt>
                <c:pt idx="696">
                  <c:v>41520</c:v>
                </c:pt>
                <c:pt idx="697">
                  <c:v>41521</c:v>
                </c:pt>
                <c:pt idx="698">
                  <c:v>41522</c:v>
                </c:pt>
                <c:pt idx="699">
                  <c:v>41523</c:v>
                </c:pt>
                <c:pt idx="700">
                  <c:v>41526</c:v>
                </c:pt>
                <c:pt idx="701">
                  <c:v>41527</c:v>
                </c:pt>
                <c:pt idx="702">
                  <c:v>41528</c:v>
                </c:pt>
                <c:pt idx="703">
                  <c:v>41529</c:v>
                </c:pt>
                <c:pt idx="704">
                  <c:v>41530</c:v>
                </c:pt>
                <c:pt idx="705">
                  <c:v>41533</c:v>
                </c:pt>
                <c:pt idx="706">
                  <c:v>41534</c:v>
                </c:pt>
                <c:pt idx="707">
                  <c:v>41535</c:v>
                </c:pt>
                <c:pt idx="708">
                  <c:v>41536</c:v>
                </c:pt>
                <c:pt idx="709">
                  <c:v>41537</c:v>
                </c:pt>
                <c:pt idx="710">
                  <c:v>41540</c:v>
                </c:pt>
                <c:pt idx="711">
                  <c:v>41541</c:v>
                </c:pt>
                <c:pt idx="712">
                  <c:v>41542</c:v>
                </c:pt>
                <c:pt idx="713">
                  <c:v>41543</c:v>
                </c:pt>
                <c:pt idx="714">
                  <c:v>41544</c:v>
                </c:pt>
                <c:pt idx="715">
                  <c:v>41547</c:v>
                </c:pt>
                <c:pt idx="716">
                  <c:v>41548</c:v>
                </c:pt>
                <c:pt idx="717">
                  <c:v>41549</c:v>
                </c:pt>
                <c:pt idx="718">
                  <c:v>41550</c:v>
                </c:pt>
                <c:pt idx="719">
                  <c:v>41551</c:v>
                </c:pt>
                <c:pt idx="720">
                  <c:v>41554</c:v>
                </c:pt>
                <c:pt idx="721">
                  <c:v>41555</c:v>
                </c:pt>
                <c:pt idx="722">
                  <c:v>41556</c:v>
                </c:pt>
                <c:pt idx="723">
                  <c:v>41557</c:v>
                </c:pt>
                <c:pt idx="724">
                  <c:v>41558</c:v>
                </c:pt>
                <c:pt idx="725">
                  <c:v>41561</c:v>
                </c:pt>
                <c:pt idx="726">
                  <c:v>41562</c:v>
                </c:pt>
                <c:pt idx="727">
                  <c:v>41563</c:v>
                </c:pt>
                <c:pt idx="728">
                  <c:v>41564</c:v>
                </c:pt>
                <c:pt idx="729">
                  <c:v>41565</c:v>
                </c:pt>
                <c:pt idx="730">
                  <c:v>41568</c:v>
                </c:pt>
                <c:pt idx="731">
                  <c:v>41569</c:v>
                </c:pt>
                <c:pt idx="732">
                  <c:v>41570</c:v>
                </c:pt>
                <c:pt idx="733">
                  <c:v>41571</c:v>
                </c:pt>
                <c:pt idx="734">
                  <c:v>41572</c:v>
                </c:pt>
                <c:pt idx="735">
                  <c:v>41575</c:v>
                </c:pt>
                <c:pt idx="736">
                  <c:v>41576</c:v>
                </c:pt>
                <c:pt idx="737">
                  <c:v>41577</c:v>
                </c:pt>
                <c:pt idx="738">
                  <c:v>41578</c:v>
                </c:pt>
                <c:pt idx="739">
                  <c:v>41579</c:v>
                </c:pt>
                <c:pt idx="740">
                  <c:v>41582</c:v>
                </c:pt>
                <c:pt idx="741">
                  <c:v>41583</c:v>
                </c:pt>
                <c:pt idx="742">
                  <c:v>41584</c:v>
                </c:pt>
                <c:pt idx="743">
                  <c:v>41585</c:v>
                </c:pt>
                <c:pt idx="744">
                  <c:v>41586</c:v>
                </c:pt>
                <c:pt idx="745">
                  <c:v>41589</c:v>
                </c:pt>
                <c:pt idx="746">
                  <c:v>41590</c:v>
                </c:pt>
                <c:pt idx="747">
                  <c:v>41591</c:v>
                </c:pt>
                <c:pt idx="748">
                  <c:v>41592</c:v>
                </c:pt>
                <c:pt idx="749">
                  <c:v>41593</c:v>
                </c:pt>
                <c:pt idx="750">
                  <c:v>41596</c:v>
                </c:pt>
                <c:pt idx="751">
                  <c:v>41597</c:v>
                </c:pt>
                <c:pt idx="752">
                  <c:v>41598</c:v>
                </c:pt>
                <c:pt idx="753">
                  <c:v>41599</c:v>
                </c:pt>
                <c:pt idx="754">
                  <c:v>41600</c:v>
                </c:pt>
                <c:pt idx="755">
                  <c:v>41603</c:v>
                </c:pt>
                <c:pt idx="756">
                  <c:v>41604</c:v>
                </c:pt>
                <c:pt idx="757">
                  <c:v>41605</c:v>
                </c:pt>
                <c:pt idx="758">
                  <c:v>41606</c:v>
                </c:pt>
                <c:pt idx="759">
                  <c:v>41607</c:v>
                </c:pt>
                <c:pt idx="760">
                  <c:v>41610</c:v>
                </c:pt>
                <c:pt idx="761">
                  <c:v>41611</c:v>
                </c:pt>
                <c:pt idx="762">
                  <c:v>41612</c:v>
                </c:pt>
                <c:pt idx="763">
                  <c:v>41613</c:v>
                </c:pt>
                <c:pt idx="764">
                  <c:v>41614</c:v>
                </c:pt>
                <c:pt idx="765">
                  <c:v>41617</c:v>
                </c:pt>
                <c:pt idx="766">
                  <c:v>41618</c:v>
                </c:pt>
                <c:pt idx="767">
                  <c:v>41619</c:v>
                </c:pt>
                <c:pt idx="768">
                  <c:v>41620</c:v>
                </c:pt>
                <c:pt idx="769">
                  <c:v>41621</c:v>
                </c:pt>
                <c:pt idx="770">
                  <c:v>41624</c:v>
                </c:pt>
                <c:pt idx="771">
                  <c:v>41625</c:v>
                </c:pt>
                <c:pt idx="772">
                  <c:v>41626</c:v>
                </c:pt>
                <c:pt idx="773">
                  <c:v>41627</c:v>
                </c:pt>
                <c:pt idx="774">
                  <c:v>41628</c:v>
                </c:pt>
                <c:pt idx="775">
                  <c:v>41631</c:v>
                </c:pt>
                <c:pt idx="776">
                  <c:v>41632</c:v>
                </c:pt>
                <c:pt idx="777">
                  <c:v>41633</c:v>
                </c:pt>
                <c:pt idx="778">
                  <c:v>41634</c:v>
                </c:pt>
                <c:pt idx="779">
                  <c:v>41635</c:v>
                </c:pt>
                <c:pt idx="780">
                  <c:v>41638</c:v>
                </c:pt>
                <c:pt idx="781">
                  <c:v>41639</c:v>
                </c:pt>
                <c:pt idx="782">
                  <c:v>41640</c:v>
                </c:pt>
                <c:pt idx="783">
                  <c:v>41641</c:v>
                </c:pt>
                <c:pt idx="784">
                  <c:v>41642</c:v>
                </c:pt>
                <c:pt idx="785">
                  <c:v>41645</c:v>
                </c:pt>
                <c:pt idx="786">
                  <c:v>41646</c:v>
                </c:pt>
                <c:pt idx="787">
                  <c:v>41647</c:v>
                </c:pt>
                <c:pt idx="788">
                  <c:v>41648</c:v>
                </c:pt>
                <c:pt idx="789">
                  <c:v>41649</c:v>
                </c:pt>
                <c:pt idx="790">
                  <c:v>41652</c:v>
                </c:pt>
                <c:pt idx="791">
                  <c:v>41653</c:v>
                </c:pt>
                <c:pt idx="792">
                  <c:v>41654</c:v>
                </c:pt>
                <c:pt idx="793">
                  <c:v>41655</c:v>
                </c:pt>
                <c:pt idx="794">
                  <c:v>41656</c:v>
                </c:pt>
                <c:pt idx="795">
                  <c:v>41659</c:v>
                </c:pt>
                <c:pt idx="796">
                  <c:v>41660</c:v>
                </c:pt>
                <c:pt idx="797">
                  <c:v>41661</c:v>
                </c:pt>
                <c:pt idx="798">
                  <c:v>41662</c:v>
                </c:pt>
                <c:pt idx="799">
                  <c:v>41663</c:v>
                </c:pt>
                <c:pt idx="800">
                  <c:v>41666</c:v>
                </c:pt>
                <c:pt idx="801">
                  <c:v>41667</c:v>
                </c:pt>
                <c:pt idx="802">
                  <c:v>41668</c:v>
                </c:pt>
                <c:pt idx="803">
                  <c:v>41669</c:v>
                </c:pt>
                <c:pt idx="804">
                  <c:v>41670</c:v>
                </c:pt>
                <c:pt idx="805">
                  <c:v>41673</c:v>
                </c:pt>
                <c:pt idx="806">
                  <c:v>41674</c:v>
                </c:pt>
                <c:pt idx="807">
                  <c:v>41675</c:v>
                </c:pt>
                <c:pt idx="808">
                  <c:v>41676</c:v>
                </c:pt>
                <c:pt idx="809">
                  <c:v>41677</c:v>
                </c:pt>
                <c:pt idx="810">
                  <c:v>41680</c:v>
                </c:pt>
                <c:pt idx="811">
                  <c:v>41681</c:v>
                </c:pt>
                <c:pt idx="812">
                  <c:v>41682</c:v>
                </c:pt>
                <c:pt idx="813">
                  <c:v>41683</c:v>
                </c:pt>
                <c:pt idx="814">
                  <c:v>41684</c:v>
                </c:pt>
                <c:pt idx="815">
                  <c:v>41687</c:v>
                </c:pt>
                <c:pt idx="816">
                  <c:v>41688</c:v>
                </c:pt>
                <c:pt idx="817">
                  <c:v>41689</c:v>
                </c:pt>
                <c:pt idx="818">
                  <c:v>41690</c:v>
                </c:pt>
                <c:pt idx="819">
                  <c:v>41691</c:v>
                </c:pt>
                <c:pt idx="820">
                  <c:v>41694</c:v>
                </c:pt>
                <c:pt idx="821">
                  <c:v>41695</c:v>
                </c:pt>
                <c:pt idx="822">
                  <c:v>41696</c:v>
                </c:pt>
                <c:pt idx="823">
                  <c:v>41697</c:v>
                </c:pt>
                <c:pt idx="824">
                  <c:v>41698</c:v>
                </c:pt>
                <c:pt idx="825">
                  <c:v>41701</c:v>
                </c:pt>
                <c:pt idx="826">
                  <c:v>41702</c:v>
                </c:pt>
                <c:pt idx="827">
                  <c:v>41703</c:v>
                </c:pt>
                <c:pt idx="828">
                  <c:v>41704</c:v>
                </c:pt>
                <c:pt idx="829">
                  <c:v>41705</c:v>
                </c:pt>
                <c:pt idx="830">
                  <c:v>41708</c:v>
                </c:pt>
                <c:pt idx="831">
                  <c:v>41709</c:v>
                </c:pt>
                <c:pt idx="832">
                  <c:v>41710</c:v>
                </c:pt>
                <c:pt idx="833">
                  <c:v>41711</c:v>
                </c:pt>
                <c:pt idx="834">
                  <c:v>41712</c:v>
                </c:pt>
                <c:pt idx="835">
                  <c:v>41715</c:v>
                </c:pt>
                <c:pt idx="836">
                  <c:v>41716</c:v>
                </c:pt>
                <c:pt idx="837">
                  <c:v>41717</c:v>
                </c:pt>
                <c:pt idx="838">
                  <c:v>41718</c:v>
                </c:pt>
                <c:pt idx="839">
                  <c:v>41719</c:v>
                </c:pt>
                <c:pt idx="840">
                  <c:v>41722</c:v>
                </c:pt>
                <c:pt idx="841">
                  <c:v>41723</c:v>
                </c:pt>
                <c:pt idx="842">
                  <c:v>41724</c:v>
                </c:pt>
                <c:pt idx="843">
                  <c:v>41725</c:v>
                </c:pt>
                <c:pt idx="844">
                  <c:v>41726</c:v>
                </c:pt>
                <c:pt idx="845">
                  <c:v>41729</c:v>
                </c:pt>
                <c:pt idx="846">
                  <c:v>41730</c:v>
                </c:pt>
                <c:pt idx="847">
                  <c:v>41731</c:v>
                </c:pt>
                <c:pt idx="848">
                  <c:v>41732</c:v>
                </c:pt>
                <c:pt idx="849">
                  <c:v>41733</c:v>
                </c:pt>
                <c:pt idx="850">
                  <c:v>41736</c:v>
                </c:pt>
                <c:pt idx="851">
                  <c:v>41737</c:v>
                </c:pt>
                <c:pt idx="852">
                  <c:v>41738</c:v>
                </c:pt>
                <c:pt idx="853">
                  <c:v>41739</c:v>
                </c:pt>
                <c:pt idx="854">
                  <c:v>41740</c:v>
                </c:pt>
                <c:pt idx="855">
                  <c:v>41743</c:v>
                </c:pt>
                <c:pt idx="856">
                  <c:v>41744</c:v>
                </c:pt>
                <c:pt idx="857">
                  <c:v>41745</c:v>
                </c:pt>
                <c:pt idx="858">
                  <c:v>41746</c:v>
                </c:pt>
                <c:pt idx="859">
                  <c:v>41747</c:v>
                </c:pt>
                <c:pt idx="860">
                  <c:v>41750</c:v>
                </c:pt>
                <c:pt idx="861">
                  <c:v>41751</c:v>
                </c:pt>
                <c:pt idx="862">
                  <c:v>41752</c:v>
                </c:pt>
                <c:pt idx="863">
                  <c:v>41753</c:v>
                </c:pt>
                <c:pt idx="864">
                  <c:v>41754</c:v>
                </c:pt>
                <c:pt idx="865">
                  <c:v>41757</c:v>
                </c:pt>
                <c:pt idx="866">
                  <c:v>41758</c:v>
                </c:pt>
                <c:pt idx="867">
                  <c:v>41759</c:v>
                </c:pt>
                <c:pt idx="868">
                  <c:v>41760</c:v>
                </c:pt>
                <c:pt idx="869">
                  <c:v>41761</c:v>
                </c:pt>
                <c:pt idx="870">
                  <c:v>41764</c:v>
                </c:pt>
                <c:pt idx="871">
                  <c:v>41765</c:v>
                </c:pt>
                <c:pt idx="872">
                  <c:v>41766</c:v>
                </c:pt>
                <c:pt idx="873">
                  <c:v>41767</c:v>
                </c:pt>
                <c:pt idx="874">
                  <c:v>41768</c:v>
                </c:pt>
                <c:pt idx="875">
                  <c:v>41771</c:v>
                </c:pt>
                <c:pt idx="876">
                  <c:v>41772</c:v>
                </c:pt>
                <c:pt idx="877">
                  <c:v>41773</c:v>
                </c:pt>
                <c:pt idx="878">
                  <c:v>41774</c:v>
                </c:pt>
                <c:pt idx="879">
                  <c:v>41775</c:v>
                </c:pt>
                <c:pt idx="880">
                  <c:v>41778</c:v>
                </c:pt>
                <c:pt idx="881">
                  <c:v>41779</c:v>
                </c:pt>
                <c:pt idx="882">
                  <c:v>41780</c:v>
                </c:pt>
                <c:pt idx="883">
                  <c:v>41781</c:v>
                </c:pt>
                <c:pt idx="884">
                  <c:v>41782</c:v>
                </c:pt>
                <c:pt idx="885">
                  <c:v>41785</c:v>
                </c:pt>
                <c:pt idx="886">
                  <c:v>41786</c:v>
                </c:pt>
                <c:pt idx="887">
                  <c:v>41787</c:v>
                </c:pt>
                <c:pt idx="888">
                  <c:v>41788</c:v>
                </c:pt>
                <c:pt idx="889">
                  <c:v>41789</c:v>
                </c:pt>
                <c:pt idx="890">
                  <c:v>41792</c:v>
                </c:pt>
                <c:pt idx="891">
                  <c:v>41793</c:v>
                </c:pt>
                <c:pt idx="892">
                  <c:v>41794</c:v>
                </c:pt>
                <c:pt idx="893">
                  <c:v>41795</c:v>
                </c:pt>
                <c:pt idx="894">
                  <c:v>41796</c:v>
                </c:pt>
                <c:pt idx="895">
                  <c:v>41799</c:v>
                </c:pt>
                <c:pt idx="896">
                  <c:v>41800</c:v>
                </c:pt>
                <c:pt idx="897">
                  <c:v>41801</c:v>
                </c:pt>
                <c:pt idx="898">
                  <c:v>41802</c:v>
                </c:pt>
                <c:pt idx="899">
                  <c:v>41803</c:v>
                </c:pt>
                <c:pt idx="900">
                  <c:v>41806</c:v>
                </c:pt>
                <c:pt idx="901">
                  <c:v>41807</c:v>
                </c:pt>
                <c:pt idx="902">
                  <c:v>41808</c:v>
                </c:pt>
                <c:pt idx="903">
                  <c:v>41809</c:v>
                </c:pt>
                <c:pt idx="904">
                  <c:v>41810</c:v>
                </c:pt>
                <c:pt idx="905">
                  <c:v>41813</c:v>
                </c:pt>
                <c:pt idx="906">
                  <c:v>41814</c:v>
                </c:pt>
                <c:pt idx="907">
                  <c:v>41815</c:v>
                </c:pt>
                <c:pt idx="908">
                  <c:v>41816</c:v>
                </c:pt>
                <c:pt idx="909">
                  <c:v>41817</c:v>
                </c:pt>
                <c:pt idx="910">
                  <c:v>41820</c:v>
                </c:pt>
                <c:pt idx="911">
                  <c:v>41821</c:v>
                </c:pt>
                <c:pt idx="912">
                  <c:v>41822</c:v>
                </c:pt>
                <c:pt idx="913">
                  <c:v>41823</c:v>
                </c:pt>
                <c:pt idx="914">
                  <c:v>41824</c:v>
                </c:pt>
                <c:pt idx="915">
                  <c:v>41827</c:v>
                </c:pt>
                <c:pt idx="916">
                  <c:v>41828</c:v>
                </c:pt>
                <c:pt idx="917">
                  <c:v>41829</c:v>
                </c:pt>
                <c:pt idx="918">
                  <c:v>41830</c:v>
                </c:pt>
                <c:pt idx="919">
                  <c:v>41831</c:v>
                </c:pt>
                <c:pt idx="920">
                  <c:v>41834</c:v>
                </c:pt>
                <c:pt idx="921">
                  <c:v>41835</c:v>
                </c:pt>
                <c:pt idx="922">
                  <c:v>41836</c:v>
                </c:pt>
                <c:pt idx="923">
                  <c:v>41837</c:v>
                </c:pt>
                <c:pt idx="924">
                  <c:v>41838</c:v>
                </c:pt>
                <c:pt idx="925">
                  <c:v>41841</c:v>
                </c:pt>
                <c:pt idx="926">
                  <c:v>41842</c:v>
                </c:pt>
                <c:pt idx="927">
                  <c:v>41843</c:v>
                </c:pt>
                <c:pt idx="928">
                  <c:v>41844</c:v>
                </c:pt>
                <c:pt idx="929">
                  <c:v>41845</c:v>
                </c:pt>
                <c:pt idx="930">
                  <c:v>41848</c:v>
                </c:pt>
                <c:pt idx="931">
                  <c:v>41849</c:v>
                </c:pt>
                <c:pt idx="932">
                  <c:v>41850</c:v>
                </c:pt>
                <c:pt idx="933">
                  <c:v>41851</c:v>
                </c:pt>
                <c:pt idx="934">
                  <c:v>41852</c:v>
                </c:pt>
                <c:pt idx="935">
                  <c:v>41855</c:v>
                </c:pt>
                <c:pt idx="936">
                  <c:v>41856</c:v>
                </c:pt>
                <c:pt idx="937">
                  <c:v>41857</c:v>
                </c:pt>
                <c:pt idx="938">
                  <c:v>41858</c:v>
                </c:pt>
                <c:pt idx="939">
                  <c:v>41859</c:v>
                </c:pt>
                <c:pt idx="940">
                  <c:v>41862</c:v>
                </c:pt>
                <c:pt idx="941">
                  <c:v>41863</c:v>
                </c:pt>
                <c:pt idx="942">
                  <c:v>41864</c:v>
                </c:pt>
                <c:pt idx="943">
                  <c:v>41865</c:v>
                </c:pt>
                <c:pt idx="944">
                  <c:v>41866</c:v>
                </c:pt>
                <c:pt idx="945">
                  <c:v>41869</c:v>
                </c:pt>
                <c:pt idx="946">
                  <c:v>41870</c:v>
                </c:pt>
                <c:pt idx="947">
                  <c:v>41871</c:v>
                </c:pt>
                <c:pt idx="948">
                  <c:v>41872</c:v>
                </c:pt>
                <c:pt idx="949">
                  <c:v>41873</c:v>
                </c:pt>
                <c:pt idx="950">
                  <c:v>41876</c:v>
                </c:pt>
                <c:pt idx="951">
                  <c:v>41877</c:v>
                </c:pt>
                <c:pt idx="952">
                  <c:v>41878</c:v>
                </c:pt>
                <c:pt idx="953">
                  <c:v>41879</c:v>
                </c:pt>
                <c:pt idx="954">
                  <c:v>41880</c:v>
                </c:pt>
                <c:pt idx="955">
                  <c:v>41883</c:v>
                </c:pt>
                <c:pt idx="956">
                  <c:v>41884</c:v>
                </c:pt>
                <c:pt idx="957">
                  <c:v>41885</c:v>
                </c:pt>
                <c:pt idx="958">
                  <c:v>41886</c:v>
                </c:pt>
                <c:pt idx="959">
                  <c:v>41887</c:v>
                </c:pt>
                <c:pt idx="960">
                  <c:v>41890</c:v>
                </c:pt>
                <c:pt idx="961">
                  <c:v>41891</c:v>
                </c:pt>
                <c:pt idx="962">
                  <c:v>41892</c:v>
                </c:pt>
                <c:pt idx="963">
                  <c:v>41893</c:v>
                </c:pt>
                <c:pt idx="964">
                  <c:v>41894</c:v>
                </c:pt>
                <c:pt idx="965">
                  <c:v>41897</c:v>
                </c:pt>
                <c:pt idx="966">
                  <c:v>41898</c:v>
                </c:pt>
                <c:pt idx="967">
                  <c:v>41899</c:v>
                </c:pt>
                <c:pt idx="968">
                  <c:v>41900</c:v>
                </c:pt>
                <c:pt idx="969">
                  <c:v>41901</c:v>
                </c:pt>
                <c:pt idx="970">
                  <c:v>41904</c:v>
                </c:pt>
                <c:pt idx="971">
                  <c:v>41905</c:v>
                </c:pt>
                <c:pt idx="972">
                  <c:v>41906</c:v>
                </c:pt>
                <c:pt idx="973">
                  <c:v>41907</c:v>
                </c:pt>
                <c:pt idx="974">
                  <c:v>41908</c:v>
                </c:pt>
                <c:pt idx="975">
                  <c:v>41911</c:v>
                </c:pt>
                <c:pt idx="976">
                  <c:v>41912</c:v>
                </c:pt>
                <c:pt idx="977">
                  <c:v>41913</c:v>
                </c:pt>
                <c:pt idx="978">
                  <c:v>41914</c:v>
                </c:pt>
                <c:pt idx="979">
                  <c:v>41915</c:v>
                </c:pt>
                <c:pt idx="980">
                  <c:v>41918</c:v>
                </c:pt>
                <c:pt idx="981">
                  <c:v>41919</c:v>
                </c:pt>
                <c:pt idx="982">
                  <c:v>41920</c:v>
                </c:pt>
                <c:pt idx="983">
                  <c:v>41921</c:v>
                </c:pt>
                <c:pt idx="984">
                  <c:v>41922</c:v>
                </c:pt>
                <c:pt idx="985">
                  <c:v>41925</c:v>
                </c:pt>
                <c:pt idx="986">
                  <c:v>41926</c:v>
                </c:pt>
                <c:pt idx="987">
                  <c:v>41927</c:v>
                </c:pt>
                <c:pt idx="988">
                  <c:v>41928</c:v>
                </c:pt>
                <c:pt idx="989">
                  <c:v>41929</c:v>
                </c:pt>
                <c:pt idx="990">
                  <c:v>41932</c:v>
                </c:pt>
                <c:pt idx="991">
                  <c:v>41933</c:v>
                </c:pt>
                <c:pt idx="992">
                  <c:v>41934</c:v>
                </c:pt>
                <c:pt idx="993">
                  <c:v>41935</c:v>
                </c:pt>
                <c:pt idx="994">
                  <c:v>41936</c:v>
                </c:pt>
                <c:pt idx="995">
                  <c:v>41939</c:v>
                </c:pt>
                <c:pt idx="996">
                  <c:v>41940</c:v>
                </c:pt>
                <c:pt idx="997">
                  <c:v>41941</c:v>
                </c:pt>
                <c:pt idx="998">
                  <c:v>41942</c:v>
                </c:pt>
                <c:pt idx="999">
                  <c:v>41943</c:v>
                </c:pt>
                <c:pt idx="1000">
                  <c:v>41946</c:v>
                </c:pt>
                <c:pt idx="1001">
                  <c:v>41947</c:v>
                </c:pt>
                <c:pt idx="1002">
                  <c:v>41948</c:v>
                </c:pt>
                <c:pt idx="1003">
                  <c:v>41949</c:v>
                </c:pt>
                <c:pt idx="1004">
                  <c:v>41950</c:v>
                </c:pt>
                <c:pt idx="1005">
                  <c:v>41953</c:v>
                </c:pt>
                <c:pt idx="1006">
                  <c:v>41954</c:v>
                </c:pt>
                <c:pt idx="1007">
                  <c:v>41955</c:v>
                </c:pt>
                <c:pt idx="1008">
                  <c:v>41956</c:v>
                </c:pt>
                <c:pt idx="1009">
                  <c:v>41957</c:v>
                </c:pt>
                <c:pt idx="1010">
                  <c:v>41960</c:v>
                </c:pt>
                <c:pt idx="1011">
                  <c:v>41961</c:v>
                </c:pt>
                <c:pt idx="1012">
                  <c:v>41962</c:v>
                </c:pt>
                <c:pt idx="1013">
                  <c:v>41963</c:v>
                </c:pt>
                <c:pt idx="1014">
                  <c:v>41964</c:v>
                </c:pt>
                <c:pt idx="1015">
                  <c:v>41967</c:v>
                </c:pt>
                <c:pt idx="1016">
                  <c:v>41968</c:v>
                </c:pt>
                <c:pt idx="1017">
                  <c:v>41969</c:v>
                </c:pt>
                <c:pt idx="1018">
                  <c:v>41970</c:v>
                </c:pt>
                <c:pt idx="1019">
                  <c:v>41971</c:v>
                </c:pt>
                <c:pt idx="1020">
                  <c:v>41974</c:v>
                </c:pt>
                <c:pt idx="1021">
                  <c:v>41975</c:v>
                </c:pt>
                <c:pt idx="1022">
                  <c:v>41976</c:v>
                </c:pt>
                <c:pt idx="1023">
                  <c:v>41977</c:v>
                </c:pt>
                <c:pt idx="1024">
                  <c:v>41978</c:v>
                </c:pt>
                <c:pt idx="1025">
                  <c:v>41981</c:v>
                </c:pt>
                <c:pt idx="1026">
                  <c:v>41982</c:v>
                </c:pt>
                <c:pt idx="1027">
                  <c:v>41983</c:v>
                </c:pt>
                <c:pt idx="1028">
                  <c:v>41984</c:v>
                </c:pt>
                <c:pt idx="1029">
                  <c:v>41985</c:v>
                </c:pt>
                <c:pt idx="1030">
                  <c:v>41988</c:v>
                </c:pt>
                <c:pt idx="1031">
                  <c:v>41989</c:v>
                </c:pt>
                <c:pt idx="1032">
                  <c:v>41990</c:v>
                </c:pt>
                <c:pt idx="1033">
                  <c:v>41991</c:v>
                </c:pt>
                <c:pt idx="1034">
                  <c:v>41992</c:v>
                </c:pt>
                <c:pt idx="1035">
                  <c:v>41995</c:v>
                </c:pt>
                <c:pt idx="1036">
                  <c:v>41996</c:v>
                </c:pt>
                <c:pt idx="1037">
                  <c:v>41997</c:v>
                </c:pt>
                <c:pt idx="1038">
                  <c:v>41998</c:v>
                </c:pt>
                <c:pt idx="1039">
                  <c:v>41999</c:v>
                </c:pt>
                <c:pt idx="1040">
                  <c:v>42002</c:v>
                </c:pt>
                <c:pt idx="1041">
                  <c:v>42003</c:v>
                </c:pt>
                <c:pt idx="1042">
                  <c:v>42004</c:v>
                </c:pt>
                <c:pt idx="1043">
                  <c:v>42005</c:v>
                </c:pt>
                <c:pt idx="1044">
                  <c:v>42006</c:v>
                </c:pt>
                <c:pt idx="1045">
                  <c:v>42009</c:v>
                </c:pt>
                <c:pt idx="1046">
                  <c:v>42010</c:v>
                </c:pt>
                <c:pt idx="1047">
                  <c:v>42011</c:v>
                </c:pt>
                <c:pt idx="1048">
                  <c:v>42012</c:v>
                </c:pt>
                <c:pt idx="1049">
                  <c:v>42013</c:v>
                </c:pt>
                <c:pt idx="1050">
                  <c:v>42016</c:v>
                </c:pt>
                <c:pt idx="1051">
                  <c:v>42017</c:v>
                </c:pt>
                <c:pt idx="1052">
                  <c:v>42018</c:v>
                </c:pt>
                <c:pt idx="1053">
                  <c:v>42019</c:v>
                </c:pt>
                <c:pt idx="1054">
                  <c:v>42020</c:v>
                </c:pt>
                <c:pt idx="1055">
                  <c:v>42023</c:v>
                </c:pt>
                <c:pt idx="1056">
                  <c:v>42024</c:v>
                </c:pt>
                <c:pt idx="1057">
                  <c:v>42025</c:v>
                </c:pt>
                <c:pt idx="1058">
                  <c:v>42026</c:v>
                </c:pt>
                <c:pt idx="1059">
                  <c:v>42027</c:v>
                </c:pt>
                <c:pt idx="1060">
                  <c:v>42030</c:v>
                </c:pt>
                <c:pt idx="1061">
                  <c:v>42031</c:v>
                </c:pt>
                <c:pt idx="1062">
                  <c:v>42032</c:v>
                </c:pt>
                <c:pt idx="1063">
                  <c:v>42033</c:v>
                </c:pt>
                <c:pt idx="1064">
                  <c:v>42034</c:v>
                </c:pt>
                <c:pt idx="1065">
                  <c:v>42037</c:v>
                </c:pt>
                <c:pt idx="1066">
                  <c:v>42038</c:v>
                </c:pt>
                <c:pt idx="1067">
                  <c:v>42039</c:v>
                </c:pt>
                <c:pt idx="1068">
                  <c:v>42040</c:v>
                </c:pt>
                <c:pt idx="1069">
                  <c:v>42041</c:v>
                </c:pt>
                <c:pt idx="1070">
                  <c:v>42044</c:v>
                </c:pt>
                <c:pt idx="1071">
                  <c:v>42045</c:v>
                </c:pt>
                <c:pt idx="1072">
                  <c:v>42046</c:v>
                </c:pt>
                <c:pt idx="1073">
                  <c:v>42047</c:v>
                </c:pt>
                <c:pt idx="1074">
                  <c:v>42048</c:v>
                </c:pt>
                <c:pt idx="1075">
                  <c:v>42051</c:v>
                </c:pt>
                <c:pt idx="1076">
                  <c:v>42052</c:v>
                </c:pt>
                <c:pt idx="1077">
                  <c:v>42053</c:v>
                </c:pt>
                <c:pt idx="1078">
                  <c:v>42054</c:v>
                </c:pt>
                <c:pt idx="1079">
                  <c:v>42055</c:v>
                </c:pt>
                <c:pt idx="1080">
                  <c:v>42058</c:v>
                </c:pt>
                <c:pt idx="1081">
                  <c:v>42059</c:v>
                </c:pt>
                <c:pt idx="1082">
                  <c:v>42060</c:v>
                </c:pt>
                <c:pt idx="1083">
                  <c:v>42061</c:v>
                </c:pt>
                <c:pt idx="1084">
                  <c:v>42062</c:v>
                </c:pt>
                <c:pt idx="1085">
                  <c:v>42065</c:v>
                </c:pt>
                <c:pt idx="1086">
                  <c:v>42066</c:v>
                </c:pt>
                <c:pt idx="1087">
                  <c:v>42067</c:v>
                </c:pt>
                <c:pt idx="1088">
                  <c:v>42068</c:v>
                </c:pt>
                <c:pt idx="1089">
                  <c:v>42069</c:v>
                </c:pt>
                <c:pt idx="1090">
                  <c:v>42072</c:v>
                </c:pt>
                <c:pt idx="1091">
                  <c:v>42073</c:v>
                </c:pt>
                <c:pt idx="1092">
                  <c:v>42074</c:v>
                </c:pt>
                <c:pt idx="1093">
                  <c:v>42075</c:v>
                </c:pt>
                <c:pt idx="1094">
                  <c:v>42076</c:v>
                </c:pt>
                <c:pt idx="1095">
                  <c:v>42079</c:v>
                </c:pt>
                <c:pt idx="1096">
                  <c:v>42080</c:v>
                </c:pt>
                <c:pt idx="1097">
                  <c:v>42081</c:v>
                </c:pt>
                <c:pt idx="1098">
                  <c:v>42082</c:v>
                </c:pt>
                <c:pt idx="1099">
                  <c:v>42083</c:v>
                </c:pt>
                <c:pt idx="1100">
                  <c:v>42086</c:v>
                </c:pt>
                <c:pt idx="1101">
                  <c:v>42087</c:v>
                </c:pt>
                <c:pt idx="1102">
                  <c:v>42088</c:v>
                </c:pt>
                <c:pt idx="1103">
                  <c:v>42089</c:v>
                </c:pt>
                <c:pt idx="1104">
                  <c:v>42090</c:v>
                </c:pt>
                <c:pt idx="1105">
                  <c:v>42093</c:v>
                </c:pt>
                <c:pt idx="1106">
                  <c:v>42094</c:v>
                </c:pt>
                <c:pt idx="1107">
                  <c:v>42095</c:v>
                </c:pt>
                <c:pt idx="1108">
                  <c:v>42096</c:v>
                </c:pt>
                <c:pt idx="1109">
                  <c:v>42097</c:v>
                </c:pt>
                <c:pt idx="1110">
                  <c:v>42100</c:v>
                </c:pt>
                <c:pt idx="1111">
                  <c:v>42101</c:v>
                </c:pt>
                <c:pt idx="1112">
                  <c:v>42102</c:v>
                </c:pt>
                <c:pt idx="1113">
                  <c:v>42103</c:v>
                </c:pt>
                <c:pt idx="1114">
                  <c:v>42104</c:v>
                </c:pt>
                <c:pt idx="1115">
                  <c:v>42107</c:v>
                </c:pt>
                <c:pt idx="1116">
                  <c:v>42108</c:v>
                </c:pt>
                <c:pt idx="1117">
                  <c:v>42109</c:v>
                </c:pt>
                <c:pt idx="1118">
                  <c:v>42110</c:v>
                </c:pt>
                <c:pt idx="1119">
                  <c:v>42111</c:v>
                </c:pt>
                <c:pt idx="1120">
                  <c:v>42114</c:v>
                </c:pt>
                <c:pt idx="1121">
                  <c:v>42115</c:v>
                </c:pt>
                <c:pt idx="1122">
                  <c:v>42116</c:v>
                </c:pt>
                <c:pt idx="1123">
                  <c:v>42117</c:v>
                </c:pt>
                <c:pt idx="1124">
                  <c:v>42118</c:v>
                </c:pt>
                <c:pt idx="1125">
                  <c:v>42121</c:v>
                </c:pt>
                <c:pt idx="1126">
                  <c:v>42122</c:v>
                </c:pt>
                <c:pt idx="1127">
                  <c:v>42123</c:v>
                </c:pt>
                <c:pt idx="1128">
                  <c:v>42124</c:v>
                </c:pt>
                <c:pt idx="1129">
                  <c:v>42125</c:v>
                </c:pt>
                <c:pt idx="1130">
                  <c:v>42128</c:v>
                </c:pt>
                <c:pt idx="1131">
                  <c:v>42129</c:v>
                </c:pt>
                <c:pt idx="1132">
                  <c:v>42130</c:v>
                </c:pt>
                <c:pt idx="1133">
                  <c:v>42131</c:v>
                </c:pt>
                <c:pt idx="1134">
                  <c:v>42132</c:v>
                </c:pt>
                <c:pt idx="1135">
                  <c:v>42135</c:v>
                </c:pt>
                <c:pt idx="1136">
                  <c:v>42136</c:v>
                </c:pt>
                <c:pt idx="1137">
                  <c:v>42137</c:v>
                </c:pt>
                <c:pt idx="1138">
                  <c:v>42138</c:v>
                </c:pt>
                <c:pt idx="1139">
                  <c:v>42139</c:v>
                </c:pt>
                <c:pt idx="1140">
                  <c:v>42142</c:v>
                </c:pt>
                <c:pt idx="1141">
                  <c:v>42143</c:v>
                </c:pt>
                <c:pt idx="1142">
                  <c:v>42144</c:v>
                </c:pt>
                <c:pt idx="1143">
                  <c:v>42145</c:v>
                </c:pt>
                <c:pt idx="1144">
                  <c:v>42146</c:v>
                </c:pt>
                <c:pt idx="1145">
                  <c:v>42149</c:v>
                </c:pt>
                <c:pt idx="1146">
                  <c:v>42150</c:v>
                </c:pt>
                <c:pt idx="1147">
                  <c:v>42151</c:v>
                </c:pt>
                <c:pt idx="1148">
                  <c:v>42152</c:v>
                </c:pt>
                <c:pt idx="1149">
                  <c:v>42153</c:v>
                </c:pt>
                <c:pt idx="1150">
                  <c:v>42156</c:v>
                </c:pt>
                <c:pt idx="1151">
                  <c:v>42157</c:v>
                </c:pt>
                <c:pt idx="1152">
                  <c:v>42158</c:v>
                </c:pt>
                <c:pt idx="1153">
                  <c:v>42159</c:v>
                </c:pt>
                <c:pt idx="1154">
                  <c:v>42160</c:v>
                </c:pt>
                <c:pt idx="1155">
                  <c:v>42163</c:v>
                </c:pt>
                <c:pt idx="1156">
                  <c:v>42164</c:v>
                </c:pt>
                <c:pt idx="1157">
                  <c:v>42165</c:v>
                </c:pt>
                <c:pt idx="1158">
                  <c:v>42166</c:v>
                </c:pt>
                <c:pt idx="1159">
                  <c:v>42167</c:v>
                </c:pt>
                <c:pt idx="1160">
                  <c:v>42170</c:v>
                </c:pt>
                <c:pt idx="1161">
                  <c:v>42171</c:v>
                </c:pt>
                <c:pt idx="1162">
                  <c:v>42172</c:v>
                </c:pt>
                <c:pt idx="1163">
                  <c:v>42173</c:v>
                </c:pt>
                <c:pt idx="1164">
                  <c:v>42174</c:v>
                </c:pt>
                <c:pt idx="1165">
                  <c:v>42177</c:v>
                </c:pt>
                <c:pt idx="1166">
                  <c:v>42178</c:v>
                </c:pt>
                <c:pt idx="1167">
                  <c:v>42179</c:v>
                </c:pt>
                <c:pt idx="1168">
                  <c:v>42180</c:v>
                </c:pt>
                <c:pt idx="1169">
                  <c:v>42181</c:v>
                </c:pt>
                <c:pt idx="1170">
                  <c:v>42184</c:v>
                </c:pt>
                <c:pt idx="1171">
                  <c:v>42185</c:v>
                </c:pt>
                <c:pt idx="1172">
                  <c:v>42186</c:v>
                </c:pt>
                <c:pt idx="1173">
                  <c:v>42187</c:v>
                </c:pt>
                <c:pt idx="1174">
                  <c:v>42188</c:v>
                </c:pt>
                <c:pt idx="1175">
                  <c:v>42191</c:v>
                </c:pt>
                <c:pt idx="1176">
                  <c:v>42192</c:v>
                </c:pt>
                <c:pt idx="1177">
                  <c:v>42193</c:v>
                </c:pt>
                <c:pt idx="1178">
                  <c:v>42194</c:v>
                </c:pt>
                <c:pt idx="1179">
                  <c:v>42195</c:v>
                </c:pt>
                <c:pt idx="1180">
                  <c:v>42198</c:v>
                </c:pt>
                <c:pt idx="1181">
                  <c:v>42199</c:v>
                </c:pt>
                <c:pt idx="1182">
                  <c:v>42200</c:v>
                </c:pt>
                <c:pt idx="1183">
                  <c:v>42201</c:v>
                </c:pt>
                <c:pt idx="1184">
                  <c:v>42202</c:v>
                </c:pt>
                <c:pt idx="1185">
                  <c:v>42205</c:v>
                </c:pt>
                <c:pt idx="1186">
                  <c:v>42206</c:v>
                </c:pt>
                <c:pt idx="1187">
                  <c:v>42207</c:v>
                </c:pt>
                <c:pt idx="1188">
                  <c:v>42208</c:v>
                </c:pt>
                <c:pt idx="1189">
                  <c:v>42209</c:v>
                </c:pt>
                <c:pt idx="1190">
                  <c:v>42212</c:v>
                </c:pt>
                <c:pt idx="1191">
                  <c:v>42213</c:v>
                </c:pt>
                <c:pt idx="1192">
                  <c:v>42214</c:v>
                </c:pt>
                <c:pt idx="1193">
                  <c:v>42215</c:v>
                </c:pt>
                <c:pt idx="1194">
                  <c:v>42216</c:v>
                </c:pt>
                <c:pt idx="1195">
                  <c:v>42219</c:v>
                </c:pt>
                <c:pt idx="1196">
                  <c:v>42220</c:v>
                </c:pt>
                <c:pt idx="1197">
                  <c:v>42221</c:v>
                </c:pt>
                <c:pt idx="1198">
                  <c:v>42222</c:v>
                </c:pt>
                <c:pt idx="1199">
                  <c:v>42223</c:v>
                </c:pt>
                <c:pt idx="1200">
                  <c:v>42226</c:v>
                </c:pt>
                <c:pt idx="1201">
                  <c:v>42227</c:v>
                </c:pt>
                <c:pt idx="1202">
                  <c:v>42228</c:v>
                </c:pt>
                <c:pt idx="1203">
                  <c:v>42229</c:v>
                </c:pt>
                <c:pt idx="1204">
                  <c:v>42230</c:v>
                </c:pt>
                <c:pt idx="1205">
                  <c:v>42233</c:v>
                </c:pt>
                <c:pt idx="1206">
                  <c:v>42234</c:v>
                </c:pt>
                <c:pt idx="1207">
                  <c:v>42235</c:v>
                </c:pt>
                <c:pt idx="1208">
                  <c:v>42236</c:v>
                </c:pt>
                <c:pt idx="1209">
                  <c:v>42237</c:v>
                </c:pt>
                <c:pt idx="1210">
                  <c:v>42240</c:v>
                </c:pt>
                <c:pt idx="1211">
                  <c:v>42241</c:v>
                </c:pt>
                <c:pt idx="1212">
                  <c:v>42242</c:v>
                </c:pt>
                <c:pt idx="1213">
                  <c:v>42243</c:v>
                </c:pt>
                <c:pt idx="1214">
                  <c:v>42244</c:v>
                </c:pt>
                <c:pt idx="1215">
                  <c:v>42247</c:v>
                </c:pt>
                <c:pt idx="1216">
                  <c:v>42248</c:v>
                </c:pt>
                <c:pt idx="1217">
                  <c:v>42249</c:v>
                </c:pt>
                <c:pt idx="1218">
                  <c:v>42250</c:v>
                </c:pt>
                <c:pt idx="1219">
                  <c:v>42251</c:v>
                </c:pt>
                <c:pt idx="1220">
                  <c:v>42254</c:v>
                </c:pt>
                <c:pt idx="1221">
                  <c:v>42255</c:v>
                </c:pt>
                <c:pt idx="1222">
                  <c:v>42256</c:v>
                </c:pt>
                <c:pt idx="1223">
                  <c:v>42257</c:v>
                </c:pt>
                <c:pt idx="1224">
                  <c:v>42258</c:v>
                </c:pt>
                <c:pt idx="1225">
                  <c:v>42261</c:v>
                </c:pt>
                <c:pt idx="1226">
                  <c:v>42262</c:v>
                </c:pt>
                <c:pt idx="1227">
                  <c:v>42263</c:v>
                </c:pt>
                <c:pt idx="1228">
                  <c:v>42264</c:v>
                </c:pt>
                <c:pt idx="1229">
                  <c:v>42265</c:v>
                </c:pt>
                <c:pt idx="1230">
                  <c:v>42268</c:v>
                </c:pt>
                <c:pt idx="1231">
                  <c:v>42269</c:v>
                </c:pt>
                <c:pt idx="1232">
                  <c:v>42270</c:v>
                </c:pt>
                <c:pt idx="1233">
                  <c:v>42271</c:v>
                </c:pt>
                <c:pt idx="1234">
                  <c:v>42272</c:v>
                </c:pt>
                <c:pt idx="1235">
                  <c:v>42275</c:v>
                </c:pt>
                <c:pt idx="1236">
                  <c:v>42276</c:v>
                </c:pt>
                <c:pt idx="1237">
                  <c:v>42277</c:v>
                </c:pt>
                <c:pt idx="1238">
                  <c:v>42278</c:v>
                </c:pt>
                <c:pt idx="1239">
                  <c:v>42279</c:v>
                </c:pt>
                <c:pt idx="1240">
                  <c:v>42282</c:v>
                </c:pt>
                <c:pt idx="1241">
                  <c:v>42283</c:v>
                </c:pt>
                <c:pt idx="1242">
                  <c:v>42284</c:v>
                </c:pt>
                <c:pt idx="1243">
                  <c:v>42285</c:v>
                </c:pt>
                <c:pt idx="1244">
                  <c:v>42286</c:v>
                </c:pt>
                <c:pt idx="1245">
                  <c:v>42289</c:v>
                </c:pt>
                <c:pt idx="1246">
                  <c:v>42290</c:v>
                </c:pt>
                <c:pt idx="1247">
                  <c:v>42291</c:v>
                </c:pt>
                <c:pt idx="1248">
                  <c:v>42292</c:v>
                </c:pt>
                <c:pt idx="1249">
                  <c:v>42293</c:v>
                </c:pt>
                <c:pt idx="1250">
                  <c:v>42296</c:v>
                </c:pt>
                <c:pt idx="1251">
                  <c:v>42297</c:v>
                </c:pt>
                <c:pt idx="1252">
                  <c:v>42298</c:v>
                </c:pt>
                <c:pt idx="1253">
                  <c:v>42299</c:v>
                </c:pt>
                <c:pt idx="1254">
                  <c:v>42300</c:v>
                </c:pt>
                <c:pt idx="1255">
                  <c:v>42303</c:v>
                </c:pt>
                <c:pt idx="1256">
                  <c:v>42304</c:v>
                </c:pt>
                <c:pt idx="1257">
                  <c:v>42305</c:v>
                </c:pt>
                <c:pt idx="1258">
                  <c:v>42306</c:v>
                </c:pt>
                <c:pt idx="1259">
                  <c:v>42307</c:v>
                </c:pt>
                <c:pt idx="1260">
                  <c:v>42310</c:v>
                </c:pt>
                <c:pt idx="1261">
                  <c:v>42311</c:v>
                </c:pt>
                <c:pt idx="1262">
                  <c:v>42312</c:v>
                </c:pt>
                <c:pt idx="1263">
                  <c:v>42313</c:v>
                </c:pt>
                <c:pt idx="1264">
                  <c:v>42314</c:v>
                </c:pt>
                <c:pt idx="1265">
                  <c:v>42317</c:v>
                </c:pt>
                <c:pt idx="1266">
                  <c:v>42318</c:v>
                </c:pt>
                <c:pt idx="1267">
                  <c:v>42319</c:v>
                </c:pt>
                <c:pt idx="1268">
                  <c:v>42320</c:v>
                </c:pt>
                <c:pt idx="1269">
                  <c:v>42321</c:v>
                </c:pt>
                <c:pt idx="1270">
                  <c:v>42324</c:v>
                </c:pt>
                <c:pt idx="1271">
                  <c:v>42325</c:v>
                </c:pt>
                <c:pt idx="1272">
                  <c:v>42326</c:v>
                </c:pt>
                <c:pt idx="1273">
                  <c:v>42327</c:v>
                </c:pt>
                <c:pt idx="1274">
                  <c:v>42328</c:v>
                </c:pt>
                <c:pt idx="1275">
                  <c:v>42331</c:v>
                </c:pt>
                <c:pt idx="1276">
                  <c:v>42332</c:v>
                </c:pt>
                <c:pt idx="1277">
                  <c:v>42333</c:v>
                </c:pt>
                <c:pt idx="1278">
                  <c:v>42334</c:v>
                </c:pt>
                <c:pt idx="1279">
                  <c:v>42335</c:v>
                </c:pt>
                <c:pt idx="1280">
                  <c:v>42338</c:v>
                </c:pt>
                <c:pt idx="1281">
                  <c:v>42339</c:v>
                </c:pt>
                <c:pt idx="1282">
                  <c:v>42340</c:v>
                </c:pt>
                <c:pt idx="1283">
                  <c:v>42341</c:v>
                </c:pt>
                <c:pt idx="1284">
                  <c:v>42342</c:v>
                </c:pt>
                <c:pt idx="1285">
                  <c:v>42345</c:v>
                </c:pt>
                <c:pt idx="1286">
                  <c:v>42346</c:v>
                </c:pt>
                <c:pt idx="1287">
                  <c:v>42347</c:v>
                </c:pt>
                <c:pt idx="1288">
                  <c:v>42348</c:v>
                </c:pt>
                <c:pt idx="1289">
                  <c:v>42349</c:v>
                </c:pt>
                <c:pt idx="1290">
                  <c:v>42352</c:v>
                </c:pt>
                <c:pt idx="1291">
                  <c:v>42353</c:v>
                </c:pt>
                <c:pt idx="1292">
                  <c:v>42354</c:v>
                </c:pt>
                <c:pt idx="1293">
                  <c:v>42355</c:v>
                </c:pt>
                <c:pt idx="1294">
                  <c:v>42356</c:v>
                </c:pt>
                <c:pt idx="1295">
                  <c:v>42359</c:v>
                </c:pt>
                <c:pt idx="1296">
                  <c:v>42360</c:v>
                </c:pt>
                <c:pt idx="1297">
                  <c:v>42361</c:v>
                </c:pt>
                <c:pt idx="1298">
                  <c:v>42362</c:v>
                </c:pt>
                <c:pt idx="1299">
                  <c:v>42363</c:v>
                </c:pt>
                <c:pt idx="1300">
                  <c:v>42366</c:v>
                </c:pt>
                <c:pt idx="1301">
                  <c:v>42367</c:v>
                </c:pt>
                <c:pt idx="1302">
                  <c:v>42368</c:v>
                </c:pt>
                <c:pt idx="1303">
                  <c:v>42369</c:v>
                </c:pt>
                <c:pt idx="1304">
                  <c:v>42370</c:v>
                </c:pt>
                <c:pt idx="1305">
                  <c:v>42373</c:v>
                </c:pt>
                <c:pt idx="1306">
                  <c:v>42374</c:v>
                </c:pt>
                <c:pt idx="1307">
                  <c:v>42375</c:v>
                </c:pt>
                <c:pt idx="1308">
                  <c:v>42376</c:v>
                </c:pt>
                <c:pt idx="1309">
                  <c:v>42377</c:v>
                </c:pt>
                <c:pt idx="1310">
                  <c:v>42380</c:v>
                </c:pt>
                <c:pt idx="1311">
                  <c:v>42381</c:v>
                </c:pt>
                <c:pt idx="1312">
                  <c:v>42382</c:v>
                </c:pt>
                <c:pt idx="1313">
                  <c:v>42383</c:v>
                </c:pt>
                <c:pt idx="1314">
                  <c:v>42384</c:v>
                </c:pt>
                <c:pt idx="1315">
                  <c:v>42387</c:v>
                </c:pt>
                <c:pt idx="1316">
                  <c:v>42388</c:v>
                </c:pt>
                <c:pt idx="1317">
                  <c:v>42389</c:v>
                </c:pt>
                <c:pt idx="1318">
                  <c:v>42390</c:v>
                </c:pt>
                <c:pt idx="1319">
                  <c:v>42391</c:v>
                </c:pt>
                <c:pt idx="1320">
                  <c:v>42394</c:v>
                </c:pt>
                <c:pt idx="1321">
                  <c:v>42395</c:v>
                </c:pt>
                <c:pt idx="1322">
                  <c:v>42396</c:v>
                </c:pt>
                <c:pt idx="1323">
                  <c:v>42397</c:v>
                </c:pt>
                <c:pt idx="1324">
                  <c:v>42398</c:v>
                </c:pt>
                <c:pt idx="1325">
                  <c:v>42401</c:v>
                </c:pt>
                <c:pt idx="1326">
                  <c:v>42402</c:v>
                </c:pt>
                <c:pt idx="1327">
                  <c:v>42403</c:v>
                </c:pt>
                <c:pt idx="1328">
                  <c:v>42404</c:v>
                </c:pt>
                <c:pt idx="1329">
                  <c:v>42405</c:v>
                </c:pt>
                <c:pt idx="1330">
                  <c:v>42408</c:v>
                </c:pt>
                <c:pt idx="1331">
                  <c:v>42409</c:v>
                </c:pt>
                <c:pt idx="1332">
                  <c:v>42410</c:v>
                </c:pt>
                <c:pt idx="1333">
                  <c:v>42411</c:v>
                </c:pt>
                <c:pt idx="1334">
                  <c:v>42412</c:v>
                </c:pt>
                <c:pt idx="1335">
                  <c:v>42415</c:v>
                </c:pt>
                <c:pt idx="1336">
                  <c:v>42416</c:v>
                </c:pt>
                <c:pt idx="1337">
                  <c:v>42417</c:v>
                </c:pt>
                <c:pt idx="1338">
                  <c:v>42418</c:v>
                </c:pt>
                <c:pt idx="1339">
                  <c:v>42419</c:v>
                </c:pt>
                <c:pt idx="1340">
                  <c:v>42422</c:v>
                </c:pt>
                <c:pt idx="1341">
                  <c:v>42423</c:v>
                </c:pt>
                <c:pt idx="1342">
                  <c:v>42424</c:v>
                </c:pt>
                <c:pt idx="1343">
                  <c:v>42425</c:v>
                </c:pt>
                <c:pt idx="1344">
                  <c:v>42426</c:v>
                </c:pt>
                <c:pt idx="1345">
                  <c:v>42429</c:v>
                </c:pt>
                <c:pt idx="1346">
                  <c:v>42430</c:v>
                </c:pt>
                <c:pt idx="1347">
                  <c:v>42431</c:v>
                </c:pt>
                <c:pt idx="1348">
                  <c:v>42432</c:v>
                </c:pt>
                <c:pt idx="1349">
                  <c:v>42433</c:v>
                </c:pt>
                <c:pt idx="1350">
                  <c:v>42436</c:v>
                </c:pt>
                <c:pt idx="1351">
                  <c:v>42437</c:v>
                </c:pt>
                <c:pt idx="1352">
                  <c:v>42438</c:v>
                </c:pt>
                <c:pt idx="1353">
                  <c:v>42439</c:v>
                </c:pt>
                <c:pt idx="1354">
                  <c:v>42440</c:v>
                </c:pt>
                <c:pt idx="1355">
                  <c:v>42443</c:v>
                </c:pt>
                <c:pt idx="1356">
                  <c:v>42444</c:v>
                </c:pt>
                <c:pt idx="1357">
                  <c:v>42445</c:v>
                </c:pt>
                <c:pt idx="1358">
                  <c:v>42446</c:v>
                </c:pt>
                <c:pt idx="1359">
                  <c:v>42447</c:v>
                </c:pt>
                <c:pt idx="1360">
                  <c:v>42450</c:v>
                </c:pt>
                <c:pt idx="1361">
                  <c:v>42451</c:v>
                </c:pt>
                <c:pt idx="1362">
                  <c:v>42452</c:v>
                </c:pt>
                <c:pt idx="1363">
                  <c:v>42453</c:v>
                </c:pt>
                <c:pt idx="1364">
                  <c:v>42454</c:v>
                </c:pt>
                <c:pt idx="1365">
                  <c:v>42457</c:v>
                </c:pt>
                <c:pt idx="1366">
                  <c:v>42458</c:v>
                </c:pt>
                <c:pt idx="1367">
                  <c:v>42459</c:v>
                </c:pt>
                <c:pt idx="1368">
                  <c:v>42460</c:v>
                </c:pt>
                <c:pt idx="1369">
                  <c:v>42461</c:v>
                </c:pt>
                <c:pt idx="1370">
                  <c:v>42464</c:v>
                </c:pt>
                <c:pt idx="1371">
                  <c:v>42465</c:v>
                </c:pt>
                <c:pt idx="1372">
                  <c:v>42466</c:v>
                </c:pt>
                <c:pt idx="1373">
                  <c:v>42467</c:v>
                </c:pt>
                <c:pt idx="1374">
                  <c:v>42468</c:v>
                </c:pt>
                <c:pt idx="1375">
                  <c:v>42471</c:v>
                </c:pt>
                <c:pt idx="1376">
                  <c:v>42472</c:v>
                </c:pt>
                <c:pt idx="1377">
                  <c:v>42473</c:v>
                </c:pt>
                <c:pt idx="1378">
                  <c:v>42474</c:v>
                </c:pt>
                <c:pt idx="1379">
                  <c:v>42475</c:v>
                </c:pt>
                <c:pt idx="1380">
                  <c:v>42478</c:v>
                </c:pt>
                <c:pt idx="1381">
                  <c:v>42479</c:v>
                </c:pt>
                <c:pt idx="1382">
                  <c:v>42480</c:v>
                </c:pt>
                <c:pt idx="1383">
                  <c:v>42481</c:v>
                </c:pt>
                <c:pt idx="1384">
                  <c:v>42482</c:v>
                </c:pt>
                <c:pt idx="1385">
                  <c:v>42485</c:v>
                </c:pt>
                <c:pt idx="1386">
                  <c:v>42486</c:v>
                </c:pt>
                <c:pt idx="1387">
                  <c:v>42487</c:v>
                </c:pt>
                <c:pt idx="1388">
                  <c:v>42488</c:v>
                </c:pt>
                <c:pt idx="1389">
                  <c:v>42489</c:v>
                </c:pt>
                <c:pt idx="1390">
                  <c:v>42492</c:v>
                </c:pt>
                <c:pt idx="1391">
                  <c:v>42493</c:v>
                </c:pt>
                <c:pt idx="1392">
                  <c:v>42494</c:v>
                </c:pt>
                <c:pt idx="1393">
                  <c:v>42495</c:v>
                </c:pt>
                <c:pt idx="1394">
                  <c:v>42496</c:v>
                </c:pt>
                <c:pt idx="1395">
                  <c:v>42499</c:v>
                </c:pt>
                <c:pt idx="1396">
                  <c:v>42500</c:v>
                </c:pt>
                <c:pt idx="1397">
                  <c:v>42501</c:v>
                </c:pt>
                <c:pt idx="1398">
                  <c:v>42502</c:v>
                </c:pt>
                <c:pt idx="1399">
                  <c:v>42503</c:v>
                </c:pt>
                <c:pt idx="1400">
                  <c:v>42506</c:v>
                </c:pt>
                <c:pt idx="1401">
                  <c:v>42507</c:v>
                </c:pt>
                <c:pt idx="1402">
                  <c:v>42508</c:v>
                </c:pt>
                <c:pt idx="1403">
                  <c:v>42509</c:v>
                </c:pt>
                <c:pt idx="1404">
                  <c:v>42510</c:v>
                </c:pt>
                <c:pt idx="1405">
                  <c:v>42513</c:v>
                </c:pt>
                <c:pt idx="1406">
                  <c:v>42514</c:v>
                </c:pt>
                <c:pt idx="1407">
                  <c:v>42515</c:v>
                </c:pt>
                <c:pt idx="1408">
                  <c:v>42516</c:v>
                </c:pt>
                <c:pt idx="1409">
                  <c:v>42517</c:v>
                </c:pt>
                <c:pt idx="1410">
                  <c:v>42520</c:v>
                </c:pt>
                <c:pt idx="1411">
                  <c:v>42521</c:v>
                </c:pt>
                <c:pt idx="1412">
                  <c:v>42522</c:v>
                </c:pt>
                <c:pt idx="1413">
                  <c:v>42523</c:v>
                </c:pt>
                <c:pt idx="1414">
                  <c:v>42524</c:v>
                </c:pt>
                <c:pt idx="1415">
                  <c:v>42527</c:v>
                </c:pt>
                <c:pt idx="1416">
                  <c:v>42528</c:v>
                </c:pt>
                <c:pt idx="1417">
                  <c:v>42529</c:v>
                </c:pt>
                <c:pt idx="1418">
                  <c:v>42530</c:v>
                </c:pt>
                <c:pt idx="1419">
                  <c:v>42531</c:v>
                </c:pt>
                <c:pt idx="1420">
                  <c:v>42534</c:v>
                </c:pt>
                <c:pt idx="1421">
                  <c:v>42535</c:v>
                </c:pt>
                <c:pt idx="1422">
                  <c:v>42536</c:v>
                </c:pt>
                <c:pt idx="1423">
                  <c:v>42537</c:v>
                </c:pt>
                <c:pt idx="1424">
                  <c:v>42538</c:v>
                </c:pt>
                <c:pt idx="1425">
                  <c:v>42541</c:v>
                </c:pt>
                <c:pt idx="1426">
                  <c:v>42542</c:v>
                </c:pt>
                <c:pt idx="1427">
                  <c:v>42543</c:v>
                </c:pt>
                <c:pt idx="1428">
                  <c:v>42544</c:v>
                </c:pt>
                <c:pt idx="1429">
                  <c:v>42545</c:v>
                </c:pt>
                <c:pt idx="1430">
                  <c:v>42548</c:v>
                </c:pt>
                <c:pt idx="1431">
                  <c:v>42549</c:v>
                </c:pt>
                <c:pt idx="1432">
                  <c:v>42550</c:v>
                </c:pt>
                <c:pt idx="1433">
                  <c:v>42551</c:v>
                </c:pt>
                <c:pt idx="1434">
                  <c:v>42552</c:v>
                </c:pt>
                <c:pt idx="1435">
                  <c:v>42555</c:v>
                </c:pt>
                <c:pt idx="1436">
                  <c:v>42556</c:v>
                </c:pt>
                <c:pt idx="1437">
                  <c:v>42557</c:v>
                </c:pt>
                <c:pt idx="1438">
                  <c:v>42558</c:v>
                </c:pt>
                <c:pt idx="1439">
                  <c:v>42559</c:v>
                </c:pt>
                <c:pt idx="1440">
                  <c:v>42562</c:v>
                </c:pt>
                <c:pt idx="1441">
                  <c:v>42563</c:v>
                </c:pt>
                <c:pt idx="1442">
                  <c:v>42564</c:v>
                </c:pt>
                <c:pt idx="1443">
                  <c:v>42565</c:v>
                </c:pt>
                <c:pt idx="1444">
                  <c:v>42566</c:v>
                </c:pt>
                <c:pt idx="1445">
                  <c:v>42569</c:v>
                </c:pt>
                <c:pt idx="1446">
                  <c:v>42570</c:v>
                </c:pt>
                <c:pt idx="1447">
                  <c:v>42571</c:v>
                </c:pt>
                <c:pt idx="1448">
                  <c:v>42572</c:v>
                </c:pt>
                <c:pt idx="1449">
                  <c:v>42573</c:v>
                </c:pt>
                <c:pt idx="1450">
                  <c:v>42576</c:v>
                </c:pt>
                <c:pt idx="1451">
                  <c:v>42577</c:v>
                </c:pt>
                <c:pt idx="1452">
                  <c:v>42578</c:v>
                </c:pt>
                <c:pt idx="1453">
                  <c:v>42579</c:v>
                </c:pt>
                <c:pt idx="1454">
                  <c:v>42580</c:v>
                </c:pt>
                <c:pt idx="1455">
                  <c:v>42583</c:v>
                </c:pt>
                <c:pt idx="1456">
                  <c:v>42584</c:v>
                </c:pt>
                <c:pt idx="1457">
                  <c:v>42585</c:v>
                </c:pt>
                <c:pt idx="1458">
                  <c:v>42586</c:v>
                </c:pt>
                <c:pt idx="1459">
                  <c:v>42587</c:v>
                </c:pt>
                <c:pt idx="1460">
                  <c:v>42590</c:v>
                </c:pt>
                <c:pt idx="1461">
                  <c:v>42591</c:v>
                </c:pt>
                <c:pt idx="1462">
                  <c:v>42592</c:v>
                </c:pt>
                <c:pt idx="1463">
                  <c:v>42593</c:v>
                </c:pt>
                <c:pt idx="1464">
                  <c:v>42594</c:v>
                </c:pt>
                <c:pt idx="1465">
                  <c:v>42597</c:v>
                </c:pt>
                <c:pt idx="1466">
                  <c:v>42598</c:v>
                </c:pt>
                <c:pt idx="1467">
                  <c:v>42599</c:v>
                </c:pt>
                <c:pt idx="1468">
                  <c:v>42600</c:v>
                </c:pt>
                <c:pt idx="1469">
                  <c:v>42601</c:v>
                </c:pt>
                <c:pt idx="1470">
                  <c:v>42604</c:v>
                </c:pt>
                <c:pt idx="1471">
                  <c:v>42605</c:v>
                </c:pt>
                <c:pt idx="1472">
                  <c:v>42606</c:v>
                </c:pt>
                <c:pt idx="1473">
                  <c:v>42607</c:v>
                </c:pt>
                <c:pt idx="1474">
                  <c:v>42608</c:v>
                </c:pt>
                <c:pt idx="1475">
                  <c:v>42611</c:v>
                </c:pt>
                <c:pt idx="1476">
                  <c:v>42612</c:v>
                </c:pt>
                <c:pt idx="1477">
                  <c:v>42613</c:v>
                </c:pt>
                <c:pt idx="1478">
                  <c:v>42614</c:v>
                </c:pt>
                <c:pt idx="1479">
                  <c:v>42615</c:v>
                </c:pt>
                <c:pt idx="1480">
                  <c:v>42618</c:v>
                </c:pt>
                <c:pt idx="1481">
                  <c:v>42619</c:v>
                </c:pt>
                <c:pt idx="1482">
                  <c:v>42620</c:v>
                </c:pt>
                <c:pt idx="1483">
                  <c:v>42621</c:v>
                </c:pt>
                <c:pt idx="1484">
                  <c:v>42622</c:v>
                </c:pt>
                <c:pt idx="1485">
                  <c:v>42625</c:v>
                </c:pt>
                <c:pt idx="1486">
                  <c:v>42626</c:v>
                </c:pt>
                <c:pt idx="1487">
                  <c:v>42627</c:v>
                </c:pt>
                <c:pt idx="1488">
                  <c:v>42628</c:v>
                </c:pt>
                <c:pt idx="1489">
                  <c:v>42629</c:v>
                </c:pt>
                <c:pt idx="1490">
                  <c:v>42632</c:v>
                </c:pt>
                <c:pt idx="1491">
                  <c:v>42633</c:v>
                </c:pt>
                <c:pt idx="1492">
                  <c:v>42634</c:v>
                </c:pt>
                <c:pt idx="1493">
                  <c:v>42635</c:v>
                </c:pt>
                <c:pt idx="1494">
                  <c:v>42636</c:v>
                </c:pt>
                <c:pt idx="1495">
                  <c:v>42639</c:v>
                </c:pt>
                <c:pt idx="1496">
                  <c:v>42640</c:v>
                </c:pt>
                <c:pt idx="1497">
                  <c:v>42641</c:v>
                </c:pt>
                <c:pt idx="1498">
                  <c:v>42642</c:v>
                </c:pt>
                <c:pt idx="1499">
                  <c:v>42643</c:v>
                </c:pt>
                <c:pt idx="1500">
                  <c:v>42646</c:v>
                </c:pt>
                <c:pt idx="1501">
                  <c:v>42647</c:v>
                </c:pt>
                <c:pt idx="1502">
                  <c:v>42648</c:v>
                </c:pt>
                <c:pt idx="1503">
                  <c:v>42649</c:v>
                </c:pt>
                <c:pt idx="1504">
                  <c:v>42650</c:v>
                </c:pt>
                <c:pt idx="1505">
                  <c:v>42653</c:v>
                </c:pt>
                <c:pt idx="1506">
                  <c:v>42654</c:v>
                </c:pt>
                <c:pt idx="1507">
                  <c:v>42655</c:v>
                </c:pt>
                <c:pt idx="1508">
                  <c:v>42656</c:v>
                </c:pt>
                <c:pt idx="1509">
                  <c:v>42657</c:v>
                </c:pt>
                <c:pt idx="1510">
                  <c:v>42660</c:v>
                </c:pt>
                <c:pt idx="1511">
                  <c:v>42661</c:v>
                </c:pt>
                <c:pt idx="1512">
                  <c:v>42662</c:v>
                </c:pt>
                <c:pt idx="1513">
                  <c:v>42663</c:v>
                </c:pt>
                <c:pt idx="1514">
                  <c:v>42664</c:v>
                </c:pt>
                <c:pt idx="1515">
                  <c:v>42667</c:v>
                </c:pt>
                <c:pt idx="1516">
                  <c:v>42668</c:v>
                </c:pt>
                <c:pt idx="1517">
                  <c:v>42669</c:v>
                </c:pt>
                <c:pt idx="1518">
                  <c:v>42670</c:v>
                </c:pt>
                <c:pt idx="1519">
                  <c:v>42671</c:v>
                </c:pt>
                <c:pt idx="1520">
                  <c:v>42674</c:v>
                </c:pt>
                <c:pt idx="1521">
                  <c:v>42675</c:v>
                </c:pt>
                <c:pt idx="1522">
                  <c:v>42676</c:v>
                </c:pt>
                <c:pt idx="1523">
                  <c:v>42677</c:v>
                </c:pt>
                <c:pt idx="1524">
                  <c:v>42678</c:v>
                </c:pt>
                <c:pt idx="1525">
                  <c:v>42681</c:v>
                </c:pt>
                <c:pt idx="1526">
                  <c:v>42682</c:v>
                </c:pt>
                <c:pt idx="1527">
                  <c:v>42683</c:v>
                </c:pt>
                <c:pt idx="1528">
                  <c:v>42684</c:v>
                </c:pt>
                <c:pt idx="1529">
                  <c:v>42685</c:v>
                </c:pt>
                <c:pt idx="1530">
                  <c:v>42688</c:v>
                </c:pt>
                <c:pt idx="1531">
                  <c:v>42689</c:v>
                </c:pt>
                <c:pt idx="1532">
                  <c:v>42690</c:v>
                </c:pt>
                <c:pt idx="1533">
                  <c:v>42691</c:v>
                </c:pt>
                <c:pt idx="1534">
                  <c:v>42692</c:v>
                </c:pt>
                <c:pt idx="1535">
                  <c:v>42695</c:v>
                </c:pt>
                <c:pt idx="1536">
                  <c:v>42696</c:v>
                </c:pt>
                <c:pt idx="1537">
                  <c:v>42697</c:v>
                </c:pt>
                <c:pt idx="1538">
                  <c:v>42698</c:v>
                </c:pt>
                <c:pt idx="1539">
                  <c:v>42699</c:v>
                </c:pt>
                <c:pt idx="1540">
                  <c:v>42702</c:v>
                </c:pt>
                <c:pt idx="1541">
                  <c:v>42703</c:v>
                </c:pt>
                <c:pt idx="1542">
                  <c:v>42704</c:v>
                </c:pt>
                <c:pt idx="1543">
                  <c:v>42705</c:v>
                </c:pt>
                <c:pt idx="1544">
                  <c:v>42706</c:v>
                </c:pt>
                <c:pt idx="1545">
                  <c:v>42709</c:v>
                </c:pt>
                <c:pt idx="1546">
                  <c:v>42710</c:v>
                </c:pt>
                <c:pt idx="1547">
                  <c:v>42711</c:v>
                </c:pt>
                <c:pt idx="1548">
                  <c:v>42712</c:v>
                </c:pt>
                <c:pt idx="1549">
                  <c:v>42713</c:v>
                </c:pt>
                <c:pt idx="1550">
                  <c:v>42716</c:v>
                </c:pt>
                <c:pt idx="1551">
                  <c:v>42717</c:v>
                </c:pt>
                <c:pt idx="1552">
                  <c:v>42718</c:v>
                </c:pt>
                <c:pt idx="1553">
                  <c:v>42719</c:v>
                </c:pt>
                <c:pt idx="1554">
                  <c:v>42720</c:v>
                </c:pt>
                <c:pt idx="1555">
                  <c:v>42723</c:v>
                </c:pt>
                <c:pt idx="1556">
                  <c:v>42724</c:v>
                </c:pt>
                <c:pt idx="1557">
                  <c:v>42725</c:v>
                </c:pt>
                <c:pt idx="1558">
                  <c:v>42726</c:v>
                </c:pt>
                <c:pt idx="1559">
                  <c:v>42727</c:v>
                </c:pt>
                <c:pt idx="1560">
                  <c:v>42730</c:v>
                </c:pt>
                <c:pt idx="1561">
                  <c:v>42731</c:v>
                </c:pt>
                <c:pt idx="1562">
                  <c:v>42732</c:v>
                </c:pt>
                <c:pt idx="1563">
                  <c:v>42733</c:v>
                </c:pt>
                <c:pt idx="1564">
                  <c:v>42734</c:v>
                </c:pt>
                <c:pt idx="1565">
                  <c:v>42737</c:v>
                </c:pt>
                <c:pt idx="1566">
                  <c:v>42738</c:v>
                </c:pt>
                <c:pt idx="1567">
                  <c:v>42739</c:v>
                </c:pt>
                <c:pt idx="1568">
                  <c:v>42740</c:v>
                </c:pt>
                <c:pt idx="1569">
                  <c:v>42741</c:v>
                </c:pt>
                <c:pt idx="1570">
                  <c:v>42744</c:v>
                </c:pt>
                <c:pt idx="1571">
                  <c:v>42745</c:v>
                </c:pt>
                <c:pt idx="1572">
                  <c:v>42746</c:v>
                </c:pt>
                <c:pt idx="1573">
                  <c:v>42747</c:v>
                </c:pt>
                <c:pt idx="1574">
                  <c:v>42748</c:v>
                </c:pt>
                <c:pt idx="1575">
                  <c:v>42751</c:v>
                </c:pt>
                <c:pt idx="1576">
                  <c:v>42752</c:v>
                </c:pt>
                <c:pt idx="1577">
                  <c:v>42753</c:v>
                </c:pt>
                <c:pt idx="1578">
                  <c:v>42754</c:v>
                </c:pt>
                <c:pt idx="1579">
                  <c:v>42755</c:v>
                </c:pt>
                <c:pt idx="1580">
                  <c:v>42758</c:v>
                </c:pt>
                <c:pt idx="1581">
                  <c:v>42759</c:v>
                </c:pt>
                <c:pt idx="1582">
                  <c:v>42760</c:v>
                </c:pt>
                <c:pt idx="1583">
                  <c:v>42761</c:v>
                </c:pt>
                <c:pt idx="1584">
                  <c:v>42762</c:v>
                </c:pt>
                <c:pt idx="1585">
                  <c:v>42765</c:v>
                </c:pt>
                <c:pt idx="1586">
                  <c:v>42766</c:v>
                </c:pt>
                <c:pt idx="1587">
                  <c:v>42767</c:v>
                </c:pt>
                <c:pt idx="1588">
                  <c:v>42768</c:v>
                </c:pt>
                <c:pt idx="1589">
                  <c:v>42769</c:v>
                </c:pt>
                <c:pt idx="1590">
                  <c:v>42772</c:v>
                </c:pt>
                <c:pt idx="1591">
                  <c:v>42773</c:v>
                </c:pt>
                <c:pt idx="1592">
                  <c:v>42774</c:v>
                </c:pt>
                <c:pt idx="1593">
                  <c:v>42775</c:v>
                </c:pt>
                <c:pt idx="1594">
                  <c:v>42776</c:v>
                </c:pt>
                <c:pt idx="1595">
                  <c:v>42779</c:v>
                </c:pt>
                <c:pt idx="1596">
                  <c:v>42780</c:v>
                </c:pt>
                <c:pt idx="1597">
                  <c:v>42781</c:v>
                </c:pt>
                <c:pt idx="1598">
                  <c:v>42782</c:v>
                </c:pt>
                <c:pt idx="1599">
                  <c:v>42783</c:v>
                </c:pt>
                <c:pt idx="1600">
                  <c:v>42786</c:v>
                </c:pt>
                <c:pt idx="1601">
                  <c:v>42787</c:v>
                </c:pt>
                <c:pt idx="1602">
                  <c:v>42788</c:v>
                </c:pt>
                <c:pt idx="1603">
                  <c:v>42789</c:v>
                </c:pt>
                <c:pt idx="1604">
                  <c:v>42790</c:v>
                </c:pt>
                <c:pt idx="1605">
                  <c:v>42793</c:v>
                </c:pt>
                <c:pt idx="1606">
                  <c:v>42794</c:v>
                </c:pt>
                <c:pt idx="1607">
                  <c:v>42795</c:v>
                </c:pt>
                <c:pt idx="1608">
                  <c:v>42796</c:v>
                </c:pt>
                <c:pt idx="1609">
                  <c:v>42797</c:v>
                </c:pt>
                <c:pt idx="1610">
                  <c:v>42800</c:v>
                </c:pt>
                <c:pt idx="1611">
                  <c:v>42801</c:v>
                </c:pt>
                <c:pt idx="1612">
                  <c:v>42802</c:v>
                </c:pt>
                <c:pt idx="1613">
                  <c:v>42803</c:v>
                </c:pt>
                <c:pt idx="1614">
                  <c:v>42804</c:v>
                </c:pt>
                <c:pt idx="1615">
                  <c:v>42807</c:v>
                </c:pt>
                <c:pt idx="1616">
                  <c:v>42808</c:v>
                </c:pt>
                <c:pt idx="1617">
                  <c:v>42809</c:v>
                </c:pt>
                <c:pt idx="1618">
                  <c:v>42810</c:v>
                </c:pt>
                <c:pt idx="1619">
                  <c:v>42811</c:v>
                </c:pt>
                <c:pt idx="1620">
                  <c:v>42814</c:v>
                </c:pt>
                <c:pt idx="1621">
                  <c:v>42815</c:v>
                </c:pt>
                <c:pt idx="1622">
                  <c:v>42816</c:v>
                </c:pt>
                <c:pt idx="1623">
                  <c:v>42817</c:v>
                </c:pt>
                <c:pt idx="1624">
                  <c:v>42818</c:v>
                </c:pt>
                <c:pt idx="1625">
                  <c:v>42821</c:v>
                </c:pt>
                <c:pt idx="1626">
                  <c:v>42822</c:v>
                </c:pt>
                <c:pt idx="1627">
                  <c:v>42823</c:v>
                </c:pt>
                <c:pt idx="1628">
                  <c:v>42824</c:v>
                </c:pt>
                <c:pt idx="1629">
                  <c:v>42825</c:v>
                </c:pt>
                <c:pt idx="1630">
                  <c:v>42828</c:v>
                </c:pt>
                <c:pt idx="1631">
                  <c:v>42829</c:v>
                </c:pt>
                <c:pt idx="1632">
                  <c:v>42830</c:v>
                </c:pt>
                <c:pt idx="1633">
                  <c:v>42831</c:v>
                </c:pt>
                <c:pt idx="1634">
                  <c:v>42832</c:v>
                </c:pt>
                <c:pt idx="1635">
                  <c:v>42835</c:v>
                </c:pt>
                <c:pt idx="1636">
                  <c:v>42836</c:v>
                </c:pt>
                <c:pt idx="1637">
                  <c:v>42837</c:v>
                </c:pt>
                <c:pt idx="1638">
                  <c:v>42838</c:v>
                </c:pt>
                <c:pt idx="1639">
                  <c:v>42839</c:v>
                </c:pt>
                <c:pt idx="1640">
                  <c:v>42842</c:v>
                </c:pt>
                <c:pt idx="1641">
                  <c:v>42843</c:v>
                </c:pt>
                <c:pt idx="1642">
                  <c:v>42844</c:v>
                </c:pt>
                <c:pt idx="1643">
                  <c:v>42845</c:v>
                </c:pt>
                <c:pt idx="1644">
                  <c:v>42846</c:v>
                </c:pt>
                <c:pt idx="1645">
                  <c:v>42849</c:v>
                </c:pt>
                <c:pt idx="1646">
                  <c:v>42850</c:v>
                </c:pt>
                <c:pt idx="1647">
                  <c:v>42851</c:v>
                </c:pt>
                <c:pt idx="1648">
                  <c:v>42852</c:v>
                </c:pt>
                <c:pt idx="1649">
                  <c:v>42853</c:v>
                </c:pt>
                <c:pt idx="1650">
                  <c:v>42856</c:v>
                </c:pt>
                <c:pt idx="1651">
                  <c:v>42857</c:v>
                </c:pt>
                <c:pt idx="1652">
                  <c:v>42858</c:v>
                </c:pt>
                <c:pt idx="1653">
                  <c:v>42859</c:v>
                </c:pt>
                <c:pt idx="1654">
                  <c:v>42860</c:v>
                </c:pt>
                <c:pt idx="1655">
                  <c:v>42863</c:v>
                </c:pt>
                <c:pt idx="1656">
                  <c:v>42864</c:v>
                </c:pt>
                <c:pt idx="1657">
                  <c:v>42865</c:v>
                </c:pt>
                <c:pt idx="1658">
                  <c:v>42866</c:v>
                </c:pt>
                <c:pt idx="1659">
                  <c:v>42867</c:v>
                </c:pt>
                <c:pt idx="1660">
                  <c:v>42870</c:v>
                </c:pt>
                <c:pt idx="1661">
                  <c:v>42871</c:v>
                </c:pt>
                <c:pt idx="1662">
                  <c:v>42872</c:v>
                </c:pt>
                <c:pt idx="1663">
                  <c:v>42873</c:v>
                </c:pt>
                <c:pt idx="1664">
                  <c:v>42874</c:v>
                </c:pt>
                <c:pt idx="1665">
                  <c:v>42877</c:v>
                </c:pt>
                <c:pt idx="1666">
                  <c:v>42878</c:v>
                </c:pt>
                <c:pt idx="1667">
                  <c:v>42879</c:v>
                </c:pt>
                <c:pt idx="1668">
                  <c:v>42880</c:v>
                </c:pt>
                <c:pt idx="1669">
                  <c:v>42881</c:v>
                </c:pt>
                <c:pt idx="1670">
                  <c:v>42884</c:v>
                </c:pt>
                <c:pt idx="1671">
                  <c:v>42885</c:v>
                </c:pt>
                <c:pt idx="1672">
                  <c:v>42886</c:v>
                </c:pt>
                <c:pt idx="1673">
                  <c:v>42887</c:v>
                </c:pt>
                <c:pt idx="1674">
                  <c:v>42888</c:v>
                </c:pt>
                <c:pt idx="1675">
                  <c:v>42891</c:v>
                </c:pt>
                <c:pt idx="1676">
                  <c:v>42892</c:v>
                </c:pt>
                <c:pt idx="1677">
                  <c:v>42893</c:v>
                </c:pt>
                <c:pt idx="1678">
                  <c:v>42894</c:v>
                </c:pt>
                <c:pt idx="1679">
                  <c:v>42895</c:v>
                </c:pt>
                <c:pt idx="1680">
                  <c:v>42898</c:v>
                </c:pt>
                <c:pt idx="1681">
                  <c:v>42899</c:v>
                </c:pt>
                <c:pt idx="1682">
                  <c:v>42900</c:v>
                </c:pt>
                <c:pt idx="1683">
                  <c:v>42901</c:v>
                </c:pt>
                <c:pt idx="1684">
                  <c:v>42902</c:v>
                </c:pt>
                <c:pt idx="1685">
                  <c:v>42905</c:v>
                </c:pt>
                <c:pt idx="1686">
                  <c:v>42906</c:v>
                </c:pt>
                <c:pt idx="1687">
                  <c:v>42907</c:v>
                </c:pt>
                <c:pt idx="1688">
                  <c:v>42908</c:v>
                </c:pt>
                <c:pt idx="1689">
                  <c:v>42909</c:v>
                </c:pt>
                <c:pt idx="1690">
                  <c:v>42912</c:v>
                </c:pt>
                <c:pt idx="1691">
                  <c:v>42913</c:v>
                </c:pt>
                <c:pt idx="1692">
                  <c:v>42914</c:v>
                </c:pt>
                <c:pt idx="1693">
                  <c:v>42915</c:v>
                </c:pt>
                <c:pt idx="1694">
                  <c:v>42916</c:v>
                </c:pt>
                <c:pt idx="1695">
                  <c:v>42919</c:v>
                </c:pt>
                <c:pt idx="1696">
                  <c:v>42920</c:v>
                </c:pt>
                <c:pt idx="1697">
                  <c:v>42921</c:v>
                </c:pt>
                <c:pt idx="1698">
                  <c:v>42922</c:v>
                </c:pt>
                <c:pt idx="1699">
                  <c:v>42923</c:v>
                </c:pt>
                <c:pt idx="1700">
                  <c:v>42926</c:v>
                </c:pt>
                <c:pt idx="1701">
                  <c:v>42927</c:v>
                </c:pt>
                <c:pt idx="1702">
                  <c:v>42928</c:v>
                </c:pt>
                <c:pt idx="1703">
                  <c:v>42929</c:v>
                </c:pt>
                <c:pt idx="1704">
                  <c:v>42930</c:v>
                </c:pt>
                <c:pt idx="1705">
                  <c:v>42933</c:v>
                </c:pt>
                <c:pt idx="1706">
                  <c:v>42934</c:v>
                </c:pt>
                <c:pt idx="1707">
                  <c:v>42935</c:v>
                </c:pt>
                <c:pt idx="1708">
                  <c:v>42936</c:v>
                </c:pt>
                <c:pt idx="1709">
                  <c:v>42937</c:v>
                </c:pt>
                <c:pt idx="1710">
                  <c:v>42940</c:v>
                </c:pt>
                <c:pt idx="1711">
                  <c:v>42941</c:v>
                </c:pt>
                <c:pt idx="1712">
                  <c:v>42942</c:v>
                </c:pt>
                <c:pt idx="1713">
                  <c:v>42943</c:v>
                </c:pt>
                <c:pt idx="1714">
                  <c:v>42944</c:v>
                </c:pt>
                <c:pt idx="1715">
                  <c:v>42947</c:v>
                </c:pt>
                <c:pt idx="1716">
                  <c:v>42948</c:v>
                </c:pt>
                <c:pt idx="1717">
                  <c:v>42949</c:v>
                </c:pt>
                <c:pt idx="1718">
                  <c:v>42950</c:v>
                </c:pt>
                <c:pt idx="1719">
                  <c:v>42951</c:v>
                </c:pt>
                <c:pt idx="1720">
                  <c:v>42954</c:v>
                </c:pt>
                <c:pt idx="1721">
                  <c:v>42955</c:v>
                </c:pt>
                <c:pt idx="1722">
                  <c:v>42956</c:v>
                </c:pt>
                <c:pt idx="1723">
                  <c:v>42957</c:v>
                </c:pt>
                <c:pt idx="1724">
                  <c:v>42958</c:v>
                </c:pt>
                <c:pt idx="1725">
                  <c:v>42961</c:v>
                </c:pt>
                <c:pt idx="1726">
                  <c:v>42962</c:v>
                </c:pt>
                <c:pt idx="1727">
                  <c:v>42963</c:v>
                </c:pt>
                <c:pt idx="1728">
                  <c:v>42964</c:v>
                </c:pt>
                <c:pt idx="1729">
                  <c:v>42965</c:v>
                </c:pt>
                <c:pt idx="1730">
                  <c:v>42968</c:v>
                </c:pt>
                <c:pt idx="1731">
                  <c:v>42969</c:v>
                </c:pt>
                <c:pt idx="1732">
                  <c:v>42970</c:v>
                </c:pt>
                <c:pt idx="1733">
                  <c:v>42971</c:v>
                </c:pt>
                <c:pt idx="1734">
                  <c:v>42972</c:v>
                </c:pt>
                <c:pt idx="1735">
                  <c:v>42975</c:v>
                </c:pt>
                <c:pt idx="1736">
                  <c:v>42976</c:v>
                </c:pt>
                <c:pt idx="1737">
                  <c:v>42977</c:v>
                </c:pt>
                <c:pt idx="1738">
                  <c:v>42978</c:v>
                </c:pt>
                <c:pt idx="1739">
                  <c:v>42979</c:v>
                </c:pt>
                <c:pt idx="1740">
                  <c:v>42982</c:v>
                </c:pt>
                <c:pt idx="1741">
                  <c:v>42983</c:v>
                </c:pt>
                <c:pt idx="1742">
                  <c:v>42984</c:v>
                </c:pt>
                <c:pt idx="1743">
                  <c:v>42985</c:v>
                </c:pt>
                <c:pt idx="1744">
                  <c:v>42986</c:v>
                </c:pt>
                <c:pt idx="1745">
                  <c:v>42989</c:v>
                </c:pt>
                <c:pt idx="1746">
                  <c:v>42990</c:v>
                </c:pt>
                <c:pt idx="1747">
                  <c:v>42991</c:v>
                </c:pt>
                <c:pt idx="1748">
                  <c:v>42992</c:v>
                </c:pt>
                <c:pt idx="1749">
                  <c:v>42993</c:v>
                </c:pt>
                <c:pt idx="1750">
                  <c:v>42996</c:v>
                </c:pt>
                <c:pt idx="1751">
                  <c:v>42997</c:v>
                </c:pt>
                <c:pt idx="1752">
                  <c:v>42998</c:v>
                </c:pt>
                <c:pt idx="1753">
                  <c:v>42999</c:v>
                </c:pt>
                <c:pt idx="1754">
                  <c:v>43000</c:v>
                </c:pt>
                <c:pt idx="1755">
                  <c:v>43003</c:v>
                </c:pt>
                <c:pt idx="1756">
                  <c:v>43004</c:v>
                </c:pt>
                <c:pt idx="1757">
                  <c:v>43005</c:v>
                </c:pt>
                <c:pt idx="1758">
                  <c:v>43006</c:v>
                </c:pt>
                <c:pt idx="1759">
                  <c:v>43007</c:v>
                </c:pt>
                <c:pt idx="1760">
                  <c:v>43010</c:v>
                </c:pt>
                <c:pt idx="1761">
                  <c:v>43011</c:v>
                </c:pt>
                <c:pt idx="1762">
                  <c:v>43012</c:v>
                </c:pt>
                <c:pt idx="1763">
                  <c:v>43013</c:v>
                </c:pt>
                <c:pt idx="1764">
                  <c:v>43014</c:v>
                </c:pt>
                <c:pt idx="1765">
                  <c:v>43017</c:v>
                </c:pt>
                <c:pt idx="1766">
                  <c:v>43018</c:v>
                </c:pt>
                <c:pt idx="1767">
                  <c:v>43019</c:v>
                </c:pt>
                <c:pt idx="1768">
                  <c:v>43020</c:v>
                </c:pt>
                <c:pt idx="1769">
                  <c:v>43021</c:v>
                </c:pt>
                <c:pt idx="1770">
                  <c:v>43024</c:v>
                </c:pt>
                <c:pt idx="1771">
                  <c:v>43025</c:v>
                </c:pt>
                <c:pt idx="1772">
                  <c:v>43026</c:v>
                </c:pt>
                <c:pt idx="1773">
                  <c:v>43027</c:v>
                </c:pt>
                <c:pt idx="1774">
                  <c:v>43028</c:v>
                </c:pt>
                <c:pt idx="1775">
                  <c:v>43031</c:v>
                </c:pt>
                <c:pt idx="1776">
                  <c:v>43032</c:v>
                </c:pt>
                <c:pt idx="1777">
                  <c:v>43033</c:v>
                </c:pt>
                <c:pt idx="1778">
                  <c:v>43034</c:v>
                </c:pt>
                <c:pt idx="1779">
                  <c:v>43035</c:v>
                </c:pt>
                <c:pt idx="1780">
                  <c:v>43038</c:v>
                </c:pt>
                <c:pt idx="1781">
                  <c:v>43039</c:v>
                </c:pt>
                <c:pt idx="1782">
                  <c:v>43040</c:v>
                </c:pt>
                <c:pt idx="1783">
                  <c:v>43041</c:v>
                </c:pt>
                <c:pt idx="1784">
                  <c:v>43042</c:v>
                </c:pt>
                <c:pt idx="1785">
                  <c:v>43045</c:v>
                </c:pt>
                <c:pt idx="1786">
                  <c:v>43046</c:v>
                </c:pt>
                <c:pt idx="1787">
                  <c:v>43047</c:v>
                </c:pt>
                <c:pt idx="1788">
                  <c:v>43048</c:v>
                </c:pt>
                <c:pt idx="1789">
                  <c:v>43049</c:v>
                </c:pt>
                <c:pt idx="1790">
                  <c:v>43052</c:v>
                </c:pt>
                <c:pt idx="1791">
                  <c:v>43053</c:v>
                </c:pt>
                <c:pt idx="1792">
                  <c:v>43054</c:v>
                </c:pt>
                <c:pt idx="1793">
                  <c:v>43055</c:v>
                </c:pt>
                <c:pt idx="1794">
                  <c:v>43056</c:v>
                </c:pt>
                <c:pt idx="1795">
                  <c:v>43059</c:v>
                </c:pt>
                <c:pt idx="1796">
                  <c:v>43060</c:v>
                </c:pt>
                <c:pt idx="1797">
                  <c:v>43061</c:v>
                </c:pt>
                <c:pt idx="1798">
                  <c:v>43062</c:v>
                </c:pt>
                <c:pt idx="1799">
                  <c:v>43063</c:v>
                </c:pt>
                <c:pt idx="1800">
                  <c:v>43066</c:v>
                </c:pt>
                <c:pt idx="1801">
                  <c:v>43067</c:v>
                </c:pt>
                <c:pt idx="1802">
                  <c:v>43068</c:v>
                </c:pt>
                <c:pt idx="1803">
                  <c:v>43069</c:v>
                </c:pt>
                <c:pt idx="1804">
                  <c:v>43070</c:v>
                </c:pt>
                <c:pt idx="1805">
                  <c:v>43073</c:v>
                </c:pt>
                <c:pt idx="1806">
                  <c:v>43074</c:v>
                </c:pt>
                <c:pt idx="1807">
                  <c:v>43075</c:v>
                </c:pt>
                <c:pt idx="1808">
                  <c:v>43076</c:v>
                </c:pt>
                <c:pt idx="1809">
                  <c:v>43077</c:v>
                </c:pt>
                <c:pt idx="1810">
                  <c:v>43080</c:v>
                </c:pt>
                <c:pt idx="1811">
                  <c:v>43081</c:v>
                </c:pt>
                <c:pt idx="1812">
                  <c:v>43082</c:v>
                </c:pt>
                <c:pt idx="1813">
                  <c:v>43083</c:v>
                </c:pt>
                <c:pt idx="1814">
                  <c:v>43084</c:v>
                </c:pt>
                <c:pt idx="1815">
                  <c:v>43087</c:v>
                </c:pt>
                <c:pt idx="1816">
                  <c:v>43088</c:v>
                </c:pt>
                <c:pt idx="1817">
                  <c:v>43089</c:v>
                </c:pt>
                <c:pt idx="1818">
                  <c:v>43090</c:v>
                </c:pt>
                <c:pt idx="1819">
                  <c:v>43091</c:v>
                </c:pt>
                <c:pt idx="1820">
                  <c:v>43094</c:v>
                </c:pt>
                <c:pt idx="1821">
                  <c:v>43095</c:v>
                </c:pt>
                <c:pt idx="1822">
                  <c:v>43096</c:v>
                </c:pt>
                <c:pt idx="1823">
                  <c:v>43097</c:v>
                </c:pt>
                <c:pt idx="1824">
                  <c:v>43098</c:v>
                </c:pt>
                <c:pt idx="1825">
                  <c:v>43101</c:v>
                </c:pt>
                <c:pt idx="1826">
                  <c:v>43102</c:v>
                </c:pt>
                <c:pt idx="1827">
                  <c:v>43103</c:v>
                </c:pt>
                <c:pt idx="1828">
                  <c:v>43104</c:v>
                </c:pt>
                <c:pt idx="1829">
                  <c:v>43105</c:v>
                </c:pt>
                <c:pt idx="1830">
                  <c:v>43108</c:v>
                </c:pt>
                <c:pt idx="1831">
                  <c:v>43109</c:v>
                </c:pt>
                <c:pt idx="1832">
                  <c:v>43110</c:v>
                </c:pt>
                <c:pt idx="1833">
                  <c:v>43111</c:v>
                </c:pt>
                <c:pt idx="1834">
                  <c:v>43112</c:v>
                </c:pt>
                <c:pt idx="1835">
                  <c:v>43115</c:v>
                </c:pt>
                <c:pt idx="1836">
                  <c:v>43116</c:v>
                </c:pt>
                <c:pt idx="1837">
                  <c:v>43117</c:v>
                </c:pt>
                <c:pt idx="1838">
                  <c:v>43118</c:v>
                </c:pt>
                <c:pt idx="1839">
                  <c:v>43119</c:v>
                </c:pt>
                <c:pt idx="1840">
                  <c:v>43122</c:v>
                </c:pt>
                <c:pt idx="1841">
                  <c:v>43123</c:v>
                </c:pt>
                <c:pt idx="1842">
                  <c:v>43124</c:v>
                </c:pt>
                <c:pt idx="1843">
                  <c:v>43125</c:v>
                </c:pt>
                <c:pt idx="1844">
                  <c:v>43126</c:v>
                </c:pt>
                <c:pt idx="1845">
                  <c:v>43129</c:v>
                </c:pt>
                <c:pt idx="1846">
                  <c:v>43130</c:v>
                </c:pt>
                <c:pt idx="1847">
                  <c:v>43131</c:v>
                </c:pt>
                <c:pt idx="1848">
                  <c:v>43132</c:v>
                </c:pt>
                <c:pt idx="1849">
                  <c:v>43133</c:v>
                </c:pt>
                <c:pt idx="1850">
                  <c:v>43136</c:v>
                </c:pt>
                <c:pt idx="1851">
                  <c:v>43137</c:v>
                </c:pt>
                <c:pt idx="1852">
                  <c:v>43138</c:v>
                </c:pt>
                <c:pt idx="1853">
                  <c:v>43139</c:v>
                </c:pt>
                <c:pt idx="1854">
                  <c:v>43140</c:v>
                </c:pt>
                <c:pt idx="1855">
                  <c:v>43143</c:v>
                </c:pt>
                <c:pt idx="1856">
                  <c:v>43144</c:v>
                </c:pt>
                <c:pt idx="1857">
                  <c:v>43145</c:v>
                </c:pt>
                <c:pt idx="1858">
                  <c:v>43146</c:v>
                </c:pt>
                <c:pt idx="1859">
                  <c:v>43147</c:v>
                </c:pt>
                <c:pt idx="1860">
                  <c:v>43150</c:v>
                </c:pt>
                <c:pt idx="1861">
                  <c:v>43151</c:v>
                </c:pt>
                <c:pt idx="1862">
                  <c:v>43152</c:v>
                </c:pt>
                <c:pt idx="1863">
                  <c:v>43153</c:v>
                </c:pt>
                <c:pt idx="1864">
                  <c:v>43154</c:v>
                </c:pt>
                <c:pt idx="1865">
                  <c:v>43157</c:v>
                </c:pt>
                <c:pt idx="1866">
                  <c:v>43158</c:v>
                </c:pt>
                <c:pt idx="1867">
                  <c:v>43159</c:v>
                </c:pt>
                <c:pt idx="1868">
                  <c:v>43160</c:v>
                </c:pt>
                <c:pt idx="1869">
                  <c:v>43161</c:v>
                </c:pt>
                <c:pt idx="1870">
                  <c:v>43164</c:v>
                </c:pt>
                <c:pt idx="1871">
                  <c:v>43165</c:v>
                </c:pt>
                <c:pt idx="1872">
                  <c:v>43166</c:v>
                </c:pt>
                <c:pt idx="1873">
                  <c:v>43167</c:v>
                </c:pt>
                <c:pt idx="1874">
                  <c:v>43168</c:v>
                </c:pt>
                <c:pt idx="1875">
                  <c:v>43171</c:v>
                </c:pt>
                <c:pt idx="1876">
                  <c:v>43172</c:v>
                </c:pt>
                <c:pt idx="1877">
                  <c:v>43173</c:v>
                </c:pt>
                <c:pt idx="1878">
                  <c:v>43174</c:v>
                </c:pt>
                <c:pt idx="1879">
                  <c:v>43175</c:v>
                </c:pt>
                <c:pt idx="1880">
                  <c:v>43178</c:v>
                </c:pt>
                <c:pt idx="1881">
                  <c:v>43179</c:v>
                </c:pt>
                <c:pt idx="1882">
                  <c:v>43180</c:v>
                </c:pt>
                <c:pt idx="1883">
                  <c:v>43181</c:v>
                </c:pt>
                <c:pt idx="1884">
                  <c:v>43182</c:v>
                </c:pt>
                <c:pt idx="1885">
                  <c:v>43185</c:v>
                </c:pt>
                <c:pt idx="1886">
                  <c:v>43186</c:v>
                </c:pt>
                <c:pt idx="1887">
                  <c:v>43187</c:v>
                </c:pt>
                <c:pt idx="1888">
                  <c:v>43188</c:v>
                </c:pt>
                <c:pt idx="1889">
                  <c:v>43189</c:v>
                </c:pt>
                <c:pt idx="1890">
                  <c:v>43192</c:v>
                </c:pt>
                <c:pt idx="1891">
                  <c:v>43193</c:v>
                </c:pt>
                <c:pt idx="1892">
                  <c:v>43194</c:v>
                </c:pt>
                <c:pt idx="1893">
                  <c:v>43195</c:v>
                </c:pt>
                <c:pt idx="1894">
                  <c:v>43196</c:v>
                </c:pt>
                <c:pt idx="1895">
                  <c:v>43199</c:v>
                </c:pt>
                <c:pt idx="1896">
                  <c:v>43200</c:v>
                </c:pt>
                <c:pt idx="1897">
                  <c:v>43201</c:v>
                </c:pt>
                <c:pt idx="1898">
                  <c:v>43202</c:v>
                </c:pt>
                <c:pt idx="1899">
                  <c:v>43203</c:v>
                </c:pt>
                <c:pt idx="1900">
                  <c:v>43206</c:v>
                </c:pt>
                <c:pt idx="1901">
                  <c:v>43207</c:v>
                </c:pt>
                <c:pt idx="1902">
                  <c:v>43208</c:v>
                </c:pt>
                <c:pt idx="1903">
                  <c:v>43209</c:v>
                </c:pt>
                <c:pt idx="1904">
                  <c:v>43210</c:v>
                </c:pt>
                <c:pt idx="1905">
                  <c:v>43213</c:v>
                </c:pt>
                <c:pt idx="1906">
                  <c:v>43214</c:v>
                </c:pt>
                <c:pt idx="1907">
                  <c:v>43215</c:v>
                </c:pt>
                <c:pt idx="1908">
                  <c:v>43216</c:v>
                </c:pt>
                <c:pt idx="1909">
                  <c:v>43217</c:v>
                </c:pt>
                <c:pt idx="1910">
                  <c:v>43220</c:v>
                </c:pt>
                <c:pt idx="1911">
                  <c:v>43221</c:v>
                </c:pt>
                <c:pt idx="1912">
                  <c:v>43222</c:v>
                </c:pt>
                <c:pt idx="1913">
                  <c:v>43223</c:v>
                </c:pt>
                <c:pt idx="1914">
                  <c:v>43224</c:v>
                </c:pt>
                <c:pt idx="1915">
                  <c:v>43227</c:v>
                </c:pt>
                <c:pt idx="1916">
                  <c:v>43228</c:v>
                </c:pt>
                <c:pt idx="1917">
                  <c:v>43229</c:v>
                </c:pt>
                <c:pt idx="1918">
                  <c:v>43230</c:v>
                </c:pt>
                <c:pt idx="1919">
                  <c:v>43231</c:v>
                </c:pt>
                <c:pt idx="1920">
                  <c:v>43234</c:v>
                </c:pt>
                <c:pt idx="1921">
                  <c:v>43235</c:v>
                </c:pt>
                <c:pt idx="1922">
                  <c:v>43236</c:v>
                </c:pt>
                <c:pt idx="1923">
                  <c:v>43237</c:v>
                </c:pt>
                <c:pt idx="1924">
                  <c:v>43238</c:v>
                </c:pt>
                <c:pt idx="1925">
                  <c:v>43241</c:v>
                </c:pt>
                <c:pt idx="1926">
                  <c:v>43242</c:v>
                </c:pt>
                <c:pt idx="1927">
                  <c:v>43243</c:v>
                </c:pt>
                <c:pt idx="1928">
                  <c:v>43244</c:v>
                </c:pt>
                <c:pt idx="1929">
                  <c:v>43245</c:v>
                </c:pt>
                <c:pt idx="1930">
                  <c:v>43248</c:v>
                </c:pt>
                <c:pt idx="1931">
                  <c:v>43249</c:v>
                </c:pt>
                <c:pt idx="1932">
                  <c:v>43250</c:v>
                </c:pt>
                <c:pt idx="1933">
                  <c:v>43251</c:v>
                </c:pt>
                <c:pt idx="1934">
                  <c:v>43252</c:v>
                </c:pt>
                <c:pt idx="1935">
                  <c:v>43255</c:v>
                </c:pt>
                <c:pt idx="1936">
                  <c:v>43256</c:v>
                </c:pt>
                <c:pt idx="1937">
                  <c:v>43257</c:v>
                </c:pt>
                <c:pt idx="1938">
                  <c:v>43258</c:v>
                </c:pt>
                <c:pt idx="1939">
                  <c:v>43259</c:v>
                </c:pt>
                <c:pt idx="1940">
                  <c:v>43262</c:v>
                </c:pt>
                <c:pt idx="1941">
                  <c:v>43263</c:v>
                </c:pt>
                <c:pt idx="1942">
                  <c:v>43264</c:v>
                </c:pt>
                <c:pt idx="1943">
                  <c:v>43265</c:v>
                </c:pt>
                <c:pt idx="1944">
                  <c:v>43266</c:v>
                </c:pt>
                <c:pt idx="1945">
                  <c:v>43269</c:v>
                </c:pt>
                <c:pt idx="1946">
                  <c:v>43270</c:v>
                </c:pt>
                <c:pt idx="1947">
                  <c:v>43271</c:v>
                </c:pt>
                <c:pt idx="1948">
                  <c:v>43272</c:v>
                </c:pt>
                <c:pt idx="1949">
                  <c:v>43273</c:v>
                </c:pt>
                <c:pt idx="1950">
                  <c:v>43276</c:v>
                </c:pt>
                <c:pt idx="1951">
                  <c:v>43277</c:v>
                </c:pt>
                <c:pt idx="1952">
                  <c:v>43278</c:v>
                </c:pt>
                <c:pt idx="1953">
                  <c:v>43279</c:v>
                </c:pt>
                <c:pt idx="1954">
                  <c:v>43280</c:v>
                </c:pt>
                <c:pt idx="1955">
                  <c:v>43283</c:v>
                </c:pt>
                <c:pt idx="1956">
                  <c:v>43284</c:v>
                </c:pt>
                <c:pt idx="1957">
                  <c:v>43285</c:v>
                </c:pt>
                <c:pt idx="1958">
                  <c:v>43286</c:v>
                </c:pt>
                <c:pt idx="1959">
                  <c:v>43287</c:v>
                </c:pt>
                <c:pt idx="1960">
                  <c:v>43290</c:v>
                </c:pt>
                <c:pt idx="1961">
                  <c:v>43291</c:v>
                </c:pt>
                <c:pt idx="1962">
                  <c:v>43292</c:v>
                </c:pt>
                <c:pt idx="1963">
                  <c:v>43293</c:v>
                </c:pt>
                <c:pt idx="1964">
                  <c:v>43294</c:v>
                </c:pt>
                <c:pt idx="1965">
                  <c:v>43297</c:v>
                </c:pt>
                <c:pt idx="1966">
                  <c:v>43298</c:v>
                </c:pt>
                <c:pt idx="1967">
                  <c:v>43299</c:v>
                </c:pt>
                <c:pt idx="1968">
                  <c:v>43300</c:v>
                </c:pt>
                <c:pt idx="1969">
                  <c:v>43301</c:v>
                </c:pt>
                <c:pt idx="1970">
                  <c:v>43304</c:v>
                </c:pt>
                <c:pt idx="1971">
                  <c:v>43305</c:v>
                </c:pt>
                <c:pt idx="1972">
                  <c:v>43306</c:v>
                </c:pt>
                <c:pt idx="1973">
                  <c:v>43307</c:v>
                </c:pt>
                <c:pt idx="1974">
                  <c:v>43308</c:v>
                </c:pt>
                <c:pt idx="1975">
                  <c:v>43311</c:v>
                </c:pt>
                <c:pt idx="1976">
                  <c:v>43312</c:v>
                </c:pt>
                <c:pt idx="1977">
                  <c:v>43313</c:v>
                </c:pt>
                <c:pt idx="1978">
                  <c:v>43314</c:v>
                </c:pt>
                <c:pt idx="1979">
                  <c:v>43315</c:v>
                </c:pt>
                <c:pt idx="1980">
                  <c:v>43318</c:v>
                </c:pt>
                <c:pt idx="1981">
                  <c:v>43319</c:v>
                </c:pt>
                <c:pt idx="1982">
                  <c:v>43320</c:v>
                </c:pt>
                <c:pt idx="1983">
                  <c:v>43321</c:v>
                </c:pt>
                <c:pt idx="1984">
                  <c:v>43322</c:v>
                </c:pt>
                <c:pt idx="1985">
                  <c:v>43325</c:v>
                </c:pt>
                <c:pt idx="1986">
                  <c:v>43326</c:v>
                </c:pt>
                <c:pt idx="1987">
                  <c:v>43327</c:v>
                </c:pt>
                <c:pt idx="1988">
                  <c:v>43328</c:v>
                </c:pt>
                <c:pt idx="1989">
                  <c:v>43329</c:v>
                </c:pt>
                <c:pt idx="1990">
                  <c:v>43332</c:v>
                </c:pt>
                <c:pt idx="1991">
                  <c:v>43333</c:v>
                </c:pt>
                <c:pt idx="1992">
                  <c:v>43334</c:v>
                </c:pt>
                <c:pt idx="1993">
                  <c:v>43335</c:v>
                </c:pt>
                <c:pt idx="1994">
                  <c:v>43336</c:v>
                </c:pt>
                <c:pt idx="1995">
                  <c:v>43339</c:v>
                </c:pt>
                <c:pt idx="1996">
                  <c:v>43340</c:v>
                </c:pt>
                <c:pt idx="1997">
                  <c:v>43341</c:v>
                </c:pt>
                <c:pt idx="1998">
                  <c:v>43342</c:v>
                </c:pt>
                <c:pt idx="1999">
                  <c:v>43343</c:v>
                </c:pt>
                <c:pt idx="2000">
                  <c:v>43346</c:v>
                </c:pt>
                <c:pt idx="2001">
                  <c:v>43347</c:v>
                </c:pt>
                <c:pt idx="2002">
                  <c:v>43348</c:v>
                </c:pt>
                <c:pt idx="2003">
                  <c:v>43349</c:v>
                </c:pt>
                <c:pt idx="2004">
                  <c:v>43350</c:v>
                </c:pt>
                <c:pt idx="2005">
                  <c:v>43353</c:v>
                </c:pt>
                <c:pt idx="2006">
                  <c:v>43354</c:v>
                </c:pt>
                <c:pt idx="2007">
                  <c:v>43355</c:v>
                </c:pt>
                <c:pt idx="2008">
                  <c:v>43356</c:v>
                </c:pt>
                <c:pt idx="2009">
                  <c:v>43357</c:v>
                </c:pt>
                <c:pt idx="2010">
                  <c:v>43360</c:v>
                </c:pt>
                <c:pt idx="2011">
                  <c:v>43361</c:v>
                </c:pt>
                <c:pt idx="2012">
                  <c:v>43362</c:v>
                </c:pt>
                <c:pt idx="2013">
                  <c:v>43363</c:v>
                </c:pt>
                <c:pt idx="2014">
                  <c:v>43364</c:v>
                </c:pt>
                <c:pt idx="2015">
                  <c:v>43367</c:v>
                </c:pt>
                <c:pt idx="2016">
                  <c:v>43368</c:v>
                </c:pt>
                <c:pt idx="2017">
                  <c:v>43369</c:v>
                </c:pt>
                <c:pt idx="2018">
                  <c:v>43370</c:v>
                </c:pt>
                <c:pt idx="2019">
                  <c:v>43371</c:v>
                </c:pt>
                <c:pt idx="2020">
                  <c:v>43374</c:v>
                </c:pt>
                <c:pt idx="2021">
                  <c:v>43375</c:v>
                </c:pt>
                <c:pt idx="2022">
                  <c:v>43376</c:v>
                </c:pt>
                <c:pt idx="2023">
                  <c:v>43377</c:v>
                </c:pt>
                <c:pt idx="2024">
                  <c:v>43378</c:v>
                </c:pt>
                <c:pt idx="2025">
                  <c:v>43381</c:v>
                </c:pt>
                <c:pt idx="2026">
                  <c:v>43382</c:v>
                </c:pt>
                <c:pt idx="2027">
                  <c:v>43383</c:v>
                </c:pt>
                <c:pt idx="2028">
                  <c:v>43384</c:v>
                </c:pt>
                <c:pt idx="2029">
                  <c:v>43385</c:v>
                </c:pt>
                <c:pt idx="2030">
                  <c:v>43388</c:v>
                </c:pt>
                <c:pt idx="2031">
                  <c:v>43389</c:v>
                </c:pt>
                <c:pt idx="2032">
                  <c:v>43390</c:v>
                </c:pt>
                <c:pt idx="2033">
                  <c:v>43391</c:v>
                </c:pt>
                <c:pt idx="2034">
                  <c:v>43392</c:v>
                </c:pt>
                <c:pt idx="2035">
                  <c:v>43395</c:v>
                </c:pt>
                <c:pt idx="2036">
                  <c:v>43396</c:v>
                </c:pt>
                <c:pt idx="2037">
                  <c:v>43397</c:v>
                </c:pt>
                <c:pt idx="2038">
                  <c:v>43398</c:v>
                </c:pt>
                <c:pt idx="2039">
                  <c:v>43399</c:v>
                </c:pt>
                <c:pt idx="2040">
                  <c:v>43402</c:v>
                </c:pt>
                <c:pt idx="2041">
                  <c:v>43403</c:v>
                </c:pt>
                <c:pt idx="2042">
                  <c:v>43404</c:v>
                </c:pt>
                <c:pt idx="2043">
                  <c:v>43405</c:v>
                </c:pt>
                <c:pt idx="2044">
                  <c:v>43406</c:v>
                </c:pt>
                <c:pt idx="2045">
                  <c:v>43409</c:v>
                </c:pt>
                <c:pt idx="2046">
                  <c:v>43410</c:v>
                </c:pt>
                <c:pt idx="2047">
                  <c:v>43411</c:v>
                </c:pt>
                <c:pt idx="2048">
                  <c:v>43412</c:v>
                </c:pt>
                <c:pt idx="2049">
                  <c:v>43413</c:v>
                </c:pt>
                <c:pt idx="2050">
                  <c:v>43416</c:v>
                </c:pt>
                <c:pt idx="2051">
                  <c:v>43417</c:v>
                </c:pt>
                <c:pt idx="2052">
                  <c:v>43418</c:v>
                </c:pt>
                <c:pt idx="2053">
                  <c:v>43419</c:v>
                </c:pt>
                <c:pt idx="2054">
                  <c:v>43420</c:v>
                </c:pt>
                <c:pt idx="2055">
                  <c:v>43423</c:v>
                </c:pt>
                <c:pt idx="2056">
                  <c:v>43424</c:v>
                </c:pt>
                <c:pt idx="2057">
                  <c:v>43425</c:v>
                </c:pt>
                <c:pt idx="2058">
                  <c:v>43426</c:v>
                </c:pt>
                <c:pt idx="2059">
                  <c:v>43427</c:v>
                </c:pt>
                <c:pt idx="2060">
                  <c:v>43430</c:v>
                </c:pt>
                <c:pt idx="2061">
                  <c:v>43431</c:v>
                </c:pt>
                <c:pt idx="2062">
                  <c:v>43432</c:v>
                </c:pt>
                <c:pt idx="2063">
                  <c:v>43433</c:v>
                </c:pt>
                <c:pt idx="2064">
                  <c:v>43434</c:v>
                </c:pt>
                <c:pt idx="2065">
                  <c:v>43437</c:v>
                </c:pt>
                <c:pt idx="2066">
                  <c:v>43438</c:v>
                </c:pt>
                <c:pt idx="2067">
                  <c:v>43439</c:v>
                </c:pt>
                <c:pt idx="2068">
                  <c:v>43440</c:v>
                </c:pt>
                <c:pt idx="2069">
                  <c:v>43441</c:v>
                </c:pt>
                <c:pt idx="2070">
                  <c:v>43444</c:v>
                </c:pt>
                <c:pt idx="2071">
                  <c:v>43445</c:v>
                </c:pt>
                <c:pt idx="2072">
                  <c:v>43446</c:v>
                </c:pt>
                <c:pt idx="2073">
                  <c:v>43447</c:v>
                </c:pt>
                <c:pt idx="2074">
                  <c:v>43448</c:v>
                </c:pt>
                <c:pt idx="2075">
                  <c:v>43451</c:v>
                </c:pt>
                <c:pt idx="2076">
                  <c:v>43452</c:v>
                </c:pt>
                <c:pt idx="2077">
                  <c:v>43453</c:v>
                </c:pt>
                <c:pt idx="2078">
                  <c:v>43454</c:v>
                </c:pt>
                <c:pt idx="2079">
                  <c:v>43455</c:v>
                </c:pt>
                <c:pt idx="2080">
                  <c:v>43458</c:v>
                </c:pt>
                <c:pt idx="2081">
                  <c:v>43459</c:v>
                </c:pt>
                <c:pt idx="2082">
                  <c:v>43460</c:v>
                </c:pt>
                <c:pt idx="2083">
                  <c:v>43461</c:v>
                </c:pt>
                <c:pt idx="2084">
                  <c:v>43462</c:v>
                </c:pt>
                <c:pt idx="2085">
                  <c:v>43465</c:v>
                </c:pt>
                <c:pt idx="2086">
                  <c:v>43466</c:v>
                </c:pt>
                <c:pt idx="2087">
                  <c:v>43467</c:v>
                </c:pt>
                <c:pt idx="2088">
                  <c:v>43468</c:v>
                </c:pt>
                <c:pt idx="2089">
                  <c:v>43469</c:v>
                </c:pt>
                <c:pt idx="2090">
                  <c:v>43472</c:v>
                </c:pt>
                <c:pt idx="2091">
                  <c:v>43473</c:v>
                </c:pt>
                <c:pt idx="2092">
                  <c:v>43474</c:v>
                </c:pt>
                <c:pt idx="2093">
                  <c:v>43475</c:v>
                </c:pt>
                <c:pt idx="2094">
                  <c:v>43476</c:v>
                </c:pt>
                <c:pt idx="2095">
                  <c:v>43479</c:v>
                </c:pt>
                <c:pt idx="2096">
                  <c:v>43480</c:v>
                </c:pt>
                <c:pt idx="2097">
                  <c:v>43481</c:v>
                </c:pt>
                <c:pt idx="2098">
                  <c:v>43482</c:v>
                </c:pt>
                <c:pt idx="2099">
                  <c:v>43483</c:v>
                </c:pt>
                <c:pt idx="2100">
                  <c:v>43486</c:v>
                </c:pt>
                <c:pt idx="2101">
                  <c:v>43487</c:v>
                </c:pt>
                <c:pt idx="2102">
                  <c:v>43488</c:v>
                </c:pt>
                <c:pt idx="2103">
                  <c:v>43489</c:v>
                </c:pt>
                <c:pt idx="2104">
                  <c:v>43490</c:v>
                </c:pt>
                <c:pt idx="2105">
                  <c:v>43493</c:v>
                </c:pt>
                <c:pt idx="2106">
                  <c:v>43494</c:v>
                </c:pt>
                <c:pt idx="2107">
                  <c:v>43495</c:v>
                </c:pt>
                <c:pt idx="2108">
                  <c:v>43496</c:v>
                </c:pt>
                <c:pt idx="2109">
                  <c:v>43497</c:v>
                </c:pt>
                <c:pt idx="2110">
                  <c:v>43500</c:v>
                </c:pt>
                <c:pt idx="2111">
                  <c:v>43501</c:v>
                </c:pt>
                <c:pt idx="2112">
                  <c:v>43502</c:v>
                </c:pt>
                <c:pt idx="2113">
                  <c:v>43503</c:v>
                </c:pt>
                <c:pt idx="2114">
                  <c:v>43504</c:v>
                </c:pt>
                <c:pt idx="2115">
                  <c:v>43507</c:v>
                </c:pt>
                <c:pt idx="2116">
                  <c:v>43508</c:v>
                </c:pt>
                <c:pt idx="2117">
                  <c:v>43509</c:v>
                </c:pt>
                <c:pt idx="2118">
                  <c:v>43510</c:v>
                </c:pt>
                <c:pt idx="2119">
                  <c:v>43511</c:v>
                </c:pt>
                <c:pt idx="2120">
                  <c:v>43514</c:v>
                </c:pt>
                <c:pt idx="2121">
                  <c:v>43515</c:v>
                </c:pt>
                <c:pt idx="2122">
                  <c:v>43516</c:v>
                </c:pt>
                <c:pt idx="2123">
                  <c:v>43517</c:v>
                </c:pt>
                <c:pt idx="2124">
                  <c:v>43518</c:v>
                </c:pt>
                <c:pt idx="2125">
                  <c:v>43521</c:v>
                </c:pt>
                <c:pt idx="2126">
                  <c:v>43522</c:v>
                </c:pt>
                <c:pt idx="2127">
                  <c:v>43523</c:v>
                </c:pt>
                <c:pt idx="2128">
                  <c:v>43524</c:v>
                </c:pt>
                <c:pt idx="2129">
                  <c:v>43525</c:v>
                </c:pt>
                <c:pt idx="2130">
                  <c:v>43528</c:v>
                </c:pt>
                <c:pt idx="2131">
                  <c:v>43529</c:v>
                </c:pt>
                <c:pt idx="2132">
                  <c:v>43530</c:v>
                </c:pt>
                <c:pt idx="2133">
                  <c:v>43531</c:v>
                </c:pt>
                <c:pt idx="2134">
                  <c:v>43532</c:v>
                </c:pt>
                <c:pt idx="2135">
                  <c:v>43535</c:v>
                </c:pt>
                <c:pt idx="2136">
                  <c:v>43536</c:v>
                </c:pt>
                <c:pt idx="2137">
                  <c:v>43537</c:v>
                </c:pt>
                <c:pt idx="2138">
                  <c:v>43538</c:v>
                </c:pt>
                <c:pt idx="2139">
                  <c:v>43539</c:v>
                </c:pt>
                <c:pt idx="2140">
                  <c:v>43542</c:v>
                </c:pt>
                <c:pt idx="2141">
                  <c:v>43543</c:v>
                </c:pt>
                <c:pt idx="2142">
                  <c:v>43544</c:v>
                </c:pt>
                <c:pt idx="2143">
                  <c:v>43545</c:v>
                </c:pt>
                <c:pt idx="2144">
                  <c:v>43546</c:v>
                </c:pt>
                <c:pt idx="2145">
                  <c:v>43549</c:v>
                </c:pt>
                <c:pt idx="2146">
                  <c:v>43550</c:v>
                </c:pt>
                <c:pt idx="2147">
                  <c:v>43551</c:v>
                </c:pt>
                <c:pt idx="2148">
                  <c:v>43552</c:v>
                </c:pt>
                <c:pt idx="2149">
                  <c:v>43553</c:v>
                </c:pt>
                <c:pt idx="2150">
                  <c:v>43556</c:v>
                </c:pt>
                <c:pt idx="2151">
                  <c:v>43557</c:v>
                </c:pt>
                <c:pt idx="2152">
                  <c:v>43558</c:v>
                </c:pt>
                <c:pt idx="2153">
                  <c:v>43559</c:v>
                </c:pt>
                <c:pt idx="2154">
                  <c:v>43560</c:v>
                </c:pt>
                <c:pt idx="2155">
                  <c:v>43563</c:v>
                </c:pt>
                <c:pt idx="2156">
                  <c:v>43564</c:v>
                </c:pt>
                <c:pt idx="2157">
                  <c:v>43565</c:v>
                </c:pt>
                <c:pt idx="2158">
                  <c:v>43566</c:v>
                </c:pt>
                <c:pt idx="2159">
                  <c:v>43567</c:v>
                </c:pt>
                <c:pt idx="2160">
                  <c:v>43570</c:v>
                </c:pt>
                <c:pt idx="2161">
                  <c:v>43571</c:v>
                </c:pt>
                <c:pt idx="2162">
                  <c:v>43572</c:v>
                </c:pt>
                <c:pt idx="2163">
                  <c:v>43573</c:v>
                </c:pt>
                <c:pt idx="2164">
                  <c:v>43574</c:v>
                </c:pt>
                <c:pt idx="2165">
                  <c:v>43577</c:v>
                </c:pt>
                <c:pt idx="2166">
                  <c:v>43578</c:v>
                </c:pt>
                <c:pt idx="2167">
                  <c:v>43579</c:v>
                </c:pt>
                <c:pt idx="2168">
                  <c:v>43580</c:v>
                </c:pt>
                <c:pt idx="2169">
                  <c:v>43581</c:v>
                </c:pt>
                <c:pt idx="2170">
                  <c:v>43584</c:v>
                </c:pt>
                <c:pt idx="2171">
                  <c:v>43585</c:v>
                </c:pt>
                <c:pt idx="2172">
                  <c:v>43586</c:v>
                </c:pt>
                <c:pt idx="2173">
                  <c:v>43587</c:v>
                </c:pt>
                <c:pt idx="2174">
                  <c:v>43588</c:v>
                </c:pt>
                <c:pt idx="2175">
                  <c:v>43591</c:v>
                </c:pt>
                <c:pt idx="2176">
                  <c:v>43592</c:v>
                </c:pt>
                <c:pt idx="2177">
                  <c:v>43593</c:v>
                </c:pt>
                <c:pt idx="2178">
                  <c:v>43594</c:v>
                </c:pt>
                <c:pt idx="2179">
                  <c:v>43595</c:v>
                </c:pt>
                <c:pt idx="2180">
                  <c:v>43598</c:v>
                </c:pt>
                <c:pt idx="2181">
                  <c:v>43599</c:v>
                </c:pt>
                <c:pt idx="2182">
                  <c:v>43600</c:v>
                </c:pt>
                <c:pt idx="2183">
                  <c:v>43601</c:v>
                </c:pt>
                <c:pt idx="2184">
                  <c:v>43602</c:v>
                </c:pt>
                <c:pt idx="2185">
                  <c:v>43605</c:v>
                </c:pt>
                <c:pt idx="2186">
                  <c:v>43606</c:v>
                </c:pt>
                <c:pt idx="2187">
                  <c:v>43607</c:v>
                </c:pt>
                <c:pt idx="2188">
                  <c:v>43608</c:v>
                </c:pt>
                <c:pt idx="2189">
                  <c:v>43609</c:v>
                </c:pt>
                <c:pt idx="2190">
                  <c:v>43612</c:v>
                </c:pt>
                <c:pt idx="2191">
                  <c:v>43613</c:v>
                </c:pt>
                <c:pt idx="2192">
                  <c:v>43614</c:v>
                </c:pt>
                <c:pt idx="2193">
                  <c:v>43615</c:v>
                </c:pt>
                <c:pt idx="2194">
                  <c:v>43616</c:v>
                </c:pt>
                <c:pt idx="2195">
                  <c:v>43619</c:v>
                </c:pt>
                <c:pt idx="2196">
                  <c:v>43620</c:v>
                </c:pt>
                <c:pt idx="2197">
                  <c:v>43621</c:v>
                </c:pt>
                <c:pt idx="2198">
                  <c:v>43622</c:v>
                </c:pt>
                <c:pt idx="2199">
                  <c:v>43623</c:v>
                </c:pt>
                <c:pt idx="2200">
                  <c:v>43626</c:v>
                </c:pt>
                <c:pt idx="2201">
                  <c:v>43627</c:v>
                </c:pt>
                <c:pt idx="2202">
                  <c:v>43628</c:v>
                </c:pt>
                <c:pt idx="2203">
                  <c:v>43629</c:v>
                </c:pt>
                <c:pt idx="2204">
                  <c:v>43630</c:v>
                </c:pt>
                <c:pt idx="2205">
                  <c:v>43633</c:v>
                </c:pt>
                <c:pt idx="2206">
                  <c:v>43634</c:v>
                </c:pt>
                <c:pt idx="2207">
                  <c:v>43635</c:v>
                </c:pt>
                <c:pt idx="2208">
                  <c:v>43636</c:v>
                </c:pt>
                <c:pt idx="2209">
                  <c:v>43637</c:v>
                </c:pt>
                <c:pt idx="2210">
                  <c:v>43640</c:v>
                </c:pt>
                <c:pt idx="2211">
                  <c:v>43641</c:v>
                </c:pt>
                <c:pt idx="2212">
                  <c:v>43642</c:v>
                </c:pt>
                <c:pt idx="2213">
                  <c:v>43643</c:v>
                </c:pt>
                <c:pt idx="2214">
                  <c:v>43644</c:v>
                </c:pt>
                <c:pt idx="2215">
                  <c:v>43647</c:v>
                </c:pt>
                <c:pt idx="2216">
                  <c:v>43648</c:v>
                </c:pt>
                <c:pt idx="2217">
                  <c:v>43649</c:v>
                </c:pt>
                <c:pt idx="2218">
                  <c:v>43650</c:v>
                </c:pt>
                <c:pt idx="2219">
                  <c:v>43651</c:v>
                </c:pt>
                <c:pt idx="2220">
                  <c:v>43654</c:v>
                </c:pt>
                <c:pt idx="2221">
                  <c:v>43655</c:v>
                </c:pt>
                <c:pt idx="2222">
                  <c:v>43656</c:v>
                </c:pt>
                <c:pt idx="2223">
                  <c:v>43657</c:v>
                </c:pt>
                <c:pt idx="2224">
                  <c:v>43658</c:v>
                </c:pt>
                <c:pt idx="2225">
                  <c:v>43661</c:v>
                </c:pt>
                <c:pt idx="2226">
                  <c:v>43662</c:v>
                </c:pt>
                <c:pt idx="2227">
                  <c:v>43663</c:v>
                </c:pt>
                <c:pt idx="2228">
                  <c:v>43664</c:v>
                </c:pt>
                <c:pt idx="2229">
                  <c:v>43665</c:v>
                </c:pt>
                <c:pt idx="2230">
                  <c:v>43668</c:v>
                </c:pt>
                <c:pt idx="2231">
                  <c:v>43669</c:v>
                </c:pt>
                <c:pt idx="2232">
                  <c:v>43670</c:v>
                </c:pt>
                <c:pt idx="2233">
                  <c:v>43671</c:v>
                </c:pt>
                <c:pt idx="2234">
                  <c:v>43672</c:v>
                </c:pt>
                <c:pt idx="2235">
                  <c:v>43675</c:v>
                </c:pt>
                <c:pt idx="2236">
                  <c:v>43676</c:v>
                </c:pt>
                <c:pt idx="2237">
                  <c:v>43677</c:v>
                </c:pt>
                <c:pt idx="2238">
                  <c:v>43678</c:v>
                </c:pt>
                <c:pt idx="2239">
                  <c:v>43679</c:v>
                </c:pt>
                <c:pt idx="2240">
                  <c:v>43682</c:v>
                </c:pt>
                <c:pt idx="2241">
                  <c:v>43683</c:v>
                </c:pt>
                <c:pt idx="2242">
                  <c:v>43684</c:v>
                </c:pt>
                <c:pt idx="2243">
                  <c:v>43685</c:v>
                </c:pt>
                <c:pt idx="2244">
                  <c:v>43686</c:v>
                </c:pt>
                <c:pt idx="2245">
                  <c:v>43689</c:v>
                </c:pt>
                <c:pt idx="2246">
                  <c:v>43690</c:v>
                </c:pt>
                <c:pt idx="2247">
                  <c:v>43691</c:v>
                </c:pt>
                <c:pt idx="2248">
                  <c:v>43692</c:v>
                </c:pt>
                <c:pt idx="2249">
                  <c:v>43693</c:v>
                </c:pt>
                <c:pt idx="2250">
                  <c:v>43696</c:v>
                </c:pt>
                <c:pt idx="2251">
                  <c:v>43697</c:v>
                </c:pt>
                <c:pt idx="2252">
                  <c:v>43698</c:v>
                </c:pt>
                <c:pt idx="2253">
                  <c:v>43699</c:v>
                </c:pt>
                <c:pt idx="2254">
                  <c:v>43700</c:v>
                </c:pt>
                <c:pt idx="2255">
                  <c:v>43703</c:v>
                </c:pt>
                <c:pt idx="2256">
                  <c:v>43704</c:v>
                </c:pt>
                <c:pt idx="2257">
                  <c:v>43705</c:v>
                </c:pt>
                <c:pt idx="2258">
                  <c:v>43706</c:v>
                </c:pt>
                <c:pt idx="2259">
                  <c:v>43707</c:v>
                </c:pt>
                <c:pt idx="2260">
                  <c:v>43710</c:v>
                </c:pt>
                <c:pt idx="2261">
                  <c:v>43711</c:v>
                </c:pt>
                <c:pt idx="2262">
                  <c:v>43712</c:v>
                </c:pt>
                <c:pt idx="2263">
                  <c:v>43713</c:v>
                </c:pt>
                <c:pt idx="2264">
                  <c:v>43714</c:v>
                </c:pt>
                <c:pt idx="2265">
                  <c:v>43717</c:v>
                </c:pt>
                <c:pt idx="2266">
                  <c:v>43718</c:v>
                </c:pt>
                <c:pt idx="2267">
                  <c:v>43719</c:v>
                </c:pt>
                <c:pt idx="2268">
                  <c:v>43720</c:v>
                </c:pt>
                <c:pt idx="2269">
                  <c:v>43721</c:v>
                </c:pt>
                <c:pt idx="2270">
                  <c:v>43724</c:v>
                </c:pt>
                <c:pt idx="2271">
                  <c:v>43725</c:v>
                </c:pt>
                <c:pt idx="2272">
                  <c:v>43726</c:v>
                </c:pt>
                <c:pt idx="2273">
                  <c:v>43727</c:v>
                </c:pt>
                <c:pt idx="2274">
                  <c:v>43728</c:v>
                </c:pt>
                <c:pt idx="2275">
                  <c:v>43731</c:v>
                </c:pt>
                <c:pt idx="2276">
                  <c:v>43732</c:v>
                </c:pt>
                <c:pt idx="2277">
                  <c:v>43733</c:v>
                </c:pt>
                <c:pt idx="2278">
                  <c:v>43734</c:v>
                </c:pt>
                <c:pt idx="2279">
                  <c:v>43735</c:v>
                </c:pt>
                <c:pt idx="2280">
                  <c:v>43738</c:v>
                </c:pt>
                <c:pt idx="2281">
                  <c:v>43739</c:v>
                </c:pt>
                <c:pt idx="2282">
                  <c:v>43740</c:v>
                </c:pt>
                <c:pt idx="2283">
                  <c:v>43741</c:v>
                </c:pt>
                <c:pt idx="2284">
                  <c:v>43742</c:v>
                </c:pt>
                <c:pt idx="2285">
                  <c:v>43745</c:v>
                </c:pt>
                <c:pt idx="2286">
                  <c:v>43746</c:v>
                </c:pt>
                <c:pt idx="2287">
                  <c:v>43747</c:v>
                </c:pt>
                <c:pt idx="2288">
                  <c:v>43748</c:v>
                </c:pt>
                <c:pt idx="2289">
                  <c:v>43749</c:v>
                </c:pt>
                <c:pt idx="2290">
                  <c:v>43752</c:v>
                </c:pt>
                <c:pt idx="2291">
                  <c:v>43753</c:v>
                </c:pt>
                <c:pt idx="2292">
                  <c:v>43754</c:v>
                </c:pt>
                <c:pt idx="2293">
                  <c:v>43755</c:v>
                </c:pt>
                <c:pt idx="2294">
                  <c:v>43756</c:v>
                </c:pt>
                <c:pt idx="2295">
                  <c:v>43759</c:v>
                </c:pt>
                <c:pt idx="2296">
                  <c:v>43760</c:v>
                </c:pt>
                <c:pt idx="2297">
                  <c:v>43761</c:v>
                </c:pt>
                <c:pt idx="2298">
                  <c:v>43762</c:v>
                </c:pt>
                <c:pt idx="2299">
                  <c:v>43763</c:v>
                </c:pt>
                <c:pt idx="2300">
                  <c:v>43766</c:v>
                </c:pt>
                <c:pt idx="2301">
                  <c:v>43767</c:v>
                </c:pt>
                <c:pt idx="2302">
                  <c:v>43768</c:v>
                </c:pt>
                <c:pt idx="2303">
                  <c:v>43769</c:v>
                </c:pt>
                <c:pt idx="2304">
                  <c:v>43770</c:v>
                </c:pt>
                <c:pt idx="2305">
                  <c:v>43773</c:v>
                </c:pt>
                <c:pt idx="2306">
                  <c:v>43774</c:v>
                </c:pt>
                <c:pt idx="2307">
                  <c:v>43775</c:v>
                </c:pt>
                <c:pt idx="2308">
                  <c:v>43776</c:v>
                </c:pt>
                <c:pt idx="2309">
                  <c:v>43777</c:v>
                </c:pt>
                <c:pt idx="2310">
                  <c:v>43780</c:v>
                </c:pt>
                <c:pt idx="2311">
                  <c:v>43781</c:v>
                </c:pt>
                <c:pt idx="2312">
                  <c:v>43782</c:v>
                </c:pt>
                <c:pt idx="2313">
                  <c:v>43783</c:v>
                </c:pt>
                <c:pt idx="2314">
                  <c:v>43784</c:v>
                </c:pt>
                <c:pt idx="2315">
                  <c:v>43787</c:v>
                </c:pt>
                <c:pt idx="2316">
                  <c:v>43788</c:v>
                </c:pt>
                <c:pt idx="2317">
                  <c:v>43789</c:v>
                </c:pt>
                <c:pt idx="2318">
                  <c:v>43790</c:v>
                </c:pt>
                <c:pt idx="2319">
                  <c:v>43791</c:v>
                </c:pt>
                <c:pt idx="2320">
                  <c:v>43794</c:v>
                </c:pt>
                <c:pt idx="2321">
                  <c:v>43795</c:v>
                </c:pt>
                <c:pt idx="2322">
                  <c:v>43796</c:v>
                </c:pt>
                <c:pt idx="2323">
                  <c:v>43797</c:v>
                </c:pt>
                <c:pt idx="2324">
                  <c:v>43798</c:v>
                </c:pt>
                <c:pt idx="2325">
                  <c:v>43801</c:v>
                </c:pt>
                <c:pt idx="2326">
                  <c:v>43802</c:v>
                </c:pt>
                <c:pt idx="2327">
                  <c:v>43803</c:v>
                </c:pt>
                <c:pt idx="2328">
                  <c:v>43804</c:v>
                </c:pt>
                <c:pt idx="2329">
                  <c:v>43805</c:v>
                </c:pt>
                <c:pt idx="2330">
                  <c:v>43808</c:v>
                </c:pt>
                <c:pt idx="2331">
                  <c:v>43809</c:v>
                </c:pt>
                <c:pt idx="2332">
                  <c:v>43810</c:v>
                </c:pt>
                <c:pt idx="2333">
                  <c:v>43811</c:v>
                </c:pt>
                <c:pt idx="2334">
                  <c:v>43812</c:v>
                </c:pt>
                <c:pt idx="2335">
                  <c:v>43815</c:v>
                </c:pt>
                <c:pt idx="2336">
                  <c:v>43816</c:v>
                </c:pt>
                <c:pt idx="2337">
                  <c:v>43817</c:v>
                </c:pt>
                <c:pt idx="2338">
                  <c:v>43818</c:v>
                </c:pt>
                <c:pt idx="2339">
                  <c:v>43819</c:v>
                </c:pt>
                <c:pt idx="2340">
                  <c:v>43822</c:v>
                </c:pt>
                <c:pt idx="2341">
                  <c:v>43823</c:v>
                </c:pt>
                <c:pt idx="2342">
                  <c:v>43824</c:v>
                </c:pt>
                <c:pt idx="2343">
                  <c:v>43825</c:v>
                </c:pt>
                <c:pt idx="2344">
                  <c:v>43826</c:v>
                </c:pt>
                <c:pt idx="2345">
                  <c:v>43829</c:v>
                </c:pt>
                <c:pt idx="2346">
                  <c:v>43830</c:v>
                </c:pt>
                <c:pt idx="2347">
                  <c:v>43831</c:v>
                </c:pt>
                <c:pt idx="2348">
                  <c:v>43832</c:v>
                </c:pt>
                <c:pt idx="2349">
                  <c:v>43833</c:v>
                </c:pt>
                <c:pt idx="2350">
                  <c:v>43836</c:v>
                </c:pt>
                <c:pt idx="2351">
                  <c:v>43837</c:v>
                </c:pt>
                <c:pt idx="2352">
                  <c:v>43838</c:v>
                </c:pt>
                <c:pt idx="2353">
                  <c:v>43839</c:v>
                </c:pt>
                <c:pt idx="2354">
                  <c:v>43840</c:v>
                </c:pt>
                <c:pt idx="2355">
                  <c:v>43843</c:v>
                </c:pt>
                <c:pt idx="2356">
                  <c:v>43844</c:v>
                </c:pt>
                <c:pt idx="2357">
                  <c:v>43845</c:v>
                </c:pt>
                <c:pt idx="2358">
                  <c:v>43846</c:v>
                </c:pt>
                <c:pt idx="2359">
                  <c:v>43847</c:v>
                </c:pt>
                <c:pt idx="2360">
                  <c:v>43850</c:v>
                </c:pt>
                <c:pt idx="2361">
                  <c:v>43851</c:v>
                </c:pt>
                <c:pt idx="2362">
                  <c:v>43852</c:v>
                </c:pt>
                <c:pt idx="2363">
                  <c:v>43853</c:v>
                </c:pt>
                <c:pt idx="2364">
                  <c:v>43854</c:v>
                </c:pt>
                <c:pt idx="2365">
                  <c:v>43857</c:v>
                </c:pt>
                <c:pt idx="2366">
                  <c:v>43858</c:v>
                </c:pt>
                <c:pt idx="2367">
                  <c:v>43859</c:v>
                </c:pt>
                <c:pt idx="2368">
                  <c:v>43860</c:v>
                </c:pt>
                <c:pt idx="2369">
                  <c:v>43861</c:v>
                </c:pt>
                <c:pt idx="2370">
                  <c:v>43864</c:v>
                </c:pt>
                <c:pt idx="2371">
                  <c:v>43865</c:v>
                </c:pt>
                <c:pt idx="2372">
                  <c:v>43866</c:v>
                </c:pt>
                <c:pt idx="2373">
                  <c:v>43867</c:v>
                </c:pt>
                <c:pt idx="2374">
                  <c:v>43868</c:v>
                </c:pt>
                <c:pt idx="2375">
                  <c:v>43871</c:v>
                </c:pt>
                <c:pt idx="2376">
                  <c:v>43872</c:v>
                </c:pt>
                <c:pt idx="2377">
                  <c:v>43873</c:v>
                </c:pt>
                <c:pt idx="2378">
                  <c:v>43874</c:v>
                </c:pt>
                <c:pt idx="2379">
                  <c:v>43875</c:v>
                </c:pt>
                <c:pt idx="2380">
                  <c:v>43878</c:v>
                </c:pt>
                <c:pt idx="2381">
                  <c:v>43879</c:v>
                </c:pt>
                <c:pt idx="2382">
                  <c:v>43880</c:v>
                </c:pt>
                <c:pt idx="2383">
                  <c:v>43881</c:v>
                </c:pt>
                <c:pt idx="2384">
                  <c:v>43882</c:v>
                </c:pt>
                <c:pt idx="2385">
                  <c:v>43885</c:v>
                </c:pt>
                <c:pt idx="2386">
                  <c:v>43886</c:v>
                </c:pt>
                <c:pt idx="2387">
                  <c:v>43887</c:v>
                </c:pt>
                <c:pt idx="2388">
                  <c:v>43888</c:v>
                </c:pt>
                <c:pt idx="2389">
                  <c:v>43889</c:v>
                </c:pt>
                <c:pt idx="2390">
                  <c:v>43892</c:v>
                </c:pt>
                <c:pt idx="2391">
                  <c:v>43893</c:v>
                </c:pt>
                <c:pt idx="2392">
                  <c:v>43894</c:v>
                </c:pt>
                <c:pt idx="2393">
                  <c:v>43895</c:v>
                </c:pt>
                <c:pt idx="2394">
                  <c:v>43896</c:v>
                </c:pt>
                <c:pt idx="2395">
                  <c:v>43899</c:v>
                </c:pt>
                <c:pt idx="2396">
                  <c:v>43900</c:v>
                </c:pt>
                <c:pt idx="2397">
                  <c:v>43901</c:v>
                </c:pt>
                <c:pt idx="2398">
                  <c:v>43902</c:v>
                </c:pt>
                <c:pt idx="2399">
                  <c:v>43903</c:v>
                </c:pt>
                <c:pt idx="2400">
                  <c:v>43906</c:v>
                </c:pt>
                <c:pt idx="2401">
                  <c:v>43907</c:v>
                </c:pt>
                <c:pt idx="2402">
                  <c:v>43908</c:v>
                </c:pt>
                <c:pt idx="2403">
                  <c:v>43909</c:v>
                </c:pt>
                <c:pt idx="2404">
                  <c:v>43910</c:v>
                </c:pt>
                <c:pt idx="2405">
                  <c:v>43913</c:v>
                </c:pt>
                <c:pt idx="2406">
                  <c:v>43914</c:v>
                </c:pt>
                <c:pt idx="2407">
                  <c:v>43915</c:v>
                </c:pt>
                <c:pt idx="2408">
                  <c:v>43916</c:v>
                </c:pt>
                <c:pt idx="2409">
                  <c:v>43917</c:v>
                </c:pt>
                <c:pt idx="2410">
                  <c:v>43920</c:v>
                </c:pt>
                <c:pt idx="2411">
                  <c:v>43921</c:v>
                </c:pt>
                <c:pt idx="2412">
                  <c:v>43922</c:v>
                </c:pt>
                <c:pt idx="2413">
                  <c:v>43923</c:v>
                </c:pt>
                <c:pt idx="2414">
                  <c:v>43924</c:v>
                </c:pt>
                <c:pt idx="2415">
                  <c:v>43927</c:v>
                </c:pt>
                <c:pt idx="2416">
                  <c:v>43928</c:v>
                </c:pt>
                <c:pt idx="2417">
                  <c:v>43929</c:v>
                </c:pt>
                <c:pt idx="2418">
                  <c:v>43930</c:v>
                </c:pt>
                <c:pt idx="2419">
                  <c:v>43931</c:v>
                </c:pt>
                <c:pt idx="2420">
                  <c:v>43934</c:v>
                </c:pt>
                <c:pt idx="2421">
                  <c:v>43935</c:v>
                </c:pt>
                <c:pt idx="2422">
                  <c:v>43936</c:v>
                </c:pt>
                <c:pt idx="2423">
                  <c:v>43937</c:v>
                </c:pt>
                <c:pt idx="2424">
                  <c:v>43938</c:v>
                </c:pt>
                <c:pt idx="2425">
                  <c:v>43941</c:v>
                </c:pt>
                <c:pt idx="2426">
                  <c:v>43942</c:v>
                </c:pt>
                <c:pt idx="2427">
                  <c:v>43943</c:v>
                </c:pt>
                <c:pt idx="2428">
                  <c:v>43944</c:v>
                </c:pt>
                <c:pt idx="2429">
                  <c:v>43945</c:v>
                </c:pt>
                <c:pt idx="2430">
                  <c:v>43948</c:v>
                </c:pt>
                <c:pt idx="2431">
                  <c:v>43949</c:v>
                </c:pt>
                <c:pt idx="2432">
                  <c:v>43950</c:v>
                </c:pt>
                <c:pt idx="2433">
                  <c:v>43951</c:v>
                </c:pt>
                <c:pt idx="2434">
                  <c:v>43952</c:v>
                </c:pt>
                <c:pt idx="2435">
                  <c:v>43955</c:v>
                </c:pt>
                <c:pt idx="2436">
                  <c:v>43956</c:v>
                </c:pt>
                <c:pt idx="2437">
                  <c:v>43957</c:v>
                </c:pt>
                <c:pt idx="2438">
                  <c:v>43958</c:v>
                </c:pt>
                <c:pt idx="2439">
                  <c:v>43959</c:v>
                </c:pt>
                <c:pt idx="2440">
                  <c:v>43962</c:v>
                </c:pt>
                <c:pt idx="2441">
                  <c:v>43963</c:v>
                </c:pt>
                <c:pt idx="2442">
                  <c:v>43964</c:v>
                </c:pt>
                <c:pt idx="2443">
                  <c:v>43965</c:v>
                </c:pt>
                <c:pt idx="2444">
                  <c:v>43966</c:v>
                </c:pt>
                <c:pt idx="2445">
                  <c:v>43969</c:v>
                </c:pt>
                <c:pt idx="2446">
                  <c:v>43970</c:v>
                </c:pt>
                <c:pt idx="2447">
                  <c:v>43971</c:v>
                </c:pt>
                <c:pt idx="2448">
                  <c:v>43972</c:v>
                </c:pt>
                <c:pt idx="2449">
                  <c:v>43973</c:v>
                </c:pt>
                <c:pt idx="2450">
                  <c:v>43976</c:v>
                </c:pt>
                <c:pt idx="2451">
                  <c:v>43977</c:v>
                </c:pt>
                <c:pt idx="2452">
                  <c:v>43978</c:v>
                </c:pt>
                <c:pt idx="2453">
                  <c:v>43979</c:v>
                </c:pt>
                <c:pt idx="2454">
                  <c:v>43980</c:v>
                </c:pt>
                <c:pt idx="2455">
                  <c:v>43983</c:v>
                </c:pt>
                <c:pt idx="2456">
                  <c:v>43984</c:v>
                </c:pt>
                <c:pt idx="2457">
                  <c:v>43985</c:v>
                </c:pt>
                <c:pt idx="2458">
                  <c:v>43986</c:v>
                </c:pt>
                <c:pt idx="2459">
                  <c:v>43987</c:v>
                </c:pt>
                <c:pt idx="2460">
                  <c:v>43990</c:v>
                </c:pt>
                <c:pt idx="2461">
                  <c:v>43991</c:v>
                </c:pt>
                <c:pt idx="2462">
                  <c:v>43992</c:v>
                </c:pt>
                <c:pt idx="2463">
                  <c:v>43993</c:v>
                </c:pt>
                <c:pt idx="2464">
                  <c:v>43994</c:v>
                </c:pt>
                <c:pt idx="2465">
                  <c:v>43997</c:v>
                </c:pt>
                <c:pt idx="2466">
                  <c:v>43998</c:v>
                </c:pt>
                <c:pt idx="2467">
                  <c:v>43999</c:v>
                </c:pt>
                <c:pt idx="2468">
                  <c:v>44000</c:v>
                </c:pt>
                <c:pt idx="2469">
                  <c:v>44001</c:v>
                </c:pt>
                <c:pt idx="2470">
                  <c:v>44004</c:v>
                </c:pt>
                <c:pt idx="2471">
                  <c:v>44005</c:v>
                </c:pt>
                <c:pt idx="2472">
                  <c:v>44006</c:v>
                </c:pt>
                <c:pt idx="2473">
                  <c:v>44007</c:v>
                </c:pt>
                <c:pt idx="2474">
                  <c:v>44008</c:v>
                </c:pt>
                <c:pt idx="2475">
                  <c:v>44011</c:v>
                </c:pt>
                <c:pt idx="2476">
                  <c:v>44012</c:v>
                </c:pt>
                <c:pt idx="2477">
                  <c:v>44013</c:v>
                </c:pt>
                <c:pt idx="2478">
                  <c:v>44014</c:v>
                </c:pt>
                <c:pt idx="2479">
                  <c:v>44015</c:v>
                </c:pt>
                <c:pt idx="2480">
                  <c:v>44018</c:v>
                </c:pt>
                <c:pt idx="2481">
                  <c:v>44019</c:v>
                </c:pt>
                <c:pt idx="2482">
                  <c:v>44020</c:v>
                </c:pt>
                <c:pt idx="2483">
                  <c:v>44021</c:v>
                </c:pt>
                <c:pt idx="2484">
                  <c:v>44022</c:v>
                </c:pt>
                <c:pt idx="2485">
                  <c:v>44025</c:v>
                </c:pt>
                <c:pt idx="2486">
                  <c:v>44026</c:v>
                </c:pt>
                <c:pt idx="2487">
                  <c:v>44027</c:v>
                </c:pt>
                <c:pt idx="2488">
                  <c:v>44028</c:v>
                </c:pt>
                <c:pt idx="2489">
                  <c:v>44029</c:v>
                </c:pt>
                <c:pt idx="2490">
                  <c:v>44032</c:v>
                </c:pt>
                <c:pt idx="2491">
                  <c:v>44033</c:v>
                </c:pt>
                <c:pt idx="2492">
                  <c:v>44034</c:v>
                </c:pt>
                <c:pt idx="2493">
                  <c:v>44035</c:v>
                </c:pt>
                <c:pt idx="2494">
                  <c:v>44036</c:v>
                </c:pt>
                <c:pt idx="2495">
                  <c:v>44039</c:v>
                </c:pt>
                <c:pt idx="2496">
                  <c:v>44040</c:v>
                </c:pt>
                <c:pt idx="2497">
                  <c:v>44041</c:v>
                </c:pt>
                <c:pt idx="2498">
                  <c:v>44042</c:v>
                </c:pt>
                <c:pt idx="2499">
                  <c:v>44043</c:v>
                </c:pt>
                <c:pt idx="2500">
                  <c:v>44046</c:v>
                </c:pt>
                <c:pt idx="2501">
                  <c:v>44047</c:v>
                </c:pt>
                <c:pt idx="2502">
                  <c:v>44048</c:v>
                </c:pt>
                <c:pt idx="2503">
                  <c:v>44049</c:v>
                </c:pt>
                <c:pt idx="2504">
                  <c:v>44050</c:v>
                </c:pt>
                <c:pt idx="2505">
                  <c:v>44053</c:v>
                </c:pt>
                <c:pt idx="2506">
                  <c:v>44054</c:v>
                </c:pt>
                <c:pt idx="2507">
                  <c:v>44055</c:v>
                </c:pt>
                <c:pt idx="2508">
                  <c:v>44056</c:v>
                </c:pt>
                <c:pt idx="2509">
                  <c:v>44057</c:v>
                </c:pt>
                <c:pt idx="2510">
                  <c:v>44060</c:v>
                </c:pt>
                <c:pt idx="2511">
                  <c:v>44061</c:v>
                </c:pt>
                <c:pt idx="2512">
                  <c:v>44062</c:v>
                </c:pt>
                <c:pt idx="2513">
                  <c:v>44063</c:v>
                </c:pt>
                <c:pt idx="2514">
                  <c:v>44064</c:v>
                </c:pt>
                <c:pt idx="2515">
                  <c:v>44067</c:v>
                </c:pt>
                <c:pt idx="2516">
                  <c:v>44068</c:v>
                </c:pt>
                <c:pt idx="2517">
                  <c:v>44069</c:v>
                </c:pt>
                <c:pt idx="2518">
                  <c:v>44070</c:v>
                </c:pt>
                <c:pt idx="2519">
                  <c:v>44071</c:v>
                </c:pt>
                <c:pt idx="2520">
                  <c:v>44074</c:v>
                </c:pt>
                <c:pt idx="2521">
                  <c:v>44075</c:v>
                </c:pt>
                <c:pt idx="2522">
                  <c:v>44076</c:v>
                </c:pt>
                <c:pt idx="2523">
                  <c:v>44077</c:v>
                </c:pt>
                <c:pt idx="2524">
                  <c:v>44078</c:v>
                </c:pt>
                <c:pt idx="2525">
                  <c:v>44081</c:v>
                </c:pt>
                <c:pt idx="2526">
                  <c:v>44082</c:v>
                </c:pt>
                <c:pt idx="2527">
                  <c:v>44083</c:v>
                </c:pt>
                <c:pt idx="2528">
                  <c:v>44084</c:v>
                </c:pt>
                <c:pt idx="2529">
                  <c:v>44085</c:v>
                </c:pt>
                <c:pt idx="2530">
                  <c:v>44088</c:v>
                </c:pt>
                <c:pt idx="2531">
                  <c:v>44089</c:v>
                </c:pt>
                <c:pt idx="2532">
                  <c:v>44090</c:v>
                </c:pt>
                <c:pt idx="2533">
                  <c:v>44091</c:v>
                </c:pt>
                <c:pt idx="2534">
                  <c:v>44092</c:v>
                </c:pt>
                <c:pt idx="2535">
                  <c:v>44095</c:v>
                </c:pt>
                <c:pt idx="2536">
                  <c:v>44096</c:v>
                </c:pt>
                <c:pt idx="2537">
                  <c:v>44097</c:v>
                </c:pt>
                <c:pt idx="2538">
                  <c:v>44098</c:v>
                </c:pt>
                <c:pt idx="2539">
                  <c:v>44099</c:v>
                </c:pt>
                <c:pt idx="2540">
                  <c:v>44102</c:v>
                </c:pt>
                <c:pt idx="2541">
                  <c:v>44103</c:v>
                </c:pt>
                <c:pt idx="2542">
                  <c:v>44104</c:v>
                </c:pt>
                <c:pt idx="2543">
                  <c:v>44105</c:v>
                </c:pt>
                <c:pt idx="2544">
                  <c:v>44106</c:v>
                </c:pt>
                <c:pt idx="2545">
                  <c:v>44109</c:v>
                </c:pt>
                <c:pt idx="2546">
                  <c:v>44110</c:v>
                </c:pt>
                <c:pt idx="2547">
                  <c:v>44111</c:v>
                </c:pt>
                <c:pt idx="2548">
                  <c:v>44112</c:v>
                </c:pt>
                <c:pt idx="2549">
                  <c:v>44113</c:v>
                </c:pt>
                <c:pt idx="2550">
                  <c:v>44116</c:v>
                </c:pt>
                <c:pt idx="2551">
                  <c:v>44117</c:v>
                </c:pt>
                <c:pt idx="2552">
                  <c:v>44118</c:v>
                </c:pt>
                <c:pt idx="2553">
                  <c:v>44119</c:v>
                </c:pt>
                <c:pt idx="2554">
                  <c:v>44120</c:v>
                </c:pt>
                <c:pt idx="2555">
                  <c:v>44123</c:v>
                </c:pt>
                <c:pt idx="2556">
                  <c:v>44124</c:v>
                </c:pt>
                <c:pt idx="2557">
                  <c:v>44125</c:v>
                </c:pt>
                <c:pt idx="2558">
                  <c:v>44126</c:v>
                </c:pt>
                <c:pt idx="2559">
                  <c:v>44127</c:v>
                </c:pt>
                <c:pt idx="2560">
                  <c:v>44130</c:v>
                </c:pt>
                <c:pt idx="2561">
                  <c:v>44131</c:v>
                </c:pt>
                <c:pt idx="2562">
                  <c:v>44132</c:v>
                </c:pt>
                <c:pt idx="2563">
                  <c:v>44133</c:v>
                </c:pt>
                <c:pt idx="2564">
                  <c:v>44134</c:v>
                </c:pt>
                <c:pt idx="2565">
                  <c:v>44137</c:v>
                </c:pt>
                <c:pt idx="2566">
                  <c:v>44138</c:v>
                </c:pt>
                <c:pt idx="2567">
                  <c:v>44139</c:v>
                </c:pt>
                <c:pt idx="2568">
                  <c:v>44140</c:v>
                </c:pt>
                <c:pt idx="2569">
                  <c:v>44141</c:v>
                </c:pt>
                <c:pt idx="2570">
                  <c:v>44144</c:v>
                </c:pt>
                <c:pt idx="2571">
                  <c:v>44145</c:v>
                </c:pt>
                <c:pt idx="2572">
                  <c:v>44146</c:v>
                </c:pt>
                <c:pt idx="2573">
                  <c:v>44147</c:v>
                </c:pt>
                <c:pt idx="2574">
                  <c:v>44148</c:v>
                </c:pt>
                <c:pt idx="2575">
                  <c:v>44151</c:v>
                </c:pt>
                <c:pt idx="2576">
                  <c:v>44152</c:v>
                </c:pt>
                <c:pt idx="2577">
                  <c:v>44153</c:v>
                </c:pt>
                <c:pt idx="2578">
                  <c:v>44154</c:v>
                </c:pt>
                <c:pt idx="2579">
                  <c:v>44155</c:v>
                </c:pt>
                <c:pt idx="2580">
                  <c:v>44158</c:v>
                </c:pt>
                <c:pt idx="2581">
                  <c:v>44159</c:v>
                </c:pt>
                <c:pt idx="2582">
                  <c:v>44160</c:v>
                </c:pt>
                <c:pt idx="2583">
                  <c:v>44161</c:v>
                </c:pt>
                <c:pt idx="2584">
                  <c:v>44162</c:v>
                </c:pt>
                <c:pt idx="2585">
                  <c:v>44165</c:v>
                </c:pt>
                <c:pt idx="2586">
                  <c:v>44166</c:v>
                </c:pt>
                <c:pt idx="2587">
                  <c:v>44167</c:v>
                </c:pt>
                <c:pt idx="2588">
                  <c:v>44168</c:v>
                </c:pt>
                <c:pt idx="2589">
                  <c:v>44169</c:v>
                </c:pt>
                <c:pt idx="2590">
                  <c:v>44172</c:v>
                </c:pt>
                <c:pt idx="2591">
                  <c:v>44173</c:v>
                </c:pt>
                <c:pt idx="2592">
                  <c:v>44174</c:v>
                </c:pt>
                <c:pt idx="2593">
                  <c:v>44175</c:v>
                </c:pt>
                <c:pt idx="2594">
                  <c:v>44176</c:v>
                </c:pt>
                <c:pt idx="2595">
                  <c:v>44179</c:v>
                </c:pt>
                <c:pt idx="2596">
                  <c:v>44180</c:v>
                </c:pt>
                <c:pt idx="2597">
                  <c:v>44181</c:v>
                </c:pt>
                <c:pt idx="2598">
                  <c:v>44182</c:v>
                </c:pt>
                <c:pt idx="2599">
                  <c:v>44183</c:v>
                </c:pt>
                <c:pt idx="2600">
                  <c:v>44186</c:v>
                </c:pt>
                <c:pt idx="2601">
                  <c:v>44187</c:v>
                </c:pt>
                <c:pt idx="2602">
                  <c:v>44188</c:v>
                </c:pt>
                <c:pt idx="2603">
                  <c:v>44189</c:v>
                </c:pt>
                <c:pt idx="2604">
                  <c:v>44190</c:v>
                </c:pt>
                <c:pt idx="2605">
                  <c:v>44193</c:v>
                </c:pt>
                <c:pt idx="2606">
                  <c:v>44194</c:v>
                </c:pt>
                <c:pt idx="2607">
                  <c:v>44195</c:v>
                </c:pt>
                <c:pt idx="2608">
                  <c:v>44196</c:v>
                </c:pt>
                <c:pt idx="2609">
                  <c:v>44197</c:v>
                </c:pt>
                <c:pt idx="2610">
                  <c:v>44200</c:v>
                </c:pt>
                <c:pt idx="2611">
                  <c:v>44201</c:v>
                </c:pt>
                <c:pt idx="2612">
                  <c:v>44202</c:v>
                </c:pt>
                <c:pt idx="2613">
                  <c:v>44203</c:v>
                </c:pt>
                <c:pt idx="2614">
                  <c:v>44204</c:v>
                </c:pt>
                <c:pt idx="2615">
                  <c:v>44207</c:v>
                </c:pt>
                <c:pt idx="2616">
                  <c:v>44208</c:v>
                </c:pt>
                <c:pt idx="2617">
                  <c:v>44209</c:v>
                </c:pt>
                <c:pt idx="2618">
                  <c:v>44210</c:v>
                </c:pt>
                <c:pt idx="2619">
                  <c:v>44211</c:v>
                </c:pt>
                <c:pt idx="2620">
                  <c:v>44214</c:v>
                </c:pt>
                <c:pt idx="2621">
                  <c:v>44215</c:v>
                </c:pt>
                <c:pt idx="2622">
                  <c:v>44216</c:v>
                </c:pt>
                <c:pt idx="2623">
                  <c:v>44217</c:v>
                </c:pt>
                <c:pt idx="2624">
                  <c:v>44218</c:v>
                </c:pt>
                <c:pt idx="2625">
                  <c:v>44221</c:v>
                </c:pt>
                <c:pt idx="2626">
                  <c:v>44222</c:v>
                </c:pt>
                <c:pt idx="2627">
                  <c:v>44223</c:v>
                </c:pt>
                <c:pt idx="2628">
                  <c:v>44224</c:v>
                </c:pt>
                <c:pt idx="2629">
                  <c:v>44225</c:v>
                </c:pt>
                <c:pt idx="2630">
                  <c:v>44228</c:v>
                </c:pt>
                <c:pt idx="2631">
                  <c:v>44229</c:v>
                </c:pt>
                <c:pt idx="2632">
                  <c:v>44230</c:v>
                </c:pt>
                <c:pt idx="2633">
                  <c:v>44231</c:v>
                </c:pt>
                <c:pt idx="2634">
                  <c:v>44232</c:v>
                </c:pt>
                <c:pt idx="2635">
                  <c:v>44235</c:v>
                </c:pt>
                <c:pt idx="2636">
                  <c:v>44236</c:v>
                </c:pt>
                <c:pt idx="2637">
                  <c:v>44237</c:v>
                </c:pt>
                <c:pt idx="2638">
                  <c:v>44238</c:v>
                </c:pt>
                <c:pt idx="2639">
                  <c:v>44239</c:v>
                </c:pt>
                <c:pt idx="2640">
                  <c:v>44242</c:v>
                </c:pt>
                <c:pt idx="2641">
                  <c:v>44243</c:v>
                </c:pt>
                <c:pt idx="2642">
                  <c:v>44244</c:v>
                </c:pt>
                <c:pt idx="2643">
                  <c:v>44245</c:v>
                </c:pt>
                <c:pt idx="2644">
                  <c:v>44246</c:v>
                </c:pt>
                <c:pt idx="2645">
                  <c:v>44249</c:v>
                </c:pt>
                <c:pt idx="2646">
                  <c:v>44250</c:v>
                </c:pt>
                <c:pt idx="2647">
                  <c:v>44251</c:v>
                </c:pt>
                <c:pt idx="2648">
                  <c:v>44252</c:v>
                </c:pt>
                <c:pt idx="2649">
                  <c:v>44253</c:v>
                </c:pt>
                <c:pt idx="2650">
                  <c:v>44256</c:v>
                </c:pt>
                <c:pt idx="2651">
                  <c:v>44257</c:v>
                </c:pt>
                <c:pt idx="2652">
                  <c:v>44258</c:v>
                </c:pt>
                <c:pt idx="2653">
                  <c:v>44259</c:v>
                </c:pt>
                <c:pt idx="2654">
                  <c:v>44260</c:v>
                </c:pt>
                <c:pt idx="2655">
                  <c:v>44263</c:v>
                </c:pt>
                <c:pt idx="2656">
                  <c:v>44264</c:v>
                </c:pt>
                <c:pt idx="2657">
                  <c:v>44265</c:v>
                </c:pt>
                <c:pt idx="2658">
                  <c:v>44266</c:v>
                </c:pt>
                <c:pt idx="2659">
                  <c:v>44267</c:v>
                </c:pt>
                <c:pt idx="2660">
                  <c:v>44270</c:v>
                </c:pt>
                <c:pt idx="2661">
                  <c:v>44271</c:v>
                </c:pt>
                <c:pt idx="2662">
                  <c:v>44272</c:v>
                </c:pt>
                <c:pt idx="2663">
                  <c:v>44273</c:v>
                </c:pt>
                <c:pt idx="2664">
                  <c:v>44274</c:v>
                </c:pt>
                <c:pt idx="2665">
                  <c:v>44277</c:v>
                </c:pt>
                <c:pt idx="2666">
                  <c:v>44278</c:v>
                </c:pt>
                <c:pt idx="2667">
                  <c:v>44279</c:v>
                </c:pt>
                <c:pt idx="2668">
                  <c:v>44280</c:v>
                </c:pt>
                <c:pt idx="2669">
                  <c:v>44281</c:v>
                </c:pt>
                <c:pt idx="2670">
                  <c:v>44284</c:v>
                </c:pt>
                <c:pt idx="2671">
                  <c:v>44285</c:v>
                </c:pt>
                <c:pt idx="2672">
                  <c:v>44286</c:v>
                </c:pt>
                <c:pt idx="2673">
                  <c:v>44287</c:v>
                </c:pt>
                <c:pt idx="2674">
                  <c:v>44288</c:v>
                </c:pt>
                <c:pt idx="2675">
                  <c:v>44291</c:v>
                </c:pt>
                <c:pt idx="2676">
                  <c:v>44292</c:v>
                </c:pt>
                <c:pt idx="2677">
                  <c:v>44293</c:v>
                </c:pt>
                <c:pt idx="2678">
                  <c:v>44294</c:v>
                </c:pt>
                <c:pt idx="2679">
                  <c:v>44295</c:v>
                </c:pt>
                <c:pt idx="2680">
                  <c:v>44298</c:v>
                </c:pt>
                <c:pt idx="2681">
                  <c:v>44299</c:v>
                </c:pt>
                <c:pt idx="2682">
                  <c:v>44300</c:v>
                </c:pt>
                <c:pt idx="2683">
                  <c:v>44301</c:v>
                </c:pt>
                <c:pt idx="2684">
                  <c:v>44302</c:v>
                </c:pt>
                <c:pt idx="2685">
                  <c:v>44305</c:v>
                </c:pt>
                <c:pt idx="2686">
                  <c:v>44306</c:v>
                </c:pt>
                <c:pt idx="2687">
                  <c:v>44307</c:v>
                </c:pt>
                <c:pt idx="2688">
                  <c:v>44308</c:v>
                </c:pt>
                <c:pt idx="2689">
                  <c:v>44309</c:v>
                </c:pt>
                <c:pt idx="2690">
                  <c:v>44312</c:v>
                </c:pt>
                <c:pt idx="2691">
                  <c:v>44313</c:v>
                </c:pt>
                <c:pt idx="2692">
                  <c:v>44314</c:v>
                </c:pt>
                <c:pt idx="2693">
                  <c:v>44315</c:v>
                </c:pt>
                <c:pt idx="2694">
                  <c:v>44316</c:v>
                </c:pt>
                <c:pt idx="2695">
                  <c:v>44319</c:v>
                </c:pt>
                <c:pt idx="2696">
                  <c:v>44320</c:v>
                </c:pt>
                <c:pt idx="2697">
                  <c:v>44321</c:v>
                </c:pt>
                <c:pt idx="2698">
                  <c:v>44322</c:v>
                </c:pt>
                <c:pt idx="2699">
                  <c:v>44323</c:v>
                </c:pt>
                <c:pt idx="2700">
                  <c:v>44326</c:v>
                </c:pt>
                <c:pt idx="2701">
                  <c:v>44327</c:v>
                </c:pt>
                <c:pt idx="2702">
                  <c:v>44328</c:v>
                </c:pt>
                <c:pt idx="2703">
                  <c:v>44329</c:v>
                </c:pt>
                <c:pt idx="2704">
                  <c:v>44330</c:v>
                </c:pt>
                <c:pt idx="2705">
                  <c:v>44333</c:v>
                </c:pt>
                <c:pt idx="2706">
                  <c:v>44334</c:v>
                </c:pt>
                <c:pt idx="2707">
                  <c:v>44335</c:v>
                </c:pt>
                <c:pt idx="2708">
                  <c:v>44336</c:v>
                </c:pt>
                <c:pt idx="2709">
                  <c:v>44337</c:v>
                </c:pt>
                <c:pt idx="2710">
                  <c:v>44340</c:v>
                </c:pt>
                <c:pt idx="2711">
                  <c:v>44341</c:v>
                </c:pt>
                <c:pt idx="2712">
                  <c:v>44342</c:v>
                </c:pt>
                <c:pt idx="2713">
                  <c:v>44343</c:v>
                </c:pt>
                <c:pt idx="2714">
                  <c:v>44344</c:v>
                </c:pt>
                <c:pt idx="2715">
                  <c:v>44347</c:v>
                </c:pt>
                <c:pt idx="2716">
                  <c:v>44348</c:v>
                </c:pt>
                <c:pt idx="2717">
                  <c:v>44349</c:v>
                </c:pt>
                <c:pt idx="2718">
                  <c:v>44350</c:v>
                </c:pt>
                <c:pt idx="2719">
                  <c:v>44351</c:v>
                </c:pt>
                <c:pt idx="2720">
                  <c:v>44354</c:v>
                </c:pt>
                <c:pt idx="2721">
                  <c:v>44355</c:v>
                </c:pt>
                <c:pt idx="2722">
                  <c:v>44356</c:v>
                </c:pt>
                <c:pt idx="2723">
                  <c:v>44357</c:v>
                </c:pt>
                <c:pt idx="2724">
                  <c:v>44358</c:v>
                </c:pt>
                <c:pt idx="2725">
                  <c:v>44361</c:v>
                </c:pt>
                <c:pt idx="2726">
                  <c:v>44362</c:v>
                </c:pt>
                <c:pt idx="2727">
                  <c:v>44363</c:v>
                </c:pt>
                <c:pt idx="2728">
                  <c:v>44364</c:v>
                </c:pt>
                <c:pt idx="2729">
                  <c:v>44365</c:v>
                </c:pt>
                <c:pt idx="2730">
                  <c:v>44368</c:v>
                </c:pt>
                <c:pt idx="2731">
                  <c:v>44369</c:v>
                </c:pt>
                <c:pt idx="2732">
                  <c:v>44370</c:v>
                </c:pt>
                <c:pt idx="2733">
                  <c:v>44371</c:v>
                </c:pt>
                <c:pt idx="2734">
                  <c:v>44372</c:v>
                </c:pt>
                <c:pt idx="2735">
                  <c:v>44375</c:v>
                </c:pt>
                <c:pt idx="2736">
                  <c:v>44376</c:v>
                </c:pt>
                <c:pt idx="2737">
                  <c:v>44377</c:v>
                </c:pt>
                <c:pt idx="2738">
                  <c:v>44378</c:v>
                </c:pt>
                <c:pt idx="2739">
                  <c:v>44379</c:v>
                </c:pt>
                <c:pt idx="2740">
                  <c:v>44382</c:v>
                </c:pt>
                <c:pt idx="2741">
                  <c:v>44383</c:v>
                </c:pt>
                <c:pt idx="2742">
                  <c:v>44384</c:v>
                </c:pt>
                <c:pt idx="2743">
                  <c:v>44385</c:v>
                </c:pt>
                <c:pt idx="2744">
                  <c:v>44386</c:v>
                </c:pt>
                <c:pt idx="2745">
                  <c:v>44389</c:v>
                </c:pt>
                <c:pt idx="2746">
                  <c:v>44390</c:v>
                </c:pt>
                <c:pt idx="2747">
                  <c:v>44391</c:v>
                </c:pt>
                <c:pt idx="2748">
                  <c:v>44392</c:v>
                </c:pt>
                <c:pt idx="2749">
                  <c:v>44393</c:v>
                </c:pt>
                <c:pt idx="2750">
                  <c:v>44396</c:v>
                </c:pt>
                <c:pt idx="2751">
                  <c:v>44397</c:v>
                </c:pt>
                <c:pt idx="2752">
                  <c:v>44398</c:v>
                </c:pt>
                <c:pt idx="2753">
                  <c:v>44399</c:v>
                </c:pt>
                <c:pt idx="2754">
                  <c:v>44400</c:v>
                </c:pt>
                <c:pt idx="2755">
                  <c:v>44403</c:v>
                </c:pt>
                <c:pt idx="2756">
                  <c:v>44404</c:v>
                </c:pt>
                <c:pt idx="2757">
                  <c:v>44405</c:v>
                </c:pt>
                <c:pt idx="2758">
                  <c:v>44406</c:v>
                </c:pt>
                <c:pt idx="2759">
                  <c:v>44407</c:v>
                </c:pt>
                <c:pt idx="2760">
                  <c:v>44410</c:v>
                </c:pt>
                <c:pt idx="2761">
                  <c:v>44411</c:v>
                </c:pt>
                <c:pt idx="2762">
                  <c:v>44412</c:v>
                </c:pt>
                <c:pt idx="2763">
                  <c:v>44413</c:v>
                </c:pt>
                <c:pt idx="2764">
                  <c:v>44414</c:v>
                </c:pt>
                <c:pt idx="2765">
                  <c:v>44417</c:v>
                </c:pt>
                <c:pt idx="2766">
                  <c:v>44418</c:v>
                </c:pt>
                <c:pt idx="2767">
                  <c:v>44419</c:v>
                </c:pt>
                <c:pt idx="2768">
                  <c:v>44420</c:v>
                </c:pt>
                <c:pt idx="2769">
                  <c:v>44421</c:v>
                </c:pt>
                <c:pt idx="2770">
                  <c:v>44424</c:v>
                </c:pt>
                <c:pt idx="2771">
                  <c:v>44425</c:v>
                </c:pt>
                <c:pt idx="2772">
                  <c:v>44426</c:v>
                </c:pt>
                <c:pt idx="2773">
                  <c:v>44427</c:v>
                </c:pt>
                <c:pt idx="2774">
                  <c:v>44428</c:v>
                </c:pt>
                <c:pt idx="2775">
                  <c:v>44431</c:v>
                </c:pt>
                <c:pt idx="2776">
                  <c:v>44432</c:v>
                </c:pt>
                <c:pt idx="2777">
                  <c:v>44433</c:v>
                </c:pt>
                <c:pt idx="2778">
                  <c:v>44434</c:v>
                </c:pt>
                <c:pt idx="2779">
                  <c:v>44435</c:v>
                </c:pt>
                <c:pt idx="2780">
                  <c:v>44438</c:v>
                </c:pt>
                <c:pt idx="2781">
                  <c:v>44439</c:v>
                </c:pt>
                <c:pt idx="2782">
                  <c:v>44440</c:v>
                </c:pt>
                <c:pt idx="2783">
                  <c:v>44441</c:v>
                </c:pt>
                <c:pt idx="2784">
                  <c:v>44442</c:v>
                </c:pt>
                <c:pt idx="2785">
                  <c:v>44445</c:v>
                </c:pt>
                <c:pt idx="2786">
                  <c:v>44446</c:v>
                </c:pt>
                <c:pt idx="2787">
                  <c:v>44447</c:v>
                </c:pt>
                <c:pt idx="2788">
                  <c:v>44448</c:v>
                </c:pt>
                <c:pt idx="2789">
                  <c:v>44449</c:v>
                </c:pt>
                <c:pt idx="2790">
                  <c:v>44452</c:v>
                </c:pt>
                <c:pt idx="2791">
                  <c:v>44453</c:v>
                </c:pt>
                <c:pt idx="2792">
                  <c:v>44454</c:v>
                </c:pt>
                <c:pt idx="2793">
                  <c:v>44455</c:v>
                </c:pt>
                <c:pt idx="2794">
                  <c:v>44456</c:v>
                </c:pt>
                <c:pt idx="2795">
                  <c:v>44459</c:v>
                </c:pt>
                <c:pt idx="2796">
                  <c:v>44460</c:v>
                </c:pt>
                <c:pt idx="2797">
                  <c:v>44461</c:v>
                </c:pt>
                <c:pt idx="2798">
                  <c:v>44462</c:v>
                </c:pt>
                <c:pt idx="2799">
                  <c:v>44463</c:v>
                </c:pt>
                <c:pt idx="2800">
                  <c:v>44466</c:v>
                </c:pt>
                <c:pt idx="2801">
                  <c:v>44467</c:v>
                </c:pt>
                <c:pt idx="2802">
                  <c:v>44468</c:v>
                </c:pt>
                <c:pt idx="2803">
                  <c:v>44469</c:v>
                </c:pt>
                <c:pt idx="2804">
                  <c:v>44470</c:v>
                </c:pt>
                <c:pt idx="2805">
                  <c:v>44473</c:v>
                </c:pt>
                <c:pt idx="2806">
                  <c:v>44474</c:v>
                </c:pt>
                <c:pt idx="2807">
                  <c:v>44475</c:v>
                </c:pt>
                <c:pt idx="2808">
                  <c:v>44476</c:v>
                </c:pt>
                <c:pt idx="2809">
                  <c:v>44477</c:v>
                </c:pt>
                <c:pt idx="2810">
                  <c:v>44480</c:v>
                </c:pt>
                <c:pt idx="2811">
                  <c:v>44481</c:v>
                </c:pt>
                <c:pt idx="2812">
                  <c:v>44482</c:v>
                </c:pt>
                <c:pt idx="2813">
                  <c:v>44483</c:v>
                </c:pt>
                <c:pt idx="2814">
                  <c:v>44484</c:v>
                </c:pt>
                <c:pt idx="2815">
                  <c:v>44487</c:v>
                </c:pt>
                <c:pt idx="2816">
                  <c:v>44488</c:v>
                </c:pt>
                <c:pt idx="2817">
                  <c:v>44489</c:v>
                </c:pt>
                <c:pt idx="2818">
                  <c:v>44490</c:v>
                </c:pt>
                <c:pt idx="2819">
                  <c:v>44491</c:v>
                </c:pt>
                <c:pt idx="2820">
                  <c:v>44494</c:v>
                </c:pt>
                <c:pt idx="2821">
                  <c:v>44495</c:v>
                </c:pt>
                <c:pt idx="2822">
                  <c:v>44496</c:v>
                </c:pt>
                <c:pt idx="2823">
                  <c:v>44497</c:v>
                </c:pt>
                <c:pt idx="2824">
                  <c:v>44498</c:v>
                </c:pt>
                <c:pt idx="2825">
                  <c:v>44501</c:v>
                </c:pt>
                <c:pt idx="2826">
                  <c:v>44502</c:v>
                </c:pt>
                <c:pt idx="2827">
                  <c:v>44503</c:v>
                </c:pt>
                <c:pt idx="2828">
                  <c:v>44504</c:v>
                </c:pt>
                <c:pt idx="2829">
                  <c:v>44505</c:v>
                </c:pt>
                <c:pt idx="2830">
                  <c:v>44508</c:v>
                </c:pt>
                <c:pt idx="2831">
                  <c:v>44509</c:v>
                </c:pt>
                <c:pt idx="2832">
                  <c:v>44510</c:v>
                </c:pt>
                <c:pt idx="2833">
                  <c:v>44511</c:v>
                </c:pt>
                <c:pt idx="2834">
                  <c:v>44512</c:v>
                </c:pt>
                <c:pt idx="2835">
                  <c:v>44515</c:v>
                </c:pt>
                <c:pt idx="2836">
                  <c:v>44516</c:v>
                </c:pt>
                <c:pt idx="2837">
                  <c:v>44517</c:v>
                </c:pt>
                <c:pt idx="2838">
                  <c:v>44518</c:v>
                </c:pt>
                <c:pt idx="2839">
                  <c:v>44519</c:v>
                </c:pt>
                <c:pt idx="2840">
                  <c:v>44522</c:v>
                </c:pt>
                <c:pt idx="2841">
                  <c:v>44523</c:v>
                </c:pt>
                <c:pt idx="2842">
                  <c:v>44524</c:v>
                </c:pt>
                <c:pt idx="2843">
                  <c:v>44525</c:v>
                </c:pt>
                <c:pt idx="2844">
                  <c:v>44526</c:v>
                </c:pt>
                <c:pt idx="2845">
                  <c:v>44529</c:v>
                </c:pt>
                <c:pt idx="2846">
                  <c:v>44530</c:v>
                </c:pt>
                <c:pt idx="2847">
                  <c:v>44531</c:v>
                </c:pt>
                <c:pt idx="2848">
                  <c:v>44532</c:v>
                </c:pt>
                <c:pt idx="2849">
                  <c:v>44533</c:v>
                </c:pt>
                <c:pt idx="2850">
                  <c:v>44536</c:v>
                </c:pt>
                <c:pt idx="2851">
                  <c:v>44537</c:v>
                </c:pt>
                <c:pt idx="2852">
                  <c:v>44538</c:v>
                </c:pt>
                <c:pt idx="2853">
                  <c:v>44539</c:v>
                </c:pt>
                <c:pt idx="2854">
                  <c:v>44540</c:v>
                </c:pt>
                <c:pt idx="2855">
                  <c:v>44543</c:v>
                </c:pt>
                <c:pt idx="2856">
                  <c:v>44544</c:v>
                </c:pt>
                <c:pt idx="2857">
                  <c:v>44545</c:v>
                </c:pt>
                <c:pt idx="2858">
                  <c:v>44546</c:v>
                </c:pt>
                <c:pt idx="2859">
                  <c:v>44547</c:v>
                </c:pt>
                <c:pt idx="2860">
                  <c:v>44550</c:v>
                </c:pt>
                <c:pt idx="2861">
                  <c:v>44551</c:v>
                </c:pt>
                <c:pt idx="2862">
                  <c:v>44552</c:v>
                </c:pt>
                <c:pt idx="2863">
                  <c:v>44553</c:v>
                </c:pt>
                <c:pt idx="2864">
                  <c:v>44554</c:v>
                </c:pt>
                <c:pt idx="2865">
                  <c:v>44557</c:v>
                </c:pt>
                <c:pt idx="2866">
                  <c:v>44558</c:v>
                </c:pt>
                <c:pt idx="2867">
                  <c:v>44559</c:v>
                </c:pt>
                <c:pt idx="2868">
                  <c:v>44560</c:v>
                </c:pt>
                <c:pt idx="2869">
                  <c:v>44561</c:v>
                </c:pt>
                <c:pt idx="2870">
                  <c:v>44564</c:v>
                </c:pt>
                <c:pt idx="2871">
                  <c:v>44565</c:v>
                </c:pt>
                <c:pt idx="2872">
                  <c:v>44566</c:v>
                </c:pt>
                <c:pt idx="2873">
                  <c:v>44567</c:v>
                </c:pt>
                <c:pt idx="2874">
                  <c:v>44568</c:v>
                </c:pt>
                <c:pt idx="2875">
                  <c:v>44571</c:v>
                </c:pt>
                <c:pt idx="2876">
                  <c:v>44572</c:v>
                </c:pt>
                <c:pt idx="2877">
                  <c:v>44573</c:v>
                </c:pt>
                <c:pt idx="2878">
                  <c:v>44574</c:v>
                </c:pt>
                <c:pt idx="2879">
                  <c:v>44575</c:v>
                </c:pt>
                <c:pt idx="2880">
                  <c:v>44578</c:v>
                </c:pt>
                <c:pt idx="2881">
                  <c:v>44579</c:v>
                </c:pt>
                <c:pt idx="2882">
                  <c:v>44580</c:v>
                </c:pt>
                <c:pt idx="2883">
                  <c:v>44581</c:v>
                </c:pt>
                <c:pt idx="2884">
                  <c:v>44582</c:v>
                </c:pt>
                <c:pt idx="2885">
                  <c:v>44585</c:v>
                </c:pt>
                <c:pt idx="2886">
                  <c:v>44586</c:v>
                </c:pt>
                <c:pt idx="2887">
                  <c:v>44587</c:v>
                </c:pt>
                <c:pt idx="2888">
                  <c:v>44588</c:v>
                </c:pt>
                <c:pt idx="2889">
                  <c:v>44589</c:v>
                </c:pt>
                <c:pt idx="2890">
                  <c:v>44592</c:v>
                </c:pt>
                <c:pt idx="2891">
                  <c:v>44593</c:v>
                </c:pt>
                <c:pt idx="2892">
                  <c:v>44594</c:v>
                </c:pt>
                <c:pt idx="2893">
                  <c:v>44595</c:v>
                </c:pt>
                <c:pt idx="2894">
                  <c:v>44596</c:v>
                </c:pt>
                <c:pt idx="2895">
                  <c:v>44599</c:v>
                </c:pt>
                <c:pt idx="2896">
                  <c:v>44600</c:v>
                </c:pt>
                <c:pt idx="2897">
                  <c:v>44601</c:v>
                </c:pt>
                <c:pt idx="2898">
                  <c:v>44602</c:v>
                </c:pt>
                <c:pt idx="2899">
                  <c:v>44603</c:v>
                </c:pt>
                <c:pt idx="2900">
                  <c:v>44606</c:v>
                </c:pt>
                <c:pt idx="2901">
                  <c:v>44607</c:v>
                </c:pt>
                <c:pt idx="2902">
                  <c:v>44608</c:v>
                </c:pt>
                <c:pt idx="2903">
                  <c:v>44609</c:v>
                </c:pt>
                <c:pt idx="2904">
                  <c:v>44610</c:v>
                </c:pt>
                <c:pt idx="2905">
                  <c:v>44613</c:v>
                </c:pt>
                <c:pt idx="2906">
                  <c:v>44614</c:v>
                </c:pt>
                <c:pt idx="2907">
                  <c:v>44615</c:v>
                </c:pt>
                <c:pt idx="2908">
                  <c:v>44616</c:v>
                </c:pt>
                <c:pt idx="2909">
                  <c:v>44617</c:v>
                </c:pt>
                <c:pt idx="2910">
                  <c:v>44620</c:v>
                </c:pt>
                <c:pt idx="2911">
                  <c:v>44621</c:v>
                </c:pt>
                <c:pt idx="2912">
                  <c:v>44622</c:v>
                </c:pt>
                <c:pt idx="2913">
                  <c:v>44623</c:v>
                </c:pt>
                <c:pt idx="2914">
                  <c:v>44624</c:v>
                </c:pt>
                <c:pt idx="2915">
                  <c:v>44627</c:v>
                </c:pt>
                <c:pt idx="2916">
                  <c:v>44628</c:v>
                </c:pt>
                <c:pt idx="2917">
                  <c:v>44629</c:v>
                </c:pt>
                <c:pt idx="2918">
                  <c:v>44630</c:v>
                </c:pt>
                <c:pt idx="2919">
                  <c:v>44631</c:v>
                </c:pt>
                <c:pt idx="2920">
                  <c:v>44634</c:v>
                </c:pt>
                <c:pt idx="2921">
                  <c:v>44635</c:v>
                </c:pt>
                <c:pt idx="2922">
                  <c:v>44636</c:v>
                </c:pt>
                <c:pt idx="2923">
                  <c:v>44637</c:v>
                </c:pt>
                <c:pt idx="2924">
                  <c:v>44638</c:v>
                </c:pt>
                <c:pt idx="2925">
                  <c:v>44641</c:v>
                </c:pt>
                <c:pt idx="2926">
                  <c:v>44642</c:v>
                </c:pt>
                <c:pt idx="2927">
                  <c:v>44643</c:v>
                </c:pt>
                <c:pt idx="2928">
                  <c:v>44644</c:v>
                </c:pt>
                <c:pt idx="2929">
                  <c:v>44645</c:v>
                </c:pt>
                <c:pt idx="2930">
                  <c:v>44648</c:v>
                </c:pt>
                <c:pt idx="2931">
                  <c:v>44649</c:v>
                </c:pt>
                <c:pt idx="2932">
                  <c:v>44650</c:v>
                </c:pt>
                <c:pt idx="2933">
                  <c:v>44651</c:v>
                </c:pt>
                <c:pt idx="2934">
                  <c:v>44652</c:v>
                </c:pt>
                <c:pt idx="2935">
                  <c:v>44655</c:v>
                </c:pt>
                <c:pt idx="2936">
                  <c:v>44656</c:v>
                </c:pt>
                <c:pt idx="2937">
                  <c:v>44657</c:v>
                </c:pt>
                <c:pt idx="2938">
                  <c:v>44658</c:v>
                </c:pt>
                <c:pt idx="2939">
                  <c:v>44659</c:v>
                </c:pt>
                <c:pt idx="2940">
                  <c:v>44662</c:v>
                </c:pt>
                <c:pt idx="2941">
                  <c:v>44663</c:v>
                </c:pt>
                <c:pt idx="2942">
                  <c:v>44664</c:v>
                </c:pt>
                <c:pt idx="2943">
                  <c:v>44665</c:v>
                </c:pt>
                <c:pt idx="2944">
                  <c:v>44666</c:v>
                </c:pt>
                <c:pt idx="2945">
                  <c:v>44669</c:v>
                </c:pt>
                <c:pt idx="2946">
                  <c:v>44670</c:v>
                </c:pt>
                <c:pt idx="2947">
                  <c:v>44671</c:v>
                </c:pt>
                <c:pt idx="2948">
                  <c:v>44672</c:v>
                </c:pt>
                <c:pt idx="2949">
                  <c:v>44673</c:v>
                </c:pt>
                <c:pt idx="2950">
                  <c:v>44676</c:v>
                </c:pt>
                <c:pt idx="2951">
                  <c:v>44677</c:v>
                </c:pt>
                <c:pt idx="2952">
                  <c:v>44678</c:v>
                </c:pt>
                <c:pt idx="2953">
                  <c:v>44679</c:v>
                </c:pt>
                <c:pt idx="2954">
                  <c:v>44680</c:v>
                </c:pt>
                <c:pt idx="2955">
                  <c:v>44683</c:v>
                </c:pt>
                <c:pt idx="2956">
                  <c:v>44684</c:v>
                </c:pt>
                <c:pt idx="2957">
                  <c:v>44685</c:v>
                </c:pt>
                <c:pt idx="2958">
                  <c:v>44686</c:v>
                </c:pt>
                <c:pt idx="2959">
                  <c:v>44687</c:v>
                </c:pt>
                <c:pt idx="2960">
                  <c:v>44690</c:v>
                </c:pt>
                <c:pt idx="2961">
                  <c:v>44691</c:v>
                </c:pt>
                <c:pt idx="2962">
                  <c:v>44692</c:v>
                </c:pt>
                <c:pt idx="2963">
                  <c:v>44693</c:v>
                </c:pt>
                <c:pt idx="2964">
                  <c:v>44694</c:v>
                </c:pt>
                <c:pt idx="2965">
                  <c:v>44697</c:v>
                </c:pt>
                <c:pt idx="2966">
                  <c:v>44698</c:v>
                </c:pt>
                <c:pt idx="2967">
                  <c:v>44699</c:v>
                </c:pt>
                <c:pt idx="2968">
                  <c:v>44700</c:v>
                </c:pt>
                <c:pt idx="2969">
                  <c:v>44701</c:v>
                </c:pt>
                <c:pt idx="2970">
                  <c:v>44704</c:v>
                </c:pt>
                <c:pt idx="2971">
                  <c:v>44705</c:v>
                </c:pt>
                <c:pt idx="2972">
                  <c:v>44706</c:v>
                </c:pt>
                <c:pt idx="2973">
                  <c:v>44707</c:v>
                </c:pt>
                <c:pt idx="2974">
                  <c:v>44708</c:v>
                </c:pt>
                <c:pt idx="2975">
                  <c:v>44711</c:v>
                </c:pt>
                <c:pt idx="2976">
                  <c:v>44712</c:v>
                </c:pt>
                <c:pt idx="2977">
                  <c:v>44713</c:v>
                </c:pt>
                <c:pt idx="2978">
                  <c:v>44714</c:v>
                </c:pt>
                <c:pt idx="2979">
                  <c:v>44715</c:v>
                </c:pt>
                <c:pt idx="2980">
                  <c:v>44718</c:v>
                </c:pt>
                <c:pt idx="2981">
                  <c:v>44719</c:v>
                </c:pt>
                <c:pt idx="2982">
                  <c:v>44720</c:v>
                </c:pt>
                <c:pt idx="2983">
                  <c:v>44721</c:v>
                </c:pt>
                <c:pt idx="2984">
                  <c:v>44722</c:v>
                </c:pt>
                <c:pt idx="2985">
                  <c:v>44725</c:v>
                </c:pt>
                <c:pt idx="2986">
                  <c:v>44726</c:v>
                </c:pt>
                <c:pt idx="2987">
                  <c:v>44727</c:v>
                </c:pt>
                <c:pt idx="2988">
                  <c:v>44728</c:v>
                </c:pt>
                <c:pt idx="2989">
                  <c:v>44729</c:v>
                </c:pt>
                <c:pt idx="2990">
                  <c:v>44732</c:v>
                </c:pt>
                <c:pt idx="2991">
                  <c:v>44733</c:v>
                </c:pt>
                <c:pt idx="2992">
                  <c:v>44734</c:v>
                </c:pt>
                <c:pt idx="2993">
                  <c:v>44735</c:v>
                </c:pt>
                <c:pt idx="2994">
                  <c:v>44736</c:v>
                </c:pt>
                <c:pt idx="2995">
                  <c:v>44739</c:v>
                </c:pt>
                <c:pt idx="2996">
                  <c:v>44740</c:v>
                </c:pt>
                <c:pt idx="2997">
                  <c:v>44741</c:v>
                </c:pt>
                <c:pt idx="2998">
                  <c:v>44742</c:v>
                </c:pt>
                <c:pt idx="2999">
                  <c:v>44743</c:v>
                </c:pt>
                <c:pt idx="3000">
                  <c:v>44746</c:v>
                </c:pt>
                <c:pt idx="3001">
                  <c:v>44747</c:v>
                </c:pt>
                <c:pt idx="3002">
                  <c:v>44748</c:v>
                </c:pt>
                <c:pt idx="3003">
                  <c:v>44749</c:v>
                </c:pt>
                <c:pt idx="3004">
                  <c:v>44750</c:v>
                </c:pt>
                <c:pt idx="3005">
                  <c:v>44753</c:v>
                </c:pt>
                <c:pt idx="3006">
                  <c:v>44754</c:v>
                </c:pt>
                <c:pt idx="3007">
                  <c:v>44755</c:v>
                </c:pt>
                <c:pt idx="3008">
                  <c:v>44756</c:v>
                </c:pt>
                <c:pt idx="3009">
                  <c:v>44757</c:v>
                </c:pt>
                <c:pt idx="3010">
                  <c:v>44760</c:v>
                </c:pt>
                <c:pt idx="3011">
                  <c:v>44761</c:v>
                </c:pt>
                <c:pt idx="3012">
                  <c:v>44762</c:v>
                </c:pt>
                <c:pt idx="3013">
                  <c:v>44763</c:v>
                </c:pt>
                <c:pt idx="3014">
                  <c:v>44764</c:v>
                </c:pt>
                <c:pt idx="3015">
                  <c:v>44767</c:v>
                </c:pt>
                <c:pt idx="3016">
                  <c:v>44768</c:v>
                </c:pt>
                <c:pt idx="3017">
                  <c:v>44769</c:v>
                </c:pt>
                <c:pt idx="3018">
                  <c:v>44770</c:v>
                </c:pt>
                <c:pt idx="3019">
                  <c:v>44771</c:v>
                </c:pt>
                <c:pt idx="3020">
                  <c:v>44774</c:v>
                </c:pt>
                <c:pt idx="3021">
                  <c:v>44775</c:v>
                </c:pt>
                <c:pt idx="3022">
                  <c:v>44776</c:v>
                </c:pt>
                <c:pt idx="3023">
                  <c:v>44777</c:v>
                </c:pt>
                <c:pt idx="3024">
                  <c:v>44778</c:v>
                </c:pt>
                <c:pt idx="3025">
                  <c:v>44781</c:v>
                </c:pt>
                <c:pt idx="3026">
                  <c:v>44782</c:v>
                </c:pt>
                <c:pt idx="3027">
                  <c:v>44783</c:v>
                </c:pt>
                <c:pt idx="3028">
                  <c:v>44784</c:v>
                </c:pt>
                <c:pt idx="3029">
                  <c:v>44785</c:v>
                </c:pt>
                <c:pt idx="3030">
                  <c:v>44788</c:v>
                </c:pt>
                <c:pt idx="3031">
                  <c:v>44789</c:v>
                </c:pt>
                <c:pt idx="3032">
                  <c:v>44790</c:v>
                </c:pt>
                <c:pt idx="3033">
                  <c:v>44791</c:v>
                </c:pt>
                <c:pt idx="3034">
                  <c:v>44792</c:v>
                </c:pt>
                <c:pt idx="3035">
                  <c:v>44795</c:v>
                </c:pt>
                <c:pt idx="3036">
                  <c:v>44796</c:v>
                </c:pt>
                <c:pt idx="3037">
                  <c:v>44797</c:v>
                </c:pt>
                <c:pt idx="3038">
                  <c:v>44798</c:v>
                </c:pt>
                <c:pt idx="3039">
                  <c:v>44799</c:v>
                </c:pt>
                <c:pt idx="3040">
                  <c:v>44802</c:v>
                </c:pt>
                <c:pt idx="3041">
                  <c:v>44803</c:v>
                </c:pt>
                <c:pt idx="3042">
                  <c:v>44804</c:v>
                </c:pt>
                <c:pt idx="3043">
                  <c:v>44805</c:v>
                </c:pt>
                <c:pt idx="3044">
                  <c:v>44806</c:v>
                </c:pt>
                <c:pt idx="3045">
                  <c:v>44809</c:v>
                </c:pt>
                <c:pt idx="3046">
                  <c:v>44810</c:v>
                </c:pt>
                <c:pt idx="3047">
                  <c:v>44811</c:v>
                </c:pt>
                <c:pt idx="3048">
                  <c:v>44812</c:v>
                </c:pt>
                <c:pt idx="3049">
                  <c:v>44813</c:v>
                </c:pt>
                <c:pt idx="3050">
                  <c:v>44816</c:v>
                </c:pt>
                <c:pt idx="3051">
                  <c:v>44817</c:v>
                </c:pt>
                <c:pt idx="3052">
                  <c:v>44818</c:v>
                </c:pt>
                <c:pt idx="3053">
                  <c:v>44819</c:v>
                </c:pt>
                <c:pt idx="3054">
                  <c:v>44820</c:v>
                </c:pt>
                <c:pt idx="3055">
                  <c:v>44823</c:v>
                </c:pt>
                <c:pt idx="3056">
                  <c:v>44824</c:v>
                </c:pt>
                <c:pt idx="3057">
                  <c:v>44825</c:v>
                </c:pt>
                <c:pt idx="3058">
                  <c:v>44826</c:v>
                </c:pt>
                <c:pt idx="3059">
                  <c:v>44827</c:v>
                </c:pt>
                <c:pt idx="3060">
                  <c:v>44830</c:v>
                </c:pt>
                <c:pt idx="3061">
                  <c:v>44831</c:v>
                </c:pt>
                <c:pt idx="3062">
                  <c:v>44832</c:v>
                </c:pt>
                <c:pt idx="3063">
                  <c:v>44833</c:v>
                </c:pt>
                <c:pt idx="3064">
                  <c:v>44834</c:v>
                </c:pt>
                <c:pt idx="3065">
                  <c:v>44837</c:v>
                </c:pt>
                <c:pt idx="3066">
                  <c:v>44838</c:v>
                </c:pt>
                <c:pt idx="3067">
                  <c:v>44839</c:v>
                </c:pt>
                <c:pt idx="3068">
                  <c:v>44840</c:v>
                </c:pt>
                <c:pt idx="3069">
                  <c:v>44841</c:v>
                </c:pt>
                <c:pt idx="3070">
                  <c:v>44844</c:v>
                </c:pt>
                <c:pt idx="3071">
                  <c:v>44845</c:v>
                </c:pt>
                <c:pt idx="3072">
                  <c:v>44846</c:v>
                </c:pt>
                <c:pt idx="3073">
                  <c:v>44847</c:v>
                </c:pt>
                <c:pt idx="3074">
                  <c:v>44848</c:v>
                </c:pt>
                <c:pt idx="3075">
                  <c:v>44851</c:v>
                </c:pt>
                <c:pt idx="3076">
                  <c:v>44852</c:v>
                </c:pt>
                <c:pt idx="3077">
                  <c:v>44853</c:v>
                </c:pt>
                <c:pt idx="3078">
                  <c:v>44854</c:v>
                </c:pt>
                <c:pt idx="3079">
                  <c:v>44855</c:v>
                </c:pt>
                <c:pt idx="3080">
                  <c:v>44858</c:v>
                </c:pt>
                <c:pt idx="3081">
                  <c:v>44859</c:v>
                </c:pt>
                <c:pt idx="3082">
                  <c:v>44860</c:v>
                </c:pt>
                <c:pt idx="3083">
                  <c:v>44861</c:v>
                </c:pt>
                <c:pt idx="3084">
                  <c:v>44862</c:v>
                </c:pt>
                <c:pt idx="3085">
                  <c:v>44865</c:v>
                </c:pt>
                <c:pt idx="3086">
                  <c:v>44866</c:v>
                </c:pt>
                <c:pt idx="3087">
                  <c:v>44867</c:v>
                </c:pt>
                <c:pt idx="3088">
                  <c:v>44868</c:v>
                </c:pt>
                <c:pt idx="3089">
                  <c:v>44869</c:v>
                </c:pt>
                <c:pt idx="3090">
                  <c:v>44872</c:v>
                </c:pt>
                <c:pt idx="3091">
                  <c:v>44873</c:v>
                </c:pt>
                <c:pt idx="3092">
                  <c:v>44874</c:v>
                </c:pt>
                <c:pt idx="3093">
                  <c:v>44875</c:v>
                </c:pt>
                <c:pt idx="3094">
                  <c:v>44876</c:v>
                </c:pt>
                <c:pt idx="3095">
                  <c:v>44879</c:v>
                </c:pt>
                <c:pt idx="3096">
                  <c:v>44880</c:v>
                </c:pt>
                <c:pt idx="3097">
                  <c:v>44881</c:v>
                </c:pt>
                <c:pt idx="3098">
                  <c:v>44882</c:v>
                </c:pt>
                <c:pt idx="3099">
                  <c:v>44883</c:v>
                </c:pt>
                <c:pt idx="3100">
                  <c:v>44886</c:v>
                </c:pt>
                <c:pt idx="3101">
                  <c:v>44887</c:v>
                </c:pt>
                <c:pt idx="3102">
                  <c:v>44888</c:v>
                </c:pt>
                <c:pt idx="3103">
                  <c:v>44889</c:v>
                </c:pt>
                <c:pt idx="3104">
                  <c:v>44890</c:v>
                </c:pt>
                <c:pt idx="3105">
                  <c:v>44893</c:v>
                </c:pt>
                <c:pt idx="3106">
                  <c:v>44894</c:v>
                </c:pt>
                <c:pt idx="3107">
                  <c:v>44895</c:v>
                </c:pt>
                <c:pt idx="3108">
                  <c:v>44896</c:v>
                </c:pt>
                <c:pt idx="3109">
                  <c:v>44897</c:v>
                </c:pt>
                <c:pt idx="3110">
                  <c:v>44900</c:v>
                </c:pt>
                <c:pt idx="3111">
                  <c:v>44901</c:v>
                </c:pt>
                <c:pt idx="3112">
                  <c:v>44902</c:v>
                </c:pt>
                <c:pt idx="3113">
                  <c:v>44903</c:v>
                </c:pt>
                <c:pt idx="3114">
                  <c:v>44904</c:v>
                </c:pt>
                <c:pt idx="3115">
                  <c:v>44907</c:v>
                </c:pt>
                <c:pt idx="3116">
                  <c:v>44908</c:v>
                </c:pt>
                <c:pt idx="3117">
                  <c:v>44909</c:v>
                </c:pt>
                <c:pt idx="3118">
                  <c:v>44910</c:v>
                </c:pt>
                <c:pt idx="3119">
                  <c:v>44911</c:v>
                </c:pt>
                <c:pt idx="3120">
                  <c:v>44914</c:v>
                </c:pt>
                <c:pt idx="3121">
                  <c:v>44915</c:v>
                </c:pt>
                <c:pt idx="3122">
                  <c:v>44916</c:v>
                </c:pt>
                <c:pt idx="3123">
                  <c:v>44917</c:v>
                </c:pt>
                <c:pt idx="3124">
                  <c:v>44918</c:v>
                </c:pt>
                <c:pt idx="3125">
                  <c:v>44921</c:v>
                </c:pt>
                <c:pt idx="3126">
                  <c:v>44922</c:v>
                </c:pt>
                <c:pt idx="3127">
                  <c:v>44923</c:v>
                </c:pt>
                <c:pt idx="3128">
                  <c:v>44924</c:v>
                </c:pt>
                <c:pt idx="3129">
                  <c:v>44925</c:v>
                </c:pt>
                <c:pt idx="3130">
                  <c:v>44928</c:v>
                </c:pt>
                <c:pt idx="3131">
                  <c:v>44929</c:v>
                </c:pt>
                <c:pt idx="3132">
                  <c:v>44930</c:v>
                </c:pt>
                <c:pt idx="3133">
                  <c:v>44931</c:v>
                </c:pt>
                <c:pt idx="3134">
                  <c:v>44932</c:v>
                </c:pt>
                <c:pt idx="3135">
                  <c:v>44935</c:v>
                </c:pt>
                <c:pt idx="3136">
                  <c:v>44936</c:v>
                </c:pt>
                <c:pt idx="3137">
                  <c:v>44937</c:v>
                </c:pt>
                <c:pt idx="3138">
                  <c:v>44938</c:v>
                </c:pt>
                <c:pt idx="3139">
                  <c:v>44939</c:v>
                </c:pt>
                <c:pt idx="3140">
                  <c:v>44942</c:v>
                </c:pt>
                <c:pt idx="3141">
                  <c:v>44943</c:v>
                </c:pt>
                <c:pt idx="3142">
                  <c:v>44944</c:v>
                </c:pt>
                <c:pt idx="3143">
                  <c:v>44945</c:v>
                </c:pt>
                <c:pt idx="3144">
                  <c:v>44946</c:v>
                </c:pt>
                <c:pt idx="3145">
                  <c:v>44949</c:v>
                </c:pt>
                <c:pt idx="3146">
                  <c:v>44950</c:v>
                </c:pt>
                <c:pt idx="3147">
                  <c:v>44951</c:v>
                </c:pt>
                <c:pt idx="3148">
                  <c:v>44952</c:v>
                </c:pt>
                <c:pt idx="3149">
                  <c:v>44953</c:v>
                </c:pt>
                <c:pt idx="3150">
                  <c:v>44956</c:v>
                </c:pt>
                <c:pt idx="3151">
                  <c:v>44957</c:v>
                </c:pt>
                <c:pt idx="3152">
                  <c:v>44958</c:v>
                </c:pt>
                <c:pt idx="3153">
                  <c:v>44959</c:v>
                </c:pt>
                <c:pt idx="3154">
                  <c:v>44960</c:v>
                </c:pt>
                <c:pt idx="3155">
                  <c:v>44963</c:v>
                </c:pt>
                <c:pt idx="3156">
                  <c:v>44964</c:v>
                </c:pt>
                <c:pt idx="3157">
                  <c:v>44965</c:v>
                </c:pt>
                <c:pt idx="3158">
                  <c:v>44966</c:v>
                </c:pt>
                <c:pt idx="3159">
                  <c:v>44967</c:v>
                </c:pt>
                <c:pt idx="3160">
                  <c:v>44970</c:v>
                </c:pt>
                <c:pt idx="3161">
                  <c:v>44971</c:v>
                </c:pt>
                <c:pt idx="3162">
                  <c:v>44972</c:v>
                </c:pt>
                <c:pt idx="3163">
                  <c:v>44973</c:v>
                </c:pt>
                <c:pt idx="3164">
                  <c:v>44974</c:v>
                </c:pt>
                <c:pt idx="3165">
                  <c:v>44977</c:v>
                </c:pt>
                <c:pt idx="3166">
                  <c:v>44978</c:v>
                </c:pt>
                <c:pt idx="3167">
                  <c:v>44979</c:v>
                </c:pt>
                <c:pt idx="3168">
                  <c:v>44980</c:v>
                </c:pt>
                <c:pt idx="3169">
                  <c:v>44981</c:v>
                </c:pt>
                <c:pt idx="3170">
                  <c:v>44984</c:v>
                </c:pt>
                <c:pt idx="3171">
                  <c:v>44985</c:v>
                </c:pt>
                <c:pt idx="3172">
                  <c:v>44986</c:v>
                </c:pt>
                <c:pt idx="3173">
                  <c:v>44987</c:v>
                </c:pt>
                <c:pt idx="3174">
                  <c:v>44988</c:v>
                </c:pt>
                <c:pt idx="3175">
                  <c:v>44991</c:v>
                </c:pt>
                <c:pt idx="3176">
                  <c:v>44992</c:v>
                </c:pt>
                <c:pt idx="3177">
                  <c:v>44993</c:v>
                </c:pt>
                <c:pt idx="3178">
                  <c:v>44994</c:v>
                </c:pt>
                <c:pt idx="3179">
                  <c:v>44995</c:v>
                </c:pt>
                <c:pt idx="3180">
                  <c:v>44998</c:v>
                </c:pt>
                <c:pt idx="3181">
                  <c:v>44999</c:v>
                </c:pt>
                <c:pt idx="3182">
                  <c:v>45000</c:v>
                </c:pt>
                <c:pt idx="3183">
                  <c:v>45001</c:v>
                </c:pt>
                <c:pt idx="3184">
                  <c:v>45002</c:v>
                </c:pt>
                <c:pt idx="3185">
                  <c:v>45005</c:v>
                </c:pt>
                <c:pt idx="3186">
                  <c:v>45006</c:v>
                </c:pt>
                <c:pt idx="3187">
                  <c:v>45007</c:v>
                </c:pt>
                <c:pt idx="3188">
                  <c:v>45008</c:v>
                </c:pt>
                <c:pt idx="3189">
                  <c:v>45009</c:v>
                </c:pt>
                <c:pt idx="3190">
                  <c:v>45012</c:v>
                </c:pt>
                <c:pt idx="3191">
                  <c:v>45013</c:v>
                </c:pt>
                <c:pt idx="3192">
                  <c:v>45014</c:v>
                </c:pt>
                <c:pt idx="3193">
                  <c:v>45015</c:v>
                </c:pt>
                <c:pt idx="3194">
                  <c:v>45016</c:v>
                </c:pt>
                <c:pt idx="3195">
                  <c:v>45019</c:v>
                </c:pt>
                <c:pt idx="3196">
                  <c:v>45020</c:v>
                </c:pt>
                <c:pt idx="3197">
                  <c:v>45021</c:v>
                </c:pt>
                <c:pt idx="3198">
                  <c:v>45022</c:v>
                </c:pt>
                <c:pt idx="3199">
                  <c:v>45023</c:v>
                </c:pt>
                <c:pt idx="3200">
                  <c:v>45026</c:v>
                </c:pt>
                <c:pt idx="3201">
                  <c:v>45027</c:v>
                </c:pt>
                <c:pt idx="3202">
                  <c:v>45028</c:v>
                </c:pt>
                <c:pt idx="3203">
                  <c:v>45029</c:v>
                </c:pt>
                <c:pt idx="3204">
                  <c:v>45030</c:v>
                </c:pt>
                <c:pt idx="3205">
                  <c:v>45033</c:v>
                </c:pt>
                <c:pt idx="3206">
                  <c:v>45034</c:v>
                </c:pt>
                <c:pt idx="3207">
                  <c:v>45035</c:v>
                </c:pt>
                <c:pt idx="3208">
                  <c:v>45036</c:v>
                </c:pt>
                <c:pt idx="3209">
                  <c:v>45037</c:v>
                </c:pt>
                <c:pt idx="3210">
                  <c:v>45040</c:v>
                </c:pt>
                <c:pt idx="3211">
                  <c:v>45041</c:v>
                </c:pt>
                <c:pt idx="3212">
                  <c:v>45042</c:v>
                </c:pt>
                <c:pt idx="3213">
                  <c:v>45043</c:v>
                </c:pt>
                <c:pt idx="3214">
                  <c:v>45044</c:v>
                </c:pt>
                <c:pt idx="3215">
                  <c:v>45047</c:v>
                </c:pt>
                <c:pt idx="3216">
                  <c:v>45048</c:v>
                </c:pt>
                <c:pt idx="3217">
                  <c:v>45049</c:v>
                </c:pt>
                <c:pt idx="3218">
                  <c:v>45050</c:v>
                </c:pt>
                <c:pt idx="3219">
                  <c:v>45051</c:v>
                </c:pt>
                <c:pt idx="3220">
                  <c:v>45054</c:v>
                </c:pt>
                <c:pt idx="3221">
                  <c:v>45055</c:v>
                </c:pt>
                <c:pt idx="3222">
                  <c:v>45056</c:v>
                </c:pt>
                <c:pt idx="3223">
                  <c:v>45057</c:v>
                </c:pt>
                <c:pt idx="3224">
                  <c:v>45058</c:v>
                </c:pt>
                <c:pt idx="3225">
                  <c:v>45061</c:v>
                </c:pt>
                <c:pt idx="3226">
                  <c:v>45062</c:v>
                </c:pt>
                <c:pt idx="3227">
                  <c:v>45063</c:v>
                </c:pt>
                <c:pt idx="3228">
                  <c:v>45064</c:v>
                </c:pt>
                <c:pt idx="3229">
                  <c:v>45065</c:v>
                </c:pt>
                <c:pt idx="3230">
                  <c:v>45068</c:v>
                </c:pt>
                <c:pt idx="3231">
                  <c:v>45069</c:v>
                </c:pt>
                <c:pt idx="3232">
                  <c:v>45070</c:v>
                </c:pt>
                <c:pt idx="3233">
                  <c:v>45071</c:v>
                </c:pt>
                <c:pt idx="3234">
                  <c:v>45072</c:v>
                </c:pt>
                <c:pt idx="3235">
                  <c:v>45075</c:v>
                </c:pt>
                <c:pt idx="3236">
                  <c:v>45076</c:v>
                </c:pt>
                <c:pt idx="3237">
                  <c:v>45077</c:v>
                </c:pt>
                <c:pt idx="3238">
                  <c:v>45078</c:v>
                </c:pt>
                <c:pt idx="3239">
                  <c:v>45079</c:v>
                </c:pt>
                <c:pt idx="3240">
                  <c:v>45082</c:v>
                </c:pt>
                <c:pt idx="3241">
                  <c:v>45083</c:v>
                </c:pt>
                <c:pt idx="3242">
                  <c:v>45084</c:v>
                </c:pt>
                <c:pt idx="3243">
                  <c:v>45085</c:v>
                </c:pt>
                <c:pt idx="3244">
                  <c:v>45086</c:v>
                </c:pt>
                <c:pt idx="3245">
                  <c:v>45089</c:v>
                </c:pt>
                <c:pt idx="3246">
                  <c:v>45090</c:v>
                </c:pt>
                <c:pt idx="3247">
                  <c:v>45091</c:v>
                </c:pt>
                <c:pt idx="3248">
                  <c:v>45092</c:v>
                </c:pt>
                <c:pt idx="3249">
                  <c:v>45093</c:v>
                </c:pt>
                <c:pt idx="3250">
                  <c:v>45096</c:v>
                </c:pt>
                <c:pt idx="3251">
                  <c:v>45097</c:v>
                </c:pt>
                <c:pt idx="3252">
                  <c:v>45098</c:v>
                </c:pt>
                <c:pt idx="3253">
                  <c:v>45099</c:v>
                </c:pt>
                <c:pt idx="3254">
                  <c:v>45100</c:v>
                </c:pt>
                <c:pt idx="3255">
                  <c:v>45103</c:v>
                </c:pt>
                <c:pt idx="3256">
                  <c:v>45104</c:v>
                </c:pt>
                <c:pt idx="3257">
                  <c:v>45105</c:v>
                </c:pt>
                <c:pt idx="3258">
                  <c:v>45106</c:v>
                </c:pt>
                <c:pt idx="3259">
                  <c:v>45107</c:v>
                </c:pt>
                <c:pt idx="3260">
                  <c:v>45110</c:v>
                </c:pt>
                <c:pt idx="3261">
                  <c:v>45111</c:v>
                </c:pt>
                <c:pt idx="3262">
                  <c:v>45112</c:v>
                </c:pt>
                <c:pt idx="3263">
                  <c:v>45113</c:v>
                </c:pt>
                <c:pt idx="3264">
                  <c:v>45114</c:v>
                </c:pt>
                <c:pt idx="3265">
                  <c:v>45117</c:v>
                </c:pt>
                <c:pt idx="3266">
                  <c:v>45118</c:v>
                </c:pt>
                <c:pt idx="3267">
                  <c:v>45119</c:v>
                </c:pt>
                <c:pt idx="3268">
                  <c:v>45120</c:v>
                </c:pt>
                <c:pt idx="3269">
                  <c:v>45121</c:v>
                </c:pt>
                <c:pt idx="3270">
                  <c:v>45124</c:v>
                </c:pt>
                <c:pt idx="3271">
                  <c:v>45125</c:v>
                </c:pt>
                <c:pt idx="3272">
                  <c:v>45126</c:v>
                </c:pt>
                <c:pt idx="3273">
                  <c:v>45127</c:v>
                </c:pt>
                <c:pt idx="3274">
                  <c:v>45128</c:v>
                </c:pt>
                <c:pt idx="3275">
                  <c:v>45131</c:v>
                </c:pt>
                <c:pt idx="3276">
                  <c:v>45132</c:v>
                </c:pt>
                <c:pt idx="3277">
                  <c:v>45133</c:v>
                </c:pt>
                <c:pt idx="3278">
                  <c:v>45134</c:v>
                </c:pt>
                <c:pt idx="3279">
                  <c:v>45135</c:v>
                </c:pt>
                <c:pt idx="3280">
                  <c:v>45138</c:v>
                </c:pt>
              </c:numCache>
            </c:numRef>
          </c:cat>
          <c:val>
            <c:numRef>
              <c:f>'[미국과 미국외.xlsx]Sheet4'!$N$2:$N$6153</c:f>
              <c:numCache>
                <c:formatCode>_-* #,##0.0_-;\-* #,##0.0_-;_-* "-"_-;_-@_-</c:formatCode>
                <c:ptCount val="6152"/>
                <c:pt idx="0">
                  <c:v>100</c:v>
                </c:pt>
                <c:pt idx="1">
                  <c:v>98.520100502512562</c:v>
                </c:pt>
                <c:pt idx="2">
                  <c:v>99.673366834170864</c:v>
                </c:pt>
                <c:pt idx="3">
                  <c:v>99.208542713567851</c:v>
                </c:pt>
                <c:pt idx="4">
                  <c:v>98.643216080402013</c:v>
                </c:pt>
                <c:pt idx="5">
                  <c:v>99.208542713567851</c:v>
                </c:pt>
                <c:pt idx="6">
                  <c:v>99.610552763819115</c:v>
                </c:pt>
                <c:pt idx="7">
                  <c:v>100.46482412060303</c:v>
                </c:pt>
                <c:pt idx="8">
                  <c:v>100.42713567839196</c:v>
                </c:pt>
                <c:pt idx="9">
                  <c:v>101.18090452261308</c:v>
                </c:pt>
                <c:pt idx="10">
                  <c:v>101.18090452261308</c:v>
                </c:pt>
                <c:pt idx="11">
                  <c:v>101.25628140703517</c:v>
                </c:pt>
                <c:pt idx="12">
                  <c:v>98.655778894472363</c:v>
                </c:pt>
                <c:pt idx="13">
                  <c:v>97.625628140703512</c:v>
                </c:pt>
                <c:pt idx="14">
                  <c:v>96.972361809045225</c:v>
                </c:pt>
                <c:pt idx="15">
                  <c:v>97.688442211055289</c:v>
                </c:pt>
                <c:pt idx="16">
                  <c:v>97.8391959798995</c:v>
                </c:pt>
                <c:pt idx="17">
                  <c:v>99.396984924623126</c:v>
                </c:pt>
                <c:pt idx="18">
                  <c:v>99.685929648241199</c:v>
                </c:pt>
                <c:pt idx="19">
                  <c:v>97.248743718592962</c:v>
                </c:pt>
                <c:pt idx="20">
                  <c:v>97.927135678391977</c:v>
                </c:pt>
                <c:pt idx="21">
                  <c:v>100.18844221105527</c:v>
                </c:pt>
                <c:pt idx="22">
                  <c:v>99.811557788944739</c:v>
                </c:pt>
                <c:pt idx="23">
                  <c:v>100.1608040201005</c:v>
                </c:pt>
                <c:pt idx="24">
                  <c:v>100.33919597989951</c:v>
                </c:pt>
                <c:pt idx="25">
                  <c:v>101.33165829145729</c:v>
                </c:pt>
                <c:pt idx="26">
                  <c:v>102.04773869346735</c:v>
                </c:pt>
                <c:pt idx="27">
                  <c:v>101.59547738693469</c:v>
                </c:pt>
                <c:pt idx="28">
                  <c:v>101.99748743718592</c:v>
                </c:pt>
                <c:pt idx="29">
                  <c:v>103.10301507537689</c:v>
                </c:pt>
                <c:pt idx="30">
                  <c:v>103.63065326633165</c:v>
                </c:pt>
                <c:pt idx="31">
                  <c:v>103.03768844221106</c:v>
                </c:pt>
                <c:pt idx="32">
                  <c:v>103.86934673366837</c:v>
                </c:pt>
                <c:pt idx="33">
                  <c:v>104.59798994974877</c:v>
                </c:pt>
                <c:pt idx="34">
                  <c:v>104.71105527638191</c:v>
                </c:pt>
                <c:pt idx="35">
                  <c:v>104.71105527638191</c:v>
                </c:pt>
                <c:pt idx="36">
                  <c:v>102.02261306532662</c:v>
                </c:pt>
                <c:pt idx="37">
                  <c:v>100.26381909547739</c:v>
                </c:pt>
                <c:pt idx="38">
                  <c:v>100.90201005025125</c:v>
                </c:pt>
                <c:pt idx="39">
                  <c:v>103.24120603015076</c:v>
                </c:pt>
                <c:pt idx="40">
                  <c:v>103.35175879396985</c:v>
                </c:pt>
                <c:pt idx="41">
                  <c:v>101.2814070351759</c:v>
                </c:pt>
                <c:pt idx="42">
                  <c:v>101.70854271356784</c:v>
                </c:pt>
                <c:pt idx="43">
                  <c:v>104.02010050251256</c:v>
                </c:pt>
                <c:pt idx="44">
                  <c:v>103.5678391959799</c:v>
                </c:pt>
                <c:pt idx="45">
                  <c:v>101.87185929648241</c:v>
                </c:pt>
                <c:pt idx="46">
                  <c:v>103.53015075376885</c:v>
                </c:pt>
                <c:pt idx="47">
                  <c:v>103.11557788944725</c:v>
                </c:pt>
                <c:pt idx="48">
                  <c:v>100.46482412060303</c:v>
                </c:pt>
                <c:pt idx="49">
                  <c:v>100.72864321608041</c:v>
                </c:pt>
                <c:pt idx="50">
                  <c:v>100.18844221105527</c:v>
                </c:pt>
                <c:pt idx="51">
                  <c:v>99.296482412060314</c:v>
                </c:pt>
                <c:pt idx="52">
                  <c:v>98.304020100502527</c:v>
                </c:pt>
                <c:pt idx="53">
                  <c:v>98.517587939698501</c:v>
                </c:pt>
                <c:pt idx="54">
                  <c:v>99.824120603015075</c:v>
                </c:pt>
                <c:pt idx="55">
                  <c:v>102.1356783919598</c:v>
                </c:pt>
                <c:pt idx="56">
                  <c:v>101.59547738693469</c:v>
                </c:pt>
                <c:pt idx="57">
                  <c:v>101.90954773869348</c:v>
                </c:pt>
                <c:pt idx="58">
                  <c:v>102.3994974874372</c:v>
                </c:pt>
                <c:pt idx="59">
                  <c:v>103.29145728643216</c:v>
                </c:pt>
                <c:pt idx="60">
                  <c:v>103.06532663316585</c:v>
                </c:pt>
                <c:pt idx="61">
                  <c:v>104.03266331658291</c:v>
                </c:pt>
                <c:pt idx="62">
                  <c:v>105.37688442211055</c:v>
                </c:pt>
                <c:pt idx="63">
                  <c:v>105.74120603015076</c:v>
                </c:pt>
                <c:pt idx="64">
                  <c:v>106.20603015075378</c:v>
                </c:pt>
                <c:pt idx="65">
                  <c:v>106.44472361809048</c:v>
                </c:pt>
                <c:pt idx="66">
                  <c:v>107.02261306532664</c:v>
                </c:pt>
                <c:pt idx="67">
                  <c:v>107.26130653266333</c:v>
                </c:pt>
                <c:pt idx="68">
                  <c:v>106.62060301507539</c:v>
                </c:pt>
                <c:pt idx="69">
                  <c:v>105.50251256281409</c:v>
                </c:pt>
                <c:pt idx="70">
                  <c:v>104.5603015075377</c:v>
                </c:pt>
                <c:pt idx="71">
                  <c:v>103.19095477386935</c:v>
                </c:pt>
                <c:pt idx="72">
                  <c:v>103.32914572864323</c:v>
                </c:pt>
                <c:pt idx="73">
                  <c:v>103.80653266331659</c:v>
                </c:pt>
                <c:pt idx="74">
                  <c:v>104.91206030150755</c:v>
                </c:pt>
                <c:pt idx="75">
                  <c:v>103.17839195979899</c:v>
                </c:pt>
                <c:pt idx="76">
                  <c:v>103.20175879396987</c:v>
                </c:pt>
                <c:pt idx="77">
                  <c:v>105.31407035175879</c:v>
                </c:pt>
                <c:pt idx="78">
                  <c:v>106.0929648241206</c:v>
                </c:pt>
                <c:pt idx="79">
                  <c:v>106.0929648241206</c:v>
                </c:pt>
                <c:pt idx="80">
                  <c:v>105.95477386934675</c:v>
                </c:pt>
                <c:pt idx="81">
                  <c:v>107.01005025125629</c:v>
                </c:pt>
                <c:pt idx="82">
                  <c:v>107.65075376884423</c:v>
                </c:pt>
                <c:pt idx="83">
                  <c:v>108.14070351758795</c:v>
                </c:pt>
                <c:pt idx="84">
                  <c:v>108.53015075376887</c:v>
                </c:pt>
                <c:pt idx="85">
                  <c:v>107.26130653266333</c:v>
                </c:pt>
                <c:pt idx="86">
                  <c:v>105.90452261306534</c:v>
                </c:pt>
                <c:pt idx="87">
                  <c:v>104.53517587939697</c:v>
                </c:pt>
                <c:pt idx="88">
                  <c:v>104.05778894472361</c:v>
                </c:pt>
                <c:pt idx="89">
                  <c:v>104.6105527638191</c:v>
                </c:pt>
                <c:pt idx="90">
                  <c:v>105.82914572864321</c:v>
                </c:pt>
                <c:pt idx="91">
                  <c:v>107.4497487437186</c:v>
                </c:pt>
                <c:pt idx="92">
                  <c:v>105.46482412060303</c:v>
                </c:pt>
                <c:pt idx="93">
                  <c:v>106.39447236180905</c:v>
                </c:pt>
                <c:pt idx="94">
                  <c:v>104.91206030150755</c:v>
                </c:pt>
                <c:pt idx="95">
                  <c:v>103.37939698492464</c:v>
                </c:pt>
                <c:pt idx="96">
                  <c:v>103.05276381909549</c:v>
                </c:pt>
                <c:pt idx="97">
                  <c:v>104.63567839195981</c:v>
                </c:pt>
                <c:pt idx="98">
                  <c:v>104.86180904522612</c:v>
                </c:pt>
                <c:pt idx="99">
                  <c:v>104.09422110552764</c:v>
                </c:pt>
                <c:pt idx="100">
                  <c:v>102.22361809045228</c:v>
                </c:pt>
                <c:pt idx="101">
                  <c:v>101.73366834170857</c:v>
                </c:pt>
                <c:pt idx="102">
                  <c:v>103.01507537688444</c:v>
                </c:pt>
                <c:pt idx="103">
                  <c:v>104.37185929648243</c:v>
                </c:pt>
                <c:pt idx="104">
                  <c:v>105.08793969849248</c:v>
                </c:pt>
                <c:pt idx="105">
                  <c:v>105.08793969849248</c:v>
                </c:pt>
                <c:pt idx="106">
                  <c:v>106.58291457286433</c:v>
                </c:pt>
                <c:pt idx="107">
                  <c:v>103.15326633165829</c:v>
                </c:pt>
                <c:pt idx="108">
                  <c:v>103.11557788944725</c:v>
                </c:pt>
                <c:pt idx="109">
                  <c:v>101.60804020100502</c:v>
                </c:pt>
                <c:pt idx="110">
                  <c:v>99.937185929648237</c:v>
                </c:pt>
                <c:pt idx="111">
                  <c:v>100.17587939698494</c:v>
                </c:pt>
                <c:pt idx="112">
                  <c:v>99.057788944723612</c:v>
                </c:pt>
                <c:pt idx="113">
                  <c:v>99.585427135678401</c:v>
                </c:pt>
                <c:pt idx="114">
                  <c:v>97.989949748743726</c:v>
                </c:pt>
                <c:pt idx="115">
                  <c:v>97.713567839195989</c:v>
                </c:pt>
                <c:pt idx="116">
                  <c:v>99.811557788944739</c:v>
                </c:pt>
                <c:pt idx="117">
                  <c:v>98.027638190954775</c:v>
                </c:pt>
                <c:pt idx="118">
                  <c:v>98.253768844221099</c:v>
                </c:pt>
                <c:pt idx="119">
                  <c:v>98.278894472361827</c:v>
                </c:pt>
                <c:pt idx="120">
                  <c:v>99.183417085427152</c:v>
                </c:pt>
                <c:pt idx="121">
                  <c:v>101.33165829145729</c:v>
                </c:pt>
                <c:pt idx="122">
                  <c:v>100.5527638190955</c:v>
                </c:pt>
                <c:pt idx="123">
                  <c:v>100.94221105527639</c:v>
                </c:pt>
                <c:pt idx="124">
                  <c:v>100.42713567839196</c:v>
                </c:pt>
                <c:pt idx="125">
                  <c:v>101.20603015075378</c:v>
                </c:pt>
                <c:pt idx="126">
                  <c:v>102.77638190954774</c:v>
                </c:pt>
                <c:pt idx="127">
                  <c:v>103.26633165829146</c:v>
                </c:pt>
                <c:pt idx="128">
                  <c:v>104.02010050251256</c:v>
                </c:pt>
                <c:pt idx="129">
                  <c:v>105.64070351758794</c:v>
                </c:pt>
                <c:pt idx="130">
                  <c:v>105.64070351758794</c:v>
                </c:pt>
                <c:pt idx="131">
                  <c:v>105.5778894472362</c:v>
                </c:pt>
                <c:pt idx="132">
                  <c:v>106.00502512562815</c:v>
                </c:pt>
                <c:pt idx="133">
                  <c:v>107.60050251256284</c:v>
                </c:pt>
                <c:pt idx="134">
                  <c:v>106.94723618090451</c:v>
                </c:pt>
                <c:pt idx="135">
                  <c:v>104.67336683417085</c:v>
                </c:pt>
                <c:pt idx="136">
                  <c:v>104.08291457286431</c:v>
                </c:pt>
                <c:pt idx="137">
                  <c:v>105.01256281407036</c:v>
                </c:pt>
                <c:pt idx="138">
                  <c:v>103.34170854271359</c:v>
                </c:pt>
                <c:pt idx="139">
                  <c:v>104.03266331658291</c:v>
                </c:pt>
                <c:pt idx="140">
                  <c:v>102.36180904522614</c:v>
                </c:pt>
                <c:pt idx="141">
                  <c:v>104.67336683417085</c:v>
                </c:pt>
                <c:pt idx="142">
                  <c:v>104.49748743718594</c:v>
                </c:pt>
                <c:pt idx="143">
                  <c:v>105.45226130653266</c:v>
                </c:pt>
                <c:pt idx="144">
                  <c:v>105.59045226130654</c:v>
                </c:pt>
                <c:pt idx="145">
                  <c:v>104.34673366834173</c:v>
                </c:pt>
                <c:pt idx="146">
                  <c:v>103.55527638190955</c:v>
                </c:pt>
                <c:pt idx="147">
                  <c:v>100.46482412060303</c:v>
                </c:pt>
                <c:pt idx="148">
                  <c:v>100.30150753768845</c:v>
                </c:pt>
                <c:pt idx="149">
                  <c:v>100.17587939698494</c:v>
                </c:pt>
                <c:pt idx="150">
                  <c:v>99.522613065326638</c:v>
                </c:pt>
                <c:pt idx="151">
                  <c:v>96.41959798994975</c:v>
                </c:pt>
                <c:pt idx="152">
                  <c:v>97.060301507537702</c:v>
                </c:pt>
                <c:pt idx="153">
                  <c:v>91.206030150753776</c:v>
                </c:pt>
                <c:pt idx="154">
                  <c:v>89.610552763819101</c:v>
                </c:pt>
                <c:pt idx="155">
                  <c:v>81.809045226130664</c:v>
                </c:pt>
                <c:pt idx="156">
                  <c:v>87.261306532663312</c:v>
                </c:pt>
                <c:pt idx="157">
                  <c:v>82.989949748743726</c:v>
                </c:pt>
                <c:pt idx="158">
                  <c:v>87.1356783919598</c:v>
                </c:pt>
                <c:pt idx="159">
                  <c:v>87.675879396984939</c:v>
                </c:pt>
                <c:pt idx="160">
                  <c:v>90.15075376884424</c:v>
                </c:pt>
                <c:pt idx="161">
                  <c:v>88.492462311557802</c:v>
                </c:pt>
                <c:pt idx="162">
                  <c:v>88.517587939698501</c:v>
                </c:pt>
                <c:pt idx="163">
                  <c:v>83.479899497487438</c:v>
                </c:pt>
                <c:pt idx="164">
                  <c:v>82.010050251256288</c:v>
                </c:pt>
                <c:pt idx="165">
                  <c:v>81.721105527638187</c:v>
                </c:pt>
                <c:pt idx="166">
                  <c:v>85.665829145728651</c:v>
                </c:pt>
                <c:pt idx="167">
                  <c:v>86.934673366834176</c:v>
                </c:pt>
                <c:pt idx="168">
                  <c:v>84.798994974874375</c:v>
                </c:pt>
                <c:pt idx="169">
                  <c:v>86.821608040201014</c:v>
                </c:pt>
                <c:pt idx="170">
                  <c:v>90.929648241206024</c:v>
                </c:pt>
                <c:pt idx="171">
                  <c:v>91.457286432160814</c:v>
                </c:pt>
                <c:pt idx="172">
                  <c:v>91.268844221105539</c:v>
                </c:pt>
                <c:pt idx="173">
                  <c:v>89.309045226130664</c:v>
                </c:pt>
                <c:pt idx="174">
                  <c:v>86.005025125628137</c:v>
                </c:pt>
                <c:pt idx="175">
                  <c:v>86.005025125628137</c:v>
                </c:pt>
                <c:pt idx="176">
                  <c:v>85.766331658291463</c:v>
                </c:pt>
                <c:pt idx="177">
                  <c:v>89.007537688442213</c:v>
                </c:pt>
                <c:pt idx="178">
                  <c:v>87.374371859296488</c:v>
                </c:pt>
                <c:pt idx="179">
                  <c:v>84.798994974874375</c:v>
                </c:pt>
                <c:pt idx="180">
                  <c:v>85.527638190954775</c:v>
                </c:pt>
                <c:pt idx="181">
                  <c:v>86.909547738693476</c:v>
                </c:pt>
                <c:pt idx="182">
                  <c:v>88.467336683417102</c:v>
                </c:pt>
                <c:pt idx="183">
                  <c:v>89.711055276381913</c:v>
                </c:pt>
                <c:pt idx="184">
                  <c:v>89.849246231155774</c:v>
                </c:pt>
                <c:pt idx="185">
                  <c:v>88.241206030150749</c:v>
                </c:pt>
                <c:pt idx="186">
                  <c:v>86.871859296482427</c:v>
                </c:pt>
                <c:pt idx="187">
                  <c:v>83.655778894472377</c:v>
                </c:pt>
                <c:pt idx="188">
                  <c:v>81.319095477386952</c:v>
                </c:pt>
                <c:pt idx="189">
                  <c:v>81.834170854271363</c:v>
                </c:pt>
                <c:pt idx="190">
                  <c:v>83.379396984924639</c:v>
                </c:pt>
                <c:pt idx="191">
                  <c:v>85.175879396984939</c:v>
                </c:pt>
                <c:pt idx="192">
                  <c:v>81.909547738693476</c:v>
                </c:pt>
                <c:pt idx="193">
                  <c:v>83.329145728643212</c:v>
                </c:pt>
                <c:pt idx="194">
                  <c:v>80.778894472361813</c:v>
                </c:pt>
                <c:pt idx="195">
                  <c:v>76.620603015075389</c:v>
                </c:pt>
                <c:pt idx="196">
                  <c:v>81.394472361809051</c:v>
                </c:pt>
                <c:pt idx="197">
                  <c:v>82.512562814070364</c:v>
                </c:pt>
                <c:pt idx="198">
                  <c:v>84.346733668341713</c:v>
                </c:pt>
                <c:pt idx="199">
                  <c:v>82.286432160804026</c:v>
                </c:pt>
                <c:pt idx="200">
                  <c:v>85.891959798994989</c:v>
                </c:pt>
                <c:pt idx="201">
                  <c:v>86.482412060301513</c:v>
                </c:pt>
                <c:pt idx="202">
                  <c:v>87.713567839195989</c:v>
                </c:pt>
                <c:pt idx="203">
                  <c:v>87.63819095477389</c:v>
                </c:pt>
                <c:pt idx="204">
                  <c:v>89.371859296482413</c:v>
                </c:pt>
                <c:pt idx="205">
                  <c:v>86.658291457286438</c:v>
                </c:pt>
                <c:pt idx="206">
                  <c:v>88.957286432160814</c:v>
                </c:pt>
                <c:pt idx="207">
                  <c:v>87.223618090452277</c:v>
                </c:pt>
                <c:pt idx="208">
                  <c:v>87.462311557788951</c:v>
                </c:pt>
                <c:pt idx="209">
                  <c:v>89.359296482412063</c:v>
                </c:pt>
                <c:pt idx="210">
                  <c:v>92.236180904522627</c:v>
                </c:pt>
                <c:pt idx="211">
                  <c:v>89.64824120603015</c:v>
                </c:pt>
                <c:pt idx="212">
                  <c:v>91.193467336683426</c:v>
                </c:pt>
                <c:pt idx="213">
                  <c:v>96.005025125628151</c:v>
                </c:pt>
                <c:pt idx="214">
                  <c:v>95.515075376884425</c:v>
                </c:pt>
                <c:pt idx="215">
                  <c:v>92.977386934673376</c:v>
                </c:pt>
                <c:pt idx="216">
                  <c:v>89.685929648241213</c:v>
                </c:pt>
                <c:pt idx="217">
                  <c:v>91.896984924623126</c:v>
                </c:pt>
                <c:pt idx="218">
                  <c:v>94.183417085427152</c:v>
                </c:pt>
                <c:pt idx="219">
                  <c:v>93.718592964824126</c:v>
                </c:pt>
                <c:pt idx="220">
                  <c:v>93.530150753768865</c:v>
                </c:pt>
                <c:pt idx="221">
                  <c:v>94.899497487437202</c:v>
                </c:pt>
                <c:pt idx="222">
                  <c:v>90.376884422110564</c:v>
                </c:pt>
                <c:pt idx="223">
                  <c:v>91.042713567839201</c:v>
                </c:pt>
                <c:pt idx="224">
                  <c:v>93.442211055276374</c:v>
                </c:pt>
                <c:pt idx="225">
                  <c:v>92.097989949748751</c:v>
                </c:pt>
                <c:pt idx="226">
                  <c:v>93.266331658291463</c:v>
                </c:pt>
                <c:pt idx="227">
                  <c:v>91.756281407035175</c:v>
                </c:pt>
                <c:pt idx="228">
                  <c:v>90.452261306532662</c:v>
                </c:pt>
                <c:pt idx="229">
                  <c:v>90.427135678391963</c:v>
                </c:pt>
                <c:pt idx="230">
                  <c:v>88.266331658291477</c:v>
                </c:pt>
                <c:pt idx="231">
                  <c:v>87.525125628140714</c:v>
                </c:pt>
                <c:pt idx="232">
                  <c:v>84.773869346733676</c:v>
                </c:pt>
                <c:pt idx="233">
                  <c:v>84.773869346733676</c:v>
                </c:pt>
                <c:pt idx="234">
                  <c:v>83.693467336683426</c:v>
                </c:pt>
                <c:pt idx="235">
                  <c:v>87.675879396984939</c:v>
                </c:pt>
                <c:pt idx="236">
                  <c:v>87.51256281407035</c:v>
                </c:pt>
                <c:pt idx="237">
                  <c:v>92.625628140703526</c:v>
                </c:pt>
                <c:pt idx="238">
                  <c:v>91.959798994974889</c:v>
                </c:pt>
                <c:pt idx="239">
                  <c:v>92.336683417085425</c:v>
                </c:pt>
                <c:pt idx="240">
                  <c:v>93.919597989949764</c:v>
                </c:pt>
                <c:pt idx="241">
                  <c:v>94.007537688442213</c:v>
                </c:pt>
                <c:pt idx="242">
                  <c:v>93.819095477386952</c:v>
                </c:pt>
                <c:pt idx="243">
                  <c:v>90.904522613065325</c:v>
                </c:pt>
                <c:pt idx="244">
                  <c:v>93.643216080402027</c:v>
                </c:pt>
                <c:pt idx="245">
                  <c:v>92.298994974874375</c:v>
                </c:pt>
                <c:pt idx="246">
                  <c:v>90.376884422110564</c:v>
                </c:pt>
                <c:pt idx="247">
                  <c:v>89.246231155778915</c:v>
                </c:pt>
                <c:pt idx="248">
                  <c:v>90.075376884422127</c:v>
                </c:pt>
                <c:pt idx="249">
                  <c:v>90.778894472361827</c:v>
                </c:pt>
                <c:pt idx="250">
                  <c:v>89.208542713567851</c:v>
                </c:pt>
                <c:pt idx="251">
                  <c:v>92.788944723618101</c:v>
                </c:pt>
                <c:pt idx="252">
                  <c:v>93.167085427135689</c:v>
                </c:pt>
                <c:pt idx="253">
                  <c:v>93.304020100502512</c:v>
                </c:pt>
                <c:pt idx="254">
                  <c:v>93.655778894472363</c:v>
                </c:pt>
                <c:pt idx="255">
                  <c:v>93.655778894472363</c:v>
                </c:pt>
                <c:pt idx="256">
                  <c:v>93.9321608040201</c:v>
                </c:pt>
                <c:pt idx="257">
                  <c:v>92.223618090452263</c:v>
                </c:pt>
                <c:pt idx="258">
                  <c:v>93.153266331658301</c:v>
                </c:pt>
                <c:pt idx="259">
                  <c:v>92.650753768844226</c:v>
                </c:pt>
                <c:pt idx="260">
                  <c:v>92.650753768844226</c:v>
                </c:pt>
                <c:pt idx="261">
                  <c:v>94.189698492462313</c:v>
                </c:pt>
                <c:pt idx="262">
                  <c:v>93.668341708542727</c:v>
                </c:pt>
                <c:pt idx="263">
                  <c:v>94.195979899497502</c:v>
                </c:pt>
                <c:pt idx="264">
                  <c:v>93.963567839195989</c:v>
                </c:pt>
                <c:pt idx="265">
                  <c:v>94.434673366834176</c:v>
                </c:pt>
                <c:pt idx="266">
                  <c:v>95.816582914572862</c:v>
                </c:pt>
                <c:pt idx="267">
                  <c:v>96.193467336683412</c:v>
                </c:pt>
                <c:pt idx="268">
                  <c:v>96.482412060301513</c:v>
                </c:pt>
                <c:pt idx="269">
                  <c:v>95.967336683417088</c:v>
                </c:pt>
                <c:pt idx="270">
                  <c:v>95.967336683417088</c:v>
                </c:pt>
                <c:pt idx="271">
                  <c:v>95.929648241206039</c:v>
                </c:pt>
                <c:pt idx="272">
                  <c:v>97.638190954773876</c:v>
                </c:pt>
                <c:pt idx="273">
                  <c:v>98.241206030150764</c:v>
                </c:pt>
                <c:pt idx="274">
                  <c:v>98.304020100502527</c:v>
                </c:pt>
                <c:pt idx="275">
                  <c:v>98.178391959799001</c:v>
                </c:pt>
                <c:pt idx="276">
                  <c:v>98.743718592964825</c:v>
                </c:pt>
                <c:pt idx="277">
                  <c:v>99.585427135678401</c:v>
                </c:pt>
                <c:pt idx="278">
                  <c:v>99.472361809045239</c:v>
                </c:pt>
                <c:pt idx="279">
                  <c:v>100.15075376884424</c:v>
                </c:pt>
                <c:pt idx="280">
                  <c:v>99.371859296482413</c:v>
                </c:pt>
                <c:pt idx="281">
                  <c:v>99.2713567839196</c:v>
                </c:pt>
                <c:pt idx="282">
                  <c:v>101.40703517587941</c:v>
                </c:pt>
                <c:pt idx="283">
                  <c:v>101.98492462311559</c:v>
                </c:pt>
                <c:pt idx="284">
                  <c:v>104.20854271356785</c:v>
                </c:pt>
                <c:pt idx="285">
                  <c:v>103.86934673366837</c:v>
                </c:pt>
                <c:pt idx="286">
                  <c:v>103.80653266331659</c:v>
                </c:pt>
                <c:pt idx="287">
                  <c:v>104.03266331658291</c:v>
                </c:pt>
                <c:pt idx="288">
                  <c:v>103.5175879396985</c:v>
                </c:pt>
                <c:pt idx="289">
                  <c:v>102.09798994974875</c:v>
                </c:pt>
                <c:pt idx="290">
                  <c:v>103.41708542713567</c:v>
                </c:pt>
                <c:pt idx="291">
                  <c:v>102.95226130653268</c:v>
                </c:pt>
                <c:pt idx="292">
                  <c:v>102.09798994974875</c:v>
                </c:pt>
                <c:pt idx="293">
                  <c:v>104.02010050251256</c:v>
                </c:pt>
                <c:pt idx="294">
                  <c:v>104.00753768844223</c:v>
                </c:pt>
                <c:pt idx="295">
                  <c:v>104.00753768844223</c:v>
                </c:pt>
                <c:pt idx="296">
                  <c:v>103.30402010050253</c:v>
                </c:pt>
                <c:pt idx="297">
                  <c:v>102.48743718592965</c:v>
                </c:pt>
                <c:pt idx="298">
                  <c:v>104.02010050251256</c:v>
                </c:pt>
                <c:pt idx="299">
                  <c:v>103.81909547738695</c:v>
                </c:pt>
                <c:pt idx="300">
                  <c:v>103.64321608040201</c:v>
                </c:pt>
                <c:pt idx="301">
                  <c:v>103.36683417085428</c:v>
                </c:pt>
                <c:pt idx="302">
                  <c:v>101.82160804020101</c:v>
                </c:pt>
                <c:pt idx="303">
                  <c:v>102.34924623115577</c:v>
                </c:pt>
                <c:pt idx="304">
                  <c:v>100.81658291457288</c:v>
                </c:pt>
                <c:pt idx="305">
                  <c:v>100.92964824120605</c:v>
                </c:pt>
                <c:pt idx="306">
                  <c:v>98.91959798994975</c:v>
                </c:pt>
                <c:pt idx="307">
                  <c:v>99.849246231155789</c:v>
                </c:pt>
                <c:pt idx="308">
                  <c:v>101.14334170854271</c:v>
                </c:pt>
                <c:pt idx="309">
                  <c:v>102.51256281407035</c:v>
                </c:pt>
                <c:pt idx="310">
                  <c:v>102.31155778894473</c:v>
                </c:pt>
                <c:pt idx="311">
                  <c:v>104.34673366834173</c:v>
                </c:pt>
                <c:pt idx="312">
                  <c:v>103.4924623115578</c:v>
                </c:pt>
                <c:pt idx="313">
                  <c:v>104.35929648241206</c:v>
                </c:pt>
                <c:pt idx="314">
                  <c:v>104.27135678391961</c:v>
                </c:pt>
                <c:pt idx="315">
                  <c:v>105.15075376884424</c:v>
                </c:pt>
                <c:pt idx="316">
                  <c:v>104.20979899497486</c:v>
                </c:pt>
                <c:pt idx="317">
                  <c:v>104.18341708542715</c:v>
                </c:pt>
                <c:pt idx="318">
                  <c:v>103.17839195979899</c:v>
                </c:pt>
                <c:pt idx="319">
                  <c:v>103.86934673366837</c:v>
                </c:pt>
                <c:pt idx="320">
                  <c:v>106.03015075376885</c:v>
                </c:pt>
                <c:pt idx="321">
                  <c:v>105.2889447236181</c:v>
                </c:pt>
                <c:pt idx="322">
                  <c:v>104.67336683417085</c:v>
                </c:pt>
                <c:pt idx="323">
                  <c:v>104.37185929648243</c:v>
                </c:pt>
                <c:pt idx="324">
                  <c:v>104.03266331658291</c:v>
                </c:pt>
                <c:pt idx="325">
                  <c:v>105.31407035175879</c:v>
                </c:pt>
                <c:pt idx="326">
                  <c:v>104.6105527638191</c:v>
                </c:pt>
                <c:pt idx="327">
                  <c:v>102.93969849246231</c:v>
                </c:pt>
                <c:pt idx="328">
                  <c:v>102.48743718592965</c:v>
                </c:pt>
                <c:pt idx="329">
                  <c:v>102.48743718592965</c:v>
                </c:pt>
                <c:pt idx="330">
                  <c:v>100.80402010050251</c:v>
                </c:pt>
                <c:pt idx="331">
                  <c:v>98.429648241206024</c:v>
                </c:pt>
                <c:pt idx="332">
                  <c:v>99.824120603015075</c:v>
                </c:pt>
                <c:pt idx="333">
                  <c:v>101.25628140703517</c:v>
                </c:pt>
                <c:pt idx="334">
                  <c:v>99.927135678391963</c:v>
                </c:pt>
                <c:pt idx="335">
                  <c:v>100.08793969849248</c:v>
                </c:pt>
                <c:pt idx="336">
                  <c:v>101.5326633165829</c:v>
                </c:pt>
                <c:pt idx="337">
                  <c:v>100.76633165829145</c:v>
                </c:pt>
                <c:pt idx="338">
                  <c:v>100.18844221105527</c:v>
                </c:pt>
                <c:pt idx="339">
                  <c:v>100.76633165829145</c:v>
                </c:pt>
                <c:pt idx="340">
                  <c:v>99.371859296482413</c:v>
                </c:pt>
                <c:pt idx="341">
                  <c:v>100.12562814070354</c:v>
                </c:pt>
                <c:pt idx="342">
                  <c:v>101.68341708542714</c:v>
                </c:pt>
                <c:pt idx="343">
                  <c:v>102.68844221105529</c:v>
                </c:pt>
                <c:pt idx="344">
                  <c:v>103.4924623115578</c:v>
                </c:pt>
                <c:pt idx="345">
                  <c:v>102.34924623115577</c:v>
                </c:pt>
                <c:pt idx="346">
                  <c:v>102.4497487437186</c:v>
                </c:pt>
                <c:pt idx="347">
                  <c:v>102.72613065326632</c:v>
                </c:pt>
                <c:pt idx="348">
                  <c:v>101.2814070351759</c:v>
                </c:pt>
                <c:pt idx="349">
                  <c:v>99.359296482412077</c:v>
                </c:pt>
                <c:pt idx="350">
                  <c:v>99.62311557788945</c:v>
                </c:pt>
                <c:pt idx="351">
                  <c:v>99.560301507537702</c:v>
                </c:pt>
                <c:pt idx="352">
                  <c:v>98.994974874371863</c:v>
                </c:pt>
                <c:pt idx="353">
                  <c:v>99.371859296482413</c:v>
                </c:pt>
                <c:pt idx="354">
                  <c:v>99.120603015075389</c:v>
                </c:pt>
                <c:pt idx="355">
                  <c:v>97.801507537688437</c:v>
                </c:pt>
                <c:pt idx="356">
                  <c:v>97.625628140703512</c:v>
                </c:pt>
                <c:pt idx="357">
                  <c:v>96.928391959799001</c:v>
                </c:pt>
                <c:pt idx="358">
                  <c:v>94.723618090452277</c:v>
                </c:pt>
                <c:pt idx="359">
                  <c:v>93.835929648241205</c:v>
                </c:pt>
                <c:pt idx="360">
                  <c:v>96.042713567839215</c:v>
                </c:pt>
                <c:pt idx="361">
                  <c:v>95.464824120603026</c:v>
                </c:pt>
                <c:pt idx="362">
                  <c:v>96.080402010050264</c:v>
                </c:pt>
                <c:pt idx="363">
                  <c:v>96.281407035175889</c:v>
                </c:pt>
                <c:pt idx="364">
                  <c:v>96.21859296482414</c:v>
                </c:pt>
                <c:pt idx="365">
                  <c:v>96.21859296482414</c:v>
                </c:pt>
                <c:pt idx="366">
                  <c:v>97.613065326633176</c:v>
                </c:pt>
                <c:pt idx="367">
                  <c:v>95.741206030150749</c:v>
                </c:pt>
                <c:pt idx="368">
                  <c:v>95.615577889447252</c:v>
                </c:pt>
                <c:pt idx="369">
                  <c:v>92.738693467336688</c:v>
                </c:pt>
                <c:pt idx="370">
                  <c:v>92.525125628140714</c:v>
                </c:pt>
                <c:pt idx="371">
                  <c:v>93.718592964824126</c:v>
                </c:pt>
                <c:pt idx="372">
                  <c:v>96.030150753768851</c:v>
                </c:pt>
                <c:pt idx="373">
                  <c:v>95.402010050251263</c:v>
                </c:pt>
                <c:pt idx="374">
                  <c:v>96.695979899497502</c:v>
                </c:pt>
                <c:pt idx="375">
                  <c:v>94.560301507537687</c:v>
                </c:pt>
                <c:pt idx="376">
                  <c:v>95.753768844221113</c:v>
                </c:pt>
                <c:pt idx="377">
                  <c:v>94.648241206030164</c:v>
                </c:pt>
                <c:pt idx="378">
                  <c:v>95.728643216080414</c:v>
                </c:pt>
                <c:pt idx="379">
                  <c:v>97.010050251256288</c:v>
                </c:pt>
                <c:pt idx="380">
                  <c:v>97.12311557788945</c:v>
                </c:pt>
                <c:pt idx="381">
                  <c:v>98.806532663316588</c:v>
                </c:pt>
                <c:pt idx="382">
                  <c:v>98.655778894472363</c:v>
                </c:pt>
                <c:pt idx="383">
                  <c:v>96.256281407035189</c:v>
                </c:pt>
                <c:pt idx="384">
                  <c:v>97.349246231155789</c:v>
                </c:pt>
                <c:pt idx="385">
                  <c:v>95.829145728643226</c:v>
                </c:pt>
                <c:pt idx="386">
                  <c:v>95.728643216080414</c:v>
                </c:pt>
                <c:pt idx="387">
                  <c:v>97.286432160804026</c:v>
                </c:pt>
                <c:pt idx="388">
                  <c:v>97.12311557788945</c:v>
                </c:pt>
                <c:pt idx="389">
                  <c:v>99.949748743718601</c:v>
                </c:pt>
                <c:pt idx="390">
                  <c:v>101.10552763819096</c:v>
                </c:pt>
                <c:pt idx="391">
                  <c:v>102.4246231155779</c:v>
                </c:pt>
                <c:pt idx="392">
                  <c:v>102.4246231155779</c:v>
                </c:pt>
                <c:pt idx="393">
                  <c:v>102.31155778894473</c:v>
                </c:pt>
                <c:pt idx="394">
                  <c:v>101.16834170854273</c:v>
                </c:pt>
                <c:pt idx="395">
                  <c:v>100.77889447236181</c:v>
                </c:pt>
                <c:pt idx="396">
                  <c:v>99.660804020100514</c:v>
                </c:pt>
                <c:pt idx="397">
                  <c:v>99.321608040201014</c:v>
                </c:pt>
                <c:pt idx="398">
                  <c:v>98.982412060301527</c:v>
                </c:pt>
                <c:pt idx="399">
                  <c:v>100.21482412060303</c:v>
                </c:pt>
                <c:pt idx="400">
                  <c:v>99.811557788944739</c:v>
                </c:pt>
                <c:pt idx="401">
                  <c:v>100.16457286432161</c:v>
                </c:pt>
                <c:pt idx="402">
                  <c:v>100.77889447236181</c:v>
                </c:pt>
                <c:pt idx="403">
                  <c:v>100.43969849246233</c:v>
                </c:pt>
                <c:pt idx="404">
                  <c:v>99.158291457286452</c:v>
                </c:pt>
                <c:pt idx="405">
                  <c:v>97.575376884422113</c:v>
                </c:pt>
                <c:pt idx="406">
                  <c:v>96.293969849246238</c:v>
                </c:pt>
                <c:pt idx="407">
                  <c:v>96.507537688442213</c:v>
                </c:pt>
                <c:pt idx="408">
                  <c:v>97.336683417085439</c:v>
                </c:pt>
                <c:pt idx="409">
                  <c:v>99.64824120603015</c:v>
                </c:pt>
                <c:pt idx="410">
                  <c:v>99.30904522613065</c:v>
                </c:pt>
                <c:pt idx="411">
                  <c:v>98.429648241206024</c:v>
                </c:pt>
                <c:pt idx="412">
                  <c:v>96.809045226130664</c:v>
                </c:pt>
                <c:pt idx="413">
                  <c:v>96.457286432160814</c:v>
                </c:pt>
                <c:pt idx="414">
                  <c:v>98.756281407035189</c:v>
                </c:pt>
                <c:pt idx="415">
                  <c:v>99.522613065326638</c:v>
                </c:pt>
                <c:pt idx="416">
                  <c:v>100.42713567839196</c:v>
                </c:pt>
                <c:pt idx="417">
                  <c:v>100.27638190954772</c:v>
                </c:pt>
                <c:pt idx="418">
                  <c:v>100.75376884422111</c:v>
                </c:pt>
                <c:pt idx="419">
                  <c:v>100.40201005025126</c:v>
                </c:pt>
                <c:pt idx="420">
                  <c:v>100.23869346733669</c:v>
                </c:pt>
                <c:pt idx="421">
                  <c:v>100</c:v>
                </c:pt>
                <c:pt idx="422">
                  <c:v>100.87939698492463</c:v>
                </c:pt>
                <c:pt idx="423">
                  <c:v>101.93467336683418</c:v>
                </c:pt>
                <c:pt idx="424">
                  <c:v>102.65075376884423</c:v>
                </c:pt>
                <c:pt idx="425">
                  <c:v>102.4246231155779</c:v>
                </c:pt>
                <c:pt idx="426">
                  <c:v>102.36180904522614</c:v>
                </c:pt>
                <c:pt idx="427">
                  <c:v>101.87185929648241</c:v>
                </c:pt>
                <c:pt idx="428">
                  <c:v>101.15577889447236</c:v>
                </c:pt>
                <c:pt idx="429">
                  <c:v>101.43216080402011</c:v>
                </c:pt>
                <c:pt idx="430">
                  <c:v>101.73366834170857</c:v>
                </c:pt>
                <c:pt idx="431">
                  <c:v>102.19849246231156</c:v>
                </c:pt>
                <c:pt idx="432">
                  <c:v>102.51256281407035</c:v>
                </c:pt>
                <c:pt idx="433">
                  <c:v>101.49497487437186</c:v>
                </c:pt>
                <c:pt idx="434">
                  <c:v>101.90954773869348</c:v>
                </c:pt>
                <c:pt idx="435">
                  <c:v>101.90954773869348</c:v>
                </c:pt>
                <c:pt idx="436">
                  <c:v>103.15326633165829</c:v>
                </c:pt>
                <c:pt idx="437">
                  <c:v>103.17839195979899</c:v>
                </c:pt>
                <c:pt idx="438">
                  <c:v>105.07286432160805</c:v>
                </c:pt>
                <c:pt idx="439">
                  <c:v>105.85427135678394</c:v>
                </c:pt>
                <c:pt idx="440">
                  <c:v>105.37688442211055</c:v>
                </c:pt>
                <c:pt idx="441">
                  <c:v>105.6030150753769</c:v>
                </c:pt>
                <c:pt idx="442">
                  <c:v>106.143216080402</c:v>
                </c:pt>
                <c:pt idx="443">
                  <c:v>107.53768844221105</c:v>
                </c:pt>
                <c:pt idx="444">
                  <c:v>108.54271356783923</c:v>
                </c:pt>
                <c:pt idx="445">
                  <c:v>108.04020100502514</c:v>
                </c:pt>
                <c:pt idx="446">
                  <c:v>107.68844221105529</c:v>
                </c:pt>
                <c:pt idx="447">
                  <c:v>107.5</c:v>
                </c:pt>
                <c:pt idx="448">
                  <c:v>107.02261306532664</c:v>
                </c:pt>
                <c:pt idx="449">
                  <c:v>107.41206030150754</c:v>
                </c:pt>
                <c:pt idx="450">
                  <c:v>106.64572864321609</c:v>
                </c:pt>
                <c:pt idx="451">
                  <c:v>105.11306532663318</c:v>
                </c:pt>
                <c:pt idx="452">
                  <c:v>104.44723618090453</c:v>
                </c:pt>
                <c:pt idx="453">
                  <c:v>105.5778894472362</c:v>
                </c:pt>
                <c:pt idx="454">
                  <c:v>104.82412060301507</c:v>
                </c:pt>
                <c:pt idx="455">
                  <c:v>105.17587939698494</c:v>
                </c:pt>
                <c:pt idx="456">
                  <c:v>105.37688442211055</c:v>
                </c:pt>
                <c:pt idx="457">
                  <c:v>105.07537688442213</c:v>
                </c:pt>
                <c:pt idx="458">
                  <c:v>105.79145728643215</c:v>
                </c:pt>
                <c:pt idx="459">
                  <c:v>105.66582914572864</c:v>
                </c:pt>
                <c:pt idx="460">
                  <c:v>105</c:v>
                </c:pt>
                <c:pt idx="461">
                  <c:v>103.76884422110552</c:v>
                </c:pt>
                <c:pt idx="462">
                  <c:v>103.60552763819095</c:v>
                </c:pt>
                <c:pt idx="463">
                  <c:v>103.9824120603015</c:v>
                </c:pt>
                <c:pt idx="464">
                  <c:v>103.14070351758795</c:v>
                </c:pt>
                <c:pt idx="465">
                  <c:v>103.81909547738695</c:v>
                </c:pt>
                <c:pt idx="466">
                  <c:v>104.5854271356784</c:v>
                </c:pt>
                <c:pt idx="467">
                  <c:v>105.52763819095479</c:v>
                </c:pt>
                <c:pt idx="468">
                  <c:v>104.9497487437186</c:v>
                </c:pt>
                <c:pt idx="469">
                  <c:v>102.82663316582914</c:v>
                </c:pt>
                <c:pt idx="470">
                  <c:v>102.80150753768844</c:v>
                </c:pt>
                <c:pt idx="471">
                  <c:v>102.28680904522614</c:v>
                </c:pt>
                <c:pt idx="472">
                  <c:v>102.01005025125629</c:v>
                </c:pt>
                <c:pt idx="473">
                  <c:v>102.4246231155779</c:v>
                </c:pt>
                <c:pt idx="474">
                  <c:v>101.93467336683418</c:v>
                </c:pt>
                <c:pt idx="475">
                  <c:v>101.93467336683418</c:v>
                </c:pt>
                <c:pt idx="476">
                  <c:v>101.93467336683418</c:v>
                </c:pt>
                <c:pt idx="477">
                  <c:v>102.55025125628141</c:v>
                </c:pt>
                <c:pt idx="478">
                  <c:v>103.63065326633165</c:v>
                </c:pt>
                <c:pt idx="479">
                  <c:v>101.99912060301509</c:v>
                </c:pt>
                <c:pt idx="480">
                  <c:v>102.67160804020101</c:v>
                </c:pt>
                <c:pt idx="481">
                  <c:v>103.4422110552764</c:v>
                </c:pt>
                <c:pt idx="482">
                  <c:v>100.92964824120605</c:v>
                </c:pt>
                <c:pt idx="483">
                  <c:v>99.510050251256274</c:v>
                </c:pt>
                <c:pt idx="484">
                  <c:v>99.723618090452263</c:v>
                </c:pt>
                <c:pt idx="485">
                  <c:v>99.434673366834176</c:v>
                </c:pt>
                <c:pt idx="486">
                  <c:v>98.869346733668351</c:v>
                </c:pt>
                <c:pt idx="487">
                  <c:v>97.035175879396988</c:v>
                </c:pt>
                <c:pt idx="488">
                  <c:v>96.532788944723634</c:v>
                </c:pt>
                <c:pt idx="489">
                  <c:v>97.336683417085439</c:v>
                </c:pt>
                <c:pt idx="490">
                  <c:v>99.396231155778906</c:v>
                </c:pt>
                <c:pt idx="491">
                  <c:v>99.574246231155783</c:v>
                </c:pt>
                <c:pt idx="492">
                  <c:v>100.10050251256284</c:v>
                </c:pt>
                <c:pt idx="493">
                  <c:v>100.10050251256284</c:v>
                </c:pt>
                <c:pt idx="494">
                  <c:v>101.0929648241206</c:v>
                </c:pt>
                <c:pt idx="495">
                  <c:v>101.41959798994975</c:v>
                </c:pt>
                <c:pt idx="496">
                  <c:v>101.29396984924624</c:v>
                </c:pt>
                <c:pt idx="497">
                  <c:v>102.14824120603016</c:v>
                </c:pt>
                <c:pt idx="498">
                  <c:v>103.31658291457286</c:v>
                </c:pt>
                <c:pt idx="499">
                  <c:v>103.11557788944725</c:v>
                </c:pt>
                <c:pt idx="500">
                  <c:v>103.00251256281408</c:v>
                </c:pt>
                <c:pt idx="501">
                  <c:v>103.12625628140704</c:v>
                </c:pt>
                <c:pt idx="502">
                  <c:v>103.0066582914573</c:v>
                </c:pt>
                <c:pt idx="503">
                  <c:v>103.16658291457286</c:v>
                </c:pt>
                <c:pt idx="504">
                  <c:v>103.24120603015076</c:v>
                </c:pt>
                <c:pt idx="505">
                  <c:v>103.69346733668343</c:v>
                </c:pt>
                <c:pt idx="506">
                  <c:v>104.78643216080403</c:v>
                </c:pt>
                <c:pt idx="507">
                  <c:v>104.19597989949749</c:v>
                </c:pt>
                <c:pt idx="508">
                  <c:v>103.53015075376885</c:v>
                </c:pt>
                <c:pt idx="509">
                  <c:v>103.4673366834171</c:v>
                </c:pt>
                <c:pt idx="510">
                  <c:v>104.92462311557789</c:v>
                </c:pt>
                <c:pt idx="511">
                  <c:v>106.35866834170855</c:v>
                </c:pt>
                <c:pt idx="512">
                  <c:v>105.678391959799</c:v>
                </c:pt>
                <c:pt idx="513">
                  <c:v>106.20603015075378</c:v>
                </c:pt>
                <c:pt idx="514">
                  <c:v>105.76633165829146</c:v>
                </c:pt>
                <c:pt idx="515">
                  <c:v>105.25125628140704</c:v>
                </c:pt>
                <c:pt idx="516">
                  <c:v>105.25125628140704</c:v>
                </c:pt>
                <c:pt idx="517">
                  <c:v>104.49849246231157</c:v>
                </c:pt>
                <c:pt idx="518">
                  <c:v>104.42211055276383</c:v>
                </c:pt>
                <c:pt idx="519">
                  <c:v>103.68090452261308</c:v>
                </c:pt>
                <c:pt idx="520">
                  <c:v>105.92688442211056</c:v>
                </c:pt>
                <c:pt idx="521">
                  <c:v>105.92688442211056</c:v>
                </c:pt>
                <c:pt idx="522">
                  <c:v>109.04522613065326</c:v>
                </c:pt>
                <c:pt idx="523">
                  <c:v>108.79396984924622</c:v>
                </c:pt>
                <c:pt idx="524">
                  <c:v>109.59798994974874</c:v>
                </c:pt>
                <c:pt idx="525">
                  <c:v>109.18341708542714</c:v>
                </c:pt>
                <c:pt idx="526">
                  <c:v>109.10640703517589</c:v>
                </c:pt>
                <c:pt idx="527">
                  <c:v>109.6356783919598</c:v>
                </c:pt>
                <c:pt idx="528">
                  <c:v>109.88693467336684</c:v>
                </c:pt>
                <c:pt idx="529">
                  <c:v>109.72361809045228</c:v>
                </c:pt>
                <c:pt idx="530">
                  <c:v>109.78643216080404</c:v>
                </c:pt>
                <c:pt idx="531">
                  <c:v>110.2638190954774</c:v>
                </c:pt>
                <c:pt idx="532">
                  <c:v>109.93718592964825</c:v>
                </c:pt>
                <c:pt idx="533">
                  <c:v>110.95477386934674</c:v>
                </c:pt>
                <c:pt idx="534">
                  <c:v>111.26884422110552</c:v>
                </c:pt>
                <c:pt idx="535">
                  <c:v>111.26884422110552</c:v>
                </c:pt>
                <c:pt idx="536">
                  <c:v>112.07286432160804</c:v>
                </c:pt>
                <c:pt idx="537">
                  <c:v>111.80904522613066</c:v>
                </c:pt>
                <c:pt idx="538">
                  <c:v>112.17336683417088</c:v>
                </c:pt>
                <c:pt idx="539">
                  <c:v>112.98994974874373</c:v>
                </c:pt>
                <c:pt idx="540">
                  <c:v>113.06532663316584</c:v>
                </c:pt>
                <c:pt idx="541">
                  <c:v>113.1281407035176</c:v>
                </c:pt>
                <c:pt idx="542">
                  <c:v>111.7713567839196</c:v>
                </c:pt>
                <c:pt idx="543">
                  <c:v>112.53768844221106</c:v>
                </c:pt>
                <c:pt idx="544">
                  <c:v>113.53015075376887</c:v>
                </c:pt>
                <c:pt idx="545">
                  <c:v>112.16080402010051</c:v>
                </c:pt>
                <c:pt idx="546">
                  <c:v>113.16582914572865</c:v>
                </c:pt>
                <c:pt idx="547">
                  <c:v>113.64321608040203</c:v>
                </c:pt>
                <c:pt idx="548">
                  <c:v>113.26633165829145</c:v>
                </c:pt>
                <c:pt idx="549">
                  <c:v>114.07035175879396</c:v>
                </c:pt>
                <c:pt idx="550">
                  <c:v>113.94472361809048</c:v>
                </c:pt>
                <c:pt idx="551">
                  <c:v>114.44723618090453</c:v>
                </c:pt>
                <c:pt idx="552">
                  <c:v>114.9246231155779</c:v>
                </c:pt>
                <c:pt idx="553">
                  <c:v>115.21356783919599</c:v>
                </c:pt>
                <c:pt idx="554">
                  <c:v>115.25125628140704</c:v>
                </c:pt>
                <c:pt idx="555">
                  <c:v>115.25125628140704</c:v>
                </c:pt>
                <c:pt idx="556">
                  <c:v>116.26884422110552</c:v>
                </c:pt>
                <c:pt idx="557">
                  <c:v>114.10791457286433</c:v>
                </c:pt>
                <c:pt idx="558">
                  <c:v>113.00251256281409</c:v>
                </c:pt>
                <c:pt idx="559">
                  <c:v>114.35929648241208</c:v>
                </c:pt>
                <c:pt idx="560">
                  <c:v>111.83417085427136</c:v>
                </c:pt>
                <c:pt idx="561">
                  <c:v>112.27386934673369</c:v>
                </c:pt>
                <c:pt idx="562">
                  <c:v>113.45477386934675</c:v>
                </c:pt>
                <c:pt idx="563">
                  <c:v>113.66834170854273</c:v>
                </c:pt>
                <c:pt idx="564">
                  <c:v>114.18341708542714</c:v>
                </c:pt>
                <c:pt idx="565">
                  <c:v>114.48492462311557</c:v>
                </c:pt>
                <c:pt idx="566">
                  <c:v>115.81658291457286</c:v>
                </c:pt>
                <c:pt idx="567">
                  <c:v>116.11809045226131</c:v>
                </c:pt>
                <c:pt idx="568">
                  <c:v>116.67085427135679</c:v>
                </c:pt>
                <c:pt idx="569">
                  <c:v>117.75125628140705</c:v>
                </c:pt>
                <c:pt idx="570">
                  <c:v>117.713567839196</c:v>
                </c:pt>
                <c:pt idx="571">
                  <c:v>117.4748743718593</c:v>
                </c:pt>
                <c:pt idx="572">
                  <c:v>117.91457286432161</c:v>
                </c:pt>
                <c:pt idx="573">
                  <c:v>119.09547738693466</c:v>
                </c:pt>
                <c:pt idx="574">
                  <c:v>119.03266331658293</c:v>
                </c:pt>
                <c:pt idx="575">
                  <c:v>118.37939698492464</c:v>
                </c:pt>
                <c:pt idx="576">
                  <c:v>117.87688442211055</c:v>
                </c:pt>
                <c:pt idx="577">
                  <c:v>118.96984924623118</c:v>
                </c:pt>
                <c:pt idx="578">
                  <c:v>117.92713567839198</c:v>
                </c:pt>
                <c:pt idx="579">
                  <c:v>118.29145728643215</c:v>
                </c:pt>
                <c:pt idx="580">
                  <c:v>118.02763819095479</c:v>
                </c:pt>
                <c:pt idx="581">
                  <c:v>118.40452261306534</c:v>
                </c:pt>
                <c:pt idx="582">
                  <c:v>118.48492462311557</c:v>
                </c:pt>
                <c:pt idx="583">
                  <c:v>118.63065326633166</c:v>
                </c:pt>
                <c:pt idx="584">
                  <c:v>118.63065326633166</c:v>
                </c:pt>
                <c:pt idx="585">
                  <c:v>117.03517587939697</c:v>
                </c:pt>
                <c:pt idx="586">
                  <c:v>116.30653266331659</c:v>
                </c:pt>
                <c:pt idx="587">
                  <c:v>114.48492462311557</c:v>
                </c:pt>
                <c:pt idx="588">
                  <c:v>115.46482412060301</c:v>
                </c:pt>
                <c:pt idx="589">
                  <c:v>115.2386934673367</c:v>
                </c:pt>
                <c:pt idx="590">
                  <c:v>116.19346733668341</c:v>
                </c:pt>
                <c:pt idx="591">
                  <c:v>115.85427135678393</c:v>
                </c:pt>
                <c:pt idx="592">
                  <c:v>117.95226130653266</c:v>
                </c:pt>
                <c:pt idx="593">
                  <c:v>118.11557788944724</c:v>
                </c:pt>
                <c:pt idx="594">
                  <c:v>117.63819095477388</c:v>
                </c:pt>
                <c:pt idx="595">
                  <c:v>113.2035175879397</c:v>
                </c:pt>
                <c:pt idx="596">
                  <c:v>115.16331658291459</c:v>
                </c:pt>
                <c:pt idx="597">
                  <c:v>113.16080402010049</c:v>
                </c:pt>
                <c:pt idx="598">
                  <c:v>112.53768844221106</c:v>
                </c:pt>
                <c:pt idx="599">
                  <c:v>113.83165829145729</c:v>
                </c:pt>
                <c:pt idx="600">
                  <c:v>114.15829145728644</c:v>
                </c:pt>
                <c:pt idx="601">
                  <c:v>115.9673366834171</c:v>
                </c:pt>
                <c:pt idx="602">
                  <c:v>116.57035175879398</c:v>
                </c:pt>
                <c:pt idx="603">
                  <c:v>117.33668341708545</c:v>
                </c:pt>
                <c:pt idx="604">
                  <c:v>116.70854271356785</c:v>
                </c:pt>
                <c:pt idx="605">
                  <c:v>117.5502512562814</c:v>
                </c:pt>
                <c:pt idx="606">
                  <c:v>118.21608040201006</c:v>
                </c:pt>
                <c:pt idx="607">
                  <c:v>115.35163316582914</c:v>
                </c:pt>
                <c:pt idx="608">
                  <c:v>117.18592964824121</c:v>
                </c:pt>
                <c:pt idx="609">
                  <c:v>119.04522613065329</c:v>
                </c:pt>
                <c:pt idx="610">
                  <c:v>119.81155778894474</c:v>
                </c:pt>
                <c:pt idx="611">
                  <c:v>120.79145728643216</c:v>
                </c:pt>
                <c:pt idx="612">
                  <c:v>121.14321608040201</c:v>
                </c:pt>
                <c:pt idx="613">
                  <c:v>120.72864321608041</c:v>
                </c:pt>
                <c:pt idx="614">
                  <c:v>121.64572864321607</c:v>
                </c:pt>
                <c:pt idx="615">
                  <c:v>121.55778894472364</c:v>
                </c:pt>
                <c:pt idx="616">
                  <c:v>123.11557788944725</c:v>
                </c:pt>
                <c:pt idx="617">
                  <c:v>123.36683417085428</c:v>
                </c:pt>
                <c:pt idx="618">
                  <c:v>123.05276381909549</c:v>
                </c:pt>
                <c:pt idx="619">
                  <c:v>124.43467336683418</c:v>
                </c:pt>
                <c:pt idx="620">
                  <c:v>124.63567839195979</c:v>
                </c:pt>
                <c:pt idx="621">
                  <c:v>124.66080402010051</c:v>
                </c:pt>
                <c:pt idx="622">
                  <c:v>122.83919597989951</c:v>
                </c:pt>
                <c:pt idx="623">
                  <c:v>122.98994974874373</c:v>
                </c:pt>
                <c:pt idx="624">
                  <c:v>122.96482412060301</c:v>
                </c:pt>
                <c:pt idx="625">
                  <c:v>122.96482412060301</c:v>
                </c:pt>
                <c:pt idx="626">
                  <c:v>124.5603015075377</c:v>
                </c:pt>
                <c:pt idx="627">
                  <c:v>123.40452261306534</c:v>
                </c:pt>
                <c:pt idx="628">
                  <c:v>124.23366834170855</c:v>
                </c:pt>
                <c:pt idx="629">
                  <c:v>122.86432160804021</c:v>
                </c:pt>
                <c:pt idx="630">
                  <c:v>124.03266331658294</c:v>
                </c:pt>
                <c:pt idx="631">
                  <c:v>122.713567839196</c:v>
                </c:pt>
                <c:pt idx="632">
                  <c:v>121.14321608040201</c:v>
                </c:pt>
                <c:pt idx="633">
                  <c:v>122.42462311557789</c:v>
                </c:pt>
                <c:pt idx="634">
                  <c:v>123.36683417085428</c:v>
                </c:pt>
                <c:pt idx="635">
                  <c:v>124.12060301507539</c:v>
                </c:pt>
                <c:pt idx="636">
                  <c:v>122.77638190954777</c:v>
                </c:pt>
                <c:pt idx="637">
                  <c:v>121.55778894472364</c:v>
                </c:pt>
                <c:pt idx="638">
                  <c:v>123.71231155778895</c:v>
                </c:pt>
                <c:pt idx="639">
                  <c:v>122.75251256281408</c:v>
                </c:pt>
                <c:pt idx="640">
                  <c:v>123.55527638190955</c:v>
                </c:pt>
                <c:pt idx="641">
                  <c:v>125.01256281407036</c:v>
                </c:pt>
                <c:pt idx="642">
                  <c:v>123.47989949748745</c:v>
                </c:pt>
                <c:pt idx="643">
                  <c:v>120.21356783919599</c:v>
                </c:pt>
                <c:pt idx="644">
                  <c:v>120.57160804020101</c:v>
                </c:pt>
                <c:pt idx="645">
                  <c:v>118.98241206030151</c:v>
                </c:pt>
                <c:pt idx="646">
                  <c:v>120.12562814070353</c:v>
                </c:pt>
                <c:pt idx="647">
                  <c:v>120.69095477386935</c:v>
                </c:pt>
                <c:pt idx="648">
                  <c:v>122.56281407035176</c:v>
                </c:pt>
                <c:pt idx="649">
                  <c:v>121.85929648241208</c:v>
                </c:pt>
                <c:pt idx="650">
                  <c:v>123.84422110552764</c:v>
                </c:pt>
                <c:pt idx="651">
                  <c:v>123.21608040201006</c:v>
                </c:pt>
                <c:pt idx="652">
                  <c:v>123.4673366834171</c:v>
                </c:pt>
                <c:pt idx="653">
                  <c:v>123.4673366834171</c:v>
                </c:pt>
                <c:pt idx="654">
                  <c:v>125.21356783919599</c:v>
                </c:pt>
                <c:pt idx="655">
                  <c:v>125.71608040201005</c:v>
                </c:pt>
                <c:pt idx="656">
                  <c:v>126.88442211055278</c:v>
                </c:pt>
                <c:pt idx="657">
                  <c:v>127.23618090452263</c:v>
                </c:pt>
                <c:pt idx="658">
                  <c:v>128.7311557788945</c:v>
                </c:pt>
                <c:pt idx="659">
                  <c:v>128.99497487437188</c:v>
                </c:pt>
                <c:pt idx="660">
                  <c:v>130.12562814070353</c:v>
                </c:pt>
                <c:pt idx="661">
                  <c:v>129.47236180904525</c:v>
                </c:pt>
                <c:pt idx="662">
                  <c:v>129.9748743718593</c:v>
                </c:pt>
                <c:pt idx="663">
                  <c:v>130.84170854271358</c:v>
                </c:pt>
                <c:pt idx="664">
                  <c:v>131.0427135678392</c:v>
                </c:pt>
                <c:pt idx="665">
                  <c:v>131.31909547738695</c:v>
                </c:pt>
                <c:pt idx="666">
                  <c:v>131.23115577889448</c:v>
                </c:pt>
                <c:pt idx="667">
                  <c:v>130.13806532663318</c:v>
                </c:pt>
                <c:pt idx="668">
                  <c:v>131.3316582914573</c:v>
                </c:pt>
                <c:pt idx="669">
                  <c:v>130.80402010050253</c:v>
                </c:pt>
                <c:pt idx="670">
                  <c:v>129.88693467336685</c:v>
                </c:pt>
                <c:pt idx="671">
                  <c:v>130</c:v>
                </c:pt>
                <c:pt idx="672">
                  <c:v>130.21984924623115</c:v>
                </c:pt>
                <c:pt idx="673">
                  <c:v>131.99748743718592</c:v>
                </c:pt>
                <c:pt idx="674">
                  <c:v>132.1105527638191</c:v>
                </c:pt>
                <c:pt idx="675">
                  <c:v>132.56281407035175</c:v>
                </c:pt>
                <c:pt idx="676">
                  <c:v>131.23115577889448</c:v>
                </c:pt>
                <c:pt idx="677">
                  <c:v>130.30150753768845</c:v>
                </c:pt>
                <c:pt idx="678">
                  <c:v>130.84170854271358</c:v>
                </c:pt>
                <c:pt idx="679">
                  <c:v>130.70351758793973</c:v>
                </c:pt>
                <c:pt idx="680">
                  <c:v>131.39447236180905</c:v>
                </c:pt>
                <c:pt idx="681">
                  <c:v>131.21859296482415</c:v>
                </c:pt>
                <c:pt idx="682">
                  <c:v>130.70351758793973</c:v>
                </c:pt>
                <c:pt idx="683">
                  <c:v>128.27889447236183</c:v>
                </c:pt>
                <c:pt idx="684">
                  <c:v>127.7386934673367</c:v>
                </c:pt>
                <c:pt idx="685">
                  <c:v>126.44221105527637</c:v>
                </c:pt>
                <c:pt idx="686">
                  <c:v>128.26633165829148</c:v>
                </c:pt>
                <c:pt idx="687">
                  <c:v>127.48743718592965</c:v>
                </c:pt>
                <c:pt idx="688">
                  <c:v>129.28391959798995</c:v>
                </c:pt>
                <c:pt idx="689">
                  <c:v>129.6105527638191</c:v>
                </c:pt>
                <c:pt idx="690">
                  <c:v>129.62311557788945</c:v>
                </c:pt>
                <c:pt idx="691">
                  <c:v>126.58291457286435</c:v>
                </c:pt>
                <c:pt idx="692">
                  <c:v>126.83417085427135</c:v>
                </c:pt>
                <c:pt idx="693">
                  <c:v>128.1030150753769</c:v>
                </c:pt>
                <c:pt idx="694">
                  <c:v>126.10552763819096</c:v>
                </c:pt>
                <c:pt idx="695">
                  <c:v>126.10552763819096</c:v>
                </c:pt>
                <c:pt idx="696">
                  <c:v>126.95979899497489</c:v>
                </c:pt>
                <c:pt idx="697">
                  <c:v>128.0778894472362</c:v>
                </c:pt>
                <c:pt idx="698">
                  <c:v>128.27889447236183</c:v>
                </c:pt>
                <c:pt idx="699">
                  <c:v>128.63065326633168</c:v>
                </c:pt>
                <c:pt idx="700">
                  <c:v>130.57788944723617</c:v>
                </c:pt>
                <c:pt idx="701">
                  <c:v>131.85929648241205</c:v>
                </c:pt>
                <c:pt idx="702">
                  <c:v>131.92211055276383</c:v>
                </c:pt>
                <c:pt idx="703">
                  <c:v>130.95477386934672</c:v>
                </c:pt>
                <c:pt idx="704">
                  <c:v>131.67085427135677</c:v>
                </c:pt>
                <c:pt idx="705">
                  <c:v>131.9597989949749</c:v>
                </c:pt>
                <c:pt idx="706">
                  <c:v>133.26633165829148</c:v>
                </c:pt>
                <c:pt idx="707">
                  <c:v>134.535175879397</c:v>
                </c:pt>
                <c:pt idx="708">
                  <c:v>134.39698492462313</c:v>
                </c:pt>
                <c:pt idx="709">
                  <c:v>133.9070351758794</c:v>
                </c:pt>
                <c:pt idx="710">
                  <c:v>133.91959798994975</c:v>
                </c:pt>
                <c:pt idx="711">
                  <c:v>134.00753768844223</c:v>
                </c:pt>
                <c:pt idx="712">
                  <c:v>133.7562814070352</c:v>
                </c:pt>
                <c:pt idx="713">
                  <c:v>134.49748743718595</c:v>
                </c:pt>
                <c:pt idx="714">
                  <c:v>133.89447236180905</c:v>
                </c:pt>
                <c:pt idx="715">
                  <c:v>133.9321608040201</c:v>
                </c:pt>
                <c:pt idx="716">
                  <c:v>135.48994974874373</c:v>
                </c:pt>
                <c:pt idx="717">
                  <c:v>134.93718592964825</c:v>
                </c:pt>
                <c:pt idx="718">
                  <c:v>133.55527638190955</c:v>
                </c:pt>
                <c:pt idx="719">
                  <c:v>134.44723618090453</c:v>
                </c:pt>
                <c:pt idx="720">
                  <c:v>132.87688442211055</c:v>
                </c:pt>
                <c:pt idx="721">
                  <c:v>130.72236180904525</c:v>
                </c:pt>
                <c:pt idx="722">
                  <c:v>130.20100502512562</c:v>
                </c:pt>
                <c:pt idx="723">
                  <c:v>133.34170854271358</c:v>
                </c:pt>
                <c:pt idx="724">
                  <c:v>135.27638190954775</c:v>
                </c:pt>
                <c:pt idx="725">
                  <c:v>135.95477386934672</c:v>
                </c:pt>
                <c:pt idx="726">
                  <c:v>134.62311557788945</c:v>
                </c:pt>
                <c:pt idx="727">
                  <c:v>136.29396984924625</c:v>
                </c:pt>
                <c:pt idx="728">
                  <c:v>137.48743718592965</c:v>
                </c:pt>
                <c:pt idx="729">
                  <c:v>139.05778894472363</c:v>
                </c:pt>
                <c:pt idx="730">
                  <c:v>138.7814070351759</c:v>
                </c:pt>
                <c:pt idx="731">
                  <c:v>139.1457286432161</c:v>
                </c:pt>
                <c:pt idx="732">
                  <c:v>138.68090452261308</c:v>
                </c:pt>
                <c:pt idx="733">
                  <c:v>139.42336683417085</c:v>
                </c:pt>
                <c:pt idx="734">
                  <c:v>139.54773869346735</c:v>
                </c:pt>
                <c:pt idx="735">
                  <c:v>139.4849246231156</c:v>
                </c:pt>
                <c:pt idx="736">
                  <c:v>139.88693467336682</c:v>
                </c:pt>
                <c:pt idx="737">
                  <c:v>137.97738693467338</c:v>
                </c:pt>
                <c:pt idx="738">
                  <c:v>137.17336683417085</c:v>
                </c:pt>
                <c:pt idx="739">
                  <c:v>136.57663316582915</c:v>
                </c:pt>
                <c:pt idx="740">
                  <c:v>138.1532663316583</c:v>
                </c:pt>
                <c:pt idx="741">
                  <c:v>137.67587939698493</c:v>
                </c:pt>
                <c:pt idx="742">
                  <c:v>137.08542713567843</c:v>
                </c:pt>
                <c:pt idx="743">
                  <c:v>134.77386934673368</c:v>
                </c:pt>
                <c:pt idx="744">
                  <c:v>137.22361809045228</c:v>
                </c:pt>
                <c:pt idx="745">
                  <c:v>137.41206030150755</c:v>
                </c:pt>
                <c:pt idx="746">
                  <c:v>137.52512562814073</c:v>
                </c:pt>
                <c:pt idx="747">
                  <c:v>138.84422110552762</c:v>
                </c:pt>
                <c:pt idx="748">
                  <c:v>138.6997487437186</c:v>
                </c:pt>
                <c:pt idx="749">
                  <c:v>139.23366834170855</c:v>
                </c:pt>
                <c:pt idx="750">
                  <c:v>138.25376884422113</c:v>
                </c:pt>
                <c:pt idx="751">
                  <c:v>137.3994974874372</c:v>
                </c:pt>
                <c:pt idx="752">
                  <c:v>137.34924623115577</c:v>
                </c:pt>
                <c:pt idx="753">
                  <c:v>139.82412060301507</c:v>
                </c:pt>
                <c:pt idx="754">
                  <c:v>140.51507537688443</c:v>
                </c:pt>
                <c:pt idx="755">
                  <c:v>140.69095477386935</c:v>
                </c:pt>
                <c:pt idx="756">
                  <c:v>141.73366834170855</c:v>
                </c:pt>
                <c:pt idx="757">
                  <c:v>142.52512562814073</c:v>
                </c:pt>
                <c:pt idx="758">
                  <c:v>142.52512562814073</c:v>
                </c:pt>
                <c:pt idx="759">
                  <c:v>142.60050251256283</c:v>
                </c:pt>
                <c:pt idx="760">
                  <c:v>141.16834170854273</c:v>
                </c:pt>
                <c:pt idx="761">
                  <c:v>140.48994974874373</c:v>
                </c:pt>
                <c:pt idx="762">
                  <c:v>140.11306532663318</c:v>
                </c:pt>
                <c:pt idx="763">
                  <c:v>140.21356783919597</c:v>
                </c:pt>
                <c:pt idx="764">
                  <c:v>141.3065326633166</c:v>
                </c:pt>
                <c:pt idx="765">
                  <c:v>141.26884422110555</c:v>
                </c:pt>
                <c:pt idx="766">
                  <c:v>139.98743718592968</c:v>
                </c:pt>
                <c:pt idx="767">
                  <c:v>137.68844221105527</c:v>
                </c:pt>
                <c:pt idx="768">
                  <c:v>137.98994974874373</c:v>
                </c:pt>
                <c:pt idx="769">
                  <c:v>138.44221105527637</c:v>
                </c:pt>
                <c:pt idx="770">
                  <c:v>140.08793969849248</c:v>
                </c:pt>
                <c:pt idx="771">
                  <c:v>139.88693467336682</c:v>
                </c:pt>
                <c:pt idx="772">
                  <c:v>141.80904522613065</c:v>
                </c:pt>
                <c:pt idx="773">
                  <c:v>140.75376884422113</c:v>
                </c:pt>
                <c:pt idx="774">
                  <c:v>143.1281407035176</c:v>
                </c:pt>
                <c:pt idx="775">
                  <c:v>144.1959798994975</c:v>
                </c:pt>
                <c:pt idx="776">
                  <c:v>144.74874371859298</c:v>
                </c:pt>
                <c:pt idx="777">
                  <c:v>144.74874371859298</c:v>
                </c:pt>
                <c:pt idx="778">
                  <c:v>144.76130653266333</c:v>
                </c:pt>
                <c:pt idx="779">
                  <c:v>144.67336683417088</c:v>
                </c:pt>
                <c:pt idx="780">
                  <c:v>144.5854271356784</c:v>
                </c:pt>
                <c:pt idx="781">
                  <c:v>144.9246231155779</c:v>
                </c:pt>
                <c:pt idx="782">
                  <c:v>144.9246231155779</c:v>
                </c:pt>
                <c:pt idx="783">
                  <c:v>143.35427135678393</c:v>
                </c:pt>
                <c:pt idx="784">
                  <c:v>144.08291457286433</c:v>
                </c:pt>
                <c:pt idx="785">
                  <c:v>142.91457286432163</c:v>
                </c:pt>
                <c:pt idx="786">
                  <c:v>144.10804020100502</c:v>
                </c:pt>
                <c:pt idx="787">
                  <c:v>144.2964824120603</c:v>
                </c:pt>
                <c:pt idx="788">
                  <c:v>144.33417085427135</c:v>
                </c:pt>
                <c:pt idx="789">
                  <c:v>145.12562814070353</c:v>
                </c:pt>
                <c:pt idx="790">
                  <c:v>143.14070351758795</c:v>
                </c:pt>
                <c:pt idx="791">
                  <c:v>144.8994974874372</c:v>
                </c:pt>
                <c:pt idx="792">
                  <c:v>145.97989949748745</c:v>
                </c:pt>
                <c:pt idx="793">
                  <c:v>146.15577889447238</c:v>
                </c:pt>
                <c:pt idx="794">
                  <c:v>145.64070351758795</c:v>
                </c:pt>
                <c:pt idx="795">
                  <c:v>145.64070351758795</c:v>
                </c:pt>
                <c:pt idx="796">
                  <c:v>146.50753768844223</c:v>
                </c:pt>
                <c:pt idx="797">
                  <c:v>147.24874371859298</c:v>
                </c:pt>
                <c:pt idx="798">
                  <c:v>146.2562814070352</c:v>
                </c:pt>
                <c:pt idx="799">
                  <c:v>142.52512562814073</c:v>
                </c:pt>
                <c:pt idx="800">
                  <c:v>140.43969849246233</c:v>
                </c:pt>
                <c:pt idx="801">
                  <c:v>141.92211055276383</c:v>
                </c:pt>
                <c:pt idx="802">
                  <c:v>139.8743718592965</c:v>
                </c:pt>
                <c:pt idx="803">
                  <c:v>141.96105527638193</c:v>
                </c:pt>
                <c:pt idx="804">
                  <c:v>140.90452261306535</c:v>
                </c:pt>
                <c:pt idx="805">
                  <c:v>136.49497487437188</c:v>
                </c:pt>
                <c:pt idx="806">
                  <c:v>137.52512562814073</c:v>
                </c:pt>
                <c:pt idx="807">
                  <c:v>136.49497487437188</c:v>
                </c:pt>
                <c:pt idx="808">
                  <c:v>137.57537688442213</c:v>
                </c:pt>
                <c:pt idx="809">
                  <c:v>139.13316582914575</c:v>
                </c:pt>
                <c:pt idx="810">
                  <c:v>139.49748743718595</c:v>
                </c:pt>
                <c:pt idx="811">
                  <c:v>140.74120603015078</c:v>
                </c:pt>
                <c:pt idx="812">
                  <c:v>141.29396984924625</c:v>
                </c:pt>
                <c:pt idx="813">
                  <c:v>143.09045226130655</c:v>
                </c:pt>
                <c:pt idx="814">
                  <c:v>143.29145728643218</c:v>
                </c:pt>
                <c:pt idx="815">
                  <c:v>143.29145728643218</c:v>
                </c:pt>
                <c:pt idx="816">
                  <c:v>144.78643216080403</c:v>
                </c:pt>
                <c:pt idx="817">
                  <c:v>143.30402010050253</c:v>
                </c:pt>
                <c:pt idx="818">
                  <c:v>144.84924623115577</c:v>
                </c:pt>
                <c:pt idx="819">
                  <c:v>145.30150753768845</c:v>
                </c:pt>
                <c:pt idx="820">
                  <c:v>146.36934673366835</c:v>
                </c:pt>
                <c:pt idx="821">
                  <c:v>146.52010050251255</c:v>
                </c:pt>
                <c:pt idx="822">
                  <c:v>147.4246231155779</c:v>
                </c:pt>
                <c:pt idx="823">
                  <c:v>148.2286432160804</c:v>
                </c:pt>
                <c:pt idx="824">
                  <c:v>147.63819095477388</c:v>
                </c:pt>
                <c:pt idx="825">
                  <c:v>146.8467336683417</c:v>
                </c:pt>
                <c:pt idx="826">
                  <c:v>150.54020100502515</c:v>
                </c:pt>
                <c:pt idx="827">
                  <c:v>150.45226130653268</c:v>
                </c:pt>
                <c:pt idx="828">
                  <c:v>150.42713567839198</c:v>
                </c:pt>
                <c:pt idx="829">
                  <c:v>150.37688442211058</c:v>
                </c:pt>
                <c:pt idx="830">
                  <c:v>149.87437185929647</c:v>
                </c:pt>
                <c:pt idx="831">
                  <c:v>148.31658291457288</c:v>
                </c:pt>
                <c:pt idx="832">
                  <c:v>148.76884422110555</c:v>
                </c:pt>
                <c:pt idx="833">
                  <c:v>147.04773869346735</c:v>
                </c:pt>
                <c:pt idx="834">
                  <c:v>147.66331658291458</c:v>
                </c:pt>
                <c:pt idx="835">
                  <c:v>148.31658291457288</c:v>
                </c:pt>
                <c:pt idx="836">
                  <c:v>150.47738693467338</c:v>
                </c:pt>
                <c:pt idx="837">
                  <c:v>149.49748743718595</c:v>
                </c:pt>
                <c:pt idx="838">
                  <c:v>149.69849246231158</c:v>
                </c:pt>
                <c:pt idx="839">
                  <c:v>149.00753768844223</c:v>
                </c:pt>
                <c:pt idx="840">
                  <c:v>147.31155778894473</c:v>
                </c:pt>
                <c:pt idx="841">
                  <c:v>146.89698492462313</c:v>
                </c:pt>
                <c:pt idx="842">
                  <c:v>144.08291457286433</c:v>
                </c:pt>
                <c:pt idx="843">
                  <c:v>143.71859296482415</c:v>
                </c:pt>
                <c:pt idx="844">
                  <c:v>143.58040201005028</c:v>
                </c:pt>
                <c:pt idx="845">
                  <c:v>146.15577889447238</c:v>
                </c:pt>
                <c:pt idx="846">
                  <c:v>148.0778894472362</c:v>
                </c:pt>
                <c:pt idx="847">
                  <c:v>148.74371859296485</c:v>
                </c:pt>
                <c:pt idx="848">
                  <c:v>147.23618090452263</c:v>
                </c:pt>
                <c:pt idx="849">
                  <c:v>143.8316582914573</c:v>
                </c:pt>
                <c:pt idx="850">
                  <c:v>141.73366834170855</c:v>
                </c:pt>
                <c:pt idx="851">
                  <c:v>142.72613065326632</c:v>
                </c:pt>
                <c:pt idx="852">
                  <c:v>144.78643216080403</c:v>
                </c:pt>
                <c:pt idx="853">
                  <c:v>140.65201005025128</c:v>
                </c:pt>
                <c:pt idx="854">
                  <c:v>138.70603015075378</c:v>
                </c:pt>
                <c:pt idx="855">
                  <c:v>139.09547738693468</c:v>
                </c:pt>
                <c:pt idx="856">
                  <c:v>139.6356783919598</c:v>
                </c:pt>
                <c:pt idx="857">
                  <c:v>141.15577889447238</c:v>
                </c:pt>
                <c:pt idx="858">
                  <c:v>141.85929648241208</c:v>
                </c:pt>
                <c:pt idx="859">
                  <c:v>141.85929648241208</c:v>
                </c:pt>
                <c:pt idx="860">
                  <c:v>142.52512562814073</c:v>
                </c:pt>
                <c:pt idx="861">
                  <c:v>143.99497487437188</c:v>
                </c:pt>
                <c:pt idx="862">
                  <c:v>143.09045226130655</c:v>
                </c:pt>
                <c:pt idx="863">
                  <c:v>142.72613065326632</c:v>
                </c:pt>
                <c:pt idx="864">
                  <c:v>140.21356783919597</c:v>
                </c:pt>
                <c:pt idx="865">
                  <c:v>139.39698492462313</c:v>
                </c:pt>
                <c:pt idx="866">
                  <c:v>139.74874371859295</c:v>
                </c:pt>
                <c:pt idx="867">
                  <c:v>140.678391959799</c:v>
                </c:pt>
                <c:pt idx="868">
                  <c:v>140.6281407035176</c:v>
                </c:pt>
                <c:pt idx="869">
                  <c:v>140.74120603015078</c:v>
                </c:pt>
                <c:pt idx="870">
                  <c:v>140.56532663316582</c:v>
                </c:pt>
                <c:pt idx="871">
                  <c:v>138.2788944723618</c:v>
                </c:pt>
                <c:pt idx="872">
                  <c:v>138.36557788944722</c:v>
                </c:pt>
                <c:pt idx="873">
                  <c:v>136.97236180904525</c:v>
                </c:pt>
                <c:pt idx="874">
                  <c:v>138.22864321608043</c:v>
                </c:pt>
                <c:pt idx="875">
                  <c:v>141.36934673366835</c:v>
                </c:pt>
                <c:pt idx="876">
                  <c:v>139.98743718592968</c:v>
                </c:pt>
                <c:pt idx="877">
                  <c:v>137.713567839196</c:v>
                </c:pt>
                <c:pt idx="878">
                  <c:v>136.78391959798995</c:v>
                </c:pt>
                <c:pt idx="879">
                  <c:v>137.65075376884423</c:v>
                </c:pt>
                <c:pt idx="880">
                  <c:v>139.13316582914575</c:v>
                </c:pt>
                <c:pt idx="881">
                  <c:v>137.0100502512563</c:v>
                </c:pt>
                <c:pt idx="882">
                  <c:v>137.713567839196</c:v>
                </c:pt>
                <c:pt idx="883">
                  <c:v>139.1457286432161</c:v>
                </c:pt>
                <c:pt idx="884">
                  <c:v>140.66582914572865</c:v>
                </c:pt>
                <c:pt idx="885">
                  <c:v>140.66582914572865</c:v>
                </c:pt>
                <c:pt idx="886">
                  <c:v>142.68844221105527</c:v>
                </c:pt>
                <c:pt idx="887">
                  <c:v>141.94723618090453</c:v>
                </c:pt>
                <c:pt idx="888">
                  <c:v>142.4246231155779</c:v>
                </c:pt>
                <c:pt idx="889">
                  <c:v>141.78391959798995</c:v>
                </c:pt>
                <c:pt idx="890">
                  <c:v>141.0175879396985</c:v>
                </c:pt>
                <c:pt idx="891">
                  <c:v>140.678391959799</c:v>
                </c:pt>
                <c:pt idx="892">
                  <c:v>141.2311557788945</c:v>
                </c:pt>
                <c:pt idx="893">
                  <c:v>144.1959798994975</c:v>
                </c:pt>
                <c:pt idx="894">
                  <c:v>145.57788944723617</c:v>
                </c:pt>
                <c:pt idx="895">
                  <c:v>146.85929648241208</c:v>
                </c:pt>
                <c:pt idx="896">
                  <c:v>146.57035175879398</c:v>
                </c:pt>
                <c:pt idx="897">
                  <c:v>145.85427135678393</c:v>
                </c:pt>
                <c:pt idx="898">
                  <c:v>144.96231155778895</c:v>
                </c:pt>
                <c:pt idx="899">
                  <c:v>145.213567839196</c:v>
                </c:pt>
                <c:pt idx="900">
                  <c:v>145.9170854271357</c:v>
                </c:pt>
                <c:pt idx="901">
                  <c:v>146.94723618090453</c:v>
                </c:pt>
                <c:pt idx="902">
                  <c:v>147.93969849246233</c:v>
                </c:pt>
                <c:pt idx="903">
                  <c:v>148.06532663316582</c:v>
                </c:pt>
                <c:pt idx="904">
                  <c:v>148.55527638190955</c:v>
                </c:pt>
                <c:pt idx="905">
                  <c:v>148.26633165829145</c:v>
                </c:pt>
                <c:pt idx="906">
                  <c:v>146.68341708542715</c:v>
                </c:pt>
                <c:pt idx="907">
                  <c:v>147.92713567839198</c:v>
                </c:pt>
                <c:pt idx="908">
                  <c:v>147.67587939698493</c:v>
                </c:pt>
                <c:pt idx="909">
                  <c:v>148.66834170854273</c:v>
                </c:pt>
                <c:pt idx="910">
                  <c:v>149.25879396984928</c:v>
                </c:pt>
                <c:pt idx="911">
                  <c:v>150.7788944723618</c:v>
                </c:pt>
                <c:pt idx="912">
                  <c:v>149.62311557788945</c:v>
                </c:pt>
                <c:pt idx="913">
                  <c:v>150.52763819095478</c:v>
                </c:pt>
                <c:pt idx="914">
                  <c:v>150.52763819095478</c:v>
                </c:pt>
                <c:pt idx="915">
                  <c:v>147.95226130653268</c:v>
                </c:pt>
                <c:pt idx="916">
                  <c:v>146.15577889447238</c:v>
                </c:pt>
                <c:pt idx="917">
                  <c:v>146.34422110552765</c:v>
                </c:pt>
                <c:pt idx="918">
                  <c:v>144.78643216080403</c:v>
                </c:pt>
                <c:pt idx="919">
                  <c:v>144.59798994974875</c:v>
                </c:pt>
                <c:pt idx="920">
                  <c:v>145.3391959798995</c:v>
                </c:pt>
                <c:pt idx="921">
                  <c:v>143.9070351758794</c:v>
                </c:pt>
                <c:pt idx="922">
                  <c:v>143.5175879396985</c:v>
                </c:pt>
                <c:pt idx="923">
                  <c:v>141.3065326633166</c:v>
                </c:pt>
                <c:pt idx="924">
                  <c:v>143.50502512562815</c:v>
                </c:pt>
                <c:pt idx="925">
                  <c:v>142.92713567839198</c:v>
                </c:pt>
                <c:pt idx="926">
                  <c:v>144.13316582914575</c:v>
                </c:pt>
                <c:pt idx="927">
                  <c:v>144.30276381909547</c:v>
                </c:pt>
                <c:pt idx="928">
                  <c:v>144.02010050251258</c:v>
                </c:pt>
                <c:pt idx="929">
                  <c:v>142.71356783919597</c:v>
                </c:pt>
                <c:pt idx="930">
                  <c:v>141.99748743718595</c:v>
                </c:pt>
                <c:pt idx="931">
                  <c:v>142.38693467336685</c:v>
                </c:pt>
                <c:pt idx="932">
                  <c:v>142.95226130653271</c:v>
                </c:pt>
                <c:pt idx="933">
                  <c:v>139.68580402010051</c:v>
                </c:pt>
                <c:pt idx="934">
                  <c:v>139.04522613065328</c:v>
                </c:pt>
                <c:pt idx="935">
                  <c:v>140.27638190954775</c:v>
                </c:pt>
                <c:pt idx="936">
                  <c:v>139.9246231155779</c:v>
                </c:pt>
                <c:pt idx="937">
                  <c:v>140.36557788944722</c:v>
                </c:pt>
                <c:pt idx="938">
                  <c:v>139.6859296482412</c:v>
                </c:pt>
                <c:pt idx="939">
                  <c:v>141.0427135678392</c:v>
                </c:pt>
                <c:pt idx="940">
                  <c:v>142.38693467336685</c:v>
                </c:pt>
                <c:pt idx="941">
                  <c:v>141.4070351758794</c:v>
                </c:pt>
                <c:pt idx="942">
                  <c:v>142.51256281407038</c:v>
                </c:pt>
                <c:pt idx="943">
                  <c:v>142.72613065326632</c:v>
                </c:pt>
                <c:pt idx="944">
                  <c:v>142.4497487437186</c:v>
                </c:pt>
                <c:pt idx="945">
                  <c:v>144.52261306532665</c:v>
                </c:pt>
                <c:pt idx="946">
                  <c:v>145.02512562814073</c:v>
                </c:pt>
                <c:pt idx="947">
                  <c:v>144.40954773869348</c:v>
                </c:pt>
                <c:pt idx="948">
                  <c:v>144.72361809045228</c:v>
                </c:pt>
                <c:pt idx="949">
                  <c:v>144.73618090452263</c:v>
                </c:pt>
                <c:pt idx="950">
                  <c:v>145.41457286432163</c:v>
                </c:pt>
                <c:pt idx="951">
                  <c:v>146.73366834170855</c:v>
                </c:pt>
                <c:pt idx="952">
                  <c:v>146.36934673366835</c:v>
                </c:pt>
                <c:pt idx="953">
                  <c:v>145.61557788944722</c:v>
                </c:pt>
                <c:pt idx="954">
                  <c:v>146.4321608040201</c:v>
                </c:pt>
                <c:pt idx="955">
                  <c:v>146.4321608040201</c:v>
                </c:pt>
                <c:pt idx="956">
                  <c:v>147.23618090452263</c:v>
                </c:pt>
                <c:pt idx="957">
                  <c:v>146.3065326633166</c:v>
                </c:pt>
                <c:pt idx="958">
                  <c:v>145.74120603015078</c:v>
                </c:pt>
                <c:pt idx="959">
                  <c:v>146.20603015075378</c:v>
                </c:pt>
                <c:pt idx="960">
                  <c:v>146.4321608040201</c:v>
                </c:pt>
                <c:pt idx="961">
                  <c:v>144.69849246231158</c:v>
                </c:pt>
                <c:pt idx="962">
                  <c:v>145.55276381909547</c:v>
                </c:pt>
                <c:pt idx="963">
                  <c:v>146.49497487437188</c:v>
                </c:pt>
                <c:pt idx="964">
                  <c:v>144.93718592964825</c:v>
                </c:pt>
                <c:pt idx="965">
                  <c:v>143.35427135678393</c:v>
                </c:pt>
                <c:pt idx="966">
                  <c:v>143.7562814070352</c:v>
                </c:pt>
                <c:pt idx="967">
                  <c:v>144.13316582914575</c:v>
                </c:pt>
                <c:pt idx="968">
                  <c:v>145.01256281407038</c:v>
                </c:pt>
                <c:pt idx="969">
                  <c:v>143.178391959799</c:v>
                </c:pt>
                <c:pt idx="970">
                  <c:v>141.16834170854273</c:v>
                </c:pt>
                <c:pt idx="971">
                  <c:v>139.84924623115577</c:v>
                </c:pt>
                <c:pt idx="972">
                  <c:v>140.7286432160804</c:v>
                </c:pt>
                <c:pt idx="973">
                  <c:v>138.35427135678393</c:v>
                </c:pt>
                <c:pt idx="974">
                  <c:v>139.59798994974878</c:v>
                </c:pt>
                <c:pt idx="975">
                  <c:v>139.4849246231156</c:v>
                </c:pt>
                <c:pt idx="976">
                  <c:v>137.37437185929647</c:v>
                </c:pt>
                <c:pt idx="977">
                  <c:v>135.42713567839198</c:v>
                </c:pt>
                <c:pt idx="978">
                  <c:v>136.7211055276382</c:v>
                </c:pt>
                <c:pt idx="979">
                  <c:v>137.75125628140705</c:v>
                </c:pt>
                <c:pt idx="980">
                  <c:v>136.57035175879398</c:v>
                </c:pt>
                <c:pt idx="981">
                  <c:v>134.321608040201</c:v>
                </c:pt>
                <c:pt idx="982">
                  <c:v>136.89698492462313</c:v>
                </c:pt>
                <c:pt idx="983">
                  <c:v>133.2035175879397</c:v>
                </c:pt>
                <c:pt idx="984">
                  <c:v>131.58291457286433</c:v>
                </c:pt>
                <c:pt idx="985">
                  <c:v>131.05527638190955</c:v>
                </c:pt>
                <c:pt idx="986">
                  <c:v>132.58793969849248</c:v>
                </c:pt>
                <c:pt idx="987">
                  <c:v>133.91959798994975</c:v>
                </c:pt>
                <c:pt idx="988">
                  <c:v>135.42713567839198</c:v>
                </c:pt>
                <c:pt idx="989">
                  <c:v>135.0251256281407</c:v>
                </c:pt>
                <c:pt idx="990">
                  <c:v>136.60804020100502</c:v>
                </c:pt>
                <c:pt idx="991">
                  <c:v>138.856783919598</c:v>
                </c:pt>
                <c:pt idx="992">
                  <c:v>136.87185929648243</c:v>
                </c:pt>
                <c:pt idx="993">
                  <c:v>139.2964824120603</c:v>
                </c:pt>
                <c:pt idx="994">
                  <c:v>139.535175879397</c:v>
                </c:pt>
                <c:pt idx="995">
                  <c:v>139.4597989949749</c:v>
                </c:pt>
                <c:pt idx="996">
                  <c:v>143.42964824120605</c:v>
                </c:pt>
                <c:pt idx="997">
                  <c:v>143.09045226130655</c:v>
                </c:pt>
                <c:pt idx="998">
                  <c:v>144.30904522613065</c:v>
                </c:pt>
                <c:pt idx="999">
                  <c:v>146.4321608040201</c:v>
                </c:pt>
                <c:pt idx="1000">
                  <c:v>146.18090452261308</c:v>
                </c:pt>
                <c:pt idx="1001">
                  <c:v>145.50251256281408</c:v>
                </c:pt>
                <c:pt idx="1002">
                  <c:v>145.76633165829148</c:v>
                </c:pt>
                <c:pt idx="1003">
                  <c:v>146.39447236180905</c:v>
                </c:pt>
                <c:pt idx="1004">
                  <c:v>146.62060301507537</c:v>
                </c:pt>
                <c:pt idx="1005">
                  <c:v>147.3492462311558</c:v>
                </c:pt>
                <c:pt idx="1006">
                  <c:v>147.4497487437186</c:v>
                </c:pt>
                <c:pt idx="1007">
                  <c:v>148.11557788944725</c:v>
                </c:pt>
                <c:pt idx="1008">
                  <c:v>146.85929648241208</c:v>
                </c:pt>
                <c:pt idx="1009">
                  <c:v>146.59547738693468</c:v>
                </c:pt>
                <c:pt idx="1010">
                  <c:v>145.37688442211055</c:v>
                </c:pt>
                <c:pt idx="1011">
                  <c:v>146.21859296482413</c:v>
                </c:pt>
                <c:pt idx="1012">
                  <c:v>144.66080402010053</c:v>
                </c:pt>
                <c:pt idx="1013">
                  <c:v>146.2814070351759</c:v>
                </c:pt>
                <c:pt idx="1014">
                  <c:v>146.4572864321608</c:v>
                </c:pt>
                <c:pt idx="1015">
                  <c:v>148.2035175879397</c:v>
                </c:pt>
                <c:pt idx="1016">
                  <c:v>148.31658291457288</c:v>
                </c:pt>
                <c:pt idx="1017">
                  <c:v>148.8065326633166</c:v>
                </c:pt>
                <c:pt idx="1018">
                  <c:v>148.8065326633166</c:v>
                </c:pt>
                <c:pt idx="1019">
                  <c:v>146.59547738693468</c:v>
                </c:pt>
                <c:pt idx="1020">
                  <c:v>144.30904522613065</c:v>
                </c:pt>
                <c:pt idx="1021">
                  <c:v>146.0427135678392</c:v>
                </c:pt>
                <c:pt idx="1022">
                  <c:v>147.4497487437186</c:v>
                </c:pt>
                <c:pt idx="1023">
                  <c:v>146.74623115577893</c:v>
                </c:pt>
                <c:pt idx="1024">
                  <c:v>147.85175879396985</c:v>
                </c:pt>
                <c:pt idx="1025">
                  <c:v>146.00502512562815</c:v>
                </c:pt>
                <c:pt idx="1026">
                  <c:v>148.45477386934675</c:v>
                </c:pt>
                <c:pt idx="1027">
                  <c:v>145.30150753768845</c:v>
                </c:pt>
                <c:pt idx="1028">
                  <c:v>145.87939698492465</c:v>
                </c:pt>
                <c:pt idx="1029">
                  <c:v>144.10804020100502</c:v>
                </c:pt>
                <c:pt idx="1030">
                  <c:v>142.65075376884423</c:v>
                </c:pt>
                <c:pt idx="1031">
                  <c:v>142.4497487437186</c:v>
                </c:pt>
                <c:pt idx="1032">
                  <c:v>146.8467336683417</c:v>
                </c:pt>
                <c:pt idx="1033">
                  <c:v>149.03266331658293</c:v>
                </c:pt>
                <c:pt idx="1034">
                  <c:v>149.37185929648243</c:v>
                </c:pt>
                <c:pt idx="1035">
                  <c:v>150.3894472361809</c:v>
                </c:pt>
                <c:pt idx="1036">
                  <c:v>150.5778894472362</c:v>
                </c:pt>
                <c:pt idx="1037">
                  <c:v>150.45226130653268</c:v>
                </c:pt>
                <c:pt idx="1038">
                  <c:v>150.45226130653268</c:v>
                </c:pt>
                <c:pt idx="1039">
                  <c:v>151.4321608040201</c:v>
                </c:pt>
                <c:pt idx="1040">
                  <c:v>152.07286432160805</c:v>
                </c:pt>
                <c:pt idx="1041">
                  <c:v>151.18090452261308</c:v>
                </c:pt>
                <c:pt idx="1042">
                  <c:v>150.27638190954775</c:v>
                </c:pt>
                <c:pt idx="1043">
                  <c:v>150.27638190954775</c:v>
                </c:pt>
                <c:pt idx="1044">
                  <c:v>149.40954773869348</c:v>
                </c:pt>
                <c:pt idx="1045">
                  <c:v>147.41206030150755</c:v>
                </c:pt>
                <c:pt idx="1046">
                  <c:v>144.86180904522615</c:v>
                </c:pt>
                <c:pt idx="1047">
                  <c:v>146.6457286432161</c:v>
                </c:pt>
                <c:pt idx="1048">
                  <c:v>149.13316582914572</c:v>
                </c:pt>
                <c:pt idx="1049">
                  <c:v>147.70100502512562</c:v>
                </c:pt>
                <c:pt idx="1050">
                  <c:v>147.21105527638193</c:v>
                </c:pt>
                <c:pt idx="1051">
                  <c:v>147.32412060301507</c:v>
                </c:pt>
                <c:pt idx="1052">
                  <c:v>146.73366834170855</c:v>
                </c:pt>
                <c:pt idx="1053">
                  <c:v>144.25879396984925</c:v>
                </c:pt>
                <c:pt idx="1054">
                  <c:v>146.60804020100505</c:v>
                </c:pt>
                <c:pt idx="1055">
                  <c:v>146.60804020100505</c:v>
                </c:pt>
                <c:pt idx="1056">
                  <c:v>145.9924623115578</c:v>
                </c:pt>
                <c:pt idx="1057">
                  <c:v>145.52763819095478</c:v>
                </c:pt>
                <c:pt idx="1058">
                  <c:v>148.4924623115578</c:v>
                </c:pt>
                <c:pt idx="1059">
                  <c:v>148.391959798995</c:v>
                </c:pt>
                <c:pt idx="1060">
                  <c:v>149.82412060301507</c:v>
                </c:pt>
                <c:pt idx="1061">
                  <c:v>149.10804020100502</c:v>
                </c:pt>
                <c:pt idx="1062">
                  <c:v>146.59547738693468</c:v>
                </c:pt>
                <c:pt idx="1063">
                  <c:v>148.6180904522613</c:v>
                </c:pt>
                <c:pt idx="1064">
                  <c:v>145.35175879396988</c:v>
                </c:pt>
                <c:pt idx="1065">
                  <c:v>146.68341708542715</c:v>
                </c:pt>
                <c:pt idx="1066">
                  <c:v>149.30904522613068</c:v>
                </c:pt>
                <c:pt idx="1067">
                  <c:v>148.75628140703517</c:v>
                </c:pt>
                <c:pt idx="1068">
                  <c:v>150.678391959799</c:v>
                </c:pt>
                <c:pt idx="1069">
                  <c:v>150.51507537688445</c:v>
                </c:pt>
                <c:pt idx="1070">
                  <c:v>149.32160804020103</c:v>
                </c:pt>
                <c:pt idx="1071">
                  <c:v>150.27638190954775</c:v>
                </c:pt>
                <c:pt idx="1072">
                  <c:v>150.06281407035178</c:v>
                </c:pt>
                <c:pt idx="1073">
                  <c:v>151.77135678391963</c:v>
                </c:pt>
                <c:pt idx="1074">
                  <c:v>152.67587939698493</c:v>
                </c:pt>
                <c:pt idx="1075">
                  <c:v>152.67587939698493</c:v>
                </c:pt>
                <c:pt idx="1076">
                  <c:v>153.1532663316583</c:v>
                </c:pt>
                <c:pt idx="1077">
                  <c:v>153.31658291457288</c:v>
                </c:pt>
                <c:pt idx="1078">
                  <c:v>153.32914572864323</c:v>
                </c:pt>
                <c:pt idx="1079">
                  <c:v>153.74371859296483</c:v>
                </c:pt>
                <c:pt idx="1080">
                  <c:v>153.89447236180905</c:v>
                </c:pt>
                <c:pt idx="1081">
                  <c:v>154.09547738693468</c:v>
                </c:pt>
                <c:pt idx="1082">
                  <c:v>154.2713567839196</c:v>
                </c:pt>
                <c:pt idx="1083">
                  <c:v>154.83668341708542</c:v>
                </c:pt>
                <c:pt idx="1084">
                  <c:v>153.99497487437185</c:v>
                </c:pt>
                <c:pt idx="1085">
                  <c:v>155.11306532663318</c:v>
                </c:pt>
                <c:pt idx="1086">
                  <c:v>154.1959798994975</c:v>
                </c:pt>
                <c:pt idx="1087">
                  <c:v>153.71859296482413</c:v>
                </c:pt>
                <c:pt idx="1088">
                  <c:v>154.1708542713568</c:v>
                </c:pt>
                <c:pt idx="1089">
                  <c:v>152.22361809045228</c:v>
                </c:pt>
                <c:pt idx="1090">
                  <c:v>152.88944723618093</c:v>
                </c:pt>
                <c:pt idx="1091">
                  <c:v>151.13065326633165</c:v>
                </c:pt>
                <c:pt idx="1092">
                  <c:v>152.0603015075377</c:v>
                </c:pt>
                <c:pt idx="1093">
                  <c:v>154.5854271356784</c:v>
                </c:pt>
                <c:pt idx="1094">
                  <c:v>154.03266331658293</c:v>
                </c:pt>
                <c:pt idx="1095">
                  <c:v>154.93718592964825</c:v>
                </c:pt>
                <c:pt idx="1096">
                  <c:v>155.35175879396985</c:v>
                </c:pt>
                <c:pt idx="1097">
                  <c:v>156.5954773869347</c:v>
                </c:pt>
                <c:pt idx="1098">
                  <c:v>156.89698492462313</c:v>
                </c:pt>
                <c:pt idx="1099">
                  <c:v>158.2788944723618</c:v>
                </c:pt>
                <c:pt idx="1100">
                  <c:v>158.14070351758795</c:v>
                </c:pt>
                <c:pt idx="1101">
                  <c:v>158.1030150753769</c:v>
                </c:pt>
                <c:pt idx="1102">
                  <c:v>153.856783919598</c:v>
                </c:pt>
                <c:pt idx="1103">
                  <c:v>153.6683417085427</c:v>
                </c:pt>
                <c:pt idx="1104">
                  <c:v>154.64824120603015</c:v>
                </c:pt>
                <c:pt idx="1105">
                  <c:v>156.7462311557789</c:v>
                </c:pt>
                <c:pt idx="1106">
                  <c:v>156.24371859296485</c:v>
                </c:pt>
                <c:pt idx="1107">
                  <c:v>156.3065326633166</c:v>
                </c:pt>
                <c:pt idx="1108">
                  <c:v>156.5954773869347</c:v>
                </c:pt>
                <c:pt idx="1109">
                  <c:v>156.5954773869347</c:v>
                </c:pt>
                <c:pt idx="1110">
                  <c:v>157.28643216080403</c:v>
                </c:pt>
                <c:pt idx="1111">
                  <c:v>156.2814070351759</c:v>
                </c:pt>
                <c:pt idx="1112">
                  <c:v>157.62562814070353</c:v>
                </c:pt>
                <c:pt idx="1113">
                  <c:v>157.0603015075377</c:v>
                </c:pt>
                <c:pt idx="1114">
                  <c:v>157.8140703517588</c:v>
                </c:pt>
                <c:pt idx="1115">
                  <c:v>157.91457286432163</c:v>
                </c:pt>
                <c:pt idx="1116">
                  <c:v>157.87688442211055</c:v>
                </c:pt>
                <c:pt idx="1117">
                  <c:v>158.98241206030153</c:v>
                </c:pt>
                <c:pt idx="1118">
                  <c:v>158.89447236180908</c:v>
                </c:pt>
                <c:pt idx="1119">
                  <c:v>156.31909547738695</c:v>
                </c:pt>
                <c:pt idx="1120">
                  <c:v>157.85175879396988</c:v>
                </c:pt>
                <c:pt idx="1121">
                  <c:v>157.6884422110553</c:v>
                </c:pt>
                <c:pt idx="1122">
                  <c:v>157.92713567839195</c:v>
                </c:pt>
                <c:pt idx="1123">
                  <c:v>158.64321608040203</c:v>
                </c:pt>
                <c:pt idx="1124">
                  <c:v>158.11557788944725</c:v>
                </c:pt>
                <c:pt idx="1125">
                  <c:v>156.36934673366835</c:v>
                </c:pt>
                <c:pt idx="1126">
                  <c:v>157.23618090452263</c:v>
                </c:pt>
                <c:pt idx="1127">
                  <c:v>155.52763819095478</c:v>
                </c:pt>
                <c:pt idx="1128">
                  <c:v>152.23618090452263</c:v>
                </c:pt>
                <c:pt idx="1129">
                  <c:v>153.2286432160804</c:v>
                </c:pt>
                <c:pt idx="1130">
                  <c:v>153.78140703517587</c:v>
                </c:pt>
                <c:pt idx="1131">
                  <c:v>151.82160804020103</c:v>
                </c:pt>
                <c:pt idx="1132">
                  <c:v>152.34924623115577</c:v>
                </c:pt>
                <c:pt idx="1133">
                  <c:v>152.92713567839198</c:v>
                </c:pt>
                <c:pt idx="1134">
                  <c:v>154.07035175879398</c:v>
                </c:pt>
                <c:pt idx="1135">
                  <c:v>154.15829145728642</c:v>
                </c:pt>
                <c:pt idx="1136">
                  <c:v>153.8819095477387</c:v>
                </c:pt>
                <c:pt idx="1137">
                  <c:v>153.87562814070353</c:v>
                </c:pt>
                <c:pt idx="1138">
                  <c:v>155.51507537688445</c:v>
                </c:pt>
                <c:pt idx="1139">
                  <c:v>155.3391959798995</c:v>
                </c:pt>
                <c:pt idx="1140">
                  <c:v>157.09798994974875</c:v>
                </c:pt>
                <c:pt idx="1141">
                  <c:v>156.88442211055278</c:v>
                </c:pt>
                <c:pt idx="1142">
                  <c:v>157.17336683417088</c:v>
                </c:pt>
                <c:pt idx="1143">
                  <c:v>156.99748743718592</c:v>
                </c:pt>
                <c:pt idx="1144">
                  <c:v>156.31909547738695</c:v>
                </c:pt>
                <c:pt idx="1145">
                  <c:v>156.31909547738695</c:v>
                </c:pt>
                <c:pt idx="1146">
                  <c:v>154.82412060301507</c:v>
                </c:pt>
                <c:pt idx="1147">
                  <c:v>156.7211055276382</c:v>
                </c:pt>
                <c:pt idx="1148">
                  <c:v>156.58291457286433</c:v>
                </c:pt>
                <c:pt idx="1149">
                  <c:v>155.64070351758795</c:v>
                </c:pt>
                <c:pt idx="1150">
                  <c:v>156.13065326633168</c:v>
                </c:pt>
                <c:pt idx="1151">
                  <c:v>156.43216080402013</c:v>
                </c:pt>
                <c:pt idx="1152">
                  <c:v>157.98994974874375</c:v>
                </c:pt>
                <c:pt idx="1153">
                  <c:v>156.40703517587943</c:v>
                </c:pt>
                <c:pt idx="1154">
                  <c:v>157.53768844221108</c:v>
                </c:pt>
                <c:pt idx="1155">
                  <c:v>156.80904522613065</c:v>
                </c:pt>
                <c:pt idx="1156">
                  <c:v>156.3316582914573</c:v>
                </c:pt>
                <c:pt idx="1157">
                  <c:v>158.2788944723618</c:v>
                </c:pt>
                <c:pt idx="1158">
                  <c:v>158.68090452261308</c:v>
                </c:pt>
                <c:pt idx="1159">
                  <c:v>158.2035175879397</c:v>
                </c:pt>
                <c:pt idx="1160">
                  <c:v>157.70100502512565</c:v>
                </c:pt>
                <c:pt idx="1161">
                  <c:v>158.81909547738695</c:v>
                </c:pt>
                <c:pt idx="1162">
                  <c:v>158.58040201005025</c:v>
                </c:pt>
                <c:pt idx="1163">
                  <c:v>160.7035175879397</c:v>
                </c:pt>
                <c:pt idx="1164">
                  <c:v>160.6281407035176</c:v>
                </c:pt>
                <c:pt idx="1165">
                  <c:v>161.73366834170858</c:v>
                </c:pt>
                <c:pt idx="1166">
                  <c:v>162.07286432160802</c:v>
                </c:pt>
                <c:pt idx="1167">
                  <c:v>160.7035175879397</c:v>
                </c:pt>
                <c:pt idx="1168">
                  <c:v>160.61557788944725</c:v>
                </c:pt>
                <c:pt idx="1169">
                  <c:v>160.17587939698495</c:v>
                </c:pt>
                <c:pt idx="1170">
                  <c:v>156.13065326633168</c:v>
                </c:pt>
                <c:pt idx="1171">
                  <c:v>156.85929648241208</c:v>
                </c:pt>
                <c:pt idx="1172">
                  <c:v>157.32412060301507</c:v>
                </c:pt>
                <c:pt idx="1173">
                  <c:v>155.50251256281408</c:v>
                </c:pt>
                <c:pt idx="1174">
                  <c:v>155.50251256281408</c:v>
                </c:pt>
                <c:pt idx="1175">
                  <c:v>155.45226130653268</c:v>
                </c:pt>
                <c:pt idx="1176">
                  <c:v>155.6281407035176</c:v>
                </c:pt>
                <c:pt idx="1177">
                  <c:v>153.2537688442211</c:v>
                </c:pt>
                <c:pt idx="1178">
                  <c:v>153.8065326633166</c:v>
                </c:pt>
                <c:pt idx="1179">
                  <c:v>155.9422110552764</c:v>
                </c:pt>
                <c:pt idx="1180">
                  <c:v>157.70100502512565</c:v>
                </c:pt>
                <c:pt idx="1181">
                  <c:v>158.58040201005025</c:v>
                </c:pt>
                <c:pt idx="1182">
                  <c:v>157.7386934673367</c:v>
                </c:pt>
                <c:pt idx="1183">
                  <c:v>158.68090452261308</c:v>
                </c:pt>
                <c:pt idx="1184">
                  <c:v>157.98994974874375</c:v>
                </c:pt>
                <c:pt idx="1185">
                  <c:v>157.1356783919598</c:v>
                </c:pt>
                <c:pt idx="1186">
                  <c:v>156.39447236180905</c:v>
                </c:pt>
                <c:pt idx="1187">
                  <c:v>156.97236180904522</c:v>
                </c:pt>
                <c:pt idx="1188">
                  <c:v>155.2386934673367</c:v>
                </c:pt>
                <c:pt idx="1189">
                  <c:v>152.73869346733667</c:v>
                </c:pt>
                <c:pt idx="1190">
                  <c:v>151.46984924623115</c:v>
                </c:pt>
                <c:pt idx="1191">
                  <c:v>152.76381909547737</c:v>
                </c:pt>
                <c:pt idx="1192">
                  <c:v>153.19095477386935</c:v>
                </c:pt>
                <c:pt idx="1193">
                  <c:v>153.63065326633168</c:v>
                </c:pt>
                <c:pt idx="1194">
                  <c:v>154.47236180904522</c:v>
                </c:pt>
                <c:pt idx="1195">
                  <c:v>153.70603015075378</c:v>
                </c:pt>
                <c:pt idx="1196">
                  <c:v>153.34170854271358</c:v>
                </c:pt>
                <c:pt idx="1197">
                  <c:v>153.69346733668343</c:v>
                </c:pt>
                <c:pt idx="1198">
                  <c:v>151.62060301507537</c:v>
                </c:pt>
                <c:pt idx="1199">
                  <c:v>150.6030150753769</c:v>
                </c:pt>
                <c:pt idx="1200">
                  <c:v>152.33668341708545</c:v>
                </c:pt>
                <c:pt idx="1201">
                  <c:v>151.03015075376885</c:v>
                </c:pt>
                <c:pt idx="1202">
                  <c:v>150.74120603015075</c:v>
                </c:pt>
                <c:pt idx="1203">
                  <c:v>150.2386934673367</c:v>
                </c:pt>
                <c:pt idx="1204">
                  <c:v>151.20603015075378</c:v>
                </c:pt>
                <c:pt idx="1205">
                  <c:v>152.80150753768845</c:v>
                </c:pt>
                <c:pt idx="1206">
                  <c:v>151.58291457286433</c:v>
                </c:pt>
                <c:pt idx="1207">
                  <c:v>150.01256281407035</c:v>
                </c:pt>
                <c:pt idx="1208">
                  <c:v>146.21859296482413</c:v>
                </c:pt>
                <c:pt idx="1209">
                  <c:v>144.5100502512563</c:v>
                </c:pt>
                <c:pt idx="1210">
                  <c:v>138.86934673366835</c:v>
                </c:pt>
                <c:pt idx="1211">
                  <c:v>137.80150753768845</c:v>
                </c:pt>
                <c:pt idx="1212">
                  <c:v>141.3065326633166</c:v>
                </c:pt>
                <c:pt idx="1213">
                  <c:v>143.8316582914573</c:v>
                </c:pt>
                <c:pt idx="1214">
                  <c:v>145.25125628140705</c:v>
                </c:pt>
                <c:pt idx="1215">
                  <c:v>144.72361809045228</c:v>
                </c:pt>
                <c:pt idx="1216">
                  <c:v>140.5778894472362</c:v>
                </c:pt>
                <c:pt idx="1217">
                  <c:v>143.10301507537687</c:v>
                </c:pt>
                <c:pt idx="1218">
                  <c:v>142.87688442211058</c:v>
                </c:pt>
                <c:pt idx="1219">
                  <c:v>141.7964824120603</c:v>
                </c:pt>
                <c:pt idx="1220">
                  <c:v>141.7964824120603</c:v>
                </c:pt>
                <c:pt idx="1221">
                  <c:v>145.03768844221108</c:v>
                </c:pt>
                <c:pt idx="1222">
                  <c:v>143.3668341708543</c:v>
                </c:pt>
                <c:pt idx="1223">
                  <c:v>144.02010050251258</c:v>
                </c:pt>
                <c:pt idx="1224">
                  <c:v>144.69849246231158</c:v>
                </c:pt>
                <c:pt idx="1225">
                  <c:v>144.03266331658293</c:v>
                </c:pt>
                <c:pt idx="1226">
                  <c:v>145.6532663316583</c:v>
                </c:pt>
                <c:pt idx="1227">
                  <c:v>146.90954773869348</c:v>
                </c:pt>
                <c:pt idx="1228">
                  <c:v>147.41206030150755</c:v>
                </c:pt>
                <c:pt idx="1229">
                  <c:v>145.37688442211055</c:v>
                </c:pt>
                <c:pt idx="1230">
                  <c:v>145.11306532663318</c:v>
                </c:pt>
                <c:pt idx="1231">
                  <c:v>142.91457286432163</c:v>
                </c:pt>
                <c:pt idx="1232">
                  <c:v>142.48743718592968</c:v>
                </c:pt>
                <c:pt idx="1233">
                  <c:v>142.24874371859298</c:v>
                </c:pt>
                <c:pt idx="1234">
                  <c:v>139.9748743718593</c:v>
                </c:pt>
                <c:pt idx="1235">
                  <c:v>136.05527638190955</c:v>
                </c:pt>
                <c:pt idx="1236">
                  <c:v>135.08793969849248</c:v>
                </c:pt>
                <c:pt idx="1237">
                  <c:v>137.1859296482412</c:v>
                </c:pt>
                <c:pt idx="1238">
                  <c:v>136.94723618090455</c:v>
                </c:pt>
                <c:pt idx="1239">
                  <c:v>138.9824120603015</c:v>
                </c:pt>
                <c:pt idx="1240">
                  <c:v>142.29899497487438</c:v>
                </c:pt>
                <c:pt idx="1241">
                  <c:v>141.31909547738695</c:v>
                </c:pt>
                <c:pt idx="1242">
                  <c:v>143.81909547738695</c:v>
                </c:pt>
                <c:pt idx="1243">
                  <c:v>145.11306532663318</c:v>
                </c:pt>
                <c:pt idx="1244">
                  <c:v>145.40201005025125</c:v>
                </c:pt>
                <c:pt idx="1245">
                  <c:v>145.18844221105527</c:v>
                </c:pt>
                <c:pt idx="1246">
                  <c:v>143.2035175879397</c:v>
                </c:pt>
                <c:pt idx="1247">
                  <c:v>141.7964824120603</c:v>
                </c:pt>
                <c:pt idx="1248">
                  <c:v>145.18844221105527</c:v>
                </c:pt>
                <c:pt idx="1249">
                  <c:v>145.00000000000003</c:v>
                </c:pt>
                <c:pt idx="1250">
                  <c:v>145.27638190954775</c:v>
                </c:pt>
                <c:pt idx="1251">
                  <c:v>145.07537688442213</c:v>
                </c:pt>
                <c:pt idx="1252">
                  <c:v>142.8643216080402</c:v>
                </c:pt>
                <c:pt idx="1253">
                  <c:v>144.12060301507537</c:v>
                </c:pt>
                <c:pt idx="1254">
                  <c:v>145.54020100502512</c:v>
                </c:pt>
                <c:pt idx="1255">
                  <c:v>144.54773869346735</c:v>
                </c:pt>
                <c:pt idx="1256">
                  <c:v>142.96482412060303</c:v>
                </c:pt>
                <c:pt idx="1257">
                  <c:v>147.13567839195983</c:v>
                </c:pt>
                <c:pt idx="1258">
                  <c:v>145.56532663316582</c:v>
                </c:pt>
                <c:pt idx="1259">
                  <c:v>144.8994974874372</c:v>
                </c:pt>
                <c:pt idx="1260">
                  <c:v>147.91457286432163</c:v>
                </c:pt>
                <c:pt idx="1261">
                  <c:v>148.68090452261308</c:v>
                </c:pt>
                <c:pt idx="1262">
                  <c:v>148.60552763819098</c:v>
                </c:pt>
                <c:pt idx="1263">
                  <c:v>148.71859296482413</c:v>
                </c:pt>
                <c:pt idx="1264">
                  <c:v>149.77386934673368</c:v>
                </c:pt>
                <c:pt idx="1265">
                  <c:v>148.01507537688443</c:v>
                </c:pt>
                <c:pt idx="1266">
                  <c:v>148.45477386934675</c:v>
                </c:pt>
                <c:pt idx="1267">
                  <c:v>147.16080402010053</c:v>
                </c:pt>
                <c:pt idx="1268">
                  <c:v>144.34673366834173</c:v>
                </c:pt>
                <c:pt idx="1269">
                  <c:v>143.30402010050253</c:v>
                </c:pt>
                <c:pt idx="1270">
                  <c:v>144.535175879397</c:v>
                </c:pt>
                <c:pt idx="1271">
                  <c:v>143.9824120603015</c:v>
                </c:pt>
                <c:pt idx="1272">
                  <c:v>146.41959798994975</c:v>
                </c:pt>
                <c:pt idx="1273">
                  <c:v>145.80402010050253</c:v>
                </c:pt>
                <c:pt idx="1274">
                  <c:v>146.74623115577893</c:v>
                </c:pt>
                <c:pt idx="1275">
                  <c:v>147.4748743718593</c:v>
                </c:pt>
                <c:pt idx="1276">
                  <c:v>148.55527638190955</c:v>
                </c:pt>
                <c:pt idx="1277">
                  <c:v>149.71105527638193</c:v>
                </c:pt>
                <c:pt idx="1278">
                  <c:v>149.71105527638193</c:v>
                </c:pt>
                <c:pt idx="1279">
                  <c:v>150.27638190954775</c:v>
                </c:pt>
                <c:pt idx="1280">
                  <c:v>149.62311557788945</c:v>
                </c:pt>
                <c:pt idx="1281">
                  <c:v>150.61557788944725</c:v>
                </c:pt>
                <c:pt idx="1282">
                  <c:v>148.99497487437185</c:v>
                </c:pt>
                <c:pt idx="1283">
                  <c:v>146.4824120603015</c:v>
                </c:pt>
                <c:pt idx="1284">
                  <c:v>147.96482412060303</c:v>
                </c:pt>
                <c:pt idx="1285">
                  <c:v>145.74120603015078</c:v>
                </c:pt>
                <c:pt idx="1286">
                  <c:v>144.93718592964825</c:v>
                </c:pt>
                <c:pt idx="1287">
                  <c:v>143.31658291457288</c:v>
                </c:pt>
                <c:pt idx="1288">
                  <c:v>143.79396984924625</c:v>
                </c:pt>
                <c:pt idx="1289">
                  <c:v>140.59045226130652</c:v>
                </c:pt>
                <c:pt idx="1290">
                  <c:v>139.5854271356784</c:v>
                </c:pt>
                <c:pt idx="1291">
                  <c:v>141.59547738693468</c:v>
                </c:pt>
                <c:pt idx="1292">
                  <c:v>143.7562814070352</c:v>
                </c:pt>
                <c:pt idx="1293">
                  <c:v>142.22361809045225</c:v>
                </c:pt>
                <c:pt idx="1294">
                  <c:v>140.05025125628143</c:v>
                </c:pt>
                <c:pt idx="1295">
                  <c:v>141.10552763819095</c:v>
                </c:pt>
                <c:pt idx="1296">
                  <c:v>142.3994974874372</c:v>
                </c:pt>
                <c:pt idx="1297">
                  <c:v>144.1959798994975</c:v>
                </c:pt>
                <c:pt idx="1298">
                  <c:v>143.84422110552765</c:v>
                </c:pt>
                <c:pt idx="1299">
                  <c:v>143.84422110552765</c:v>
                </c:pt>
                <c:pt idx="1300">
                  <c:v>143.178391959799</c:v>
                </c:pt>
                <c:pt idx="1301">
                  <c:v>144.72361809045228</c:v>
                </c:pt>
                <c:pt idx="1302">
                  <c:v>143.26633165829148</c:v>
                </c:pt>
                <c:pt idx="1303">
                  <c:v>141.48241206030153</c:v>
                </c:pt>
                <c:pt idx="1304">
                  <c:v>141.48241206030153</c:v>
                </c:pt>
                <c:pt idx="1305">
                  <c:v>138.20351758793973</c:v>
                </c:pt>
                <c:pt idx="1306">
                  <c:v>138.50502512562815</c:v>
                </c:pt>
                <c:pt idx="1307">
                  <c:v>136.39447236180905</c:v>
                </c:pt>
                <c:pt idx="1308">
                  <c:v>132.75125628140705</c:v>
                </c:pt>
                <c:pt idx="1309">
                  <c:v>130.464824120603</c:v>
                </c:pt>
                <c:pt idx="1310">
                  <c:v>129.8994974874372</c:v>
                </c:pt>
                <c:pt idx="1311">
                  <c:v>130.2889447236181</c:v>
                </c:pt>
                <c:pt idx="1312">
                  <c:v>126.10552763819096</c:v>
                </c:pt>
                <c:pt idx="1313">
                  <c:v>127.85175879396986</c:v>
                </c:pt>
                <c:pt idx="1314">
                  <c:v>125.77889447236181</c:v>
                </c:pt>
                <c:pt idx="1315">
                  <c:v>125.77889447236181</c:v>
                </c:pt>
                <c:pt idx="1316">
                  <c:v>124.08291457286434</c:v>
                </c:pt>
                <c:pt idx="1317">
                  <c:v>124.59798994974875</c:v>
                </c:pt>
                <c:pt idx="1318">
                  <c:v>124.30904522613066</c:v>
                </c:pt>
                <c:pt idx="1319">
                  <c:v>127.3492462311558</c:v>
                </c:pt>
                <c:pt idx="1320">
                  <c:v>124.51633165829146</c:v>
                </c:pt>
                <c:pt idx="1321">
                  <c:v>127.01005025125629</c:v>
                </c:pt>
                <c:pt idx="1322">
                  <c:v>125.26381909547739</c:v>
                </c:pt>
                <c:pt idx="1323">
                  <c:v>125.23869346733669</c:v>
                </c:pt>
                <c:pt idx="1324">
                  <c:v>129.3467336683417</c:v>
                </c:pt>
                <c:pt idx="1325">
                  <c:v>128.7562814070352</c:v>
                </c:pt>
                <c:pt idx="1326">
                  <c:v>125.97989949748745</c:v>
                </c:pt>
                <c:pt idx="1327">
                  <c:v>126.14321608040203</c:v>
                </c:pt>
                <c:pt idx="1328">
                  <c:v>126.63316582914574</c:v>
                </c:pt>
                <c:pt idx="1329">
                  <c:v>123.16582914572867</c:v>
                </c:pt>
                <c:pt idx="1330">
                  <c:v>121.14321608040201</c:v>
                </c:pt>
                <c:pt idx="1331">
                  <c:v>120.32663316582916</c:v>
                </c:pt>
                <c:pt idx="1332">
                  <c:v>120.3894472361809</c:v>
                </c:pt>
                <c:pt idx="1333">
                  <c:v>119.08190954773869</c:v>
                </c:pt>
                <c:pt idx="1334">
                  <c:v>121.34422110552765</c:v>
                </c:pt>
                <c:pt idx="1335">
                  <c:v>121.34422110552765</c:v>
                </c:pt>
                <c:pt idx="1336">
                  <c:v>124.22110552763819</c:v>
                </c:pt>
                <c:pt idx="1337">
                  <c:v>126.16834170854274</c:v>
                </c:pt>
                <c:pt idx="1338">
                  <c:v>125.56532663316584</c:v>
                </c:pt>
                <c:pt idx="1339">
                  <c:v>126.19346733668344</c:v>
                </c:pt>
                <c:pt idx="1340">
                  <c:v>127.60050251256281</c:v>
                </c:pt>
                <c:pt idx="1341">
                  <c:v>126.43216080402011</c:v>
                </c:pt>
                <c:pt idx="1342">
                  <c:v>127.65075376884423</c:v>
                </c:pt>
                <c:pt idx="1343">
                  <c:v>128.81909547738695</c:v>
                </c:pt>
                <c:pt idx="1344">
                  <c:v>129.6356783919598</c:v>
                </c:pt>
                <c:pt idx="1345">
                  <c:v>129.05778894472363</c:v>
                </c:pt>
                <c:pt idx="1346">
                  <c:v>131.83417085427135</c:v>
                </c:pt>
                <c:pt idx="1347">
                  <c:v>133.19195979899499</c:v>
                </c:pt>
                <c:pt idx="1348">
                  <c:v>134.5854271356784</c:v>
                </c:pt>
                <c:pt idx="1349">
                  <c:v>135.32663316582915</c:v>
                </c:pt>
                <c:pt idx="1350">
                  <c:v>136.79547738693469</c:v>
                </c:pt>
                <c:pt idx="1351">
                  <c:v>133.4924623115578</c:v>
                </c:pt>
                <c:pt idx="1352">
                  <c:v>134.1708542713568</c:v>
                </c:pt>
                <c:pt idx="1353">
                  <c:v>133.0778894472362</c:v>
                </c:pt>
                <c:pt idx="1354">
                  <c:v>135.93065326633166</c:v>
                </c:pt>
                <c:pt idx="1355">
                  <c:v>135.5778894472362</c:v>
                </c:pt>
                <c:pt idx="1356">
                  <c:v>133.46733668341707</c:v>
                </c:pt>
                <c:pt idx="1357">
                  <c:v>134.40954773869348</c:v>
                </c:pt>
                <c:pt idx="1358">
                  <c:v>136.46984924623115</c:v>
                </c:pt>
                <c:pt idx="1359">
                  <c:v>137.70100502512562</c:v>
                </c:pt>
                <c:pt idx="1360">
                  <c:v>137.37437185929647</c:v>
                </c:pt>
                <c:pt idx="1361">
                  <c:v>137.2110552763819</c:v>
                </c:pt>
                <c:pt idx="1362">
                  <c:v>134.2713567839196</c:v>
                </c:pt>
                <c:pt idx="1363">
                  <c:v>134.67336683417085</c:v>
                </c:pt>
                <c:pt idx="1364">
                  <c:v>134.67336683417085</c:v>
                </c:pt>
                <c:pt idx="1365">
                  <c:v>134.83668341708542</c:v>
                </c:pt>
                <c:pt idx="1366">
                  <c:v>138.58040201005025</c:v>
                </c:pt>
                <c:pt idx="1367">
                  <c:v>138.5929648241206</c:v>
                </c:pt>
                <c:pt idx="1368">
                  <c:v>138.9824120603015</c:v>
                </c:pt>
                <c:pt idx="1369">
                  <c:v>139.59798994974878</c:v>
                </c:pt>
                <c:pt idx="1370">
                  <c:v>138.42964824120602</c:v>
                </c:pt>
                <c:pt idx="1371">
                  <c:v>136.85929648241205</c:v>
                </c:pt>
                <c:pt idx="1372">
                  <c:v>138.40452261306532</c:v>
                </c:pt>
                <c:pt idx="1373">
                  <c:v>136.53266331658293</c:v>
                </c:pt>
                <c:pt idx="1374">
                  <c:v>137.07286432160805</c:v>
                </c:pt>
                <c:pt idx="1375">
                  <c:v>136.6457286432161</c:v>
                </c:pt>
                <c:pt idx="1376">
                  <c:v>138.11557788944725</c:v>
                </c:pt>
                <c:pt idx="1377">
                  <c:v>141.09296482412063</c:v>
                </c:pt>
                <c:pt idx="1378">
                  <c:v>140.91708542713567</c:v>
                </c:pt>
                <c:pt idx="1379">
                  <c:v>141.26884422110555</c:v>
                </c:pt>
                <c:pt idx="1380">
                  <c:v>142.33668341708542</c:v>
                </c:pt>
                <c:pt idx="1381">
                  <c:v>142.4497487437186</c:v>
                </c:pt>
                <c:pt idx="1382">
                  <c:v>142.66331658291458</c:v>
                </c:pt>
                <c:pt idx="1383">
                  <c:v>141.94723618090453</c:v>
                </c:pt>
                <c:pt idx="1384">
                  <c:v>143.35427135678393</c:v>
                </c:pt>
                <c:pt idx="1385">
                  <c:v>142.33668341708542</c:v>
                </c:pt>
                <c:pt idx="1386">
                  <c:v>143.73115577889448</c:v>
                </c:pt>
                <c:pt idx="1387">
                  <c:v>144.23366834170855</c:v>
                </c:pt>
                <c:pt idx="1388">
                  <c:v>142.58793969849248</c:v>
                </c:pt>
                <c:pt idx="1389">
                  <c:v>141.3065326633166</c:v>
                </c:pt>
                <c:pt idx="1390">
                  <c:v>142.56281407035178</c:v>
                </c:pt>
                <c:pt idx="1391">
                  <c:v>140.22613065326635</c:v>
                </c:pt>
                <c:pt idx="1392">
                  <c:v>139.07035175879398</c:v>
                </c:pt>
                <c:pt idx="1393">
                  <c:v>138.5175879396985</c:v>
                </c:pt>
                <c:pt idx="1394">
                  <c:v>139.33417085427135</c:v>
                </c:pt>
                <c:pt idx="1395">
                  <c:v>139.73618090452263</c:v>
                </c:pt>
                <c:pt idx="1396">
                  <c:v>141.143216080402</c:v>
                </c:pt>
                <c:pt idx="1397">
                  <c:v>139.39698492462313</c:v>
                </c:pt>
                <c:pt idx="1398">
                  <c:v>138.65678391959798</c:v>
                </c:pt>
                <c:pt idx="1399">
                  <c:v>137.7386934673367</c:v>
                </c:pt>
                <c:pt idx="1400">
                  <c:v>139.4849246231156</c:v>
                </c:pt>
                <c:pt idx="1401">
                  <c:v>137.27386934673368</c:v>
                </c:pt>
                <c:pt idx="1402">
                  <c:v>137.98994974874373</c:v>
                </c:pt>
                <c:pt idx="1403">
                  <c:v>136.8781407035176</c:v>
                </c:pt>
                <c:pt idx="1404">
                  <c:v>139.18341708542715</c:v>
                </c:pt>
                <c:pt idx="1405">
                  <c:v>139.02010050251258</c:v>
                </c:pt>
                <c:pt idx="1406">
                  <c:v>141.88442211055278</c:v>
                </c:pt>
                <c:pt idx="1407">
                  <c:v>142.71356783919597</c:v>
                </c:pt>
                <c:pt idx="1408">
                  <c:v>142.55025125628143</c:v>
                </c:pt>
                <c:pt idx="1409">
                  <c:v>143.96984924623115</c:v>
                </c:pt>
                <c:pt idx="1410">
                  <c:v>143.96984924623115</c:v>
                </c:pt>
                <c:pt idx="1411">
                  <c:v>144.47236180904522</c:v>
                </c:pt>
                <c:pt idx="1412">
                  <c:v>145.45226130653268</c:v>
                </c:pt>
                <c:pt idx="1413">
                  <c:v>146.57035175879398</c:v>
                </c:pt>
                <c:pt idx="1414">
                  <c:v>145.69095477386935</c:v>
                </c:pt>
                <c:pt idx="1415">
                  <c:v>147.26130653266333</c:v>
                </c:pt>
                <c:pt idx="1416">
                  <c:v>147.68844221105527</c:v>
                </c:pt>
                <c:pt idx="1417">
                  <c:v>148.7814070351759</c:v>
                </c:pt>
                <c:pt idx="1418">
                  <c:v>147.82663316582915</c:v>
                </c:pt>
                <c:pt idx="1419">
                  <c:v>145.81658291457288</c:v>
                </c:pt>
                <c:pt idx="1420">
                  <c:v>144.23366834170855</c:v>
                </c:pt>
                <c:pt idx="1421">
                  <c:v>143.81909547738695</c:v>
                </c:pt>
                <c:pt idx="1422">
                  <c:v>143.91959798994975</c:v>
                </c:pt>
                <c:pt idx="1423">
                  <c:v>143.9070351758794</c:v>
                </c:pt>
                <c:pt idx="1424">
                  <c:v>143.29145728643218</c:v>
                </c:pt>
                <c:pt idx="1425">
                  <c:v>144.84924623115577</c:v>
                </c:pt>
                <c:pt idx="1426">
                  <c:v>144.57286432160805</c:v>
                </c:pt>
                <c:pt idx="1427">
                  <c:v>144.0075376884422</c:v>
                </c:pt>
                <c:pt idx="1428">
                  <c:v>146.75879396984925</c:v>
                </c:pt>
                <c:pt idx="1429">
                  <c:v>141.39447236180905</c:v>
                </c:pt>
                <c:pt idx="1430">
                  <c:v>136.54522613065328</c:v>
                </c:pt>
                <c:pt idx="1431">
                  <c:v>138.65577889447238</c:v>
                </c:pt>
                <c:pt idx="1432">
                  <c:v>141.80904522613065</c:v>
                </c:pt>
                <c:pt idx="1433">
                  <c:v>144.44723618090453</c:v>
                </c:pt>
                <c:pt idx="1434">
                  <c:v>144.96231155778895</c:v>
                </c:pt>
                <c:pt idx="1435">
                  <c:v>144.96231155778895</c:v>
                </c:pt>
                <c:pt idx="1436">
                  <c:v>142.82663316582915</c:v>
                </c:pt>
                <c:pt idx="1437">
                  <c:v>143.07788944723617</c:v>
                </c:pt>
                <c:pt idx="1438">
                  <c:v>143.37939698492463</c:v>
                </c:pt>
                <c:pt idx="1439">
                  <c:v>146.72110552763823</c:v>
                </c:pt>
                <c:pt idx="1440">
                  <c:v>148.4170854271357</c:v>
                </c:pt>
                <c:pt idx="1441">
                  <c:v>150.40201005025128</c:v>
                </c:pt>
                <c:pt idx="1442">
                  <c:v>149.81155778894473</c:v>
                </c:pt>
                <c:pt idx="1443">
                  <c:v>149.96231155778895</c:v>
                </c:pt>
                <c:pt idx="1444">
                  <c:v>150.37688442211058</c:v>
                </c:pt>
                <c:pt idx="1445">
                  <c:v>150.6281407035176</c:v>
                </c:pt>
                <c:pt idx="1446">
                  <c:v>149.87437185929647</c:v>
                </c:pt>
                <c:pt idx="1447">
                  <c:v>150.85427135678393</c:v>
                </c:pt>
                <c:pt idx="1448">
                  <c:v>150.13819095477388</c:v>
                </c:pt>
                <c:pt idx="1449">
                  <c:v>151.2562814070352</c:v>
                </c:pt>
                <c:pt idx="1450">
                  <c:v>151.03015075376885</c:v>
                </c:pt>
                <c:pt idx="1451">
                  <c:v>151.75879396984925</c:v>
                </c:pt>
                <c:pt idx="1452">
                  <c:v>152.18592964824123</c:v>
                </c:pt>
                <c:pt idx="1453">
                  <c:v>151.79648241206033</c:v>
                </c:pt>
                <c:pt idx="1454">
                  <c:v>152.09798994974875</c:v>
                </c:pt>
                <c:pt idx="1455">
                  <c:v>152.22361809045228</c:v>
                </c:pt>
                <c:pt idx="1456">
                  <c:v>150.10050251256283</c:v>
                </c:pt>
                <c:pt idx="1457">
                  <c:v>151.31909547738695</c:v>
                </c:pt>
                <c:pt idx="1458">
                  <c:v>151.4572864321608</c:v>
                </c:pt>
                <c:pt idx="1459">
                  <c:v>153.643216080402</c:v>
                </c:pt>
                <c:pt idx="1460">
                  <c:v>153.5678391959799</c:v>
                </c:pt>
                <c:pt idx="1461">
                  <c:v>153.7311557788945</c:v>
                </c:pt>
                <c:pt idx="1462">
                  <c:v>152.62462311557789</c:v>
                </c:pt>
                <c:pt idx="1463">
                  <c:v>153.35427135678393</c:v>
                </c:pt>
                <c:pt idx="1464">
                  <c:v>153.50502512562815</c:v>
                </c:pt>
                <c:pt idx="1465">
                  <c:v>155.02512562814073</c:v>
                </c:pt>
                <c:pt idx="1466">
                  <c:v>153.76884422110555</c:v>
                </c:pt>
                <c:pt idx="1467">
                  <c:v>153.31658291457288</c:v>
                </c:pt>
                <c:pt idx="1468">
                  <c:v>154.44723618090453</c:v>
                </c:pt>
                <c:pt idx="1469">
                  <c:v>154.44723618090453</c:v>
                </c:pt>
                <c:pt idx="1470">
                  <c:v>154.79899497487438</c:v>
                </c:pt>
                <c:pt idx="1471">
                  <c:v>155.87939698492463</c:v>
                </c:pt>
                <c:pt idx="1472">
                  <c:v>154.6105527638191</c:v>
                </c:pt>
                <c:pt idx="1473">
                  <c:v>154.91206030150755</c:v>
                </c:pt>
                <c:pt idx="1474">
                  <c:v>154.59798994974875</c:v>
                </c:pt>
                <c:pt idx="1475">
                  <c:v>155.40201005025128</c:v>
                </c:pt>
                <c:pt idx="1476">
                  <c:v>155.69095477386935</c:v>
                </c:pt>
                <c:pt idx="1477">
                  <c:v>154.81155778894473</c:v>
                </c:pt>
                <c:pt idx="1478">
                  <c:v>154.92462311557787</c:v>
                </c:pt>
                <c:pt idx="1479">
                  <c:v>156.41959798994978</c:v>
                </c:pt>
                <c:pt idx="1480">
                  <c:v>156.41959798994978</c:v>
                </c:pt>
                <c:pt idx="1481">
                  <c:v>156.56934673366837</c:v>
                </c:pt>
                <c:pt idx="1482">
                  <c:v>157.55025125628143</c:v>
                </c:pt>
                <c:pt idx="1483">
                  <c:v>157.23618090452263</c:v>
                </c:pt>
                <c:pt idx="1484">
                  <c:v>152.32412060301507</c:v>
                </c:pt>
                <c:pt idx="1485">
                  <c:v>154.44723618090453</c:v>
                </c:pt>
                <c:pt idx="1486">
                  <c:v>151.4824120603015</c:v>
                </c:pt>
                <c:pt idx="1487">
                  <c:v>151.5075376884422</c:v>
                </c:pt>
                <c:pt idx="1488">
                  <c:v>153.31658291457288</c:v>
                </c:pt>
                <c:pt idx="1489">
                  <c:v>153.09045226130655</c:v>
                </c:pt>
                <c:pt idx="1490">
                  <c:v>154.10804020100502</c:v>
                </c:pt>
                <c:pt idx="1491">
                  <c:v>153.45477386934675</c:v>
                </c:pt>
                <c:pt idx="1492">
                  <c:v>155.678391959799</c:v>
                </c:pt>
                <c:pt idx="1493">
                  <c:v>157.91457286432163</c:v>
                </c:pt>
                <c:pt idx="1494">
                  <c:v>156.79648241206033</c:v>
                </c:pt>
                <c:pt idx="1495">
                  <c:v>154.81155778894473</c:v>
                </c:pt>
                <c:pt idx="1496">
                  <c:v>155.43969849246233</c:v>
                </c:pt>
                <c:pt idx="1497">
                  <c:v>156.63316582914575</c:v>
                </c:pt>
                <c:pt idx="1498">
                  <c:v>154.34673366834173</c:v>
                </c:pt>
                <c:pt idx="1499">
                  <c:v>156.0427135678392</c:v>
                </c:pt>
                <c:pt idx="1500">
                  <c:v>155.55276381909547</c:v>
                </c:pt>
                <c:pt idx="1501">
                  <c:v>154.78643216080403</c:v>
                </c:pt>
                <c:pt idx="1502">
                  <c:v>155.71608040201005</c:v>
                </c:pt>
                <c:pt idx="1503">
                  <c:v>155.55276381909547</c:v>
                </c:pt>
                <c:pt idx="1504">
                  <c:v>154.30904522613068</c:v>
                </c:pt>
                <c:pt idx="1505">
                  <c:v>156.15577889447238</c:v>
                </c:pt>
                <c:pt idx="1506">
                  <c:v>153.30402010050253</c:v>
                </c:pt>
                <c:pt idx="1507">
                  <c:v>153.178391959799</c:v>
                </c:pt>
                <c:pt idx="1508">
                  <c:v>151.90954773869348</c:v>
                </c:pt>
                <c:pt idx="1509">
                  <c:v>151.29396984924625</c:v>
                </c:pt>
                <c:pt idx="1510">
                  <c:v>151.11809045226133</c:v>
                </c:pt>
                <c:pt idx="1511">
                  <c:v>151.9849246231156</c:v>
                </c:pt>
                <c:pt idx="1512">
                  <c:v>152.62562814070353</c:v>
                </c:pt>
                <c:pt idx="1513">
                  <c:v>152.17336683417088</c:v>
                </c:pt>
                <c:pt idx="1514">
                  <c:v>152.09798994974875</c:v>
                </c:pt>
                <c:pt idx="1515">
                  <c:v>153.06532663316585</c:v>
                </c:pt>
                <c:pt idx="1516">
                  <c:v>151.92211055276383</c:v>
                </c:pt>
                <c:pt idx="1517">
                  <c:v>150.41457286432163</c:v>
                </c:pt>
                <c:pt idx="1518">
                  <c:v>148.69346733668343</c:v>
                </c:pt>
                <c:pt idx="1519">
                  <c:v>148.27889447236183</c:v>
                </c:pt>
                <c:pt idx="1520">
                  <c:v>148.86934673366835</c:v>
                </c:pt>
                <c:pt idx="1521">
                  <c:v>147.04773869346735</c:v>
                </c:pt>
                <c:pt idx="1522">
                  <c:v>145.17587939698493</c:v>
                </c:pt>
                <c:pt idx="1523">
                  <c:v>144.47236180904522</c:v>
                </c:pt>
                <c:pt idx="1524">
                  <c:v>145.40201005025125</c:v>
                </c:pt>
                <c:pt idx="1525">
                  <c:v>148.9572864321608</c:v>
                </c:pt>
                <c:pt idx="1526">
                  <c:v>149.34673366834173</c:v>
                </c:pt>
                <c:pt idx="1527">
                  <c:v>153.94472361809045</c:v>
                </c:pt>
                <c:pt idx="1528">
                  <c:v>156.40703517587943</c:v>
                </c:pt>
                <c:pt idx="1529">
                  <c:v>160</c:v>
                </c:pt>
                <c:pt idx="1530">
                  <c:v>162.248743718593</c:v>
                </c:pt>
                <c:pt idx="1531">
                  <c:v>162.75125628140705</c:v>
                </c:pt>
                <c:pt idx="1532">
                  <c:v>162.7386934673367</c:v>
                </c:pt>
                <c:pt idx="1533">
                  <c:v>163.69346733668345</c:v>
                </c:pt>
                <c:pt idx="1534">
                  <c:v>164.5603015075377</c:v>
                </c:pt>
                <c:pt idx="1535">
                  <c:v>165.32663316582915</c:v>
                </c:pt>
                <c:pt idx="1536">
                  <c:v>166.83417085427138</c:v>
                </c:pt>
                <c:pt idx="1537">
                  <c:v>167.87688442211055</c:v>
                </c:pt>
                <c:pt idx="1538">
                  <c:v>167.87688442211055</c:v>
                </c:pt>
                <c:pt idx="1539">
                  <c:v>168.42964824120602</c:v>
                </c:pt>
                <c:pt idx="1540">
                  <c:v>166.24371859296485</c:v>
                </c:pt>
                <c:pt idx="1541">
                  <c:v>166.15577889447238</c:v>
                </c:pt>
                <c:pt idx="1542">
                  <c:v>165.33919597989953</c:v>
                </c:pt>
                <c:pt idx="1543">
                  <c:v>164.535175879397</c:v>
                </c:pt>
                <c:pt idx="1544">
                  <c:v>164.44723618090453</c:v>
                </c:pt>
                <c:pt idx="1545">
                  <c:v>167.2738693467337</c:v>
                </c:pt>
                <c:pt idx="1546">
                  <c:v>169.08291457286433</c:v>
                </c:pt>
                <c:pt idx="1547">
                  <c:v>170.7286432160804</c:v>
                </c:pt>
                <c:pt idx="1548">
                  <c:v>173.41708542713567</c:v>
                </c:pt>
                <c:pt idx="1549">
                  <c:v>173.75628140703517</c:v>
                </c:pt>
                <c:pt idx="1550">
                  <c:v>171.92211055276383</c:v>
                </c:pt>
                <c:pt idx="1551">
                  <c:v>171.9346733668342</c:v>
                </c:pt>
                <c:pt idx="1552">
                  <c:v>169.78643216080405</c:v>
                </c:pt>
                <c:pt idx="1553">
                  <c:v>171.05527638190955</c:v>
                </c:pt>
                <c:pt idx="1554">
                  <c:v>170.74120603015078</c:v>
                </c:pt>
                <c:pt idx="1555">
                  <c:v>171.85929648241211</c:v>
                </c:pt>
                <c:pt idx="1556">
                  <c:v>173.31658291457288</c:v>
                </c:pt>
                <c:pt idx="1557">
                  <c:v>172.18592964824123</c:v>
                </c:pt>
                <c:pt idx="1558">
                  <c:v>170</c:v>
                </c:pt>
                <c:pt idx="1559">
                  <c:v>170.90452261306532</c:v>
                </c:pt>
                <c:pt idx="1560">
                  <c:v>170.90452261306532</c:v>
                </c:pt>
                <c:pt idx="1561">
                  <c:v>171.6708542713568</c:v>
                </c:pt>
                <c:pt idx="1562">
                  <c:v>169.91206030150755</c:v>
                </c:pt>
                <c:pt idx="1563">
                  <c:v>170.06281407035178</c:v>
                </c:pt>
                <c:pt idx="1564">
                  <c:v>169.40954773869348</c:v>
                </c:pt>
                <c:pt idx="1565">
                  <c:v>169.40954773869348</c:v>
                </c:pt>
                <c:pt idx="1566">
                  <c:v>170.25125628140708</c:v>
                </c:pt>
                <c:pt idx="1567">
                  <c:v>173.09045226130655</c:v>
                </c:pt>
                <c:pt idx="1568">
                  <c:v>171.09296482412063</c:v>
                </c:pt>
                <c:pt idx="1569">
                  <c:v>170.46482412060303</c:v>
                </c:pt>
                <c:pt idx="1570">
                  <c:v>169.34673366834176</c:v>
                </c:pt>
                <c:pt idx="1571">
                  <c:v>170.9673366834171</c:v>
                </c:pt>
                <c:pt idx="1572">
                  <c:v>171.26884422110555</c:v>
                </c:pt>
                <c:pt idx="1573">
                  <c:v>169.9497487437186</c:v>
                </c:pt>
                <c:pt idx="1574">
                  <c:v>171.18090452261308</c:v>
                </c:pt>
                <c:pt idx="1575">
                  <c:v>171.18090452261308</c:v>
                </c:pt>
                <c:pt idx="1576">
                  <c:v>168.856783919598</c:v>
                </c:pt>
                <c:pt idx="1577">
                  <c:v>169.40954773869348</c:v>
                </c:pt>
                <c:pt idx="1578">
                  <c:v>168.02763819095478</c:v>
                </c:pt>
                <c:pt idx="1579">
                  <c:v>168.89447236180905</c:v>
                </c:pt>
                <c:pt idx="1580">
                  <c:v>168.19095477386935</c:v>
                </c:pt>
                <c:pt idx="1581">
                  <c:v>170.76633165829148</c:v>
                </c:pt>
                <c:pt idx="1582">
                  <c:v>172.3743718592965</c:v>
                </c:pt>
                <c:pt idx="1583">
                  <c:v>171.68341708542712</c:v>
                </c:pt>
                <c:pt idx="1584">
                  <c:v>171.09296482412063</c:v>
                </c:pt>
                <c:pt idx="1585">
                  <c:v>168.70603015075375</c:v>
                </c:pt>
                <c:pt idx="1586">
                  <c:v>169.88693467336685</c:v>
                </c:pt>
                <c:pt idx="1587">
                  <c:v>169.78643216080405</c:v>
                </c:pt>
                <c:pt idx="1588">
                  <c:v>169.35929648241208</c:v>
                </c:pt>
                <c:pt idx="1589">
                  <c:v>171.94723618090455</c:v>
                </c:pt>
                <c:pt idx="1590">
                  <c:v>170.6532663316583</c:v>
                </c:pt>
                <c:pt idx="1591">
                  <c:v>169.8994974874372</c:v>
                </c:pt>
                <c:pt idx="1592">
                  <c:v>169.59798994974875</c:v>
                </c:pt>
                <c:pt idx="1593">
                  <c:v>171.98492462311557</c:v>
                </c:pt>
                <c:pt idx="1594">
                  <c:v>173.29145728643215</c:v>
                </c:pt>
                <c:pt idx="1595">
                  <c:v>173.74371859296485</c:v>
                </c:pt>
                <c:pt idx="1596">
                  <c:v>174.321608040201</c:v>
                </c:pt>
                <c:pt idx="1597">
                  <c:v>175.3643216080402</c:v>
                </c:pt>
                <c:pt idx="1598">
                  <c:v>174.87437185929647</c:v>
                </c:pt>
                <c:pt idx="1599">
                  <c:v>174.76130653266335</c:v>
                </c:pt>
                <c:pt idx="1600">
                  <c:v>174.76130653266335</c:v>
                </c:pt>
                <c:pt idx="1601">
                  <c:v>176.13065326633165</c:v>
                </c:pt>
                <c:pt idx="1602">
                  <c:v>175.35175879396988</c:v>
                </c:pt>
                <c:pt idx="1603">
                  <c:v>174.30904522613068</c:v>
                </c:pt>
                <c:pt idx="1604">
                  <c:v>174.18341708542715</c:v>
                </c:pt>
                <c:pt idx="1605">
                  <c:v>175.87939698492463</c:v>
                </c:pt>
                <c:pt idx="1606">
                  <c:v>173.16582914572868</c:v>
                </c:pt>
                <c:pt idx="1607">
                  <c:v>176.3316582914573</c:v>
                </c:pt>
                <c:pt idx="1608">
                  <c:v>174.30904522613068</c:v>
                </c:pt>
                <c:pt idx="1609">
                  <c:v>174.18341708542715</c:v>
                </c:pt>
                <c:pt idx="1610">
                  <c:v>172.9899497487437</c:v>
                </c:pt>
                <c:pt idx="1611">
                  <c:v>171.85929648241211</c:v>
                </c:pt>
                <c:pt idx="1612">
                  <c:v>170.7286432160804</c:v>
                </c:pt>
                <c:pt idx="1613">
                  <c:v>170.05025125628143</c:v>
                </c:pt>
                <c:pt idx="1614">
                  <c:v>170.80402010050253</c:v>
                </c:pt>
                <c:pt idx="1615">
                  <c:v>171.20603015075378</c:v>
                </c:pt>
                <c:pt idx="1616">
                  <c:v>170.3894472361809</c:v>
                </c:pt>
                <c:pt idx="1617">
                  <c:v>173.02763819095478</c:v>
                </c:pt>
                <c:pt idx="1618">
                  <c:v>173.25376884422113</c:v>
                </c:pt>
                <c:pt idx="1619">
                  <c:v>173.94472361809048</c:v>
                </c:pt>
                <c:pt idx="1620">
                  <c:v>173.05427135678394</c:v>
                </c:pt>
                <c:pt idx="1621">
                  <c:v>168.30402010050253</c:v>
                </c:pt>
                <c:pt idx="1622">
                  <c:v>168.34170854271358</c:v>
                </c:pt>
                <c:pt idx="1623">
                  <c:v>169.32160804020103</c:v>
                </c:pt>
                <c:pt idx="1624">
                  <c:v>168.95728643216083</c:v>
                </c:pt>
                <c:pt idx="1625">
                  <c:v>169.27135678391963</c:v>
                </c:pt>
                <c:pt idx="1626">
                  <c:v>170.59045226130652</c:v>
                </c:pt>
                <c:pt idx="1627">
                  <c:v>171.14321608040203</c:v>
                </c:pt>
                <c:pt idx="1628">
                  <c:v>172.43718592964825</c:v>
                </c:pt>
                <c:pt idx="1629">
                  <c:v>172.71356783919597</c:v>
                </c:pt>
                <c:pt idx="1630">
                  <c:v>170.89195979899498</c:v>
                </c:pt>
                <c:pt idx="1631">
                  <c:v>170.69095477386938</c:v>
                </c:pt>
                <c:pt idx="1632">
                  <c:v>168.7562814070352</c:v>
                </c:pt>
                <c:pt idx="1633">
                  <c:v>170.32663316582918</c:v>
                </c:pt>
                <c:pt idx="1634">
                  <c:v>170.25125628140708</c:v>
                </c:pt>
                <c:pt idx="1635">
                  <c:v>170.6281407035176</c:v>
                </c:pt>
                <c:pt idx="1636">
                  <c:v>171.98492462311557</c:v>
                </c:pt>
                <c:pt idx="1637">
                  <c:v>169.64824120603015</c:v>
                </c:pt>
                <c:pt idx="1638">
                  <c:v>167.98994974874373</c:v>
                </c:pt>
                <c:pt idx="1639">
                  <c:v>167.98994974874373</c:v>
                </c:pt>
                <c:pt idx="1640">
                  <c:v>169.96231155778895</c:v>
                </c:pt>
                <c:pt idx="1641">
                  <c:v>170</c:v>
                </c:pt>
                <c:pt idx="1642">
                  <c:v>170.59045226130652</c:v>
                </c:pt>
                <c:pt idx="1643">
                  <c:v>172.76381909547743</c:v>
                </c:pt>
                <c:pt idx="1644">
                  <c:v>172.3743718592965</c:v>
                </c:pt>
                <c:pt idx="1645">
                  <c:v>174.52261306532662</c:v>
                </c:pt>
                <c:pt idx="1646">
                  <c:v>176.21859296482413</c:v>
                </c:pt>
                <c:pt idx="1647">
                  <c:v>177.12311557788948</c:v>
                </c:pt>
                <c:pt idx="1648">
                  <c:v>177.07286432160805</c:v>
                </c:pt>
                <c:pt idx="1649">
                  <c:v>174.69849246231158</c:v>
                </c:pt>
                <c:pt idx="1650">
                  <c:v>175.70351758793973</c:v>
                </c:pt>
                <c:pt idx="1651">
                  <c:v>174.81155778894475</c:v>
                </c:pt>
                <c:pt idx="1652">
                  <c:v>173.73115577889448</c:v>
                </c:pt>
                <c:pt idx="1653">
                  <c:v>173.4924623115578</c:v>
                </c:pt>
                <c:pt idx="1654">
                  <c:v>174.61055276381913</c:v>
                </c:pt>
                <c:pt idx="1655">
                  <c:v>173.8819095477387</c:v>
                </c:pt>
                <c:pt idx="1656">
                  <c:v>173.80653266331657</c:v>
                </c:pt>
                <c:pt idx="1657">
                  <c:v>174.88693467336688</c:v>
                </c:pt>
                <c:pt idx="1658">
                  <c:v>173.66834170854273</c:v>
                </c:pt>
                <c:pt idx="1659">
                  <c:v>172.75125628140705</c:v>
                </c:pt>
                <c:pt idx="1660">
                  <c:v>174.0954773869347</c:v>
                </c:pt>
                <c:pt idx="1661">
                  <c:v>174.15829145728642</c:v>
                </c:pt>
                <c:pt idx="1662">
                  <c:v>169.45979899497488</c:v>
                </c:pt>
                <c:pt idx="1663">
                  <c:v>170.07537688442213</c:v>
                </c:pt>
                <c:pt idx="1664">
                  <c:v>170.89195979899498</c:v>
                </c:pt>
                <c:pt idx="1665">
                  <c:v>172.04773869346735</c:v>
                </c:pt>
                <c:pt idx="1666">
                  <c:v>172.61306532663318</c:v>
                </c:pt>
                <c:pt idx="1667">
                  <c:v>172.72613065326635</c:v>
                </c:pt>
                <c:pt idx="1668">
                  <c:v>172.83919597989953</c:v>
                </c:pt>
                <c:pt idx="1669">
                  <c:v>172.7889447236181</c:v>
                </c:pt>
                <c:pt idx="1670">
                  <c:v>172.7889447236181</c:v>
                </c:pt>
                <c:pt idx="1671">
                  <c:v>171.43216080402013</c:v>
                </c:pt>
                <c:pt idx="1672">
                  <c:v>171.25628140703517</c:v>
                </c:pt>
                <c:pt idx="1673">
                  <c:v>174.5603015075377</c:v>
                </c:pt>
                <c:pt idx="1674">
                  <c:v>175.69095477386935</c:v>
                </c:pt>
                <c:pt idx="1675">
                  <c:v>174.59798994974872</c:v>
                </c:pt>
                <c:pt idx="1676">
                  <c:v>174.43467336683418</c:v>
                </c:pt>
                <c:pt idx="1677">
                  <c:v>174.59798994974872</c:v>
                </c:pt>
                <c:pt idx="1678">
                  <c:v>176.9849246231156</c:v>
                </c:pt>
                <c:pt idx="1679">
                  <c:v>177.90201005025128</c:v>
                </c:pt>
                <c:pt idx="1680">
                  <c:v>177.61306532663318</c:v>
                </c:pt>
                <c:pt idx="1681">
                  <c:v>178.5175879396985</c:v>
                </c:pt>
                <c:pt idx="1682">
                  <c:v>177.46231155778895</c:v>
                </c:pt>
                <c:pt idx="1683">
                  <c:v>176.55778894472363</c:v>
                </c:pt>
                <c:pt idx="1684">
                  <c:v>176.11809045226133</c:v>
                </c:pt>
                <c:pt idx="1685">
                  <c:v>177.4246231155779</c:v>
                </c:pt>
                <c:pt idx="1686">
                  <c:v>175.62814070351763</c:v>
                </c:pt>
                <c:pt idx="1687">
                  <c:v>175.18844221105527</c:v>
                </c:pt>
                <c:pt idx="1688">
                  <c:v>175.8542713567839</c:v>
                </c:pt>
                <c:pt idx="1689">
                  <c:v>177.02261306532665</c:v>
                </c:pt>
                <c:pt idx="1690">
                  <c:v>177.23618090452266</c:v>
                </c:pt>
                <c:pt idx="1691">
                  <c:v>175.67839195979903</c:v>
                </c:pt>
                <c:pt idx="1692">
                  <c:v>178.36683417085425</c:v>
                </c:pt>
                <c:pt idx="1693">
                  <c:v>177.31155778894473</c:v>
                </c:pt>
                <c:pt idx="1694">
                  <c:v>177.035175879397</c:v>
                </c:pt>
                <c:pt idx="1695">
                  <c:v>178.5175879396985</c:v>
                </c:pt>
                <c:pt idx="1696">
                  <c:v>178.5175879396985</c:v>
                </c:pt>
                <c:pt idx="1697">
                  <c:v>177.87688442211055</c:v>
                </c:pt>
                <c:pt idx="1698">
                  <c:v>174.79899497487438</c:v>
                </c:pt>
                <c:pt idx="1699">
                  <c:v>176.49497487437188</c:v>
                </c:pt>
                <c:pt idx="1700">
                  <c:v>175.72864321608043</c:v>
                </c:pt>
                <c:pt idx="1701">
                  <c:v>176.24371859296483</c:v>
                </c:pt>
                <c:pt idx="1702">
                  <c:v>177.60050251256283</c:v>
                </c:pt>
                <c:pt idx="1703">
                  <c:v>177.75125628140705</c:v>
                </c:pt>
                <c:pt idx="1704">
                  <c:v>178.05276381909547</c:v>
                </c:pt>
                <c:pt idx="1705">
                  <c:v>178.4673366834171</c:v>
                </c:pt>
                <c:pt idx="1706">
                  <c:v>178.00251256281408</c:v>
                </c:pt>
                <c:pt idx="1707">
                  <c:v>179.77386934673368</c:v>
                </c:pt>
                <c:pt idx="1708">
                  <c:v>179.8994974874372</c:v>
                </c:pt>
                <c:pt idx="1709">
                  <c:v>179.08291457286433</c:v>
                </c:pt>
                <c:pt idx="1710">
                  <c:v>179.33417085427138</c:v>
                </c:pt>
                <c:pt idx="1711">
                  <c:v>180.9673366834171</c:v>
                </c:pt>
                <c:pt idx="1712">
                  <c:v>179.96231155778898</c:v>
                </c:pt>
                <c:pt idx="1713">
                  <c:v>178.81909547738695</c:v>
                </c:pt>
                <c:pt idx="1714">
                  <c:v>178.34170854271358</c:v>
                </c:pt>
                <c:pt idx="1715">
                  <c:v>177.77638190954775</c:v>
                </c:pt>
                <c:pt idx="1716">
                  <c:v>178.11557788944725</c:v>
                </c:pt>
                <c:pt idx="1717">
                  <c:v>176.16834170854273</c:v>
                </c:pt>
                <c:pt idx="1718">
                  <c:v>175.2889447236181</c:v>
                </c:pt>
                <c:pt idx="1719">
                  <c:v>176.14321608040206</c:v>
                </c:pt>
                <c:pt idx="1720">
                  <c:v>176.4321608040201</c:v>
                </c:pt>
                <c:pt idx="1721">
                  <c:v>175.87939698492463</c:v>
                </c:pt>
                <c:pt idx="1722">
                  <c:v>174.35929648241205</c:v>
                </c:pt>
                <c:pt idx="1723">
                  <c:v>171.19346733668343</c:v>
                </c:pt>
                <c:pt idx="1724">
                  <c:v>171.44472361809048</c:v>
                </c:pt>
                <c:pt idx="1725">
                  <c:v>174.04522613065328</c:v>
                </c:pt>
                <c:pt idx="1726">
                  <c:v>172.61306532663318</c:v>
                </c:pt>
                <c:pt idx="1727">
                  <c:v>172.66331658291458</c:v>
                </c:pt>
                <c:pt idx="1728">
                  <c:v>169.5100502512563</c:v>
                </c:pt>
                <c:pt idx="1729">
                  <c:v>169.49748743718592</c:v>
                </c:pt>
                <c:pt idx="1730">
                  <c:v>169.3844221105528</c:v>
                </c:pt>
                <c:pt idx="1731">
                  <c:v>171.21859296482413</c:v>
                </c:pt>
                <c:pt idx="1732">
                  <c:v>170.94221105527637</c:v>
                </c:pt>
                <c:pt idx="1733">
                  <c:v>171.46984924623118</c:v>
                </c:pt>
                <c:pt idx="1734">
                  <c:v>171.95979899497488</c:v>
                </c:pt>
                <c:pt idx="1735">
                  <c:v>172.6884422110553</c:v>
                </c:pt>
                <c:pt idx="1736">
                  <c:v>172.72613065326635</c:v>
                </c:pt>
                <c:pt idx="1737">
                  <c:v>173.8316582914573</c:v>
                </c:pt>
                <c:pt idx="1738">
                  <c:v>175.54020100502512</c:v>
                </c:pt>
                <c:pt idx="1739">
                  <c:v>176.53266331658295</c:v>
                </c:pt>
                <c:pt idx="1740">
                  <c:v>176.53266331658295</c:v>
                </c:pt>
                <c:pt idx="1741">
                  <c:v>174.83668341708542</c:v>
                </c:pt>
                <c:pt idx="1742">
                  <c:v>175.20100502512565</c:v>
                </c:pt>
                <c:pt idx="1743">
                  <c:v>174.76130653266335</c:v>
                </c:pt>
                <c:pt idx="1744">
                  <c:v>174.8994974874372</c:v>
                </c:pt>
                <c:pt idx="1745">
                  <c:v>176.73366834170855</c:v>
                </c:pt>
                <c:pt idx="1746">
                  <c:v>177.8140703517588</c:v>
                </c:pt>
                <c:pt idx="1747">
                  <c:v>178.34170854271358</c:v>
                </c:pt>
                <c:pt idx="1748">
                  <c:v>178.17839195979903</c:v>
                </c:pt>
                <c:pt idx="1749">
                  <c:v>178.9070351758794</c:v>
                </c:pt>
                <c:pt idx="1750">
                  <c:v>180.12562814070353</c:v>
                </c:pt>
                <c:pt idx="1751">
                  <c:v>180.12562814070353</c:v>
                </c:pt>
                <c:pt idx="1752">
                  <c:v>180.70351758793973</c:v>
                </c:pt>
                <c:pt idx="1753">
                  <c:v>180.51507537688443</c:v>
                </c:pt>
                <c:pt idx="1754">
                  <c:v>181.2814070351759</c:v>
                </c:pt>
                <c:pt idx="1755">
                  <c:v>181.53266331658293</c:v>
                </c:pt>
                <c:pt idx="1756">
                  <c:v>181.6708542713568</c:v>
                </c:pt>
                <c:pt idx="1757">
                  <c:v>185.22613065326635</c:v>
                </c:pt>
                <c:pt idx="1758">
                  <c:v>185.71608040201008</c:v>
                </c:pt>
                <c:pt idx="1759">
                  <c:v>186.15577889447238</c:v>
                </c:pt>
                <c:pt idx="1760">
                  <c:v>188.44221105527637</c:v>
                </c:pt>
                <c:pt idx="1761">
                  <c:v>188.856783919598</c:v>
                </c:pt>
                <c:pt idx="1762">
                  <c:v>188.25376884422113</c:v>
                </c:pt>
                <c:pt idx="1763">
                  <c:v>188.76884422110552</c:v>
                </c:pt>
                <c:pt idx="1764">
                  <c:v>188.50502512562818</c:v>
                </c:pt>
                <c:pt idx="1765">
                  <c:v>187.72613065326635</c:v>
                </c:pt>
                <c:pt idx="1766">
                  <c:v>188.26633165829151</c:v>
                </c:pt>
                <c:pt idx="1767">
                  <c:v>188.1281407035176</c:v>
                </c:pt>
                <c:pt idx="1768">
                  <c:v>187.98994974874373</c:v>
                </c:pt>
                <c:pt idx="1769">
                  <c:v>187.65075376884423</c:v>
                </c:pt>
                <c:pt idx="1770">
                  <c:v>187.48743718592968</c:v>
                </c:pt>
                <c:pt idx="1771">
                  <c:v>186.94723618090455</c:v>
                </c:pt>
                <c:pt idx="1772">
                  <c:v>187.83919597989953</c:v>
                </c:pt>
                <c:pt idx="1773">
                  <c:v>187.55025125628143</c:v>
                </c:pt>
                <c:pt idx="1774">
                  <c:v>188.4170854271357</c:v>
                </c:pt>
                <c:pt idx="1775">
                  <c:v>187.01005025125633</c:v>
                </c:pt>
                <c:pt idx="1776">
                  <c:v>187.39949748743717</c:v>
                </c:pt>
                <c:pt idx="1777">
                  <c:v>186.49497487437185</c:v>
                </c:pt>
                <c:pt idx="1778">
                  <c:v>186.88442211055275</c:v>
                </c:pt>
                <c:pt idx="1779">
                  <c:v>188.178391959799</c:v>
                </c:pt>
                <c:pt idx="1780">
                  <c:v>186.19346733668345</c:v>
                </c:pt>
                <c:pt idx="1781">
                  <c:v>187.51256281407035</c:v>
                </c:pt>
                <c:pt idx="1782">
                  <c:v>186.26884422110555</c:v>
                </c:pt>
                <c:pt idx="1783">
                  <c:v>186.82160804020103</c:v>
                </c:pt>
                <c:pt idx="1784">
                  <c:v>186.6959798994975</c:v>
                </c:pt>
                <c:pt idx="1785">
                  <c:v>186.90954773869348</c:v>
                </c:pt>
                <c:pt idx="1786">
                  <c:v>184.67336683417085</c:v>
                </c:pt>
                <c:pt idx="1787">
                  <c:v>184.9246231155779</c:v>
                </c:pt>
                <c:pt idx="1788">
                  <c:v>184.27135678391963</c:v>
                </c:pt>
                <c:pt idx="1789">
                  <c:v>184.13316582914575</c:v>
                </c:pt>
                <c:pt idx="1790">
                  <c:v>184.18341708542715</c:v>
                </c:pt>
                <c:pt idx="1791">
                  <c:v>183.6809045226131</c:v>
                </c:pt>
                <c:pt idx="1792">
                  <c:v>182.95226130653265</c:v>
                </c:pt>
                <c:pt idx="1793">
                  <c:v>185.64070351758798</c:v>
                </c:pt>
                <c:pt idx="1794">
                  <c:v>186.49497487437185</c:v>
                </c:pt>
                <c:pt idx="1795">
                  <c:v>187.85175879396988</c:v>
                </c:pt>
                <c:pt idx="1796">
                  <c:v>189.81155778894475</c:v>
                </c:pt>
                <c:pt idx="1797">
                  <c:v>189.5603015075377</c:v>
                </c:pt>
                <c:pt idx="1798">
                  <c:v>189.5603015075377</c:v>
                </c:pt>
                <c:pt idx="1799">
                  <c:v>189.6356783919598</c:v>
                </c:pt>
                <c:pt idx="1800">
                  <c:v>189.05778894472365</c:v>
                </c:pt>
                <c:pt idx="1801">
                  <c:v>192.03517587939703</c:v>
                </c:pt>
                <c:pt idx="1802">
                  <c:v>192.67587939698495</c:v>
                </c:pt>
                <c:pt idx="1803">
                  <c:v>193.02763819095478</c:v>
                </c:pt>
                <c:pt idx="1804">
                  <c:v>192.23618090452263</c:v>
                </c:pt>
                <c:pt idx="1805">
                  <c:v>191.52010050251255</c:v>
                </c:pt>
                <c:pt idx="1806">
                  <c:v>189.6105527638191</c:v>
                </c:pt>
                <c:pt idx="1807">
                  <c:v>188.71859296482413</c:v>
                </c:pt>
                <c:pt idx="1808">
                  <c:v>190.03768844221108</c:v>
                </c:pt>
                <c:pt idx="1809">
                  <c:v>190.21356783919597</c:v>
                </c:pt>
                <c:pt idx="1810">
                  <c:v>190.13819095477388</c:v>
                </c:pt>
                <c:pt idx="1811">
                  <c:v>189.54773869346735</c:v>
                </c:pt>
                <c:pt idx="1812">
                  <c:v>190.678391959799</c:v>
                </c:pt>
                <c:pt idx="1813">
                  <c:v>188.5678391959799</c:v>
                </c:pt>
                <c:pt idx="1814">
                  <c:v>191.2562814070352</c:v>
                </c:pt>
                <c:pt idx="1815">
                  <c:v>193.84422110552765</c:v>
                </c:pt>
                <c:pt idx="1816">
                  <c:v>192.31155778894475</c:v>
                </c:pt>
                <c:pt idx="1817">
                  <c:v>192.68844221105527</c:v>
                </c:pt>
                <c:pt idx="1818">
                  <c:v>192.80150753768845</c:v>
                </c:pt>
                <c:pt idx="1819">
                  <c:v>192.4497487437186</c:v>
                </c:pt>
                <c:pt idx="1820">
                  <c:v>192.4497487437186</c:v>
                </c:pt>
                <c:pt idx="1821">
                  <c:v>192.56281407035178</c:v>
                </c:pt>
                <c:pt idx="1822">
                  <c:v>192.3743718592965</c:v>
                </c:pt>
                <c:pt idx="1823">
                  <c:v>193.12814070351757</c:v>
                </c:pt>
                <c:pt idx="1824">
                  <c:v>191.53266331658295</c:v>
                </c:pt>
                <c:pt idx="1825">
                  <c:v>191.53266331658295</c:v>
                </c:pt>
                <c:pt idx="1826">
                  <c:v>193.3417085427136</c:v>
                </c:pt>
                <c:pt idx="1827">
                  <c:v>193.5427135678392</c:v>
                </c:pt>
                <c:pt idx="1828">
                  <c:v>194.05778894472363</c:v>
                </c:pt>
                <c:pt idx="1829">
                  <c:v>194.45979899497488</c:v>
                </c:pt>
                <c:pt idx="1830">
                  <c:v>194.76130653266333</c:v>
                </c:pt>
                <c:pt idx="1831">
                  <c:v>194.49748743718592</c:v>
                </c:pt>
                <c:pt idx="1832">
                  <c:v>194.52261306532665</c:v>
                </c:pt>
                <c:pt idx="1833">
                  <c:v>197.86432160804023</c:v>
                </c:pt>
                <c:pt idx="1834">
                  <c:v>198.69346733668343</c:v>
                </c:pt>
                <c:pt idx="1835">
                  <c:v>198.69346733668343</c:v>
                </c:pt>
                <c:pt idx="1836">
                  <c:v>196.15577889447235</c:v>
                </c:pt>
                <c:pt idx="1837">
                  <c:v>198.01507537688445</c:v>
                </c:pt>
                <c:pt idx="1838">
                  <c:v>196.65829145728645</c:v>
                </c:pt>
                <c:pt idx="1839">
                  <c:v>199.2462311557789</c:v>
                </c:pt>
                <c:pt idx="1840">
                  <c:v>200.3140703517588</c:v>
                </c:pt>
                <c:pt idx="1841">
                  <c:v>200.95477386934678</c:v>
                </c:pt>
                <c:pt idx="1842">
                  <c:v>199.71105527638193</c:v>
                </c:pt>
                <c:pt idx="1843">
                  <c:v>199.78643216080403</c:v>
                </c:pt>
                <c:pt idx="1844">
                  <c:v>200.50251256281405</c:v>
                </c:pt>
                <c:pt idx="1845">
                  <c:v>199.3718592964824</c:v>
                </c:pt>
                <c:pt idx="1846">
                  <c:v>197.46231155778898</c:v>
                </c:pt>
                <c:pt idx="1847">
                  <c:v>196.43216080402013</c:v>
                </c:pt>
                <c:pt idx="1848">
                  <c:v>197.04773869346735</c:v>
                </c:pt>
                <c:pt idx="1849">
                  <c:v>193.25376884422113</c:v>
                </c:pt>
                <c:pt idx="1850">
                  <c:v>185.82914572864323</c:v>
                </c:pt>
                <c:pt idx="1851">
                  <c:v>188.05276381909547</c:v>
                </c:pt>
                <c:pt idx="1852">
                  <c:v>188.24120603015078</c:v>
                </c:pt>
                <c:pt idx="1853">
                  <c:v>182.713567839196</c:v>
                </c:pt>
                <c:pt idx="1854">
                  <c:v>184.3844221105528</c:v>
                </c:pt>
                <c:pt idx="1855">
                  <c:v>186.13065326633168</c:v>
                </c:pt>
                <c:pt idx="1856">
                  <c:v>186.53266331658293</c:v>
                </c:pt>
                <c:pt idx="1857">
                  <c:v>189.88693467336685</c:v>
                </c:pt>
                <c:pt idx="1858">
                  <c:v>191.9597989949749</c:v>
                </c:pt>
                <c:pt idx="1859">
                  <c:v>192.63819095477388</c:v>
                </c:pt>
                <c:pt idx="1860">
                  <c:v>192.63819095477388</c:v>
                </c:pt>
                <c:pt idx="1861">
                  <c:v>191.05527638190958</c:v>
                </c:pt>
                <c:pt idx="1862">
                  <c:v>191.2562814070352</c:v>
                </c:pt>
                <c:pt idx="1863">
                  <c:v>190.95477386934675</c:v>
                </c:pt>
                <c:pt idx="1864">
                  <c:v>193.4422110552764</c:v>
                </c:pt>
                <c:pt idx="1865">
                  <c:v>194.71105527638193</c:v>
                </c:pt>
                <c:pt idx="1866">
                  <c:v>191.90954773869348</c:v>
                </c:pt>
                <c:pt idx="1867">
                  <c:v>188.8819095477387</c:v>
                </c:pt>
                <c:pt idx="1868">
                  <c:v>188.37939698492463</c:v>
                </c:pt>
                <c:pt idx="1869">
                  <c:v>191.39447236180905</c:v>
                </c:pt>
                <c:pt idx="1870">
                  <c:v>193.1030150753769</c:v>
                </c:pt>
                <c:pt idx="1871">
                  <c:v>195.1884422110553</c:v>
                </c:pt>
                <c:pt idx="1872">
                  <c:v>196.9095477386935</c:v>
                </c:pt>
                <c:pt idx="1873">
                  <c:v>196.5075376884422</c:v>
                </c:pt>
                <c:pt idx="1874">
                  <c:v>199.64824120603015</c:v>
                </c:pt>
                <c:pt idx="1875">
                  <c:v>200</c:v>
                </c:pt>
                <c:pt idx="1876">
                  <c:v>199.070351758794</c:v>
                </c:pt>
                <c:pt idx="1877">
                  <c:v>198.1281407035176</c:v>
                </c:pt>
                <c:pt idx="1878">
                  <c:v>197.1356783919598</c:v>
                </c:pt>
                <c:pt idx="1879">
                  <c:v>198.24120603015078</c:v>
                </c:pt>
                <c:pt idx="1880">
                  <c:v>196.3316582914573</c:v>
                </c:pt>
                <c:pt idx="1881">
                  <c:v>196.2814070351759</c:v>
                </c:pt>
                <c:pt idx="1882">
                  <c:v>197.4246231155779</c:v>
                </c:pt>
                <c:pt idx="1883">
                  <c:v>192.65075376884423</c:v>
                </c:pt>
                <c:pt idx="1884">
                  <c:v>188.50502512562818</c:v>
                </c:pt>
                <c:pt idx="1885">
                  <c:v>192.62562814070355</c:v>
                </c:pt>
                <c:pt idx="1886">
                  <c:v>188.89447236180908</c:v>
                </c:pt>
                <c:pt idx="1887">
                  <c:v>188.8316582914573</c:v>
                </c:pt>
                <c:pt idx="1888">
                  <c:v>190.74120603015078</c:v>
                </c:pt>
                <c:pt idx="1889">
                  <c:v>190.74120603015078</c:v>
                </c:pt>
                <c:pt idx="1890">
                  <c:v>186.0929648241206</c:v>
                </c:pt>
                <c:pt idx="1891">
                  <c:v>188.7562814070352</c:v>
                </c:pt>
                <c:pt idx="1892">
                  <c:v>191.15577889447238</c:v>
                </c:pt>
                <c:pt idx="1893">
                  <c:v>192.73869346733667</c:v>
                </c:pt>
                <c:pt idx="1894">
                  <c:v>188.89447236180908</c:v>
                </c:pt>
                <c:pt idx="1895">
                  <c:v>189.12060301507537</c:v>
                </c:pt>
                <c:pt idx="1896">
                  <c:v>192.68844221105527</c:v>
                </c:pt>
                <c:pt idx="1897">
                  <c:v>193.1030150753769</c:v>
                </c:pt>
                <c:pt idx="1898">
                  <c:v>194.42211055276383</c:v>
                </c:pt>
                <c:pt idx="1899">
                  <c:v>193.40452261306532</c:v>
                </c:pt>
                <c:pt idx="1900">
                  <c:v>195.1884422110553</c:v>
                </c:pt>
                <c:pt idx="1901">
                  <c:v>197.31155778894473</c:v>
                </c:pt>
                <c:pt idx="1902">
                  <c:v>197.8391959798995</c:v>
                </c:pt>
                <c:pt idx="1903">
                  <c:v>196.46984924623115</c:v>
                </c:pt>
                <c:pt idx="1904">
                  <c:v>195.41457286432166</c:v>
                </c:pt>
                <c:pt idx="1905">
                  <c:v>195.12562814070353</c:v>
                </c:pt>
                <c:pt idx="1906">
                  <c:v>194.00753768844223</c:v>
                </c:pt>
                <c:pt idx="1907">
                  <c:v>193.71859296482413</c:v>
                </c:pt>
                <c:pt idx="1908">
                  <c:v>194.6105527638191</c:v>
                </c:pt>
                <c:pt idx="1909">
                  <c:v>194.33417085427135</c:v>
                </c:pt>
                <c:pt idx="1910">
                  <c:v>192.61306532663318</c:v>
                </c:pt>
                <c:pt idx="1911">
                  <c:v>193.55527638190955</c:v>
                </c:pt>
                <c:pt idx="1912">
                  <c:v>194.28391959798995</c:v>
                </c:pt>
                <c:pt idx="1913">
                  <c:v>193.22864321608043</c:v>
                </c:pt>
                <c:pt idx="1914">
                  <c:v>195.64070351758792</c:v>
                </c:pt>
                <c:pt idx="1915">
                  <c:v>197.2989949748744</c:v>
                </c:pt>
                <c:pt idx="1916">
                  <c:v>198.27889447236186</c:v>
                </c:pt>
                <c:pt idx="1917">
                  <c:v>199.34673366834173</c:v>
                </c:pt>
                <c:pt idx="1918">
                  <c:v>200.41457286432163</c:v>
                </c:pt>
                <c:pt idx="1919">
                  <c:v>200.80402010050253</c:v>
                </c:pt>
                <c:pt idx="1920">
                  <c:v>200.03768844221105</c:v>
                </c:pt>
                <c:pt idx="1921">
                  <c:v>200.07537688442213</c:v>
                </c:pt>
                <c:pt idx="1922">
                  <c:v>202.16080402010047</c:v>
                </c:pt>
                <c:pt idx="1923">
                  <c:v>203.09045226130652</c:v>
                </c:pt>
                <c:pt idx="1924">
                  <c:v>203.35427135678393</c:v>
                </c:pt>
                <c:pt idx="1925">
                  <c:v>204.69849246231155</c:v>
                </c:pt>
                <c:pt idx="1926">
                  <c:v>203.21608040201005</c:v>
                </c:pt>
                <c:pt idx="1927">
                  <c:v>203.47989949748745</c:v>
                </c:pt>
                <c:pt idx="1928">
                  <c:v>203.55527638190955</c:v>
                </c:pt>
                <c:pt idx="1929">
                  <c:v>203.19095477386938</c:v>
                </c:pt>
                <c:pt idx="1930">
                  <c:v>203.19095477386938</c:v>
                </c:pt>
                <c:pt idx="1931">
                  <c:v>202.91457286432163</c:v>
                </c:pt>
                <c:pt idx="1932">
                  <c:v>206.13065326633171</c:v>
                </c:pt>
                <c:pt idx="1933">
                  <c:v>204.4849246231156</c:v>
                </c:pt>
                <c:pt idx="1934">
                  <c:v>205.82914572864323</c:v>
                </c:pt>
                <c:pt idx="1935">
                  <c:v>206.92211055276383</c:v>
                </c:pt>
                <c:pt idx="1936">
                  <c:v>208.2035175879397</c:v>
                </c:pt>
                <c:pt idx="1937">
                  <c:v>209.71105527638196</c:v>
                </c:pt>
                <c:pt idx="1938">
                  <c:v>208.56783919597996</c:v>
                </c:pt>
                <c:pt idx="1939">
                  <c:v>209.19597989949753</c:v>
                </c:pt>
                <c:pt idx="1940">
                  <c:v>209.5100502512563</c:v>
                </c:pt>
                <c:pt idx="1941">
                  <c:v>210.46482412060303</c:v>
                </c:pt>
                <c:pt idx="1942">
                  <c:v>209.63567839195983</c:v>
                </c:pt>
                <c:pt idx="1943">
                  <c:v>210.7537688442211</c:v>
                </c:pt>
                <c:pt idx="1944">
                  <c:v>210.8165829145729</c:v>
                </c:pt>
                <c:pt idx="1945">
                  <c:v>211.80904522613068</c:v>
                </c:pt>
                <c:pt idx="1946">
                  <c:v>211.82160804020103</c:v>
                </c:pt>
                <c:pt idx="1947">
                  <c:v>213.53015075376885</c:v>
                </c:pt>
                <c:pt idx="1948">
                  <c:v>211.53266331658293</c:v>
                </c:pt>
                <c:pt idx="1949">
                  <c:v>210.82914572864323</c:v>
                </c:pt>
                <c:pt idx="1950">
                  <c:v>207.38693467336685</c:v>
                </c:pt>
                <c:pt idx="1951">
                  <c:v>208.59296482412063</c:v>
                </c:pt>
                <c:pt idx="1952">
                  <c:v>205.25125628140705</c:v>
                </c:pt>
                <c:pt idx="1953">
                  <c:v>205.87939698492463</c:v>
                </c:pt>
                <c:pt idx="1954">
                  <c:v>205.74120603015081</c:v>
                </c:pt>
                <c:pt idx="1955">
                  <c:v>207.1608040201005</c:v>
                </c:pt>
                <c:pt idx="1956">
                  <c:v>207.23618090452263</c:v>
                </c:pt>
                <c:pt idx="1957">
                  <c:v>207.23618090452263</c:v>
                </c:pt>
                <c:pt idx="1958">
                  <c:v>209.59798994974875</c:v>
                </c:pt>
                <c:pt idx="1959">
                  <c:v>211.36934673366835</c:v>
                </c:pt>
                <c:pt idx="1960">
                  <c:v>212.70100502512562</c:v>
                </c:pt>
                <c:pt idx="1961">
                  <c:v>211.73366834170855</c:v>
                </c:pt>
                <c:pt idx="1962">
                  <c:v>209.93718592964825</c:v>
                </c:pt>
                <c:pt idx="1963">
                  <c:v>210.95477386934672</c:v>
                </c:pt>
                <c:pt idx="1964">
                  <c:v>210.32663316582915</c:v>
                </c:pt>
                <c:pt idx="1965">
                  <c:v>209.5100502512563</c:v>
                </c:pt>
                <c:pt idx="1966">
                  <c:v>210.4396984924623</c:v>
                </c:pt>
                <c:pt idx="1967">
                  <c:v>211.03015075376885</c:v>
                </c:pt>
                <c:pt idx="1968">
                  <c:v>212.52512562814073</c:v>
                </c:pt>
                <c:pt idx="1969">
                  <c:v>211.65829145728642</c:v>
                </c:pt>
                <c:pt idx="1970">
                  <c:v>211.92211055276383</c:v>
                </c:pt>
                <c:pt idx="1971">
                  <c:v>209.6608040201005</c:v>
                </c:pt>
                <c:pt idx="1972">
                  <c:v>210.42713567839201</c:v>
                </c:pt>
                <c:pt idx="1973">
                  <c:v>211.55778894472363</c:v>
                </c:pt>
                <c:pt idx="1974">
                  <c:v>207.61306532663318</c:v>
                </c:pt>
                <c:pt idx="1975">
                  <c:v>206.2814070351759</c:v>
                </c:pt>
                <c:pt idx="1976">
                  <c:v>208.37939698492463</c:v>
                </c:pt>
                <c:pt idx="1977">
                  <c:v>208.24120603015075</c:v>
                </c:pt>
                <c:pt idx="1978">
                  <c:v>209.76130653266333</c:v>
                </c:pt>
                <c:pt idx="1979">
                  <c:v>209.03266331658293</c:v>
                </c:pt>
                <c:pt idx="1980">
                  <c:v>210.20100502512565</c:v>
                </c:pt>
                <c:pt idx="1981">
                  <c:v>210.7035175879397</c:v>
                </c:pt>
                <c:pt idx="1982">
                  <c:v>210.51507537688443</c:v>
                </c:pt>
                <c:pt idx="1983">
                  <c:v>211.05527638190958</c:v>
                </c:pt>
                <c:pt idx="1984">
                  <c:v>210.46482412060303</c:v>
                </c:pt>
                <c:pt idx="1985">
                  <c:v>209.23366834170855</c:v>
                </c:pt>
                <c:pt idx="1986">
                  <c:v>211.3065326633166</c:v>
                </c:pt>
                <c:pt idx="1987">
                  <c:v>208.65577889447238</c:v>
                </c:pt>
                <c:pt idx="1988">
                  <c:v>210.59045226130655</c:v>
                </c:pt>
                <c:pt idx="1989">
                  <c:v>211.49497487437188</c:v>
                </c:pt>
                <c:pt idx="1990">
                  <c:v>212.08542713567843</c:v>
                </c:pt>
                <c:pt idx="1991">
                  <c:v>214.52261306532665</c:v>
                </c:pt>
                <c:pt idx="1992">
                  <c:v>215.05025125628143</c:v>
                </c:pt>
                <c:pt idx="1993">
                  <c:v>214.39698492462313</c:v>
                </c:pt>
                <c:pt idx="1994">
                  <c:v>215.56532663316585</c:v>
                </c:pt>
                <c:pt idx="1995">
                  <c:v>215.87939698492465</c:v>
                </c:pt>
                <c:pt idx="1996">
                  <c:v>216.08040201005028</c:v>
                </c:pt>
                <c:pt idx="1997">
                  <c:v>216.70854271356785</c:v>
                </c:pt>
                <c:pt idx="1998">
                  <c:v>216.53266331658295</c:v>
                </c:pt>
                <c:pt idx="1999">
                  <c:v>217.36180904522615</c:v>
                </c:pt>
                <c:pt idx="2000">
                  <c:v>217.36180904522615</c:v>
                </c:pt>
                <c:pt idx="2001">
                  <c:v>216.39447236180905</c:v>
                </c:pt>
                <c:pt idx="2002">
                  <c:v>215.81658291457288</c:v>
                </c:pt>
                <c:pt idx="2003">
                  <c:v>214.35929648241205</c:v>
                </c:pt>
                <c:pt idx="2004">
                  <c:v>214.2462311557789</c:v>
                </c:pt>
                <c:pt idx="2005">
                  <c:v>214.5100502512563</c:v>
                </c:pt>
                <c:pt idx="2006">
                  <c:v>214.86180904522615</c:v>
                </c:pt>
                <c:pt idx="2007">
                  <c:v>214.34673366834173</c:v>
                </c:pt>
                <c:pt idx="2008">
                  <c:v>214.39698492462313</c:v>
                </c:pt>
                <c:pt idx="2009">
                  <c:v>215.30150753768845</c:v>
                </c:pt>
                <c:pt idx="2010">
                  <c:v>213.01507537688443</c:v>
                </c:pt>
                <c:pt idx="2011">
                  <c:v>213.90703517587943</c:v>
                </c:pt>
                <c:pt idx="2012">
                  <c:v>213.12814070351763</c:v>
                </c:pt>
                <c:pt idx="2013">
                  <c:v>215.10050251256283</c:v>
                </c:pt>
                <c:pt idx="2014">
                  <c:v>214.07035175879398</c:v>
                </c:pt>
                <c:pt idx="2015">
                  <c:v>213.27889447236186</c:v>
                </c:pt>
                <c:pt idx="2016">
                  <c:v>213.60552763819095</c:v>
                </c:pt>
                <c:pt idx="2017">
                  <c:v>211.0929648241206</c:v>
                </c:pt>
                <c:pt idx="2018">
                  <c:v>211.10552763819098</c:v>
                </c:pt>
                <c:pt idx="2019">
                  <c:v>211.7462311557789</c:v>
                </c:pt>
                <c:pt idx="2020">
                  <c:v>208.95728643216086</c:v>
                </c:pt>
                <c:pt idx="2021">
                  <c:v>206.69597989949747</c:v>
                </c:pt>
                <c:pt idx="2022">
                  <c:v>208.50502512562815</c:v>
                </c:pt>
                <c:pt idx="2023">
                  <c:v>205.57788944723617</c:v>
                </c:pt>
                <c:pt idx="2024">
                  <c:v>203.71859296482415</c:v>
                </c:pt>
                <c:pt idx="2025">
                  <c:v>203.29145728643218</c:v>
                </c:pt>
                <c:pt idx="2026">
                  <c:v>202.5</c:v>
                </c:pt>
                <c:pt idx="2027">
                  <c:v>196.68341708542715</c:v>
                </c:pt>
                <c:pt idx="2028">
                  <c:v>192.92713567839198</c:v>
                </c:pt>
                <c:pt idx="2029">
                  <c:v>192.96482412060303</c:v>
                </c:pt>
                <c:pt idx="2030">
                  <c:v>193.68090452261305</c:v>
                </c:pt>
                <c:pt idx="2031">
                  <c:v>199.2964824120603</c:v>
                </c:pt>
                <c:pt idx="2032">
                  <c:v>198.4422110552764</c:v>
                </c:pt>
                <c:pt idx="2033">
                  <c:v>194.72361809045228</c:v>
                </c:pt>
                <c:pt idx="2034">
                  <c:v>192.6633165829146</c:v>
                </c:pt>
                <c:pt idx="2035">
                  <c:v>192.24874371859298</c:v>
                </c:pt>
                <c:pt idx="2036">
                  <c:v>190.52763819095478</c:v>
                </c:pt>
                <c:pt idx="2037">
                  <c:v>183.35427135678393</c:v>
                </c:pt>
                <c:pt idx="2038">
                  <c:v>187.3241206030151</c:v>
                </c:pt>
                <c:pt idx="2039">
                  <c:v>185.27638190954775</c:v>
                </c:pt>
                <c:pt idx="2040">
                  <c:v>184.25879396984922</c:v>
                </c:pt>
                <c:pt idx="2041">
                  <c:v>188.10301507537687</c:v>
                </c:pt>
                <c:pt idx="2042">
                  <c:v>188.47989949748745</c:v>
                </c:pt>
                <c:pt idx="2043">
                  <c:v>192.82663316582918</c:v>
                </c:pt>
                <c:pt idx="2044">
                  <c:v>193.4673366834171</c:v>
                </c:pt>
                <c:pt idx="2045">
                  <c:v>193.31658291457288</c:v>
                </c:pt>
                <c:pt idx="2046">
                  <c:v>194.2713567839196</c:v>
                </c:pt>
                <c:pt idx="2047">
                  <c:v>197.75125628140705</c:v>
                </c:pt>
                <c:pt idx="2048">
                  <c:v>197.22361809045228</c:v>
                </c:pt>
                <c:pt idx="2049">
                  <c:v>193.56783919597993</c:v>
                </c:pt>
                <c:pt idx="2050">
                  <c:v>189.73618090452263</c:v>
                </c:pt>
                <c:pt idx="2051">
                  <c:v>189.13316582914575</c:v>
                </c:pt>
                <c:pt idx="2052">
                  <c:v>187.75125628140702</c:v>
                </c:pt>
                <c:pt idx="2053">
                  <c:v>190.42713567839198</c:v>
                </c:pt>
                <c:pt idx="2054">
                  <c:v>190.87939698492465</c:v>
                </c:pt>
                <c:pt idx="2055">
                  <c:v>187.01005025125633</c:v>
                </c:pt>
                <c:pt idx="2056">
                  <c:v>183.40452261306535</c:v>
                </c:pt>
                <c:pt idx="2057">
                  <c:v>185.9673366834171</c:v>
                </c:pt>
                <c:pt idx="2058">
                  <c:v>185.9673366834171</c:v>
                </c:pt>
                <c:pt idx="2059">
                  <c:v>185.79145728643215</c:v>
                </c:pt>
                <c:pt idx="2060">
                  <c:v>188.20351758793973</c:v>
                </c:pt>
                <c:pt idx="2061">
                  <c:v>186.6457286432161</c:v>
                </c:pt>
                <c:pt idx="2062">
                  <c:v>191.2562814070352</c:v>
                </c:pt>
                <c:pt idx="2063">
                  <c:v>190.74120603015078</c:v>
                </c:pt>
                <c:pt idx="2064">
                  <c:v>191.73366834170855</c:v>
                </c:pt>
                <c:pt idx="2065">
                  <c:v>193.56783919597993</c:v>
                </c:pt>
                <c:pt idx="2066">
                  <c:v>185.32663316582918</c:v>
                </c:pt>
                <c:pt idx="2067">
                  <c:v>185.32663316582918</c:v>
                </c:pt>
                <c:pt idx="2068">
                  <c:v>184.9246231155779</c:v>
                </c:pt>
                <c:pt idx="2069">
                  <c:v>180.92964824120605</c:v>
                </c:pt>
                <c:pt idx="2070">
                  <c:v>180.40201005025128</c:v>
                </c:pt>
                <c:pt idx="2071">
                  <c:v>180.21356783919597</c:v>
                </c:pt>
                <c:pt idx="2072">
                  <c:v>181.93467336683418</c:v>
                </c:pt>
                <c:pt idx="2073">
                  <c:v>179.35929648241208</c:v>
                </c:pt>
                <c:pt idx="2074">
                  <c:v>176.6457286432161</c:v>
                </c:pt>
                <c:pt idx="2075">
                  <c:v>172.13567839195983</c:v>
                </c:pt>
                <c:pt idx="2076">
                  <c:v>171.92211055276383</c:v>
                </c:pt>
                <c:pt idx="2077">
                  <c:v>168.34170854271358</c:v>
                </c:pt>
                <c:pt idx="2078">
                  <c:v>165.56532663316582</c:v>
                </c:pt>
                <c:pt idx="2079">
                  <c:v>161.26884422110555</c:v>
                </c:pt>
                <c:pt idx="2080">
                  <c:v>158.14070351758795</c:v>
                </c:pt>
                <c:pt idx="2081">
                  <c:v>158.14070351758795</c:v>
                </c:pt>
                <c:pt idx="2082">
                  <c:v>165.74120603015078</c:v>
                </c:pt>
                <c:pt idx="2083">
                  <c:v>166.4321608040201</c:v>
                </c:pt>
                <c:pt idx="2084">
                  <c:v>166.90954773869348</c:v>
                </c:pt>
                <c:pt idx="2085">
                  <c:v>168.21608040201005</c:v>
                </c:pt>
                <c:pt idx="2086">
                  <c:v>168.21608040201005</c:v>
                </c:pt>
                <c:pt idx="2087">
                  <c:v>169.17085427135677</c:v>
                </c:pt>
                <c:pt idx="2088">
                  <c:v>166.143216080402</c:v>
                </c:pt>
                <c:pt idx="2089">
                  <c:v>172.3492462311558</c:v>
                </c:pt>
                <c:pt idx="2090">
                  <c:v>175.3643216080402</c:v>
                </c:pt>
                <c:pt idx="2091">
                  <c:v>178.05276381909547</c:v>
                </c:pt>
                <c:pt idx="2092">
                  <c:v>179.52261306532665</c:v>
                </c:pt>
                <c:pt idx="2093">
                  <c:v>180.45226130653268</c:v>
                </c:pt>
                <c:pt idx="2094">
                  <c:v>180.50251256281408</c:v>
                </c:pt>
                <c:pt idx="2095">
                  <c:v>178.7060301507538</c:v>
                </c:pt>
                <c:pt idx="2096">
                  <c:v>180.21356783919597</c:v>
                </c:pt>
                <c:pt idx="2097">
                  <c:v>181.55778894472365</c:v>
                </c:pt>
                <c:pt idx="2098">
                  <c:v>183.20351758793973</c:v>
                </c:pt>
                <c:pt idx="2099">
                  <c:v>185.08793969849248</c:v>
                </c:pt>
                <c:pt idx="2100">
                  <c:v>185.08793969849248</c:v>
                </c:pt>
                <c:pt idx="2101">
                  <c:v>182.1608040201005</c:v>
                </c:pt>
                <c:pt idx="2102">
                  <c:v>181.65829145728645</c:v>
                </c:pt>
                <c:pt idx="2103">
                  <c:v>182.75125628140705</c:v>
                </c:pt>
                <c:pt idx="2104">
                  <c:v>185.10050251256283</c:v>
                </c:pt>
                <c:pt idx="2105">
                  <c:v>184.10804020100505</c:v>
                </c:pt>
                <c:pt idx="2106">
                  <c:v>183.66834170854273</c:v>
                </c:pt>
                <c:pt idx="2107">
                  <c:v>185.67839195979903</c:v>
                </c:pt>
                <c:pt idx="2108">
                  <c:v>187.26130653266333</c:v>
                </c:pt>
                <c:pt idx="2109">
                  <c:v>187.41206030150755</c:v>
                </c:pt>
                <c:pt idx="2110">
                  <c:v>189.64824120603018</c:v>
                </c:pt>
                <c:pt idx="2111">
                  <c:v>189.8492462311558</c:v>
                </c:pt>
                <c:pt idx="2112">
                  <c:v>189.6105527638191</c:v>
                </c:pt>
                <c:pt idx="2113">
                  <c:v>188.05276381909547</c:v>
                </c:pt>
                <c:pt idx="2114">
                  <c:v>188.25376884422113</c:v>
                </c:pt>
                <c:pt idx="2115">
                  <c:v>189.82412060301507</c:v>
                </c:pt>
                <c:pt idx="2116">
                  <c:v>192.19849246231158</c:v>
                </c:pt>
                <c:pt idx="2117">
                  <c:v>192.73869346733667</c:v>
                </c:pt>
                <c:pt idx="2118">
                  <c:v>193.17839195979903</c:v>
                </c:pt>
                <c:pt idx="2119">
                  <c:v>196.2562814070352</c:v>
                </c:pt>
                <c:pt idx="2120">
                  <c:v>196.2562814070352</c:v>
                </c:pt>
                <c:pt idx="2121">
                  <c:v>196.7964824120603</c:v>
                </c:pt>
                <c:pt idx="2122">
                  <c:v>197.72613065326632</c:v>
                </c:pt>
                <c:pt idx="2123">
                  <c:v>196.97236180904522</c:v>
                </c:pt>
                <c:pt idx="2124">
                  <c:v>198.68090452261308</c:v>
                </c:pt>
                <c:pt idx="2125">
                  <c:v>198.73115577889448</c:v>
                </c:pt>
                <c:pt idx="2126">
                  <c:v>197.36180904522612</c:v>
                </c:pt>
                <c:pt idx="2127">
                  <c:v>197.63819095477388</c:v>
                </c:pt>
                <c:pt idx="2128">
                  <c:v>196.95979899497488</c:v>
                </c:pt>
                <c:pt idx="2129">
                  <c:v>198.79396984924625</c:v>
                </c:pt>
                <c:pt idx="2130">
                  <c:v>196.99748743718595</c:v>
                </c:pt>
                <c:pt idx="2131">
                  <c:v>196.08040201005028</c:v>
                </c:pt>
                <c:pt idx="2132">
                  <c:v>192.23618090452263</c:v>
                </c:pt>
                <c:pt idx="2133">
                  <c:v>190.5527638190955</c:v>
                </c:pt>
                <c:pt idx="2134">
                  <c:v>190.50251256281408</c:v>
                </c:pt>
                <c:pt idx="2135">
                  <c:v>193.8316582914573</c:v>
                </c:pt>
                <c:pt idx="2136">
                  <c:v>193.93216080402013</c:v>
                </c:pt>
                <c:pt idx="2137">
                  <c:v>194.69849246231158</c:v>
                </c:pt>
                <c:pt idx="2138">
                  <c:v>193.9070351758794</c:v>
                </c:pt>
                <c:pt idx="2139">
                  <c:v>194.42211055276383</c:v>
                </c:pt>
                <c:pt idx="2140">
                  <c:v>195.66582914572865</c:v>
                </c:pt>
                <c:pt idx="2141">
                  <c:v>194.67336683417088</c:v>
                </c:pt>
                <c:pt idx="2142">
                  <c:v>192.53768844221105</c:v>
                </c:pt>
                <c:pt idx="2143">
                  <c:v>195.06281407035178</c:v>
                </c:pt>
                <c:pt idx="2144">
                  <c:v>187.96482412060303</c:v>
                </c:pt>
                <c:pt idx="2145">
                  <c:v>188.79396984924625</c:v>
                </c:pt>
                <c:pt idx="2146">
                  <c:v>190.77889447236186</c:v>
                </c:pt>
                <c:pt idx="2147">
                  <c:v>190.03768844221108</c:v>
                </c:pt>
                <c:pt idx="2148">
                  <c:v>191.73366834170855</c:v>
                </c:pt>
                <c:pt idx="2149">
                  <c:v>192.3241206030151</c:v>
                </c:pt>
                <c:pt idx="2150">
                  <c:v>194.42211055276383</c:v>
                </c:pt>
                <c:pt idx="2151">
                  <c:v>193.91959798994978</c:v>
                </c:pt>
                <c:pt idx="2152">
                  <c:v>194.9246231155779</c:v>
                </c:pt>
                <c:pt idx="2153">
                  <c:v>195.87939698492463</c:v>
                </c:pt>
                <c:pt idx="2154">
                  <c:v>197.71356783919597</c:v>
                </c:pt>
                <c:pt idx="2155">
                  <c:v>197.38693467336685</c:v>
                </c:pt>
                <c:pt idx="2156">
                  <c:v>194.9748743718593</c:v>
                </c:pt>
                <c:pt idx="2157">
                  <c:v>197.62562814070353</c:v>
                </c:pt>
                <c:pt idx="2158">
                  <c:v>197.3743718592965</c:v>
                </c:pt>
                <c:pt idx="2159">
                  <c:v>198.09045226130655</c:v>
                </c:pt>
                <c:pt idx="2160">
                  <c:v>197.4497487437186</c:v>
                </c:pt>
                <c:pt idx="2161">
                  <c:v>197.91457286432163</c:v>
                </c:pt>
                <c:pt idx="2162">
                  <c:v>196.10552763819095</c:v>
                </c:pt>
                <c:pt idx="2163">
                  <c:v>195.52763819095478</c:v>
                </c:pt>
                <c:pt idx="2164">
                  <c:v>195.52763819095478</c:v>
                </c:pt>
                <c:pt idx="2165">
                  <c:v>195.01256281407035</c:v>
                </c:pt>
                <c:pt idx="2166">
                  <c:v>197.95226130653268</c:v>
                </c:pt>
                <c:pt idx="2167">
                  <c:v>198.5678391959799</c:v>
                </c:pt>
                <c:pt idx="2168">
                  <c:v>196.92211055276383</c:v>
                </c:pt>
                <c:pt idx="2169">
                  <c:v>198.8316582914573</c:v>
                </c:pt>
                <c:pt idx="2170">
                  <c:v>199.78643216080403</c:v>
                </c:pt>
                <c:pt idx="2171">
                  <c:v>198.856783919598</c:v>
                </c:pt>
                <c:pt idx="2172">
                  <c:v>196.97236180904522</c:v>
                </c:pt>
                <c:pt idx="2173">
                  <c:v>197.88944723618093</c:v>
                </c:pt>
                <c:pt idx="2174">
                  <c:v>201.67085427135677</c:v>
                </c:pt>
                <c:pt idx="2175">
                  <c:v>201.89698492462313</c:v>
                </c:pt>
                <c:pt idx="2176">
                  <c:v>197.90201005025128</c:v>
                </c:pt>
                <c:pt idx="2177">
                  <c:v>196.93467336683418</c:v>
                </c:pt>
                <c:pt idx="2178">
                  <c:v>196.21859296482413</c:v>
                </c:pt>
                <c:pt idx="2179">
                  <c:v>196.75879396984925</c:v>
                </c:pt>
                <c:pt idx="2180">
                  <c:v>190.48994974874373</c:v>
                </c:pt>
                <c:pt idx="2181">
                  <c:v>192.8894472361809</c:v>
                </c:pt>
                <c:pt idx="2182">
                  <c:v>193.5175879396985</c:v>
                </c:pt>
                <c:pt idx="2183">
                  <c:v>194.72361809045228</c:v>
                </c:pt>
                <c:pt idx="2184">
                  <c:v>192.0100502512563</c:v>
                </c:pt>
                <c:pt idx="2185">
                  <c:v>190.678391959799</c:v>
                </c:pt>
                <c:pt idx="2186">
                  <c:v>193.24120603015075</c:v>
                </c:pt>
                <c:pt idx="2187">
                  <c:v>191.6206030150754</c:v>
                </c:pt>
                <c:pt idx="2188">
                  <c:v>187.67587939698493</c:v>
                </c:pt>
                <c:pt idx="2189">
                  <c:v>189.43467336683418</c:v>
                </c:pt>
                <c:pt idx="2190">
                  <c:v>189.43467336683418</c:v>
                </c:pt>
                <c:pt idx="2191">
                  <c:v>187.92713567839198</c:v>
                </c:pt>
                <c:pt idx="2192">
                  <c:v>186.356783919598</c:v>
                </c:pt>
                <c:pt idx="2193">
                  <c:v>185.84170854271358</c:v>
                </c:pt>
                <c:pt idx="2194">
                  <c:v>183.24120603015081</c:v>
                </c:pt>
                <c:pt idx="2195">
                  <c:v>183.8819095477387</c:v>
                </c:pt>
                <c:pt idx="2196">
                  <c:v>188.64321608040203</c:v>
                </c:pt>
                <c:pt idx="2197">
                  <c:v>188.68090452261308</c:v>
                </c:pt>
                <c:pt idx="2198">
                  <c:v>188.19095477386938</c:v>
                </c:pt>
                <c:pt idx="2199">
                  <c:v>189.52261306532668</c:v>
                </c:pt>
                <c:pt idx="2200">
                  <c:v>190.64070351758795</c:v>
                </c:pt>
                <c:pt idx="2201">
                  <c:v>190.07537688442213</c:v>
                </c:pt>
                <c:pt idx="2202">
                  <c:v>190.2889447236181</c:v>
                </c:pt>
                <c:pt idx="2203">
                  <c:v>192.29899497487438</c:v>
                </c:pt>
                <c:pt idx="2204">
                  <c:v>190.61557788944722</c:v>
                </c:pt>
                <c:pt idx="2205">
                  <c:v>191.2562814070352</c:v>
                </c:pt>
                <c:pt idx="2206">
                  <c:v>193.47989949748742</c:v>
                </c:pt>
                <c:pt idx="2207">
                  <c:v>194.1708542713568</c:v>
                </c:pt>
                <c:pt idx="2208">
                  <c:v>195.08793969849248</c:v>
                </c:pt>
                <c:pt idx="2209">
                  <c:v>193.40452261306532</c:v>
                </c:pt>
                <c:pt idx="2210">
                  <c:v>191.05527638190958</c:v>
                </c:pt>
                <c:pt idx="2211">
                  <c:v>189.88693467336685</c:v>
                </c:pt>
                <c:pt idx="2212">
                  <c:v>189.44723618090455</c:v>
                </c:pt>
                <c:pt idx="2213">
                  <c:v>193.00251256281408</c:v>
                </c:pt>
                <c:pt idx="2214">
                  <c:v>195.35175879396988</c:v>
                </c:pt>
                <c:pt idx="2215">
                  <c:v>196.10552763819095</c:v>
                </c:pt>
                <c:pt idx="2216">
                  <c:v>194.91206030150755</c:v>
                </c:pt>
                <c:pt idx="2217">
                  <c:v>196.3065326633166</c:v>
                </c:pt>
                <c:pt idx="2218">
                  <c:v>196.3065326633166</c:v>
                </c:pt>
                <c:pt idx="2219">
                  <c:v>196.83417085427138</c:v>
                </c:pt>
                <c:pt idx="2220">
                  <c:v>194.96231155778895</c:v>
                </c:pt>
                <c:pt idx="2221">
                  <c:v>195.22613065326635</c:v>
                </c:pt>
                <c:pt idx="2222">
                  <c:v>195.56532663316582</c:v>
                </c:pt>
                <c:pt idx="2223">
                  <c:v>194.6105527638191</c:v>
                </c:pt>
                <c:pt idx="2224">
                  <c:v>196.11809045226133</c:v>
                </c:pt>
                <c:pt idx="2225">
                  <c:v>195.08793969849248</c:v>
                </c:pt>
                <c:pt idx="2226">
                  <c:v>195.02512562814073</c:v>
                </c:pt>
                <c:pt idx="2227">
                  <c:v>193.63065326633168</c:v>
                </c:pt>
                <c:pt idx="2228">
                  <c:v>194.35929648241208</c:v>
                </c:pt>
                <c:pt idx="2229">
                  <c:v>193.24120603015075</c:v>
                </c:pt>
                <c:pt idx="2230">
                  <c:v>193.06532663316585</c:v>
                </c:pt>
                <c:pt idx="2231">
                  <c:v>194.3467336683417</c:v>
                </c:pt>
                <c:pt idx="2232">
                  <c:v>197.56281407035178</c:v>
                </c:pt>
                <c:pt idx="2233">
                  <c:v>195.17587939698495</c:v>
                </c:pt>
                <c:pt idx="2234">
                  <c:v>197.48743718592965</c:v>
                </c:pt>
                <c:pt idx="2235">
                  <c:v>196.16834170854273</c:v>
                </c:pt>
                <c:pt idx="2236">
                  <c:v>198.29145728643218</c:v>
                </c:pt>
                <c:pt idx="2237">
                  <c:v>196.68341708542715</c:v>
                </c:pt>
                <c:pt idx="2238">
                  <c:v>193.8316582914573</c:v>
                </c:pt>
                <c:pt idx="2239">
                  <c:v>191.68341708542715</c:v>
                </c:pt>
                <c:pt idx="2240">
                  <c:v>185.92964824120602</c:v>
                </c:pt>
                <c:pt idx="2241">
                  <c:v>187.6381909547739</c:v>
                </c:pt>
                <c:pt idx="2242">
                  <c:v>187.58793969849245</c:v>
                </c:pt>
                <c:pt idx="2243">
                  <c:v>191.63316582914572</c:v>
                </c:pt>
                <c:pt idx="2244">
                  <c:v>189.2211055276382</c:v>
                </c:pt>
                <c:pt idx="2245">
                  <c:v>186.7713567839196</c:v>
                </c:pt>
                <c:pt idx="2246">
                  <c:v>188.7814070351759</c:v>
                </c:pt>
                <c:pt idx="2247">
                  <c:v>183.50502512562815</c:v>
                </c:pt>
                <c:pt idx="2248">
                  <c:v>182.77638190954778</c:v>
                </c:pt>
                <c:pt idx="2249">
                  <c:v>186.7211055276382</c:v>
                </c:pt>
                <c:pt idx="2250">
                  <c:v>188.60552763819095</c:v>
                </c:pt>
                <c:pt idx="2251">
                  <c:v>187.3743718592965</c:v>
                </c:pt>
                <c:pt idx="2252">
                  <c:v>188.91959798994975</c:v>
                </c:pt>
                <c:pt idx="2253">
                  <c:v>188.47989949748745</c:v>
                </c:pt>
                <c:pt idx="2254">
                  <c:v>182.70100502512565</c:v>
                </c:pt>
                <c:pt idx="2255">
                  <c:v>184.71105527638193</c:v>
                </c:pt>
                <c:pt idx="2256">
                  <c:v>181.97236180904522</c:v>
                </c:pt>
                <c:pt idx="2257">
                  <c:v>184.09547738693468</c:v>
                </c:pt>
                <c:pt idx="2258">
                  <c:v>187.3241206030151</c:v>
                </c:pt>
                <c:pt idx="2259">
                  <c:v>186.9849246231156</c:v>
                </c:pt>
                <c:pt idx="2260">
                  <c:v>186.9849246231156</c:v>
                </c:pt>
                <c:pt idx="2261">
                  <c:v>184.2462311557789</c:v>
                </c:pt>
                <c:pt idx="2262">
                  <c:v>185.72864321608043</c:v>
                </c:pt>
                <c:pt idx="2263">
                  <c:v>189.18341708542715</c:v>
                </c:pt>
                <c:pt idx="2264">
                  <c:v>188.3165829145729</c:v>
                </c:pt>
                <c:pt idx="2265">
                  <c:v>190.84170854271358</c:v>
                </c:pt>
                <c:pt idx="2266">
                  <c:v>193.27889447236183</c:v>
                </c:pt>
                <c:pt idx="2267">
                  <c:v>197.23618090452263</c:v>
                </c:pt>
                <c:pt idx="2268">
                  <c:v>197.28643216080403</c:v>
                </c:pt>
                <c:pt idx="2269">
                  <c:v>197.62562814070353</c:v>
                </c:pt>
                <c:pt idx="2270">
                  <c:v>198.3668341708543</c:v>
                </c:pt>
                <c:pt idx="2271">
                  <c:v>197.85175879396988</c:v>
                </c:pt>
                <c:pt idx="2272">
                  <c:v>196.63316582914575</c:v>
                </c:pt>
                <c:pt idx="2273">
                  <c:v>195.678391959799</c:v>
                </c:pt>
                <c:pt idx="2274">
                  <c:v>195.2638190954774</c:v>
                </c:pt>
                <c:pt idx="2275">
                  <c:v>195.11306532663318</c:v>
                </c:pt>
                <c:pt idx="2276">
                  <c:v>191.49497487437188</c:v>
                </c:pt>
                <c:pt idx="2277">
                  <c:v>193.5929648241206</c:v>
                </c:pt>
                <c:pt idx="2278">
                  <c:v>191.4321608040201</c:v>
                </c:pt>
                <c:pt idx="2279">
                  <c:v>189.8994974874372</c:v>
                </c:pt>
                <c:pt idx="2280">
                  <c:v>190.12562814070353</c:v>
                </c:pt>
                <c:pt idx="2281">
                  <c:v>186.39447236180905</c:v>
                </c:pt>
                <c:pt idx="2282">
                  <c:v>184.98743718592968</c:v>
                </c:pt>
                <c:pt idx="2283">
                  <c:v>185.6030150753769</c:v>
                </c:pt>
                <c:pt idx="2284">
                  <c:v>187.36180904522612</c:v>
                </c:pt>
                <c:pt idx="2285">
                  <c:v>187.035175879397</c:v>
                </c:pt>
                <c:pt idx="2286">
                  <c:v>183.99497487437188</c:v>
                </c:pt>
                <c:pt idx="2287">
                  <c:v>184.83668341708542</c:v>
                </c:pt>
                <c:pt idx="2288">
                  <c:v>185.5778894472362</c:v>
                </c:pt>
                <c:pt idx="2289">
                  <c:v>188.71859296482413</c:v>
                </c:pt>
                <c:pt idx="2290">
                  <c:v>188.02763819095478</c:v>
                </c:pt>
                <c:pt idx="2291">
                  <c:v>190.18844221105527</c:v>
                </c:pt>
                <c:pt idx="2292">
                  <c:v>190.38944723618096</c:v>
                </c:pt>
                <c:pt idx="2293">
                  <c:v>192.63819095477388</c:v>
                </c:pt>
                <c:pt idx="2294">
                  <c:v>191.7211055276382</c:v>
                </c:pt>
                <c:pt idx="2295">
                  <c:v>193.5175879396985</c:v>
                </c:pt>
                <c:pt idx="2296">
                  <c:v>193.7311557788945</c:v>
                </c:pt>
                <c:pt idx="2297">
                  <c:v>193.96984924623118</c:v>
                </c:pt>
                <c:pt idx="2298">
                  <c:v>193.69346733668345</c:v>
                </c:pt>
                <c:pt idx="2299">
                  <c:v>194.72361809045228</c:v>
                </c:pt>
                <c:pt idx="2300">
                  <c:v>196.4070351758794</c:v>
                </c:pt>
                <c:pt idx="2301">
                  <c:v>197.04773869346735</c:v>
                </c:pt>
                <c:pt idx="2302">
                  <c:v>196.39447236180908</c:v>
                </c:pt>
                <c:pt idx="2303">
                  <c:v>195.28894472361807</c:v>
                </c:pt>
                <c:pt idx="2304">
                  <c:v>198.6180904522613</c:v>
                </c:pt>
                <c:pt idx="2305">
                  <c:v>199.6859296482412</c:v>
                </c:pt>
                <c:pt idx="2306">
                  <c:v>199.93718592964825</c:v>
                </c:pt>
                <c:pt idx="2307">
                  <c:v>198.78140703517587</c:v>
                </c:pt>
                <c:pt idx="2308">
                  <c:v>199.30904522613068</c:v>
                </c:pt>
                <c:pt idx="2309">
                  <c:v>199.8492462311558</c:v>
                </c:pt>
                <c:pt idx="2310">
                  <c:v>199.47236180904525</c:v>
                </c:pt>
                <c:pt idx="2311">
                  <c:v>199.53517587939703</c:v>
                </c:pt>
                <c:pt idx="2312">
                  <c:v>198.68090452261308</c:v>
                </c:pt>
                <c:pt idx="2313">
                  <c:v>198.6180904522613</c:v>
                </c:pt>
                <c:pt idx="2314">
                  <c:v>199.64824120603015</c:v>
                </c:pt>
                <c:pt idx="2315">
                  <c:v>199.1457286432161</c:v>
                </c:pt>
                <c:pt idx="2316">
                  <c:v>199.88693467336688</c:v>
                </c:pt>
                <c:pt idx="2317">
                  <c:v>199.13316582914572</c:v>
                </c:pt>
                <c:pt idx="2318">
                  <c:v>198.15326633165827</c:v>
                </c:pt>
                <c:pt idx="2319">
                  <c:v>198.76884422110555</c:v>
                </c:pt>
                <c:pt idx="2320">
                  <c:v>202.98994974874373</c:v>
                </c:pt>
                <c:pt idx="2321">
                  <c:v>203.1281407035176</c:v>
                </c:pt>
                <c:pt idx="2322">
                  <c:v>204.56030150753773</c:v>
                </c:pt>
                <c:pt idx="2323">
                  <c:v>204.56030150753773</c:v>
                </c:pt>
                <c:pt idx="2324">
                  <c:v>203.22864321608046</c:v>
                </c:pt>
                <c:pt idx="2325">
                  <c:v>201.24371859296483</c:v>
                </c:pt>
                <c:pt idx="2326">
                  <c:v>200.6030150753769</c:v>
                </c:pt>
                <c:pt idx="2327">
                  <c:v>201.9849246231156</c:v>
                </c:pt>
                <c:pt idx="2328">
                  <c:v>202.1859296482412</c:v>
                </c:pt>
                <c:pt idx="2329">
                  <c:v>204.54773869346735</c:v>
                </c:pt>
                <c:pt idx="2330">
                  <c:v>204.15829145728645</c:v>
                </c:pt>
                <c:pt idx="2331">
                  <c:v>204.28391959798998</c:v>
                </c:pt>
                <c:pt idx="2332">
                  <c:v>204.2211055276382</c:v>
                </c:pt>
                <c:pt idx="2333">
                  <c:v>205.97989949748748</c:v>
                </c:pt>
                <c:pt idx="2334">
                  <c:v>205.1884422110553</c:v>
                </c:pt>
                <c:pt idx="2335">
                  <c:v>205.87939698492463</c:v>
                </c:pt>
                <c:pt idx="2336">
                  <c:v>206.90954773869348</c:v>
                </c:pt>
                <c:pt idx="2337">
                  <c:v>207.31155778894475</c:v>
                </c:pt>
                <c:pt idx="2338">
                  <c:v>208.2035175879397</c:v>
                </c:pt>
                <c:pt idx="2339">
                  <c:v>208.50502512562815</c:v>
                </c:pt>
                <c:pt idx="2340">
                  <c:v>208.91959798994978</c:v>
                </c:pt>
                <c:pt idx="2341">
                  <c:v>209.39698492462315</c:v>
                </c:pt>
                <c:pt idx="2342">
                  <c:v>209.39698492462315</c:v>
                </c:pt>
                <c:pt idx="2343">
                  <c:v>209.39698492462315</c:v>
                </c:pt>
                <c:pt idx="2344">
                  <c:v>208.3668341708543</c:v>
                </c:pt>
                <c:pt idx="2345">
                  <c:v>207.83919597989953</c:v>
                </c:pt>
                <c:pt idx="2346">
                  <c:v>208.1281407035176</c:v>
                </c:pt>
                <c:pt idx="2347">
                  <c:v>208.1281407035176</c:v>
                </c:pt>
                <c:pt idx="2348">
                  <c:v>208.26633165829148</c:v>
                </c:pt>
                <c:pt idx="2349">
                  <c:v>207.44974874371863</c:v>
                </c:pt>
                <c:pt idx="2350">
                  <c:v>207.72613065326632</c:v>
                </c:pt>
                <c:pt idx="2351">
                  <c:v>207.035175879397</c:v>
                </c:pt>
                <c:pt idx="2352">
                  <c:v>207.67587939698493</c:v>
                </c:pt>
                <c:pt idx="2353">
                  <c:v>207.92713567839195</c:v>
                </c:pt>
                <c:pt idx="2354">
                  <c:v>207.14824120603015</c:v>
                </c:pt>
                <c:pt idx="2355">
                  <c:v>208.49246231155783</c:v>
                </c:pt>
                <c:pt idx="2356">
                  <c:v>209.25879396984922</c:v>
                </c:pt>
                <c:pt idx="2357">
                  <c:v>210.2638190954774</c:v>
                </c:pt>
                <c:pt idx="2358">
                  <c:v>212.97738693467338</c:v>
                </c:pt>
                <c:pt idx="2359">
                  <c:v>212.3994974874372</c:v>
                </c:pt>
                <c:pt idx="2360">
                  <c:v>212.3994974874372</c:v>
                </c:pt>
                <c:pt idx="2361">
                  <c:v>210.64070351758795</c:v>
                </c:pt>
                <c:pt idx="2362">
                  <c:v>210.50251256281408</c:v>
                </c:pt>
                <c:pt idx="2363">
                  <c:v>210.3643216080402</c:v>
                </c:pt>
                <c:pt idx="2364">
                  <c:v>207.77638190954772</c:v>
                </c:pt>
                <c:pt idx="2365">
                  <c:v>205.4145728643216</c:v>
                </c:pt>
                <c:pt idx="2366">
                  <c:v>207.12311557788948</c:v>
                </c:pt>
                <c:pt idx="2367">
                  <c:v>205.9422110552764</c:v>
                </c:pt>
                <c:pt idx="2368">
                  <c:v>205.9422110552764</c:v>
                </c:pt>
                <c:pt idx="2369">
                  <c:v>201.67085427135677</c:v>
                </c:pt>
                <c:pt idx="2370">
                  <c:v>203.91959798994975</c:v>
                </c:pt>
                <c:pt idx="2371">
                  <c:v>206.99748743718595</c:v>
                </c:pt>
                <c:pt idx="2372">
                  <c:v>210.18844221105527</c:v>
                </c:pt>
                <c:pt idx="2373">
                  <c:v>209.71105527638196</c:v>
                </c:pt>
                <c:pt idx="2374">
                  <c:v>207.1356783919598</c:v>
                </c:pt>
                <c:pt idx="2375">
                  <c:v>208.30402010050256</c:v>
                </c:pt>
                <c:pt idx="2376">
                  <c:v>209.74874371859298</c:v>
                </c:pt>
                <c:pt idx="2377">
                  <c:v>211.19346733668345</c:v>
                </c:pt>
                <c:pt idx="2378">
                  <c:v>211.7462311557789</c:v>
                </c:pt>
                <c:pt idx="2379">
                  <c:v>210.92964824120605</c:v>
                </c:pt>
                <c:pt idx="2380">
                  <c:v>210.92964824120605</c:v>
                </c:pt>
                <c:pt idx="2381">
                  <c:v>210.4773869346734</c:v>
                </c:pt>
                <c:pt idx="2382">
                  <c:v>211.55778894472363</c:v>
                </c:pt>
                <c:pt idx="2383">
                  <c:v>212.07286432160805</c:v>
                </c:pt>
                <c:pt idx="2384">
                  <c:v>209.9246231155779</c:v>
                </c:pt>
                <c:pt idx="2385">
                  <c:v>203.60552763819095</c:v>
                </c:pt>
                <c:pt idx="2386">
                  <c:v>196.36934673366835</c:v>
                </c:pt>
                <c:pt idx="2387">
                  <c:v>194.0954773869347</c:v>
                </c:pt>
                <c:pt idx="2388">
                  <c:v>187.26130653266333</c:v>
                </c:pt>
                <c:pt idx="2389">
                  <c:v>183.8316582914573</c:v>
                </c:pt>
                <c:pt idx="2390">
                  <c:v>189.73618090452263</c:v>
                </c:pt>
                <c:pt idx="2391">
                  <c:v>185.86683417085428</c:v>
                </c:pt>
                <c:pt idx="2392">
                  <c:v>191.15577889447238</c:v>
                </c:pt>
                <c:pt idx="2393">
                  <c:v>185.0753768844221</c:v>
                </c:pt>
                <c:pt idx="2394">
                  <c:v>181.40703517587943</c:v>
                </c:pt>
                <c:pt idx="2395">
                  <c:v>163.76884422110555</c:v>
                </c:pt>
                <c:pt idx="2396">
                  <c:v>168.88190954773873</c:v>
                </c:pt>
                <c:pt idx="2397">
                  <c:v>158.14070351758795</c:v>
                </c:pt>
                <c:pt idx="2398">
                  <c:v>140.66582914572865</c:v>
                </c:pt>
                <c:pt idx="2399">
                  <c:v>150.08793969849248</c:v>
                </c:pt>
                <c:pt idx="2400">
                  <c:v>130.17587939698495</c:v>
                </c:pt>
                <c:pt idx="2401">
                  <c:v>136.14321608040203</c:v>
                </c:pt>
                <c:pt idx="2402">
                  <c:v>125.59045226130654</c:v>
                </c:pt>
                <c:pt idx="2403">
                  <c:v>130.48994974874373</c:v>
                </c:pt>
                <c:pt idx="2404">
                  <c:v>127.38693467336685</c:v>
                </c:pt>
                <c:pt idx="2405">
                  <c:v>125.50251256281409</c:v>
                </c:pt>
                <c:pt idx="2406">
                  <c:v>136.9849246231156</c:v>
                </c:pt>
                <c:pt idx="2407">
                  <c:v>138.1532663316583</c:v>
                </c:pt>
                <c:pt idx="2408">
                  <c:v>146.74623115577893</c:v>
                </c:pt>
                <c:pt idx="2409">
                  <c:v>141.4070351758794</c:v>
                </c:pt>
                <c:pt idx="2410">
                  <c:v>144.52261306532665</c:v>
                </c:pt>
                <c:pt idx="2411">
                  <c:v>143.79396984924625</c:v>
                </c:pt>
                <c:pt idx="2412">
                  <c:v>133.99497487437188</c:v>
                </c:pt>
                <c:pt idx="2413">
                  <c:v>135.2638190954774</c:v>
                </c:pt>
                <c:pt idx="2414">
                  <c:v>131.43216080402013</c:v>
                </c:pt>
                <c:pt idx="2415">
                  <c:v>141.49497487437185</c:v>
                </c:pt>
                <c:pt idx="2416">
                  <c:v>141.85929648241208</c:v>
                </c:pt>
                <c:pt idx="2417">
                  <c:v>148.32914572864323</c:v>
                </c:pt>
                <c:pt idx="2418">
                  <c:v>155.42713567839198</c:v>
                </c:pt>
                <c:pt idx="2419">
                  <c:v>155.42713567839198</c:v>
                </c:pt>
                <c:pt idx="2420">
                  <c:v>151.21859296482413</c:v>
                </c:pt>
                <c:pt idx="2421">
                  <c:v>154.28391959798998</c:v>
                </c:pt>
                <c:pt idx="2422">
                  <c:v>147.98994974874373</c:v>
                </c:pt>
                <c:pt idx="2423">
                  <c:v>146.8718592964824</c:v>
                </c:pt>
                <c:pt idx="2424">
                  <c:v>153.34170854271358</c:v>
                </c:pt>
                <c:pt idx="2425">
                  <c:v>151.53266331658293</c:v>
                </c:pt>
                <c:pt idx="2426">
                  <c:v>147.91457286432163</c:v>
                </c:pt>
                <c:pt idx="2427">
                  <c:v>149.71105527638193</c:v>
                </c:pt>
                <c:pt idx="2428">
                  <c:v>151.18090452261308</c:v>
                </c:pt>
                <c:pt idx="2429">
                  <c:v>153.78140703517587</c:v>
                </c:pt>
                <c:pt idx="2430">
                  <c:v>159.8743718592965</c:v>
                </c:pt>
                <c:pt idx="2431">
                  <c:v>162.19849246231161</c:v>
                </c:pt>
                <c:pt idx="2432">
                  <c:v>170.17587939698495</c:v>
                </c:pt>
                <c:pt idx="2433">
                  <c:v>163.70603015075378</c:v>
                </c:pt>
                <c:pt idx="2434">
                  <c:v>157.21105527638193</c:v>
                </c:pt>
                <c:pt idx="2435">
                  <c:v>157.88944723618093</c:v>
                </c:pt>
                <c:pt idx="2436">
                  <c:v>159.10804020100505</c:v>
                </c:pt>
                <c:pt idx="2437">
                  <c:v>157.93969849246233</c:v>
                </c:pt>
                <c:pt idx="2438">
                  <c:v>160.10050251256283</c:v>
                </c:pt>
                <c:pt idx="2439">
                  <c:v>166.2814070351759</c:v>
                </c:pt>
                <c:pt idx="2440">
                  <c:v>165.45226130653265</c:v>
                </c:pt>
                <c:pt idx="2441">
                  <c:v>159.51005025125627</c:v>
                </c:pt>
                <c:pt idx="2442">
                  <c:v>154.1708542713568</c:v>
                </c:pt>
                <c:pt idx="2443">
                  <c:v>154.67336683417088</c:v>
                </c:pt>
                <c:pt idx="2444">
                  <c:v>157.1356783919598</c:v>
                </c:pt>
                <c:pt idx="2445">
                  <c:v>166.68341708542715</c:v>
                </c:pt>
                <c:pt idx="2446">
                  <c:v>163.391959798995</c:v>
                </c:pt>
                <c:pt idx="2447">
                  <c:v>168.34170854271358</c:v>
                </c:pt>
                <c:pt idx="2448">
                  <c:v>168.64321608040203</c:v>
                </c:pt>
                <c:pt idx="2449">
                  <c:v>169.45979899497488</c:v>
                </c:pt>
                <c:pt idx="2450">
                  <c:v>169.45979899497488</c:v>
                </c:pt>
                <c:pt idx="2451">
                  <c:v>174.34673366834173</c:v>
                </c:pt>
                <c:pt idx="2452">
                  <c:v>179.76130653266333</c:v>
                </c:pt>
                <c:pt idx="2453">
                  <c:v>175.50251256281405</c:v>
                </c:pt>
                <c:pt idx="2454">
                  <c:v>174.49748743718595</c:v>
                </c:pt>
                <c:pt idx="2455">
                  <c:v>176.16834170854273</c:v>
                </c:pt>
                <c:pt idx="2456">
                  <c:v>177.6256281407035</c:v>
                </c:pt>
                <c:pt idx="2457">
                  <c:v>181.9095477386935</c:v>
                </c:pt>
                <c:pt idx="2458">
                  <c:v>181.64572864321607</c:v>
                </c:pt>
                <c:pt idx="2459">
                  <c:v>188.66834170854275</c:v>
                </c:pt>
                <c:pt idx="2460">
                  <c:v>192.3241206030151</c:v>
                </c:pt>
                <c:pt idx="2461">
                  <c:v>188.76884422110552</c:v>
                </c:pt>
                <c:pt idx="2462">
                  <c:v>183.64321608040203</c:v>
                </c:pt>
                <c:pt idx="2463">
                  <c:v>169.6356783919598</c:v>
                </c:pt>
                <c:pt idx="2464">
                  <c:v>173.70603015075378</c:v>
                </c:pt>
                <c:pt idx="2465">
                  <c:v>177.12311557788948</c:v>
                </c:pt>
                <c:pt idx="2466">
                  <c:v>181.3819095477387</c:v>
                </c:pt>
                <c:pt idx="2467">
                  <c:v>178.1030150753769</c:v>
                </c:pt>
                <c:pt idx="2468">
                  <c:v>178.04020100502512</c:v>
                </c:pt>
                <c:pt idx="2469">
                  <c:v>177.12311557788948</c:v>
                </c:pt>
                <c:pt idx="2470">
                  <c:v>178.89447236180905</c:v>
                </c:pt>
                <c:pt idx="2471">
                  <c:v>179.64824120603015</c:v>
                </c:pt>
                <c:pt idx="2472">
                  <c:v>173.81909547738695</c:v>
                </c:pt>
                <c:pt idx="2473">
                  <c:v>176.44472361809045</c:v>
                </c:pt>
                <c:pt idx="2474">
                  <c:v>171.69597989949747</c:v>
                </c:pt>
                <c:pt idx="2475">
                  <c:v>177.31155778894473</c:v>
                </c:pt>
                <c:pt idx="2476">
                  <c:v>179.8743718592965</c:v>
                </c:pt>
                <c:pt idx="2477">
                  <c:v>178.16582914572865</c:v>
                </c:pt>
                <c:pt idx="2478">
                  <c:v>178.89447236180905</c:v>
                </c:pt>
                <c:pt idx="2479">
                  <c:v>178.89447236180905</c:v>
                </c:pt>
                <c:pt idx="2480">
                  <c:v>180.1884422110553</c:v>
                </c:pt>
                <c:pt idx="2481">
                  <c:v>176.99748743718592</c:v>
                </c:pt>
                <c:pt idx="2482">
                  <c:v>178.31658291457288</c:v>
                </c:pt>
                <c:pt idx="2483">
                  <c:v>174.7110552763819</c:v>
                </c:pt>
                <c:pt idx="2484">
                  <c:v>177.5251256281407</c:v>
                </c:pt>
                <c:pt idx="2485">
                  <c:v>175.27638190954778</c:v>
                </c:pt>
                <c:pt idx="2486">
                  <c:v>178.17839195979903</c:v>
                </c:pt>
                <c:pt idx="2487">
                  <c:v>184.71105527638193</c:v>
                </c:pt>
                <c:pt idx="2488">
                  <c:v>183.61809045226133</c:v>
                </c:pt>
                <c:pt idx="2489">
                  <c:v>184.15829145728645</c:v>
                </c:pt>
                <c:pt idx="2490">
                  <c:v>183.36683417085428</c:v>
                </c:pt>
                <c:pt idx="2491">
                  <c:v>185.9673366834171</c:v>
                </c:pt>
                <c:pt idx="2492">
                  <c:v>186.06783919597993</c:v>
                </c:pt>
                <c:pt idx="2493">
                  <c:v>186.25628140703517</c:v>
                </c:pt>
                <c:pt idx="2494">
                  <c:v>183.51758793969853</c:v>
                </c:pt>
                <c:pt idx="2495">
                  <c:v>185.42713567839198</c:v>
                </c:pt>
                <c:pt idx="2496">
                  <c:v>183.58040201005025</c:v>
                </c:pt>
                <c:pt idx="2497">
                  <c:v>187.62562814070353</c:v>
                </c:pt>
                <c:pt idx="2498">
                  <c:v>186.88442211055275</c:v>
                </c:pt>
                <c:pt idx="2499">
                  <c:v>185.12562814070355</c:v>
                </c:pt>
                <c:pt idx="2500">
                  <c:v>188.14070351758795</c:v>
                </c:pt>
                <c:pt idx="2501">
                  <c:v>189.43467336683418</c:v>
                </c:pt>
                <c:pt idx="2502">
                  <c:v>193.2035175879397</c:v>
                </c:pt>
                <c:pt idx="2503">
                  <c:v>193.12814070351757</c:v>
                </c:pt>
                <c:pt idx="2504">
                  <c:v>196.19346733668343</c:v>
                </c:pt>
                <c:pt idx="2505">
                  <c:v>198.2286432160804</c:v>
                </c:pt>
                <c:pt idx="2506">
                  <c:v>197.0854271356784</c:v>
                </c:pt>
                <c:pt idx="2507">
                  <c:v>197.88944723618093</c:v>
                </c:pt>
                <c:pt idx="2508">
                  <c:v>197.4748743718593</c:v>
                </c:pt>
                <c:pt idx="2509">
                  <c:v>197.3492462311558</c:v>
                </c:pt>
                <c:pt idx="2510">
                  <c:v>198.3668341708543</c:v>
                </c:pt>
                <c:pt idx="2511">
                  <c:v>196.46984924623115</c:v>
                </c:pt>
                <c:pt idx="2512">
                  <c:v>196.48241206030153</c:v>
                </c:pt>
                <c:pt idx="2513">
                  <c:v>195.678391959799</c:v>
                </c:pt>
                <c:pt idx="2514">
                  <c:v>194.23366834170855</c:v>
                </c:pt>
                <c:pt idx="2515">
                  <c:v>196.26884422110552</c:v>
                </c:pt>
                <c:pt idx="2516">
                  <c:v>196.48241206030153</c:v>
                </c:pt>
                <c:pt idx="2517">
                  <c:v>195.25125628140702</c:v>
                </c:pt>
                <c:pt idx="2518">
                  <c:v>195.72864321608043</c:v>
                </c:pt>
                <c:pt idx="2519">
                  <c:v>197.38693467336685</c:v>
                </c:pt>
                <c:pt idx="2520">
                  <c:v>195.2638190954774</c:v>
                </c:pt>
                <c:pt idx="2521">
                  <c:v>197.50000000000003</c:v>
                </c:pt>
                <c:pt idx="2522">
                  <c:v>199.070351758794</c:v>
                </c:pt>
                <c:pt idx="2523">
                  <c:v>193.19095477386935</c:v>
                </c:pt>
                <c:pt idx="2524">
                  <c:v>191.9597989949749</c:v>
                </c:pt>
                <c:pt idx="2525">
                  <c:v>191.9597989949749</c:v>
                </c:pt>
                <c:pt idx="2526">
                  <c:v>188.26633165829151</c:v>
                </c:pt>
                <c:pt idx="2527">
                  <c:v>191.1180904522613</c:v>
                </c:pt>
                <c:pt idx="2528">
                  <c:v>188.63065326633168</c:v>
                </c:pt>
                <c:pt idx="2529">
                  <c:v>187.3743718592965</c:v>
                </c:pt>
                <c:pt idx="2530">
                  <c:v>192.31155778894475</c:v>
                </c:pt>
                <c:pt idx="2531">
                  <c:v>192.67587939698495</c:v>
                </c:pt>
                <c:pt idx="2532">
                  <c:v>194.49748743718592</c:v>
                </c:pt>
                <c:pt idx="2533">
                  <c:v>193.07788944723617</c:v>
                </c:pt>
                <c:pt idx="2534">
                  <c:v>192.57537688442213</c:v>
                </c:pt>
                <c:pt idx="2535">
                  <c:v>185.82914572864323</c:v>
                </c:pt>
                <c:pt idx="2536">
                  <c:v>187.26130653266333</c:v>
                </c:pt>
                <c:pt idx="2537">
                  <c:v>180.9924623115578</c:v>
                </c:pt>
                <c:pt idx="2538">
                  <c:v>180.9924623115578</c:v>
                </c:pt>
                <c:pt idx="2539">
                  <c:v>183.9321608040201</c:v>
                </c:pt>
                <c:pt idx="2540">
                  <c:v>188.4673366834171</c:v>
                </c:pt>
                <c:pt idx="2541">
                  <c:v>187.61306532663318</c:v>
                </c:pt>
                <c:pt idx="2542">
                  <c:v>188.178391959799</c:v>
                </c:pt>
                <c:pt idx="2543">
                  <c:v>191.1809045226131</c:v>
                </c:pt>
                <c:pt idx="2544">
                  <c:v>192.02261306532665</c:v>
                </c:pt>
                <c:pt idx="2545">
                  <c:v>197.32412060301507</c:v>
                </c:pt>
                <c:pt idx="2546">
                  <c:v>196.75879396984925</c:v>
                </c:pt>
                <c:pt idx="2547">
                  <c:v>201.05527638190955</c:v>
                </c:pt>
                <c:pt idx="2548">
                  <c:v>203.3417085427136</c:v>
                </c:pt>
                <c:pt idx="2549">
                  <c:v>204.39698492462313</c:v>
                </c:pt>
                <c:pt idx="2550">
                  <c:v>205.76633165829148</c:v>
                </c:pt>
                <c:pt idx="2551">
                  <c:v>204.39698492462313</c:v>
                </c:pt>
                <c:pt idx="2552">
                  <c:v>202.37437185929653</c:v>
                </c:pt>
                <c:pt idx="2553">
                  <c:v>204.45979899497488</c:v>
                </c:pt>
                <c:pt idx="2554">
                  <c:v>203.95728643216083</c:v>
                </c:pt>
                <c:pt idx="2555">
                  <c:v>201.52010050251258</c:v>
                </c:pt>
                <c:pt idx="2556">
                  <c:v>201.9597989949749</c:v>
                </c:pt>
                <c:pt idx="2557">
                  <c:v>200.22613065326635</c:v>
                </c:pt>
                <c:pt idx="2558">
                  <c:v>203.68090452261308</c:v>
                </c:pt>
                <c:pt idx="2559">
                  <c:v>204.86180904522615</c:v>
                </c:pt>
                <c:pt idx="2560">
                  <c:v>200.43969849246236</c:v>
                </c:pt>
                <c:pt idx="2561">
                  <c:v>198.71859296482415</c:v>
                </c:pt>
                <c:pt idx="2562">
                  <c:v>192.60050251256283</c:v>
                </c:pt>
                <c:pt idx="2563">
                  <c:v>194.89949748743717</c:v>
                </c:pt>
                <c:pt idx="2564">
                  <c:v>192.3241206030151</c:v>
                </c:pt>
                <c:pt idx="2565">
                  <c:v>195.7537688442211</c:v>
                </c:pt>
                <c:pt idx="2566">
                  <c:v>201.3065326633166</c:v>
                </c:pt>
                <c:pt idx="2567">
                  <c:v>201.5326633165829</c:v>
                </c:pt>
                <c:pt idx="2568">
                  <c:v>207.17336683417088</c:v>
                </c:pt>
                <c:pt idx="2569">
                  <c:v>205.55276381909547</c:v>
                </c:pt>
                <c:pt idx="2570">
                  <c:v>213.0025125628141</c:v>
                </c:pt>
                <c:pt idx="2571">
                  <c:v>216.95979899497488</c:v>
                </c:pt>
                <c:pt idx="2572">
                  <c:v>216.8718592964824</c:v>
                </c:pt>
                <c:pt idx="2573">
                  <c:v>213.5427135678392</c:v>
                </c:pt>
                <c:pt idx="2574">
                  <c:v>217.96482412060305</c:v>
                </c:pt>
                <c:pt idx="2575">
                  <c:v>223.1532663316583</c:v>
                </c:pt>
                <c:pt idx="2576">
                  <c:v>224.1959798994975</c:v>
                </c:pt>
                <c:pt idx="2577">
                  <c:v>221.05527638190958</c:v>
                </c:pt>
                <c:pt idx="2578">
                  <c:v>222.75125628140705</c:v>
                </c:pt>
                <c:pt idx="2579">
                  <c:v>222.98994974874375</c:v>
                </c:pt>
                <c:pt idx="2580">
                  <c:v>227.16080402010053</c:v>
                </c:pt>
                <c:pt idx="2581">
                  <c:v>231.43216080402013</c:v>
                </c:pt>
                <c:pt idx="2582">
                  <c:v>230.64070351758795</c:v>
                </c:pt>
                <c:pt idx="2583">
                  <c:v>230.64070351758795</c:v>
                </c:pt>
                <c:pt idx="2584">
                  <c:v>231.6206030150754</c:v>
                </c:pt>
                <c:pt idx="2585">
                  <c:v>227.41206030150755</c:v>
                </c:pt>
                <c:pt idx="2586">
                  <c:v>229.52261306532665</c:v>
                </c:pt>
                <c:pt idx="2587">
                  <c:v>229.7613065326633</c:v>
                </c:pt>
                <c:pt idx="2588">
                  <c:v>231.05527638190955</c:v>
                </c:pt>
                <c:pt idx="2589">
                  <c:v>236.43216080402013</c:v>
                </c:pt>
                <c:pt idx="2590">
                  <c:v>236.65829145728642</c:v>
                </c:pt>
                <c:pt idx="2591">
                  <c:v>239.69849246231161</c:v>
                </c:pt>
                <c:pt idx="2592">
                  <c:v>237.95226130653268</c:v>
                </c:pt>
                <c:pt idx="2593">
                  <c:v>240.25125628140705</c:v>
                </c:pt>
                <c:pt idx="2594">
                  <c:v>239.07035175879398</c:v>
                </c:pt>
                <c:pt idx="2595">
                  <c:v>238.60552763819095</c:v>
                </c:pt>
                <c:pt idx="2596">
                  <c:v>244.57286432160808</c:v>
                </c:pt>
                <c:pt idx="2597">
                  <c:v>243.69346733668343</c:v>
                </c:pt>
                <c:pt idx="2598">
                  <c:v>246.59547738693468</c:v>
                </c:pt>
                <c:pt idx="2599">
                  <c:v>245.40201005025128</c:v>
                </c:pt>
                <c:pt idx="2600">
                  <c:v>245.27638190954778</c:v>
                </c:pt>
                <c:pt idx="2601">
                  <c:v>248.06532663316588</c:v>
                </c:pt>
                <c:pt idx="2602">
                  <c:v>250.17587939698493</c:v>
                </c:pt>
                <c:pt idx="2603">
                  <c:v>250.01256281407035</c:v>
                </c:pt>
                <c:pt idx="2604">
                  <c:v>250.01256281407035</c:v>
                </c:pt>
                <c:pt idx="2605">
                  <c:v>249.08291457286435</c:v>
                </c:pt>
                <c:pt idx="2606">
                  <c:v>244.25879396984928</c:v>
                </c:pt>
                <c:pt idx="2607">
                  <c:v>246.74623115577893</c:v>
                </c:pt>
                <c:pt idx="2608">
                  <c:v>246.3065326633166</c:v>
                </c:pt>
                <c:pt idx="2609">
                  <c:v>246.3065326633166</c:v>
                </c:pt>
                <c:pt idx="2610">
                  <c:v>243.09045226130655</c:v>
                </c:pt>
                <c:pt idx="2611">
                  <c:v>246.84673366834176</c:v>
                </c:pt>
                <c:pt idx="2612">
                  <c:v>256.94723618090455</c:v>
                </c:pt>
                <c:pt idx="2613">
                  <c:v>261.52010050251255</c:v>
                </c:pt>
                <c:pt idx="2614">
                  <c:v>260.95477386934675</c:v>
                </c:pt>
                <c:pt idx="2615">
                  <c:v>260.7286432160804</c:v>
                </c:pt>
                <c:pt idx="2616">
                  <c:v>265.40201005025125</c:v>
                </c:pt>
                <c:pt idx="2617">
                  <c:v>263.50502512562815</c:v>
                </c:pt>
                <c:pt idx="2618">
                  <c:v>268.76884422110555</c:v>
                </c:pt>
                <c:pt idx="2619">
                  <c:v>264.7613065326633</c:v>
                </c:pt>
                <c:pt idx="2620">
                  <c:v>264.7613065326633</c:v>
                </c:pt>
                <c:pt idx="2621">
                  <c:v>268.1532663316583</c:v>
                </c:pt>
                <c:pt idx="2622">
                  <c:v>269.33417085427135</c:v>
                </c:pt>
                <c:pt idx="2623">
                  <c:v>266.99748743718595</c:v>
                </c:pt>
                <c:pt idx="2624">
                  <c:v>270.1005025125628</c:v>
                </c:pt>
                <c:pt idx="2625">
                  <c:v>269.8366834170854</c:v>
                </c:pt>
                <c:pt idx="2626">
                  <c:v>267.96482412060305</c:v>
                </c:pt>
                <c:pt idx="2627">
                  <c:v>263.05276381909545</c:v>
                </c:pt>
                <c:pt idx="2628">
                  <c:v>262.21105527638196</c:v>
                </c:pt>
                <c:pt idx="2629">
                  <c:v>258.24120603015081</c:v>
                </c:pt>
                <c:pt idx="2630">
                  <c:v>264.5854271356784</c:v>
                </c:pt>
                <c:pt idx="2631">
                  <c:v>268.35427135678395</c:v>
                </c:pt>
                <c:pt idx="2632">
                  <c:v>269.15829145728645</c:v>
                </c:pt>
                <c:pt idx="2633">
                  <c:v>274.64824120603015</c:v>
                </c:pt>
                <c:pt idx="2634">
                  <c:v>278.45477386934675</c:v>
                </c:pt>
                <c:pt idx="2635">
                  <c:v>285.56532663316585</c:v>
                </c:pt>
                <c:pt idx="2636">
                  <c:v>286.90954773869345</c:v>
                </c:pt>
                <c:pt idx="2637">
                  <c:v>285.02512562814076</c:v>
                </c:pt>
                <c:pt idx="2638">
                  <c:v>284.69849246231161</c:v>
                </c:pt>
                <c:pt idx="2639">
                  <c:v>285.50251256281405</c:v>
                </c:pt>
                <c:pt idx="2640">
                  <c:v>285.50251256281405</c:v>
                </c:pt>
                <c:pt idx="2641">
                  <c:v>283.7060301507538</c:v>
                </c:pt>
                <c:pt idx="2642">
                  <c:v>281.48241206030156</c:v>
                </c:pt>
                <c:pt idx="2643">
                  <c:v>277.12311557788951</c:v>
                </c:pt>
                <c:pt idx="2644">
                  <c:v>282.90201005025131</c:v>
                </c:pt>
                <c:pt idx="2645">
                  <c:v>281.0678391959799</c:v>
                </c:pt>
                <c:pt idx="2646">
                  <c:v>278.5929648241206</c:v>
                </c:pt>
                <c:pt idx="2647">
                  <c:v>285.17587939698495</c:v>
                </c:pt>
                <c:pt idx="2648">
                  <c:v>274.6356783919598</c:v>
                </c:pt>
                <c:pt idx="2649">
                  <c:v>274.25879396984925</c:v>
                </c:pt>
                <c:pt idx="2650">
                  <c:v>284.0075376884422</c:v>
                </c:pt>
                <c:pt idx="2651">
                  <c:v>278.5427135678392</c:v>
                </c:pt>
                <c:pt idx="2652">
                  <c:v>275.5276381909548</c:v>
                </c:pt>
                <c:pt idx="2653">
                  <c:v>267.82663316582915</c:v>
                </c:pt>
                <c:pt idx="2654">
                  <c:v>273.50502512562815</c:v>
                </c:pt>
                <c:pt idx="2655">
                  <c:v>274.7989949748744</c:v>
                </c:pt>
                <c:pt idx="2656">
                  <c:v>280.5778894472362</c:v>
                </c:pt>
                <c:pt idx="2657">
                  <c:v>285.45226130653265</c:v>
                </c:pt>
                <c:pt idx="2658">
                  <c:v>291.73366834170855</c:v>
                </c:pt>
                <c:pt idx="2659">
                  <c:v>293.45477386934675</c:v>
                </c:pt>
                <c:pt idx="2660">
                  <c:v>294.49748743718595</c:v>
                </c:pt>
                <c:pt idx="2661">
                  <c:v>289.57286432160805</c:v>
                </c:pt>
                <c:pt idx="2662">
                  <c:v>291.84673366834176</c:v>
                </c:pt>
                <c:pt idx="2663">
                  <c:v>282.96482412060305</c:v>
                </c:pt>
                <c:pt idx="2664">
                  <c:v>285.10050251256285</c:v>
                </c:pt>
                <c:pt idx="2665">
                  <c:v>282.95226130653271</c:v>
                </c:pt>
                <c:pt idx="2666">
                  <c:v>272.6884422110553</c:v>
                </c:pt>
                <c:pt idx="2667">
                  <c:v>266.3819095477387</c:v>
                </c:pt>
                <c:pt idx="2668">
                  <c:v>272.1859296482412</c:v>
                </c:pt>
                <c:pt idx="2669">
                  <c:v>277.14824120603015</c:v>
                </c:pt>
                <c:pt idx="2670">
                  <c:v>269.3467336683417</c:v>
                </c:pt>
                <c:pt idx="2671">
                  <c:v>273.8819095477387</c:v>
                </c:pt>
                <c:pt idx="2672">
                  <c:v>277.56281407035181</c:v>
                </c:pt>
                <c:pt idx="2673">
                  <c:v>281.08040201005025</c:v>
                </c:pt>
                <c:pt idx="2674">
                  <c:v>281.08040201005025</c:v>
                </c:pt>
                <c:pt idx="2675">
                  <c:v>282.62562814070355</c:v>
                </c:pt>
                <c:pt idx="2676">
                  <c:v>281.7964824120603</c:v>
                </c:pt>
                <c:pt idx="2677">
                  <c:v>277.24874371859295</c:v>
                </c:pt>
                <c:pt idx="2678">
                  <c:v>279.59798994974875</c:v>
                </c:pt>
                <c:pt idx="2679">
                  <c:v>279.63567839195986</c:v>
                </c:pt>
                <c:pt idx="2680">
                  <c:v>278.5427135678392</c:v>
                </c:pt>
                <c:pt idx="2681">
                  <c:v>277.8140703517588</c:v>
                </c:pt>
                <c:pt idx="2682">
                  <c:v>280.5527638190955</c:v>
                </c:pt>
                <c:pt idx="2683">
                  <c:v>281.7713567839196</c:v>
                </c:pt>
                <c:pt idx="2684">
                  <c:v>282.22361809045231</c:v>
                </c:pt>
                <c:pt idx="2685">
                  <c:v>278.55527638190955</c:v>
                </c:pt>
                <c:pt idx="2686">
                  <c:v>272.85175879396991</c:v>
                </c:pt>
                <c:pt idx="2687">
                  <c:v>279.52261306532665</c:v>
                </c:pt>
                <c:pt idx="2688">
                  <c:v>278.3668341708543</c:v>
                </c:pt>
                <c:pt idx="2689">
                  <c:v>283.6180904522613</c:v>
                </c:pt>
                <c:pt idx="2690">
                  <c:v>286.570351758794</c:v>
                </c:pt>
                <c:pt idx="2691">
                  <c:v>286.99748743718595</c:v>
                </c:pt>
                <c:pt idx="2692">
                  <c:v>287.48743718592971</c:v>
                </c:pt>
                <c:pt idx="2693">
                  <c:v>286.41959798994975</c:v>
                </c:pt>
                <c:pt idx="2694">
                  <c:v>282.5251256281407</c:v>
                </c:pt>
                <c:pt idx="2695">
                  <c:v>283.9070351758794</c:v>
                </c:pt>
                <c:pt idx="2696">
                  <c:v>280.51507537688445</c:v>
                </c:pt>
                <c:pt idx="2697">
                  <c:v>279.3969849246231</c:v>
                </c:pt>
                <c:pt idx="2698">
                  <c:v>279.63567839195986</c:v>
                </c:pt>
                <c:pt idx="2699">
                  <c:v>283.1532663316583</c:v>
                </c:pt>
                <c:pt idx="2700">
                  <c:v>275.95477386934675</c:v>
                </c:pt>
                <c:pt idx="2701">
                  <c:v>275.0753768844221</c:v>
                </c:pt>
                <c:pt idx="2702">
                  <c:v>266.14321608040206</c:v>
                </c:pt>
                <c:pt idx="2703">
                  <c:v>271.0427135678392</c:v>
                </c:pt>
                <c:pt idx="2704">
                  <c:v>277.6633165829146</c:v>
                </c:pt>
                <c:pt idx="2705">
                  <c:v>278.04020100502515</c:v>
                </c:pt>
                <c:pt idx="2706">
                  <c:v>275.92964824120605</c:v>
                </c:pt>
                <c:pt idx="2707">
                  <c:v>273.8065326633166</c:v>
                </c:pt>
                <c:pt idx="2708">
                  <c:v>275.6281407035176</c:v>
                </c:pt>
                <c:pt idx="2709">
                  <c:v>276.34422110552765</c:v>
                </c:pt>
                <c:pt idx="2710">
                  <c:v>278.14070351758795</c:v>
                </c:pt>
                <c:pt idx="2711">
                  <c:v>275.45226130653265</c:v>
                </c:pt>
                <c:pt idx="2712">
                  <c:v>280.59045226130655</c:v>
                </c:pt>
                <c:pt idx="2713">
                  <c:v>283.47989949748745</c:v>
                </c:pt>
                <c:pt idx="2714">
                  <c:v>283.29145728643221</c:v>
                </c:pt>
                <c:pt idx="2715">
                  <c:v>283.29145728643221</c:v>
                </c:pt>
                <c:pt idx="2716">
                  <c:v>286.50753768844226</c:v>
                </c:pt>
                <c:pt idx="2717">
                  <c:v>286.84673366834176</c:v>
                </c:pt>
                <c:pt idx="2718">
                  <c:v>284.4472361809045</c:v>
                </c:pt>
                <c:pt idx="2719">
                  <c:v>285.678391959799</c:v>
                </c:pt>
                <c:pt idx="2720">
                  <c:v>289.5100502512563</c:v>
                </c:pt>
                <c:pt idx="2721">
                  <c:v>292.5753768844221</c:v>
                </c:pt>
                <c:pt idx="2722">
                  <c:v>290.6281407035176</c:v>
                </c:pt>
                <c:pt idx="2723">
                  <c:v>288.04020100502515</c:v>
                </c:pt>
                <c:pt idx="2724">
                  <c:v>291.08040201005025</c:v>
                </c:pt>
                <c:pt idx="2725">
                  <c:v>290.22613065326635</c:v>
                </c:pt>
                <c:pt idx="2726">
                  <c:v>289.39698492462315</c:v>
                </c:pt>
                <c:pt idx="2727">
                  <c:v>288.7814070351759</c:v>
                </c:pt>
                <c:pt idx="2728">
                  <c:v>285.54020100502515</c:v>
                </c:pt>
                <c:pt idx="2729">
                  <c:v>279.0577889447236</c:v>
                </c:pt>
                <c:pt idx="2730">
                  <c:v>285.02512562814076</c:v>
                </c:pt>
                <c:pt idx="2731">
                  <c:v>286.31909547738695</c:v>
                </c:pt>
                <c:pt idx="2732">
                  <c:v>287.26130653266335</c:v>
                </c:pt>
                <c:pt idx="2733">
                  <c:v>291.31909547738695</c:v>
                </c:pt>
                <c:pt idx="2734">
                  <c:v>291.80904522613071</c:v>
                </c:pt>
                <c:pt idx="2735">
                  <c:v>289.49748743718595</c:v>
                </c:pt>
                <c:pt idx="2736">
                  <c:v>288.11557788944725</c:v>
                </c:pt>
                <c:pt idx="2737">
                  <c:v>288.1532663316583</c:v>
                </c:pt>
                <c:pt idx="2738">
                  <c:v>290.69095477386935</c:v>
                </c:pt>
                <c:pt idx="2739">
                  <c:v>287.92713567839201</c:v>
                </c:pt>
                <c:pt idx="2740">
                  <c:v>287.92713567839201</c:v>
                </c:pt>
                <c:pt idx="2741">
                  <c:v>283.74371859296485</c:v>
                </c:pt>
                <c:pt idx="2742">
                  <c:v>281.10552763819095</c:v>
                </c:pt>
                <c:pt idx="2743">
                  <c:v>278.5175879396985</c:v>
                </c:pt>
                <c:pt idx="2744">
                  <c:v>284.3969849246231</c:v>
                </c:pt>
                <c:pt idx="2745">
                  <c:v>284.6356783919598</c:v>
                </c:pt>
                <c:pt idx="2746">
                  <c:v>279.2713567839196</c:v>
                </c:pt>
                <c:pt idx="2747">
                  <c:v>274.96231155778895</c:v>
                </c:pt>
                <c:pt idx="2748">
                  <c:v>273.40452261306535</c:v>
                </c:pt>
                <c:pt idx="2749">
                  <c:v>270.03768844221105</c:v>
                </c:pt>
                <c:pt idx="2750">
                  <c:v>265.9924623115578</c:v>
                </c:pt>
                <c:pt idx="2751">
                  <c:v>274.2462311557789</c:v>
                </c:pt>
                <c:pt idx="2752">
                  <c:v>278.96984924623121</c:v>
                </c:pt>
                <c:pt idx="2753">
                  <c:v>274.535175879397</c:v>
                </c:pt>
                <c:pt idx="2754">
                  <c:v>275.8165829145729</c:v>
                </c:pt>
                <c:pt idx="2755">
                  <c:v>276.6206030150754</c:v>
                </c:pt>
                <c:pt idx="2756">
                  <c:v>273.391959798995</c:v>
                </c:pt>
                <c:pt idx="2757">
                  <c:v>277.41206030150755</c:v>
                </c:pt>
                <c:pt idx="2758">
                  <c:v>279.54773869346735</c:v>
                </c:pt>
                <c:pt idx="2759">
                  <c:v>277.70100502512565</c:v>
                </c:pt>
                <c:pt idx="2760">
                  <c:v>276.31909547738695</c:v>
                </c:pt>
                <c:pt idx="2761">
                  <c:v>277.46231155778901</c:v>
                </c:pt>
                <c:pt idx="2762">
                  <c:v>274.00753768844226</c:v>
                </c:pt>
                <c:pt idx="2763">
                  <c:v>278.9321608040201</c:v>
                </c:pt>
                <c:pt idx="2764">
                  <c:v>280.64070351758795</c:v>
                </c:pt>
                <c:pt idx="2765">
                  <c:v>279.0954773869347</c:v>
                </c:pt>
                <c:pt idx="2766">
                  <c:v>279.64824120603015</c:v>
                </c:pt>
                <c:pt idx="2767">
                  <c:v>281.0175879396985</c:v>
                </c:pt>
                <c:pt idx="2768">
                  <c:v>280.35175879396985</c:v>
                </c:pt>
                <c:pt idx="2769">
                  <c:v>277.80150753768845</c:v>
                </c:pt>
                <c:pt idx="2770">
                  <c:v>275.213567839196</c:v>
                </c:pt>
                <c:pt idx="2771">
                  <c:v>271.85929648241205</c:v>
                </c:pt>
                <c:pt idx="2772">
                  <c:v>269.4849246231156</c:v>
                </c:pt>
                <c:pt idx="2773">
                  <c:v>266.2562814070352</c:v>
                </c:pt>
                <c:pt idx="2774">
                  <c:v>270.75376884422116</c:v>
                </c:pt>
                <c:pt idx="2775">
                  <c:v>275.90452261306535</c:v>
                </c:pt>
                <c:pt idx="2776">
                  <c:v>278.6180904522613</c:v>
                </c:pt>
                <c:pt idx="2777">
                  <c:v>279.59798994974875</c:v>
                </c:pt>
                <c:pt idx="2778">
                  <c:v>276.63316582914575</c:v>
                </c:pt>
                <c:pt idx="2779">
                  <c:v>284.4346733668342</c:v>
                </c:pt>
                <c:pt idx="2780">
                  <c:v>283.26633165829145</c:v>
                </c:pt>
                <c:pt idx="2781">
                  <c:v>283.81909547738695</c:v>
                </c:pt>
                <c:pt idx="2782">
                  <c:v>285.7286432160804</c:v>
                </c:pt>
                <c:pt idx="2783">
                  <c:v>287.713567839196</c:v>
                </c:pt>
                <c:pt idx="2784">
                  <c:v>286.3819095477387</c:v>
                </c:pt>
                <c:pt idx="2785">
                  <c:v>286.3819095477387</c:v>
                </c:pt>
                <c:pt idx="2786">
                  <c:v>284.40954773869345</c:v>
                </c:pt>
                <c:pt idx="2787">
                  <c:v>281.3065326633166</c:v>
                </c:pt>
                <c:pt idx="2788">
                  <c:v>281.16834170854275</c:v>
                </c:pt>
                <c:pt idx="2789">
                  <c:v>278.4170854271357</c:v>
                </c:pt>
                <c:pt idx="2790">
                  <c:v>280</c:v>
                </c:pt>
                <c:pt idx="2791">
                  <c:v>276.4321608040201</c:v>
                </c:pt>
                <c:pt idx="2792">
                  <c:v>278.9321608040201</c:v>
                </c:pt>
                <c:pt idx="2793">
                  <c:v>279.13316582914575</c:v>
                </c:pt>
                <c:pt idx="2794">
                  <c:v>279.4974874371859</c:v>
                </c:pt>
                <c:pt idx="2795">
                  <c:v>272.85175879396991</c:v>
                </c:pt>
                <c:pt idx="2796">
                  <c:v>273.26633165829151</c:v>
                </c:pt>
                <c:pt idx="2797">
                  <c:v>277.51256281407041</c:v>
                </c:pt>
                <c:pt idx="2798">
                  <c:v>282.4246231155779</c:v>
                </c:pt>
                <c:pt idx="2799">
                  <c:v>280.213567839196</c:v>
                </c:pt>
                <c:pt idx="2800">
                  <c:v>284.47236180904525</c:v>
                </c:pt>
                <c:pt idx="2801">
                  <c:v>278.0025125628141</c:v>
                </c:pt>
                <c:pt idx="2802">
                  <c:v>277.41206030150755</c:v>
                </c:pt>
                <c:pt idx="2803">
                  <c:v>274.81155778894475</c:v>
                </c:pt>
                <c:pt idx="2804">
                  <c:v>279.24623115577896</c:v>
                </c:pt>
                <c:pt idx="2805">
                  <c:v>276.70854271356785</c:v>
                </c:pt>
                <c:pt idx="2806">
                  <c:v>277.6633165829146</c:v>
                </c:pt>
                <c:pt idx="2807">
                  <c:v>276.21859296482415</c:v>
                </c:pt>
                <c:pt idx="2808">
                  <c:v>280.47738693467335</c:v>
                </c:pt>
                <c:pt idx="2809">
                  <c:v>278.3668341708543</c:v>
                </c:pt>
                <c:pt idx="2810">
                  <c:v>276.7713567839196</c:v>
                </c:pt>
                <c:pt idx="2811">
                  <c:v>278.29145728643221</c:v>
                </c:pt>
                <c:pt idx="2812">
                  <c:v>279.6105527638191</c:v>
                </c:pt>
                <c:pt idx="2813">
                  <c:v>283.7562814070352</c:v>
                </c:pt>
                <c:pt idx="2814">
                  <c:v>282.8643216080402</c:v>
                </c:pt>
                <c:pt idx="2815">
                  <c:v>282.70100502512565</c:v>
                </c:pt>
                <c:pt idx="2816">
                  <c:v>283.7562814070352</c:v>
                </c:pt>
                <c:pt idx="2817">
                  <c:v>285.64070351758795</c:v>
                </c:pt>
                <c:pt idx="2818">
                  <c:v>286.36934673366835</c:v>
                </c:pt>
                <c:pt idx="2819">
                  <c:v>285.69095477386935</c:v>
                </c:pt>
                <c:pt idx="2820">
                  <c:v>288.40452261306535</c:v>
                </c:pt>
                <c:pt idx="2821">
                  <c:v>286.2311557788945</c:v>
                </c:pt>
                <c:pt idx="2822">
                  <c:v>280.9673366834171</c:v>
                </c:pt>
                <c:pt idx="2823">
                  <c:v>286.570351758794</c:v>
                </c:pt>
                <c:pt idx="2824">
                  <c:v>286.49497487437191</c:v>
                </c:pt>
                <c:pt idx="2825">
                  <c:v>293.91959798994975</c:v>
                </c:pt>
                <c:pt idx="2826">
                  <c:v>294.535175879397</c:v>
                </c:pt>
                <c:pt idx="2827">
                  <c:v>299.79899497487435</c:v>
                </c:pt>
                <c:pt idx="2828">
                  <c:v>299.68592964824126</c:v>
                </c:pt>
                <c:pt idx="2829">
                  <c:v>303.7814070351759</c:v>
                </c:pt>
                <c:pt idx="2830">
                  <c:v>304.72361809045225</c:v>
                </c:pt>
                <c:pt idx="2831">
                  <c:v>302.95226130653271</c:v>
                </c:pt>
                <c:pt idx="2832">
                  <c:v>298.178391959799</c:v>
                </c:pt>
                <c:pt idx="2833">
                  <c:v>300.5778894472362</c:v>
                </c:pt>
                <c:pt idx="2834">
                  <c:v>300.87939698492465</c:v>
                </c:pt>
                <c:pt idx="2835">
                  <c:v>299.68592964824126</c:v>
                </c:pt>
                <c:pt idx="2836">
                  <c:v>300.2386934673367</c:v>
                </c:pt>
                <c:pt idx="2837">
                  <c:v>296.3065326633166</c:v>
                </c:pt>
                <c:pt idx="2838">
                  <c:v>295.05025125628146</c:v>
                </c:pt>
                <c:pt idx="2839">
                  <c:v>292.36180904522615</c:v>
                </c:pt>
                <c:pt idx="2840">
                  <c:v>291.1180904522613</c:v>
                </c:pt>
                <c:pt idx="2841">
                  <c:v>290.61557788944725</c:v>
                </c:pt>
                <c:pt idx="2842">
                  <c:v>290.92964824120611</c:v>
                </c:pt>
                <c:pt idx="2843">
                  <c:v>290.92964824120611</c:v>
                </c:pt>
                <c:pt idx="2844">
                  <c:v>279.96231155778895</c:v>
                </c:pt>
                <c:pt idx="2845">
                  <c:v>279.78643216080405</c:v>
                </c:pt>
                <c:pt idx="2846">
                  <c:v>274.0829145728643</c:v>
                </c:pt>
                <c:pt idx="2847">
                  <c:v>267.9145728643216</c:v>
                </c:pt>
                <c:pt idx="2848">
                  <c:v>275.38944723618096</c:v>
                </c:pt>
                <c:pt idx="2849">
                  <c:v>269.7361809045226</c:v>
                </c:pt>
                <c:pt idx="2850">
                  <c:v>275.15075376884425</c:v>
                </c:pt>
                <c:pt idx="2851">
                  <c:v>281.53266331658295</c:v>
                </c:pt>
                <c:pt idx="2852">
                  <c:v>283.45477386934675</c:v>
                </c:pt>
                <c:pt idx="2853">
                  <c:v>277.035175879397</c:v>
                </c:pt>
                <c:pt idx="2854">
                  <c:v>276.26884422110555</c:v>
                </c:pt>
                <c:pt idx="2855">
                  <c:v>271.4070351758794</c:v>
                </c:pt>
                <c:pt idx="2856">
                  <c:v>269.070351758794</c:v>
                </c:pt>
                <c:pt idx="2857">
                  <c:v>273.3417085427136</c:v>
                </c:pt>
                <c:pt idx="2858">
                  <c:v>267.8140703517588</c:v>
                </c:pt>
                <c:pt idx="2859">
                  <c:v>270.27638190954775</c:v>
                </c:pt>
                <c:pt idx="2860">
                  <c:v>266.48241206030156</c:v>
                </c:pt>
                <c:pt idx="2861">
                  <c:v>274.0954773869347</c:v>
                </c:pt>
                <c:pt idx="2862">
                  <c:v>276.73366834170861</c:v>
                </c:pt>
                <c:pt idx="2863">
                  <c:v>278.94472361809045</c:v>
                </c:pt>
                <c:pt idx="2864">
                  <c:v>278.94472361809045</c:v>
                </c:pt>
                <c:pt idx="2865">
                  <c:v>281.55778894472365</c:v>
                </c:pt>
                <c:pt idx="2866">
                  <c:v>279.83668341708545</c:v>
                </c:pt>
                <c:pt idx="2867">
                  <c:v>280.1381909547739</c:v>
                </c:pt>
                <c:pt idx="2868">
                  <c:v>280.06281407035181</c:v>
                </c:pt>
                <c:pt idx="2869">
                  <c:v>279.4597989949749</c:v>
                </c:pt>
                <c:pt idx="2870">
                  <c:v>283.06532663316585</c:v>
                </c:pt>
                <c:pt idx="2871">
                  <c:v>282.6381909547739</c:v>
                </c:pt>
                <c:pt idx="2872">
                  <c:v>273.06532663316585</c:v>
                </c:pt>
                <c:pt idx="2873">
                  <c:v>274.62311557788945</c:v>
                </c:pt>
                <c:pt idx="2874">
                  <c:v>271.44472361809045</c:v>
                </c:pt>
                <c:pt idx="2875">
                  <c:v>270.5025125628141</c:v>
                </c:pt>
                <c:pt idx="2876">
                  <c:v>273.37939698492465</c:v>
                </c:pt>
                <c:pt idx="2877">
                  <c:v>271.34422110552765</c:v>
                </c:pt>
                <c:pt idx="2878">
                  <c:v>268.856783919598</c:v>
                </c:pt>
                <c:pt idx="2879">
                  <c:v>269.23366834170855</c:v>
                </c:pt>
                <c:pt idx="2880">
                  <c:v>269.23366834170855</c:v>
                </c:pt>
                <c:pt idx="2881">
                  <c:v>261.09296482412066</c:v>
                </c:pt>
                <c:pt idx="2882">
                  <c:v>256.8467336683417</c:v>
                </c:pt>
                <c:pt idx="2883">
                  <c:v>252.19849246231155</c:v>
                </c:pt>
                <c:pt idx="2884">
                  <c:v>247.47487437185933</c:v>
                </c:pt>
                <c:pt idx="2885">
                  <c:v>253.178391959799</c:v>
                </c:pt>
                <c:pt idx="2886">
                  <c:v>249.7989949748744</c:v>
                </c:pt>
                <c:pt idx="2887">
                  <c:v>246.19346733668343</c:v>
                </c:pt>
                <c:pt idx="2888">
                  <c:v>240.60301507537693</c:v>
                </c:pt>
                <c:pt idx="2889">
                  <c:v>245.28894472361813</c:v>
                </c:pt>
                <c:pt idx="2890">
                  <c:v>252.81407035175883</c:v>
                </c:pt>
                <c:pt idx="2891">
                  <c:v>255.4773869346734</c:v>
                </c:pt>
                <c:pt idx="2892">
                  <c:v>252.93969849246233</c:v>
                </c:pt>
                <c:pt idx="2893">
                  <c:v>248.1532663316583</c:v>
                </c:pt>
                <c:pt idx="2894">
                  <c:v>249.2211055276382</c:v>
                </c:pt>
                <c:pt idx="2895">
                  <c:v>250.45226130653271</c:v>
                </c:pt>
                <c:pt idx="2896">
                  <c:v>254.72361809045228</c:v>
                </c:pt>
                <c:pt idx="2897">
                  <c:v>259.5603015075377</c:v>
                </c:pt>
                <c:pt idx="2898">
                  <c:v>255.5778894472362</c:v>
                </c:pt>
                <c:pt idx="2899">
                  <c:v>252.98994974874373</c:v>
                </c:pt>
                <c:pt idx="2900">
                  <c:v>252.11055276381913</c:v>
                </c:pt>
                <c:pt idx="2901">
                  <c:v>258.86934673366835</c:v>
                </c:pt>
                <c:pt idx="2902">
                  <c:v>259.4095477386935</c:v>
                </c:pt>
                <c:pt idx="2903">
                  <c:v>252.76381909547737</c:v>
                </c:pt>
                <c:pt idx="2904">
                  <c:v>250.59045226130655</c:v>
                </c:pt>
                <c:pt idx="2905">
                  <c:v>250.59045226130655</c:v>
                </c:pt>
                <c:pt idx="2906">
                  <c:v>247.0603015075377</c:v>
                </c:pt>
                <c:pt idx="2907">
                  <c:v>242.43718592964822</c:v>
                </c:pt>
                <c:pt idx="2908">
                  <c:v>248.79396984924625</c:v>
                </c:pt>
                <c:pt idx="2909">
                  <c:v>254.39698492462313</c:v>
                </c:pt>
                <c:pt idx="2910">
                  <c:v>255.42713567839198</c:v>
                </c:pt>
                <c:pt idx="2911">
                  <c:v>250.61557788944725</c:v>
                </c:pt>
                <c:pt idx="2912">
                  <c:v>256.58291457286435</c:v>
                </c:pt>
                <c:pt idx="2913">
                  <c:v>253.5427135678392</c:v>
                </c:pt>
                <c:pt idx="2914">
                  <c:v>249.57286432160805</c:v>
                </c:pt>
                <c:pt idx="2915">
                  <c:v>243.36683417085428</c:v>
                </c:pt>
                <c:pt idx="2916">
                  <c:v>244.7110552763819</c:v>
                </c:pt>
                <c:pt idx="2917">
                  <c:v>251.60804020100502</c:v>
                </c:pt>
                <c:pt idx="2918">
                  <c:v>251.15577889447235</c:v>
                </c:pt>
                <c:pt idx="2919">
                  <c:v>247.14824120603015</c:v>
                </c:pt>
                <c:pt idx="2920">
                  <c:v>242.09798994974875</c:v>
                </c:pt>
                <c:pt idx="2921">
                  <c:v>245.95477386934675</c:v>
                </c:pt>
                <c:pt idx="2922">
                  <c:v>253.69346733668343</c:v>
                </c:pt>
                <c:pt idx="2923">
                  <c:v>257.67587939698495</c:v>
                </c:pt>
                <c:pt idx="2924">
                  <c:v>260.3894472361809</c:v>
                </c:pt>
                <c:pt idx="2925">
                  <c:v>258.09045226130655</c:v>
                </c:pt>
                <c:pt idx="2926">
                  <c:v>260.678391959799</c:v>
                </c:pt>
                <c:pt idx="2927">
                  <c:v>256.15577889447241</c:v>
                </c:pt>
                <c:pt idx="2928">
                  <c:v>258.5929648241206</c:v>
                </c:pt>
                <c:pt idx="2929">
                  <c:v>258.94472361809051</c:v>
                </c:pt>
                <c:pt idx="2930">
                  <c:v>259.0326633165829</c:v>
                </c:pt>
                <c:pt idx="2931">
                  <c:v>265.9673366834171</c:v>
                </c:pt>
                <c:pt idx="2932">
                  <c:v>260.6281407035176</c:v>
                </c:pt>
                <c:pt idx="2933">
                  <c:v>257.87688442211055</c:v>
                </c:pt>
                <c:pt idx="2934">
                  <c:v>260.76633165829145</c:v>
                </c:pt>
                <c:pt idx="2935">
                  <c:v>261.19346733668345</c:v>
                </c:pt>
                <c:pt idx="2936">
                  <c:v>255.01256281407038</c:v>
                </c:pt>
                <c:pt idx="2937">
                  <c:v>251.39447236180908</c:v>
                </c:pt>
                <c:pt idx="2938">
                  <c:v>250.57788944723623</c:v>
                </c:pt>
                <c:pt idx="2939">
                  <c:v>248.58040201005031</c:v>
                </c:pt>
                <c:pt idx="2940">
                  <c:v>246.90954773869348</c:v>
                </c:pt>
                <c:pt idx="2941">
                  <c:v>247.68844221105527</c:v>
                </c:pt>
                <c:pt idx="2942">
                  <c:v>252.3994974874372</c:v>
                </c:pt>
                <c:pt idx="2943">
                  <c:v>249.9497487437186</c:v>
                </c:pt>
                <c:pt idx="2944">
                  <c:v>249.9497487437186</c:v>
                </c:pt>
                <c:pt idx="2945">
                  <c:v>248.26633165829145</c:v>
                </c:pt>
                <c:pt idx="2946">
                  <c:v>253.21608040201008</c:v>
                </c:pt>
                <c:pt idx="2947">
                  <c:v>254.18341708542718</c:v>
                </c:pt>
                <c:pt idx="2948">
                  <c:v>248.4924623115578</c:v>
                </c:pt>
                <c:pt idx="2949">
                  <c:v>242.06030150753773</c:v>
                </c:pt>
                <c:pt idx="2950">
                  <c:v>243.53015075376888</c:v>
                </c:pt>
                <c:pt idx="2951">
                  <c:v>235.85427135678395</c:v>
                </c:pt>
                <c:pt idx="2952">
                  <c:v>234.8743718592965</c:v>
                </c:pt>
                <c:pt idx="2953">
                  <c:v>239.25879396984925</c:v>
                </c:pt>
                <c:pt idx="2954">
                  <c:v>232.34924623115577</c:v>
                </c:pt>
                <c:pt idx="2955">
                  <c:v>234.78643216080403</c:v>
                </c:pt>
                <c:pt idx="2956">
                  <c:v>236.79648241206036</c:v>
                </c:pt>
                <c:pt idx="2957">
                  <c:v>243.11557788944728</c:v>
                </c:pt>
                <c:pt idx="2958">
                  <c:v>233.2537688442211</c:v>
                </c:pt>
                <c:pt idx="2959">
                  <c:v>229.37185929648246</c:v>
                </c:pt>
                <c:pt idx="2960">
                  <c:v>219.72361809045228</c:v>
                </c:pt>
                <c:pt idx="2961">
                  <c:v>219.78643216080403</c:v>
                </c:pt>
                <c:pt idx="2962">
                  <c:v>214.32160804020103</c:v>
                </c:pt>
                <c:pt idx="2963">
                  <c:v>216.83417085427138</c:v>
                </c:pt>
                <c:pt idx="2964">
                  <c:v>223.70603015075378</c:v>
                </c:pt>
                <c:pt idx="2965">
                  <c:v>222.63819095477388</c:v>
                </c:pt>
                <c:pt idx="2966">
                  <c:v>229.44723618090453</c:v>
                </c:pt>
                <c:pt idx="2967">
                  <c:v>221.4070351758794</c:v>
                </c:pt>
                <c:pt idx="2968">
                  <c:v>221.7713567839196</c:v>
                </c:pt>
                <c:pt idx="2969">
                  <c:v>221.2060301507538</c:v>
                </c:pt>
                <c:pt idx="2970">
                  <c:v>223.88190954773873</c:v>
                </c:pt>
                <c:pt idx="2971">
                  <c:v>220.56532663316582</c:v>
                </c:pt>
                <c:pt idx="2972">
                  <c:v>224.53517587939697</c:v>
                </c:pt>
                <c:pt idx="2973">
                  <c:v>229.54773869346735</c:v>
                </c:pt>
                <c:pt idx="2974">
                  <c:v>235.72864321608037</c:v>
                </c:pt>
                <c:pt idx="2975">
                  <c:v>235.72864321608037</c:v>
                </c:pt>
                <c:pt idx="2976">
                  <c:v>232.80150753768845</c:v>
                </c:pt>
                <c:pt idx="2977">
                  <c:v>231.48241206030153</c:v>
                </c:pt>
                <c:pt idx="2978">
                  <c:v>237.1356783919598</c:v>
                </c:pt>
                <c:pt idx="2979">
                  <c:v>235</c:v>
                </c:pt>
                <c:pt idx="2980">
                  <c:v>236.01758793969853</c:v>
                </c:pt>
                <c:pt idx="2981">
                  <c:v>239.82412060301507</c:v>
                </c:pt>
                <c:pt idx="2982">
                  <c:v>236.11809045226133</c:v>
                </c:pt>
                <c:pt idx="2983">
                  <c:v>230.61557788944725</c:v>
                </c:pt>
                <c:pt idx="2984">
                  <c:v>224.35929648241205</c:v>
                </c:pt>
                <c:pt idx="2985">
                  <c:v>213.81909547738695</c:v>
                </c:pt>
                <c:pt idx="2986">
                  <c:v>212.7889447236181</c:v>
                </c:pt>
                <c:pt idx="2987">
                  <c:v>215.90452261306535</c:v>
                </c:pt>
                <c:pt idx="2988">
                  <c:v>205.90452261306535</c:v>
                </c:pt>
                <c:pt idx="2989">
                  <c:v>207.51256281407038</c:v>
                </c:pt>
                <c:pt idx="2990">
                  <c:v>207.51256281407038</c:v>
                </c:pt>
                <c:pt idx="2991">
                  <c:v>211.23115577889448</c:v>
                </c:pt>
                <c:pt idx="2992">
                  <c:v>210.82914572864323</c:v>
                </c:pt>
                <c:pt idx="2993">
                  <c:v>213.35427135678393</c:v>
                </c:pt>
                <c:pt idx="2994">
                  <c:v>219.96231155778898</c:v>
                </c:pt>
                <c:pt idx="2995">
                  <c:v>220.77889447236183</c:v>
                </c:pt>
                <c:pt idx="2996">
                  <c:v>216.63316582914572</c:v>
                </c:pt>
                <c:pt idx="2997">
                  <c:v>214.43467336683418</c:v>
                </c:pt>
                <c:pt idx="2998">
                  <c:v>212.76381909547743</c:v>
                </c:pt>
                <c:pt idx="2999">
                  <c:v>215.3391959798995</c:v>
                </c:pt>
                <c:pt idx="3000">
                  <c:v>215.3391959798995</c:v>
                </c:pt>
                <c:pt idx="3001">
                  <c:v>217.12311557788948</c:v>
                </c:pt>
                <c:pt idx="3002">
                  <c:v>215.51507537688445</c:v>
                </c:pt>
                <c:pt idx="3003">
                  <c:v>220.61557788944728</c:v>
                </c:pt>
                <c:pt idx="3004">
                  <c:v>220.59045226130655</c:v>
                </c:pt>
                <c:pt idx="3005">
                  <c:v>216.15577889447241</c:v>
                </c:pt>
                <c:pt idx="3006">
                  <c:v>215.41457286432163</c:v>
                </c:pt>
                <c:pt idx="3007">
                  <c:v>215.22613065326635</c:v>
                </c:pt>
                <c:pt idx="3008">
                  <c:v>213.01507537688443</c:v>
                </c:pt>
                <c:pt idx="3009">
                  <c:v>217.44974874371863</c:v>
                </c:pt>
                <c:pt idx="3010">
                  <c:v>216.83417085427138</c:v>
                </c:pt>
                <c:pt idx="3011">
                  <c:v>224.48492462311557</c:v>
                </c:pt>
                <c:pt idx="3012">
                  <c:v>228.0025125628141</c:v>
                </c:pt>
                <c:pt idx="3013">
                  <c:v>229.17085427135677</c:v>
                </c:pt>
                <c:pt idx="3014">
                  <c:v>225.51507537688443</c:v>
                </c:pt>
                <c:pt idx="3015">
                  <c:v>226.68341708542715</c:v>
                </c:pt>
                <c:pt idx="3016">
                  <c:v>225.2889447236181</c:v>
                </c:pt>
                <c:pt idx="3017">
                  <c:v>230.4145728643216</c:v>
                </c:pt>
                <c:pt idx="3018">
                  <c:v>233.58040201005025</c:v>
                </c:pt>
                <c:pt idx="3019">
                  <c:v>235.23869346733667</c:v>
                </c:pt>
                <c:pt idx="3020">
                  <c:v>235.15075376884425</c:v>
                </c:pt>
                <c:pt idx="3021">
                  <c:v>234.9246231155779</c:v>
                </c:pt>
                <c:pt idx="3022">
                  <c:v>238.37939698492465</c:v>
                </c:pt>
                <c:pt idx="3023">
                  <c:v>237.87688442211055</c:v>
                </c:pt>
                <c:pt idx="3024">
                  <c:v>239.69849246231161</c:v>
                </c:pt>
                <c:pt idx="3025">
                  <c:v>242.23618090452263</c:v>
                </c:pt>
                <c:pt idx="3026">
                  <c:v>238.9321608040201</c:v>
                </c:pt>
                <c:pt idx="3027">
                  <c:v>245.7537688442211</c:v>
                </c:pt>
                <c:pt idx="3028">
                  <c:v>246.6708542713568</c:v>
                </c:pt>
                <c:pt idx="3029">
                  <c:v>251.70854271356785</c:v>
                </c:pt>
                <c:pt idx="3030">
                  <c:v>252.60050251256283</c:v>
                </c:pt>
                <c:pt idx="3031">
                  <c:v>252.50000000000003</c:v>
                </c:pt>
                <c:pt idx="3032">
                  <c:v>248.25376884422116</c:v>
                </c:pt>
                <c:pt idx="3033">
                  <c:v>249.8994974874372</c:v>
                </c:pt>
                <c:pt idx="3034">
                  <c:v>244.535175879397</c:v>
                </c:pt>
                <c:pt idx="3035">
                  <c:v>239.49748743718592</c:v>
                </c:pt>
                <c:pt idx="3036">
                  <c:v>239.88693467336682</c:v>
                </c:pt>
                <c:pt idx="3037">
                  <c:v>241.7211055276382</c:v>
                </c:pt>
                <c:pt idx="3038">
                  <c:v>245.4773869346734</c:v>
                </c:pt>
                <c:pt idx="3039">
                  <c:v>237.41206030150752</c:v>
                </c:pt>
                <c:pt idx="3040">
                  <c:v>235.22613065326635</c:v>
                </c:pt>
                <c:pt idx="3041">
                  <c:v>231.9346733668342</c:v>
                </c:pt>
                <c:pt idx="3042">
                  <c:v>230.5276381909548</c:v>
                </c:pt>
                <c:pt idx="3043">
                  <c:v>228.01507537688445</c:v>
                </c:pt>
                <c:pt idx="3044">
                  <c:v>226.24371859296483</c:v>
                </c:pt>
                <c:pt idx="3045">
                  <c:v>226.24371859296483</c:v>
                </c:pt>
                <c:pt idx="3046">
                  <c:v>224.00753768844223</c:v>
                </c:pt>
                <c:pt idx="3047">
                  <c:v>228.8819095477387</c:v>
                </c:pt>
                <c:pt idx="3048">
                  <c:v>230.79145728643221</c:v>
                </c:pt>
                <c:pt idx="3049">
                  <c:v>235.42713567839201</c:v>
                </c:pt>
                <c:pt idx="3050">
                  <c:v>238.2788944723618</c:v>
                </c:pt>
                <c:pt idx="3051">
                  <c:v>228.95728643216083</c:v>
                </c:pt>
                <c:pt idx="3052">
                  <c:v>229.8492462311558</c:v>
                </c:pt>
                <c:pt idx="3053">
                  <c:v>228.178391959799</c:v>
                </c:pt>
                <c:pt idx="3054">
                  <c:v>224.86180904522618</c:v>
                </c:pt>
                <c:pt idx="3055">
                  <c:v>226.78391959798998</c:v>
                </c:pt>
                <c:pt idx="3056">
                  <c:v>223.69346733668345</c:v>
                </c:pt>
                <c:pt idx="3057">
                  <c:v>220.27638190954778</c:v>
                </c:pt>
                <c:pt idx="3058">
                  <c:v>215.31407035175877</c:v>
                </c:pt>
                <c:pt idx="3059">
                  <c:v>210.18844221105527</c:v>
                </c:pt>
                <c:pt idx="3060">
                  <c:v>206.24371859296483</c:v>
                </c:pt>
                <c:pt idx="3061">
                  <c:v>206.94723618090453</c:v>
                </c:pt>
                <c:pt idx="3062">
                  <c:v>213.4924623115578</c:v>
                </c:pt>
                <c:pt idx="3063">
                  <c:v>208.70603015075378</c:v>
                </c:pt>
                <c:pt idx="3064">
                  <c:v>207.1859296482412</c:v>
                </c:pt>
                <c:pt idx="3065">
                  <c:v>212.67587939698493</c:v>
                </c:pt>
                <c:pt idx="3066">
                  <c:v>221.10552763819098</c:v>
                </c:pt>
                <c:pt idx="3067">
                  <c:v>219.47236180904522</c:v>
                </c:pt>
                <c:pt idx="3068">
                  <c:v>218.24120603015075</c:v>
                </c:pt>
                <c:pt idx="3069">
                  <c:v>211.82160804020103</c:v>
                </c:pt>
                <c:pt idx="3070">
                  <c:v>210.64070351758795</c:v>
                </c:pt>
                <c:pt idx="3071">
                  <c:v>210.7035175879397</c:v>
                </c:pt>
                <c:pt idx="3072">
                  <c:v>210.12562814070353</c:v>
                </c:pt>
                <c:pt idx="3073">
                  <c:v>215.32663316582918</c:v>
                </c:pt>
                <c:pt idx="3074">
                  <c:v>209.5603015075377</c:v>
                </c:pt>
                <c:pt idx="3075">
                  <c:v>216.24371859296483</c:v>
                </c:pt>
                <c:pt idx="3076">
                  <c:v>218.80653266331657</c:v>
                </c:pt>
                <c:pt idx="3077">
                  <c:v>215.08793969849248</c:v>
                </c:pt>
                <c:pt idx="3078">
                  <c:v>212.3492462311558</c:v>
                </c:pt>
                <c:pt idx="3079">
                  <c:v>216.95979899497488</c:v>
                </c:pt>
                <c:pt idx="3080">
                  <c:v>217.88944723618093</c:v>
                </c:pt>
                <c:pt idx="3081">
                  <c:v>223.83165829145727</c:v>
                </c:pt>
                <c:pt idx="3082">
                  <c:v>224.93718592964828</c:v>
                </c:pt>
                <c:pt idx="3083">
                  <c:v>224.98743718592968</c:v>
                </c:pt>
                <c:pt idx="3084">
                  <c:v>230.10050251256283</c:v>
                </c:pt>
                <c:pt idx="3085">
                  <c:v>230.3140703517588</c:v>
                </c:pt>
                <c:pt idx="3086">
                  <c:v>230.6281407035176</c:v>
                </c:pt>
                <c:pt idx="3087">
                  <c:v>222.9773869346734</c:v>
                </c:pt>
                <c:pt idx="3088">
                  <c:v>221.48241206030153</c:v>
                </c:pt>
                <c:pt idx="3089">
                  <c:v>224.47236180904525</c:v>
                </c:pt>
                <c:pt idx="3090">
                  <c:v>225.48994974874375</c:v>
                </c:pt>
                <c:pt idx="3091">
                  <c:v>225.57788944723617</c:v>
                </c:pt>
                <c:pt idx="3092">
                  <c:v>219.38442211055275</c:v>
                </c:pt>
                <c:pt idx="3093">
                  <c:v>232.88944723618093</c:v>
                </c:pt>
                <c:pt idx="3094">
                  <c:v>234.79899497487438</c:v>
                </c:pt>
                <c:pt idx="3095">
                  <c:v>232.17336683417088</c:v>
                </c:pt>
                <c:pt idx="3096">
                  <c:v>235.61557788944728</c:v>
                </c:pt>
                <c:pt idx="3097">
                  <c:v>231.46984924623118</c:v>
                </c:pt>
                <c:pt idx="3098">
                  <c:v>229.321608040201</c:v>
                </c:pt>
                <c:pt idx="3099">
                  <c:v>230.80402010050253</c:v>
                </c:pt>
                <c:pt idx="3100">
                  <c:v>229.59798994974875</c:v>
                </c:pt>
                <c:pt idx="3101">
                  <c:v>232.04773869346735</c:v>
                </c:pt>
                <c:pt idx="3102">
                  <c:v>232.65075376884425</c:v>
                </c:pt>
                <c:pt idx="3103">
                  <c:v>232.65075376884425</c:v>
                </c:pt>
                <c:pt idx="3104">
                  <c:v>233.14070351758795</c:v>
                </c:pt>
                <c:pt idx="3105">
                  <c:v>228.4422110552764</c:v>
                </c:pt>
                <c:pt idx="3106">
                  <c:v>229.10804020100505</c:v>
                </c:pt>
                <c:pt idx="3107">
                  <c:v>235.38944723618093</c:v>
                </c:pt>
                <c:pt idx="3108">
                  <c:v>234.8743718592965</c:v>
                </c:pt>
                <c:pt idx="3109">
                  <c:v>236.24371859296485</c:v>
                </c:pt>
                <c:pt idx="3110">
                  <c:v>229.73618090452263</c:v>
                </c:pt>
                <c:pt idx="3111">
                  <c:v>226.21859296482413</c:v>
                </c:pt>
                <c:pt idx="3112">
                  <c:v>225.5527638190955</c:v>
                </c:pt>
                <c:pt idx="3113">
                  <c:v>227.18592964824126</c:v>
                </c:pt>
                <c:pt idx="3114">
                  <c:v>224.39698492462315</c:v>
                </c:pt>
                <c:pt idx="3115">
                  <c:v>227.035175879397</c:v>
                </c:pt>
                <c:pt idx="3116">
                  <c:v>227.86432160804023</c:v>
                </c:pt>
                <c:pt idx="3117">
                  <c:v>226.36934673366835</c:v>
                </c:pt>
                <c:pt idx="3118">
                  <c:v>220.7035175879397</c:v>
                </c:pt>
                <c:pt idx="3119">
                  <c:v>219.05778894472365</c:v>
                </c:pt>
                <c:pt idx="3120">
                  <c:v>216.0929648241206</c:v>
                </c:pt>
                <c:pt idx="3121">
                  <c:v>217.2361809045226</c:v>
                </c:pt>
                <c:pt idx="3122">
                  <c:v>220.97989949748745</c:v>
                </c:pt>
                <c:pt idx="3123">
                  <c:v>218.09045226130652</c:v>
                </c:pt>
                <c:pt idx="3124">
                  <c:v>219.08291457286433</c:v>
                </c:pt>
                <c:pt idx="3125">
                  <c:v>219.08291457286433</c:v>
                </c:pt>
                <c:pt idx="3126">
                  <c:v>217.61306532663318</c:v>
                </c:pt>
                <c:pt idx="3127">
                  <c:v>214.23366834170855</c:v>
                </c:pt>
                <c:pt idx="3128">
                  <c:v>219.6608040201005</c:v>
                </c:pt>
                <c:pt idx="3129">
                  <c:v>219.0452261306533</c:v>
                </c:pt>
                <c:pt idx="3130">
                  <c:v>219.0452261306533</c:v>
                </c:pt>
                <c:pt idx="3131">
                  <c:v>217.83919597989953</c:v>
                </c:pt>
                <c:pt idx="3132">
                  <c:v>220.55276381909547</c:v>
                </c:pt>
                <c:pt idx="3133">
                  <c:v>218.19095477386935</c:v>
                </c:pt>
                <c:pt idx="3134">
                  <c:v>223.09045226130655</c:v>
                </c:pt>
                <c:pt idx="3135">
                  <c:v>223.4673366834171</c:v>
                </c:pt>
                <c:pt idx="3136">
                  <c:v>226.77135678391963</c:v>
                </c:pt>
                <c:pt idx="3137">
                  <c:v>229.59798994974875</c:v>
                </c:pt>
                <c:pt idx="3138">
                  <c:v>233.45477386934678</c:v>
                </c:pt>
                <c:pt idx="3139">
                  <c:v>234.98743718592971</c:v>
                </c:pt>
                <c:pt idx="3140">
                  <c:v>234.98743718592971</c:v>
                </c:pt>
                <c:pt idx="3141">
                  <c:v>234.69849246231158</c:v>
                </c:pt>
                <c:pt idx="3142">
                  <c:v>230.90452261306535</c:v>
                </c:pt>
                <c:pt idx="3143">
                  <c:v>228.69346733668343</c:v>
                </c:pt>
                <c:pt idx="3144">
                  <c:v>232.46231155778895</c:v>
                </c:pt>
                <c:pt idx="3145">
                  <c:v>235.33919597989953</c:v>
                </c:pt>
                <c:pt idx="3146">
                  <c:v>234.83668341708545</c:v>
                </c:pt>
                <c:pt idx="3147">
                  <c:v>235.4899497487437</c:v>
                </c:pt>
                <c:pt idx="3148">
                  <c:v>236.88442211055278</c:v>
                </c:pt>
                <c:pt idx="3149">
                  <c:v>238.16582914572865</c:v>
                </c:pt>
                <c:pt idx="3150">
                  <c:v>234.84924623115577</c:v>
                </c:pt>
                <c:pt idx="3151">
                  <c:v>240.5527638190955</c:v>
                </c:pt>
                <c:pt idx="3152">
                  <c:v>244.33417085427141</c:v>
                </c:pt>
                <c:pt idx="3153">
                  <c:v>249.14572864321607</c:v>
                </c:pt>
                <c:pt idx="3154">
                  <c:v>247.47487437185933</c:v>
                </c:pt>
                <c:pt idx="3155">
                  <c:v>243.89447236180905</c:v>
                </c:pt>
                <c:pt idx="3156">
                  <c:v>245.7035175879397</c:v>
                </c:pt>
                <c:pt idx="3157">
                  <c:v>242.11055276381913</c:v>
                </c:pt>
                <c:pt idx="3158">
                  <c:v>238.60552763819095</c:v>
                </c:pt>
                <c:pt idx="3159">
                  <c:v>239.08291457286435</c:v>
                </c:pt>
                <c:pt idx="3160">
                  <c:v>241.95979899497488</c:v>
                </c:pt>
                <c:pt idx="3161">
                  <c:v>241.84673366834173</c:v>
                </c:pt>
                <c:pt idx="3162">
                  <c:v>244.29648241206033</c:v>
                </c:pt>
                <c:pt idx="3163">
                  <c:v>241.95979899497488</c:v>
                </c:pt>
                <c:pt idx="3164">
                  <c:v>242.62562814070355</c:v>
                </c:pt>
                <c:pt idx="3165">
                  <c:v>242.62562814070355</c:v>
                </c:pt>
                <c:pt idx="3166">
                  <c:v>235.46482412060303</c:v>
                </c:pt>
                <c:pt idx="3167">
                  <c:v>236.10552763819098</c:v>
                </c:pt>
                <c:pt idx="3168">
                  <c:v>237.7889447236181</c:v>
                </c:pt>
                <c:pt idx="3169">
                  <c:v>235.56532663316582</c:v>
                </c:pt>
                <c:pt idx="3170">
                  <c:v>236.39447236180905</c:v>
                </c:pt>
                <c:pt idx="3171">
                  <c:v>236.40703517587946</c:v>
                </c:pt>
                <c:pt idx="3172">
                  <c:v>236.70854271356782</c:v>
                </c:pt>
                <c:pt idx="3173">
                  <c:v>237.2738693467337</c:v>
                </c:pt>
                <c:pt idx="3174">
                  <c:v>240.5778894472362</c:v>
                </c:pt>
                <c:pt idx="3175">
                  <c:v>237.0603015075377</c:v>
                </c:pt>
                <c:pt idx="3176">
                  <c:v>234.30904522613068</c:v>
                </c:pt>
                <c:pt idx="3177">
                  <c:v>234.42211055276383</c:v>
                </c:pt>
                <c:pt idx="3178">
                  <c:v>227.90201005025125</c:v>
                </c:pt>
                <c:pt idx="3179">
                  <c:v>221.3316582914573</c:v>
                </c:pt>
                <c:pt idx="3180">
                  <c:v>217.72613065326632</c:v>
                </c:pt>
                <c:pt idx="3181">
                  <c:v>221.75879396984928</c:v>
                </c:pt>
                <c:pt idx="3182">
                  <c:v>218.10301507537693</c:v>
                </c:pt>
                <c:pt idx="3183">
                  <c:v>221.08040201005025</c:v>
                </c:pt>
                <c:pt idx="3184">
                  <c:v>215.1130653266332</c:v>
                </c:pt>
                <c:pt idx="3185">
                  <c:v>217.90201005025125</c:v>
                </c:pt>
                <c:pt idx="3186">
                  <c:v>221.92211055276383</c:v>
                </c:pt>
                <c:pt idx="3187">
                  <c:v>215.62814070351757</c:v>
                </c:pt>
                <c:pt idx="3188">
                  <c:v>213.8819095477387</c:v>
                </c:pt>
                <c:pt idx="3189">
                  <c:v>215.81658291457288</c:v>
                </c:pt>
                <c:pt idx="3190">
                  <c:v>218.21608040201005</c:v>
                </c:pt>
                <c:pt idx="3191">
                  <c:v>217.90201005025125</c:v>
                </c:pt>
                <c:pt idx="3192">
                  <c:v>220.37688442211055</c:v>
                </c:pt>
                <c:pt idx="3193">
                  <c:v>220.07537688442213</c:v>
                </c:pt>
                <c:pt idx="3194">
                  <c:v>224.1206030150754</c:v>
                </c:pt>
                <c:pt idx="3195">
                  <c:v>224.2211055276382</c:v>
                </c:pt>
                <c:pt idx="3196">
                  <c:v>220.28894472361807</c:v>
                </c:pt>
                <c:pt idx="3197">
                  <c:v>218.1281407035176</c:v>
                </c:pt>
                <c:pt idx="3198">
                  <c:v>218.45477386934675</c:v>
                </c:pt>
                <c:pt idx="3199">
                  <c:v>218.45477386934675</c:v>
                </c:pt>
                <c:pt idx="3200">
                  <c:v>220.79145728643221</c:v>
                </c:pt>
                <c:pt idx="3201">
                  <c:v>222.53768844221105</c:v>
                </c:pt>
                <c:pt idx="3202">
                  <c:v>220.90452261306535</c:v>
                </c:pt>
                <c:pt idx="3203">
                  <c:v>223.83165829145727</c:v>
                </c:pt>
                <c:pt idx="3204">
                  <c:v>221.74623115577893</c:v>
                </c:pt>
                <c:pt idx="3205">
                  <c:v>224.59798994974878</c:v>
                </c:pt>
                <c:pt idx="3206">
                  <c:v>223.64321608040206</c:v>
                </c:pt>
                <c:pt idx="3207">
                  <c:v>223.93216080402013</c:v>
                </c:pt>
                <c:pt idx="3208">
                  <c:v>222.77638190954775</c:v>
                </c:pt>
                <c:pt idx="3209">
                  <c:v>223.06532663316582</c:v>
                </c:pt>
                <c:pt idx="3210">
                  <c:v>222.91457286432163</c:v>
                </c:pt>
                <c:pt idx="3211">
                  <c:v>217.41206030150755</c:v>
                </c:pt>
                <c:pt idx="3212">
                  <c:v>215.31407035175877</c:v>
                </c:pt>
                <c:pt idx="3213">
                  <c:v>218.19095477386935</c:v>
                </c:pt>
                <c:pt idx="3214">
                  <c:v>220.1005025125628</c:v>
                </c:pt>
                <c:pt idx="3215">
                  <c:v>220.22613065326638</c:v>
                </c:pt>
                <c:pt idx="3216">
                  <c:v>215.7035175879397</c:v>
                </c:pt>
                <c:pt idx="3217">
                  <c:v>216.49497487437191</c:v>
                </c:pt>
                <c:pt idx="3218">
                  <c:v>214.07035175879398</c:v>
                </c:pt>
                <c:pt idx="3219">
                  <c:v>219.15829145728645</c:v>
                </c:pt>
                <c:pt idx="3220">
                  <c:v>218.65577889447238</c:v>
                </c:pt>
                <c:pt idx="3221">
                  <c:v>218.00251256281408</c:v>
                </c:pt>
                <c:pt idx="3222">
                  <c:v>219.10804020100505</c:v>
                </c:pt>
                <c:pt idx="3223">
                  <c:v>217.4246231155779</c:v>
                </c:pt>
                <c:pt idx="3224">
                  <c:v>216.9849246231156</c:v>
                </c:pt>
                <c:pt idx="3225">
                  <c:v>219.63567839195983</c:v>
                </c:pt>
                <c:pt idx="3226">
                  <c:v>216.4321608040201</c:v>
                </c:pt>
                <c:pt idx="3227">
                  <c:v>221.2562814070352</c:v>
                </c:pt>
                <c:pt idx="3228">
                  <c:v>222.60050251256285</c:v>
                </c:pt>
                <c:pt idx="3229">
                  <c:v>221.24371859296485</c:v>
                </c:pt>
                <c:pt idx="3230">
                  <c:v>223.94472361809045</c:v>
                </c:pt>
                <c:pt idx="3231">
                  <c:v>222.88944723618093</c:v>
                </c:pt>
                <c:pt idx="3232">
                  <c:v>220.5276381909548</c:v>
                </c:pt>
                <c:pt idx="3233">
                  <c:v>218.80653266331657</c:v>
                </c:pt>
                <c:pt idx="3234">
                  <c:v>221.29396984924625</c:v>
                </c:pt>
                <c:pt idx="3235">
                  <c:v>221.29396984924625</c:v>
                </c:pt>
                <c:pt idx="3236">
                  <c:v>220.4773869346734</c:v>
                </c:pt>
                <c:pt idx="3237">
                  <c:v>218.30402010050256</c:v>
                </c:pt>
                <c:pt idx="3238">
                  <c:v>220.66582914572868</c:v>
                </c:pt>
                <c:pt idx="3239">
                  <c:v>228.66834170854275</c:v>
                </c:pt>
                <c:pt idx="3240">
                  <c:v>225.6030150753769</c:v>
                </c:pt>
                <c:pt idx="3241">
                  <c:v>231.5452261306533</c:v>
                </c:pt>
                <c:pt idx="3242">
                  <c:v>235.22613065326635</c:v>
                </c:pt>
                <c:pt idx="3243">
                  <c:v>234.3467336683417</c:v>
                </c:pt>
                <c:pt idx="3244">
                  <c:v>232.44974874371863</c:v>
                </c:pt>
                <c:pt idx="3245">
                  <c:v>233.4170854271357</c:v>
                </c:pt>
                <c:pt idx="3246">
                  <c:v>236.0929648241206</c:v>
                </c:pt>
                <c:pt idx="3247">
                  <c:v>233.55527638190958</c:v>
                </c:pt>
                <c:pt idx="3248">
                  <c:v>235.4773869346734</c:v>
                </c:pt>
                <c:pt idx="3249">
                  <c:v>233.59296482412063</c:v>
                </c:pt>
                <c:pt idx="3250">
                  <c:v>233.59296482412063</c:v>
                </c:pt>
                <c:pt idx="3251">
                  <c:v>232.57537688442213</c:v>
                </c:pt>
                <c:pt idx="3252">
                  <c:v>232.035175879397</c:v>
                </c:pt>
                <c:pt idx="3253">
                  <c:v>230.3140703517588</c:v>
                </c:pt>
                <c:pt idx="3254">
                  <c:v>226.84673366834173</c:v>
                </c:pt>
                <c:pt idx="3255">
                  <c:v>227.07286432160805</c:v>
                </c:pt>
                <c:pt idx="3256">
                  <c:v>230.35175879396991</c:v>
                </c:pt>
                <c:pt idx="3257">
                  <c:v>231.48241206030153</c:v>
                </c:pt>
                <c:pt idx="3258">
                  <c:v>234.14572864321607</c:v>
                </c:pt>
                <c:pt idx="3259">
                  <c:v>235.2638190954774</c:v>
                </c:pt>
                <c:pt idx="3260">
                  <c:v>235.74120603015078</c:v>
                </c:pt>
                <c:pt idx="3261">
                  <c:v>235.74120603015078</c:v>
                </c:pt>
                <c:pt idx="3262">
                  <c:v>233.39195979899498</c:v>
                </c:pt>
                <c:pt idx="3263">
                  <c:v>229.62311557788948</c:v>
                </c:pt>
                <c:pt idx="3264">
                  <c:v>232.04773869346735</c:v>
                </c:pt>
                <c:pt idx="3265">
                  <c:v>236.01758793969853</c:v>
                </c:pt>
                <c:pt idx="3266">
                  <c:v>238.4422110552764</c:v>
                </c:pt>
                <c:pt idx="3267">
                  <c:v>241.04271356783923</c:v>
                </c:pt>
                <c:pt idx="3268">
                  <c:v>242.98994974874373</c:v>
                </c:pt>
                <c:pt idx="3269">
                  <c:v>240.61557788944725</c:v>
                </c:pt>
                <c:pt idx="3270">
                  <c:v>243.19095477386935</c:v>
                </c:pt>
                <c:pt idx="3271">
                  <c:v>246.19346733668343</c:v>
                </c:pt>
                <c:pt idx="3272">
                  <c:v>247.23618090452266</c:v>
                </c:pt>
                <c:pt idx="3273">
                  <c:v>245.07537688442213</c:v>
                </c:pt>
                <c:pt idx="3274">
                  <c:v>244.29648241206033</c:v>
                </c:pt>
                <c:pt idx="3275">
                  <c:v>244.89949748743717</c:v>
                </c:pt>
                <c:pt idx="3276">
                  <c:v>244.8743718592965</c:v>
                </c:pt>
                <c:pt idx="3277">
                  <c:v>246.80904522613068</c:v>
                </c:pt>
                <c:pt idx="3278">
                  <c:v>243.6180904522613</c:v>
                </c:pt>
                <c:pt idx="3279">
                  <c:v>246.77135678391963</c:v>
                </c:pt>
                <c:pt idx="3280">
                  <c:v>249.6356783919598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01F-496E-A07E-43480A610D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2385903"/>
        <c:axId val="1947683791"/>
      </c:lineChart>
      <c:dateAx>
        <c:axId val="982385903"/>
        <c:scaling>
          <c:orientation val="minMax"/>
        </c:scaling>
        <c:delete val="0"/>
        <c:axPos val="b"/>
        <c:numFmt formatCode="yy\/mm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endParaRPr lang="ko-KR"/>
          </a:p>
        </c:txPr>
        <c:crossAx val="1947683791"/>
        <c:crosses val="autoZero"/>
        <c:auto val="1"/>
        <c:lblOffset val="100"/>
        <c:baseTimeUnit val="days"/>
        <c:majorUnit val="28"/>
        <c:majorTimeUnit val="months"/>
      </c:dateAx>
      <c:valAx>
        <c:axId val="1947683791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endParaRPr lang="ko-KR"/>
          </a:p>
        </c:txPr>
        <c:crossAx val="982385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원신한 Medium" panose="020B0603000000000000" pitchFamily="50" charset="-127"/>
              <a:ea typeface="원신한 Medium" panose="020B0603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원신한 Medium" panose="020B0603000000000000" pitchFamily="50" charset="-127"/>
          <a:ea typeface="원신한 Medium" panose="020B0603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'[미국과 미국외.xlsx]Sheet6'!$B$1</c:f>
              <c:strCache>
                <c:ptCount val="1"/>
                <c:pt idx="0">
                  <c:v>US Real Interest 10Y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'[미국과 미국외.xlsx]Sheet6'!$A$2:$A$6154</c:f>
              <c:numCache>
                <c:formatCode>m/d/yyyy</c:formatCode>
                <c:ptCount val="6153"/>
                <c:pt idx="0">
                  <c:v>36525</c:v>
                </c:pt>
                <c:pt idx="1">
                  <c:v>36528</c:v>
                </c:pt>
                <c:pt idx="2">
                  <c:v>36529</c:v>
                </c:pt>
                <c:pt idx="3">
                  <c:v>36530</c:v>
                </c:pt>
                <c:pt idx="4">
                  <c:v>36531</c:v>
                </c:pt>
                <c:pt idx="5">
                  <c:v>36532</c:v>
                </c:pt>
                <c:pt idx="6">
                  <c:v>36535</c:v>
                </c:pt>
                <c:pt idx="7">
                  <c:v>36536</c:v>
                </c:pt>
                <c:pt idx="8">
                  <c:v>36537</c:v>
                </c:pt>
                <c:pt idx="9">
                  <c:v>36538</c:v>
                </c:pt>
                <c:pt idx="10">
                  <c:v>36539</c:v>
                </c:pt>
                <c:pt idx="11">
                  <c:v>36542</c:v>
                </c:pt>
                <c:pt idx="12">
                  <c:v>36543</c:v>
                </c:pt>
                <c:pt idx="13">
                  <c:v>36544</c:v>
                </c:pt>
                <c:pt idx="14">
                  <c:v>36545</c:v>
                </c:pt>
                <c:pt idx="15">
                  <c:v>36546</c:v>
                </c:pt>
                <c:pt idx="16">
                  <c:v>36549</c:v>
                </c:pt>
                <c:pt idx="17">
                  <c:v>36550</c:v>
                </c:pt>
                <c:pt idx="18">
                  <c:v>36551</c:v>
                </c:pt>
                <c:pt idx="19">
                  <c:v>36552</c:v>
                </c:pt>
                <c:pt idx="20">
                  <c:v>36553</c:v>
                </c:pt>
                <c:pt idx="21">
                  <c:v>36556</c:v>
                </c:pt>
                <c:pt idx="22">
                  <c:v>36557</c:v>
                </c:pt>
                <c:pt idx="23">
                  <c:v>36558</c:v>
                </c:pt>
                <c:pt idx="24">
                  <c:v>36559</c:v>
                </c:pt>
                <c:pt idx="25">
                  <c:v>36560</c:v>
                </c:pt>
                <c:pt idx="26">
                  <c:v>36563</c:v>
                </c:pt>
                <c:pt idx="27">
                  <c:v>36564</c:v>
                </c:pt>
                <c:pt idx="28">
                  <c:v>36565</c:v>
                </c:pt>
                <c:pt idx="29">
                  <c:v>36566</c:v>
                </c:pt>
                <c:pt idx="30">
                  <c:v>36567</c:v>
                </c:pt>
                <c:pt idx="31">
                  <c:v>36570</c:v>
                </c:pt>
                <c:pt idx="32">
                  <c:v>36571</c:v>
                </c:pt>
                <c:pt idx="33">
                  <c:v>36572</c:v>
                </c:pt>
                <c:pt idx="34">
                  <c:v>36573</c:v>
                </c:pt>
                <c:pt idx="35">
                  <c:v>36574</c:v>
                </c:pt>
                <c:pt idx="36">
                  <c:v>36577</c:v>
                </c:pt>
                <c:pt idx="37">
                  <c:v>36578</c:v>
                </c:pt>
                <c:pt idx="38">
                  <c:v>36579</c:v>
                </c:pt>
                <c:pt idx="39">
                  <c:v>36580</c:v>
                </c:pt>
                <c:pt idx="40">
                  <c:v>36581</c:v>
                </c:pt>
                <c:pt idx="41">
                  <c:v>36584</c:v>
                </c:pt>
                <c:pt idx="42">
                  <c:v>36585</c:v>
                </c:pt>
                <c:pt idx="43">
                  <c:v>36586</c:v>
                </c:pt>
                <c:pt idx="44">
                  <c:v>36587</c:v>
                </c:pt>
                <c:pt idx="45">
                  <c:v>36588</c:v>
                </c:pt>
                <c:pt idx="46">
                  <c:v>36591</c:v>
                </c:pt>
                <c:pt idx="47">
                  <c:v>36592</c:v>
                </c:pt>
                <c:pt idx="48">
                  <c:v>36593</c:v>
                </c:pt>
                <c:pt idx="49">
                  <c:v>36594</c:v>
                </c:pt>
                <c:pt idx="50">
                  <c:v>36595</c:v>
                </c:pt>
                <c:pt idx="51">
                  <c:v>36598</c:v>
                </c:pt>
                <c:pt idx="52">
                  <c:v>36599</c:v>
                </c:pt>
                <c:pt idx="53">
                  <c:v>36600</c:v>
                </c:pt>
                <c:pt idx="54">
                  <c:v>36601</c:v>
                </c:pt>
                <c:pt idx="55">
                  <c:v>36602</c:v>
                </c:pt>
                <c:pt idx="56">
                  <c:v>36605</c:v>
                </c:pt>
                <c:pt idx="57">
                  <c:v>36606</c:v>
                </c:pt>
                <c:pt idx="58">
                  <c:v>36607</c:v>
                </c:pt>
                <c:pt idx="59">
                  <c:v>36608</c:v>
                </c:pt>
                <c:pt idx="60">
                  <c:v>36609</c:v>
                </c:pt>
                <c:pt idx="61">
                  <c:v>36612</c:v>
                </c:pt>
                <c:pt idx="62">
                  <c:v>36613</c:v>
                </c:pt>
                <c:pt idx="63">
                  <c:v>36614</c:v>
                </c:pt>
                <c:pt idx="64">
                  <c:v>36615</c:v>
                </c:pt>
                <c:pt idx="65">
                  <c:v>36616</c:v>
                </c:pt>
                <c:pt idx="66">
                  <c:v>36619</c:v>
                </c:pt>
                <c:pt idx="67">
                  <c:v>36620</c:v>
                </c:pt>
                <c:pt idx="68">
                  <c:v>36621</c:v>
                </c:pt>
                <c:pt idx="69">
                  <c:v>36622</c:v>
                </c:pt>
                <c:pt idx="70">
                  <c:v>36623</c:v>
                </c:pt>
                <c:pt idx="71">
                  <c:v>36626</c:v>
                </c:pt>
                <c:pt idx="72">
                  <c:v>36627</c:v>
                </c:pt>
                <c:pt idx="73">
                  <c:v>36628</c:v>
                </c:pt>
                <c:pt idx="74">
                  <c:v>36629</c:v>
                </c:pt>
                <c:pt idx="75">
                  <c:v>36630</c:v>
                </c:pt>
                <c:pt idx="76">
                  <c:v>36633</c:v>
                </c:pt>
                <c:pt idx="77">
                  <c:v>36634</c:v>
                </c:pt>
                <c:pt idx="78">
                  <c:v>36635</c:v>
                </c:pt>
                <c:pt idx="79">
                  <c:v>36636</c:v>
                </c:pt>
                <c:pt idx="80">
                  <c:v>36637</c:v>
                </c:pt>
                <c:pt idx="81">
                  <c:v>36640</c:v>
                </c:pt>
                <c:pt idx="82">
                  <c:v>36641</c:v>
                </c:pt>
                <c:pt idx="83">
                  <c:v>36642</c:v>
                </c:pt>
                <c:pt idx="84">
                  <c:v>36643</c:v>
                </c:pt>
                <c:pt idx="85">
                  <c:v>36644</c:v>
                </c:pt>
                <c:pt idx="86">
                  <c:v>36647</c:v>
                </c:pt>
                <c:pt idx="87">
                  <c:v>36648</c:v>
                </c:pt>
                <c:pt idx="88">
                  <c:v>36649</c:v>
                </c:pt>
                <c:pt idx="89">
                  <c:v>36650</c:v>
                </c:pt>
                <c:pt idx="90">
                  <c:v>36651</c:v>
                </c:pt>
                <c:pt idx="91">
                  <c:v>36654</c:v>
                </c:pt>
                <c:pt idx="92">
                  <c:v>36655</c:v>
                </c:pt>
                <c:pt idx="93">
                  <c:v>36656</c:v>
                </c:pt>
                <c:pt idx="94">
                  <c:v>36657</c:v>
                </c:pt>
                <c:pt idx="95">
                  <c:v>36658</c:v>
                </c:pt>
                <c:pt idx="96">
                  <c:v>36661</c:v>
                </c:pt>
                <c:pt idx="97">
                  <c:v>36662</c:v>
                </c:pt>
                <c:pt idx="98">
                  <c:v>36663</c:v>
                </c:pt>
                <c:pt idx="99">
                  <c:v>36664</c:v>
                </c:pt>
                <c:pt idx="100">
                  <c:v>36665</c:v>
                </c:pt>
                <c:pt idx="101">
                  <c:v>36668</c:v>
                </c:pt>
                <c:pt idx="102">
                  <c:v>36669</c:v>
                </c:pt>
                <c:pt idx="103">
                  <c:v>36670</c:v>
                </c:pt>
                <c:pt idx="104">
                  <c:v>36671</c:v>
                </c:pt>
                <c:pt idx="105">
                  <c:v>36672</c:v>
                </c:pt>
                <c:pt idx="106">
                  <c:v>36675</c:v>
                </c:pt>
                <c:pt idx="107">
                  <c:v>36676</c:v>
                </c:pt>
                <c:pt idx="108">
                  <c:v>36677</c:v>
                </c:pt>
                <c:pt idx="109">
                  <c:v>36678</c:v>
                </c:pt>
                <c:pt idx="110">
                  <c:v>36679</c:v>
                </c:pt>
                <c:pt idx="111">
                  <c:v>36682</c:v>
                </c:pt>
                <c:pt idx="112">
                  <c:v>36683</c:v>
                </c:pt>
                <c:pt idx="113">
                  <c:v>36684</c:v>
                </c:pt>
                <c:pt idx="114">
                  <c:v>36685</c:v>
                </c:pt>
                <c:pt idx="115">
                  <c:v>36686</c:v>
                </c:pt>
                <c:pt idx="116">
                  <c:v>36689</c:v>
                </c:pt>
                <c:pt idx="117">
                  <c:v>36690</c:v>
                </c:pt>
                <c:pt idx="118">
                  <c:v>36691</c:v>
                </c:pt>
                <c:pt idx="119">
                  <c:v>36692</c:v>
                </c:pt>
                <c:pt idx="120">
                  <c:v>36693</c:v>
                </c:pt>
                <c:pt idx="121">
                  <c:v>36696</c:v>
                </c:pt>
                <c:pt idx="122">
                  <c:v>36697</c:v>
                </c:pt>
                <c:pt idx="123">
                  <c:v>36698</c:v>
                </c:pt>
                <c:pt idx="124">
                  <c:v>36699</c:v>
                </c:pt>
                <c:pt idx="125">
                  <c:v>36700</c:v>
                </c:pt>
                <c:pt idx="126">
                  <c:v>36703</c:v>
                </c:pt>
                <c:pt idx="127">
                  <c:v>36704</c:v>
                </c:pt>
                <c:pt idx="128">
                  <c:v>36705</c:v>
                </c:pt>
                <c:pt idx="129">
                  <c:v>36706</c:v>
                </c:pt>
                <c:pt idx="130">
                  <c:v>36707</c:v>
                </c:pt>
                <c:pt idx="131">
                  <c:v>36710</c:v>
                </c:pt>
                <c:pt idx="132">
                  <c:v>36711</c:v>
                </c:pt>
                <c:pt idx="133">
                  <c:v>36712</c:v>
                </c:pt>
                <c:pt idx="134">
                  <c:v>36713</c:v>
                </c:pt>
                <c:pt idx="135">
                  <c:v>36714</c:v>
                </c:pt>
                <c:pt idx="136">
                  <c:v>36717</c:v>
                </c:pt>
                <c:pt idx="137">
                  <c:v>36718</c:v>
                </c:pt>
                <c:pt idx="138">
                  <c:v>36719</c:v>
                </c:pt>
                <c:pt idx="139">
                  <c:v>36720</c:v>
                </c:pt>
                <c:pt idx="140">
                  <c:v>36721</c:v>
                </c:pt>
                <c:pt idx="141">
                  <c:v>36724</c:v>
                </c:pt>
                <c:pt idx="142">
                  <c:v>36725</c:v>
                </c:pt>
                <c:pt idx="143">
                  <c:v>36726</c:v>
                </c:pt>
                <c:pt idx="144">
                  <c:v>36727</c:v>
                </c:pt>
                <c:pt idx="145">
                  <c:v>36728</c:v>
                </c:pt>
                <c:pt idx="146">
                  <c:v>36731</c:v>
                </c:pt>
                <c:pt idx="147">
                  <c:v>36732</c:v>
                </c:pt>
                <c:pt idx="148">
                  <c:v>36733</c:v>
                </c:pt>
                <c:pt idx="149">
                  <c:v>36734</c:v>
                </c:pt>
                <c:pt idx="150">
                  <c:v>36735</c:v>
                </c:pt>
                <c:pt idx="151">
                  <c:v>36738</c:v>
                </c:pt>
                <c:pt idx="152">
                  <c:v>36739</c:v>
                </c:pt>
                <c:pt idx="153">
                  <c:v>36740</c:v>
                </c:pt>
                <c:pt idx="154">
                  <c:v>36741</c:v>
                </c:pt>
                <c:pt idx="155">
                  <c:v>36742</c:v>
                </c:pt>
                <c:pt idx="156">
                  <c:v>36745</c:v>
                </c:pt>
                <c:pt idx="157">
                  <c:v>36746</c:v>
                </c:pt>
                <c:pt idx="158">
                  <c:v>36747</c:v>
                </c:pt>
                <c:pt idx="159">
                  <c:v>36748</c:v>
                </c:pt>
                <c:pt idx="160">
                  <c:v>36749</c:v>
                </c:pt>
                <c:pt idx="161">
                  <c:v>36752</c:v>
                </c:pt>
                <c:pt idx="162">
                  <c:v>36753</c:v>
                </c:pt>
                <c:pt idx="163">
                  <c:v>36754</c:v>
                </c:pt>
                <c:pt idx="164">
                  <c:v>36755</c:v>
                </c:pt>
                <c:pt idx="165">
                  <c:v>36756</c:v>
                </c:pt>
                <c:pt idx="166">
                  <c:v>36759</c:v>
                </c:pt>
                <c:pt idx="167">
                  <c:v>36760</c:v>
                </c:pt>
                <c:pt idx="168">
                  <c:v>36761</c:v>
                </c:pt>
                <c:pt idx="169">
                  <c:v>36762</c:v>
                </c:pt>
                <c:pt idx="170">
                  <c:v>36763</c:v>
                </c:pt>
                <c:pt idx="171">
                  <c:v>36766</c:v>
                </c:pt>
                <c:pt idx="172">
                  <c:v>36767</c:v>
                </c:pt>
                <c:pt idx="173">
                  <c:v>36768</c:v>
                </c:pt>
                <c:pt idx="174">
                  <c:v>36769</c:v>
                </c:pt>
                <c:pt idx="175">
                  <c:v>36770</c:v>
                </c:pt>
                <c:pt idx="176">
                  <c:v>36773</c:v>
                </c:pt>
                <c:pt idx="177">
                  <c:v>36774</c:v>
                </c:pt>
                <c:pt idx="178">
                  <c:v>36775</c:v>
                </c:pt>
                <c:pt idx="179">
                  <c:v>36776</c:v>
                </c:pt>
                <c:pt idx="180">
                  <c:v>36777</c:v>
                </c:pt>
                <c:pt idx="181">
                  <c:v>36780</c:v>
                </c:pt>
                <c:pt idx="182">
                  <c:v>36781</c:v>
                </c:pt>
                <c:pt idx="183">
                  <c:v>36782</c:v>
                </c:pt>
                <c:pt idx="184">
                  <c:v>36783</c:v>
                </c:pt>
                <c:pt idx="185">
                  <c:v>36784</c:v>
                </c:pt>
                <c:pt idx="186">
                  <c:v>36787</c:v>
                </c:pt>
                <c:pt idx="187">
                  <c:v>36788</c:v>
                </c:pt>
                <c:pt idx="188">
                  <c:v>36789</c:v>
                </c:pt>
                <c:pt idx="189">
                  <c:v>36790</c:v>
                </c:pt>
                <c:pt idx="190">
                  <c:v>36791</c:v>
                </c:pt>
                <c:pt idx="191">
                  <c:v>36794</c:v>
                </c:pt>
                <c:pt idx="192">
                  <c:v>36795</c:v>
                </c:pt>
                <c:pt idx="193">
                  <c:v>36796</c:v>
                </c:pt>
                <c:pt idx="194">
                  <c:v>36797</c:v>
                </c:pt>
                <c:pt idx="195">
                  <c:v>36798</c:v>
                </c:pt>
                <c:pt idx="196">
                  <c:v>36801</c:v>
                </c:pt>
                <c:pt idx="197">
                  <c:v>36802</c:v>
                </c:pt>
                <c:pt idx="198">
                  <c:v>36803</c:v>
                </c:pt>
                <c:pt idx="199">
                  <c:v>36804</c:v>
                </c:pt>
                <c:pt idx="200">
                  <c:v>36805</c:v>
                </c:pt>
                <c:pt idx="201">
                  <c:v>36808</c:v>
                </c:pt>
                <c:pt idx="202">
                  <c:v>36809</c:v>
                </c:pt>
                <c:pt idx="203">
                  <c:v>36810</c:v>
                </c:pt>
                <c:pt idx="204">
                  <c:v>36811</c:v>
                </c:pt>
                <c:pt idx="205">
                  <c:v>36812</c:v>
                </c:pt>
                <c:pt idx="206">
                  <c:v>36815</c:v>
                </c:pt>
                <c:pt idx="207">
                  <c:v>36816</c:v>
                </c:pt>
                <c:pt idx="208">
                  <c:v>36817</c:v>
                </c:pt>
                <c:pt idx="209">
                  <c:v>36818</c:v>
                </c:pt>
                <c:pt idx="210">
                  <c:v>36819</c:v>
                </c:pt>
                <c:pt idx="211">
                  <c:v>36822</c:v>
                </c:pt>
                <c:pt idx="212">
                  <c:v>36823</c:v>
                </c:pt>
                <c:pt idx="213">
                  <c:v>36824</c:v>
                </c:pt>
                <c:pt idx="214">
                  <c:v>36825</c:v>
                </c:pt>
                <c:pt idx="215">
                  <c:v>36826</c:v>
                </c:pt>
                <c:pt idx="216">
                  <c:v>36829</c:v>
                </c:pt>
                <c:pt idx="217">
                  <c:v>36830</c:v>
                </c:pt>
                <c:pt idx="218">
                  <c:v>36831</c:v>
                </c:pt>
                <c:pt idx="219">
                  <c:v>36832</c:v>
                </c:pt>
                <c:pt idx="220">
                  <c:v>36833</c:v>
                </c:pt>
                <c:pt idx="221">
                  <c:v>36836</c:v>
                </c:pt>
                <c:pt idx="222">
                  <c:v>36837</c:v>
                </c:pt>
                <c:pt idx="223">
                  <c:v>36838</c:v>
                </c:pt>
                <c:pt idx="224">
                  <c:v>36839</c:v>
                </c:pt>
                <c:pt idx="225">
                  <c:v>36840</c:v>
                </c:pt>
                <c:pt idx="226">
                  <c:v>36843</c:v>
                </c:pt>
                <c:pt idx="227">
                  <c:v>36844</c:v>
                </c:pt>
                <c:pt idx="228">
                  <c:v>36845</c:v>
                </c:pt>
                <c:pt idx="229">
                  <c:v>36846</c:v>
                </c:pt>
                <c:pt idx="230">
                  <c:v>36847</c:v>
                </c:pt>
                <c:pt idx="231">
                  <c:v>36850</c:v>
                </c:pt>
                <c:pt idx="232">
                  <c:v>36851</c:v>
                </c:pt>
                <c:pt idx="233">
                  <c:v>36852</c:v>
                </c:pt>
                <c:pt idx="234">
                  <c:v>36853</c:v>
                </c:pt>
                <c:pt idx="235">
                  <c:v>36854</c:v>
                </c:pt>
                <c:pt idx="236">
                  <c:v>36857</c:v>
                </c:pt>
                <c:pt idx="237">
                  <c:v>36858</c:v>
                </c:pt>
                <c:pt idx="238">
                  <c:v>36859</c:v>
                </c:pt>
                <c:pt idx="239">
                  <c:v>36860</c:v>
                </c:pt>
                <c:pt idx="240">
                  <c:v>36861</c:v>
                </c:pt>
                <c:pt idx="241">
                  <c:v>36864</c:v>
                </c:pt>
                <c:pt idx="242">
                  <c:v>36865</c:v>
                </c:pt>
                <c:pt idx="243">
                  <c:v>36866</c:v>
                </c:pt>
                <c:pt idx="244">
                  <c:v>36867</c:v>
                </c:pt>
                <c:pt idx="245">
                  <c:v>36868</c:v>
                </c:pt>
                <c:pt idx="246">
                  <c:v>36871</c:v>
                </c:pt>
                <c:pt idx="247">
                  <c:v>36872</c:v>
                </c:pt>
                <c:pt idx="248">
                  <c:v>36873</c:v>
                </c:pt>
                <c:pt idx="249">
                  <c:v>36874</c:v>
                </c:pt>
                <c:pt idx="250">
                  <c:v>36875</c:v>
                </c:pt>
                <c:pt idx="251">
                  <c:v>36878</c:v>
                </c:pt>
                <c:pt idx="252">
                  <c:v>36879</c:v>
                </c:pt>
                <c:pt idx="253">
                  <c:v>36880</c:v>
                </c:pt>
                <c:pt idx="254">
                  <c:v>36881</c:v>
                </c:pt>
                <c:pt idx="255">
                  <c:v>36882</c:v>
                </c:pt>
                <c:pt idx="256">
                  <c:v>36885</c:v>
                </c:pt>
                <c:pt idx="257">
                  <c:v>36886</c:v>
                </c:pt>
                <c:pt idx="258">
                  <c:v>36887</c:v>
                </c:pt>
                <c:pt idx="259">
                  <c:v>36888</c:v>
                </c:pt>
                <c:pt idx="260">
                  <c:v>36889</c:v>
                </c:pt>
                <c:pt idx="261">
                  <c:v>36892</c:v>
                </c:pt>
                <c:pt idx="262">
                  <c:v>36893</c:v>
                </c:pt>
                <c:pt idx="263">
                  <c:v>36894</c:v>
                </c:pt>
                <c:pt idx="264">
                  <c:v>36895</c:v>
                </c:pt>
                <c:pt idx="265">
                  <c:v>36896</c:v>
                </c:pt>
                <c:pt idx="266">
                  <c:v>36899</c:v>
                </c:pt>
                <c:pt idx="267">
                  <c:v>36900</c:v>
                </c:pt>
                <c:pt idx="268">
                  <c:v>36901</c:v>
                </c:pt>
                <c:pt idx="269">
                  <c:v>36902</c:v>
                </c:pt>
                <c:pt idx="270">
                  <c:v>36903</c:v>
                </c:pt>
                <c:pt idx="271">
                  <c:v>36906</c:v>
                </c:pt>
                <c:pt idx="272">
                  <c:v>36907</c:v>
                </c:pt>
                <c:pt idx="273">
                  <c:v>36908</c:v>
                </c:pt>
                <c:pt idx="274">
                  <c:v>36909</c:v>
                </c:pt>
                <c:pt idx="275">
                  <c:v>36910</c:v>
                </c:pt>
                <c:pt idx="276">
                  <c:v>36913</c:v>
                </c:pt>
                <c:pt idx="277">
                  <c:v>36914</c:v>
                </c:pt>
                <c:pt idx="278">
                  <c:v>36915</c:v>
                </c:pt>
                <c:pt idx="279">
                  <c:v>36916</c:v>
                </c:pt>
                <c:pt idx="280">
                  <c:v>36917</c:v>
                </c:pt>
                <c:pt idx="281">
                  <c:v>36920</c:v>
                </c:pt>
                <c:pt idx="282">
                  <c:v>36921</c:v>
                </c:pt>
                <c:pt idx="283">
                  <c:v>36922</c:v>
                </c:pt>
                <c:pt idx="284">
                  <c:v>36923</c:v>
                </c:pt>
                <c:pt idx="285">
                  <c:v>36924</c:v>
                </c:pt>
                <c:pt idx="286">
                  <c:v>36927</c:v>
                </c:pt>
                <c:pt idx="287">
                  <c:v>36928</c:v>
                </c:pt>
                <c:pt idx="288">
                  <c:v>36929</c:v>
                </c:pt>
                <c:pt idx="289">
                  <c:v>36930</c:v>
                </c:pt>
                <c:pt idx="290">
                  <c:v>36931</c:v>
                </c:pt>
                <c:pt idx="291">
                  <c:v>36934</c:v>
                </c:pt>
                <c:pt idx="292">
                  <c:v>36935</c:v>
                </c:pt>
                <c:pt idx="293">
                  <c:v>36936</c:v>
                </c:pt>
                <c:pt idx="294">
                  <c:v>36937</c:v>
                </c:pt>
                <c:pt idx="295">
                  <c:v>36938</c:v>
                </c:pt>
                <c:pt idx="296">
                  <c:v>36941</c:v>
                </c:pt>
                <c:pt idx="297">
                  <c:v>36942</c:v>
                </c:pt>
                <c:pt idx="298">
                  <c:v>36943</c:v>
                </c:pt>
                <c:pt idx="299">
                  <c:v>36944</c:v>
                </c:pt>
                <c:pt idx="300">
                  <c:v>36945</c:v>
                </c:pt>
                <c:pt idx="301">
                  <c:v>36948</c:v>
                </c:pt>
                <c:pt idx="302">
                  <c:v>36949</c:v>
                </c:pt>
                <c:pt idx="303">
                  <c:v>36950</c:v>
                </c:pt>
                <c:pt idx="304">
                  <c:v>36951</c:v>
                </c:pt>
                <c:pt idx="305">
                  <c:v>36952</c:v>
                </c:pt>
                <c:pt idx="306">
                  <c:v>36955</c:v>
                </c:pt>
                <c:pt idx="307">
                  <c:v>36956</c:v>
                </c:pt>
                <c:pt idx="308">
                  <c:v>36957</c:v>
                </c:pt>
                <c:pt idx="309">
                  <c:v>36958</c:v>
                </c:pt>
                <c:pt idx="310">
                  <c:v>36959</c:v>
                </c:pt>
                <c:pt idx="311">
                  <c:v>36962</c:v>
                </c:pt>
                <c:pt idx="312">
                  <c:v>36963</c:v>
                </c:pt>
                <c:pt idx="313">
                  <c:v>36964</c:v>
                </c:pt>
                <c:pt idx="314">
                  <c:v>36965</c:v>
                </c:pt>
                <c:pt idx="315">
                  <c:v>36966</c:v>
                </c:pt>
                <c:pt idx="316">
                  <c:v>36969</c:v>
                </c:pt>
                <c:pt idx="317">
                  <c:v>36970</c:v>
                </c:pt>
                <c:pt idx="318">
                  <c:v>36971</c:v>
                </c:pt>
                <c:pt idx="319">
                  <c:v>36972</c:v>
                </c:pt>
                <c:pt idx="320">
                  <c:v>36973</c:v>
                </c:pt>
                <c:pt idx="321">
                  <c:v>36976</c:v>
                </c:pt>
                <c:pt idx="322">
                  <c:v>36977</c:v>
                </c:pt>
                <c:pt idx="323">
                  <c:v>36978</c:v>
                </c:pt>
                <c:pt idx="324">
                  <c:v>36979</c:v>
                </c:pt>
                <c:pt idx="325">
                  <c:v>36980</c:v>
                </c:pt>
                <c:pt idx="326">
                  <c:v>36983</c:v>
                </c:pt>
                <c:pt idx="327">
                  <c:v>36984</c:v>
                </c:pt>
                <c:pt idx="328">
                  <c:v>36985</c:v>
                </c:pt>
                <c:pt idx="329">
                  <c:v>36986</c:v>
                </c:pt>
                <c:pt idx="330">
                  <c:v>36987</c:v>
                </c:pt>
                <c:pt idx="331">
                  <c:v>36990</c:v>
                </c:pt>
                <c:pt idx="332">
                  <c:v>36991</c:v>
                </c:pt>
                <c:pt idx="333">
                  <c:v>36992</c:v>
                </c:pt>
                <c:pt idx="334">
                  <c:v>36993</c:v>
                </c:pt>
                <c:pt idx="335">
                  <c:v>36994</c:v>
                </c:pt>
                <c:pt idx="336">
                  <c:v>36997</c:v>
                </c:pt>
                <c:pt idx="337">
                  <c:v>36998</c:v>
                </c:pt>
                <c:pt idx="338">
                  <c:v>36999</c:v>
                </c:pt>
                <c:pt idx="339">
                  <c:v>37000</c:v>
                </c:pt>
                <c:pt idx="340">
                  <c:v>37001</c:v>
                </c:pt>
                <c:pt idx="341">
                  <c:v>37004</c:v>
                </c:pt>
                <c:pt idx="342">
                  <c:v>37005</c:v>
                </c:pt>
                <c:pt idx="343">
                  <c:v>37006</c:v>
                </c:pt>
                <c:pt idx="344">
                  <c:v>37007</c:v>
                </c:pt>
                <c:pt idx="345">
                  <c:v>37008</c:v>
                </c:pt>
                <c:pt idx="346">
                  <c:v>37011</c:v>
                </c:pt>
                <c:pt idx="347">
                  <c:v>37012</c:v>
                </c:pt>
                <c:pt idx="348">
                  <c:v>37013</c:v>
                </c:pt>
                <c:pt idx="349">
                  <c:v>37014</c:v>
                </c:pt>
                <c:pt idx="350">
                  <c:v>37015</c:v>
                </c:pt>
                <c:pt idx="351">
                  <c:v>37018</c:v>
                </c:pt>
                <c:pt idx="352">
                  <c:v>37019</c:v>
                </c:pt>
                <c:pt idx="353">
                  <c:v>37020</c:v>
                </c:pt>
                <c:pt idx="354">
                  <c:v>37021</c:v>
                </c:pt>
                <c:pt idx="355">
                  <c:v>37022</c:v>
                </c:pt>
                <c:pt idx="356">
                  <c:v>37025</c:v>
                </c:pt>
                <c:pt idx="357">
                  <c:v>37026</c:v>
                </c:pt>
                <c:pt idx="358">
                  <c:v>37027</c:v>
                </c:pt>
                <c:pt idx="359">
                  <c:v>37028</c:v>
                </c:pt>
                <c:pt idx="360">
                  <c:v>37029</c:v>
                </c:pt>
                <c:pt idx="361">
                  <c:v>37032</c:v>
                </c:pt>
                <c:pt idx="362">
                  <c:v>37033</c:v>
                </c:pt>
                <c:pt idx="363">
                  <c:v>37034</c:v>
                </c:pt>
                <c:pt idx="364">
                  <c:v>37035</c:v>
                </c:pt>
                <c:pt idx="365">
                  <c:v>37036</c:v>
                </c:pt>
                <c:pt idx="366">
                  <c:v>37039</c:v>
                </c:pt>
                <c:pt idx="367">
                  <c:v>37040</c:v>
                </c:pt>
                <c:pt idx="368">
                  <c:v>37041</c:v>
                </c:pt>
                <c:pt idx="369">
                  <c:v>37042</c:v>
                </c:pt>
                <c:pt idx="370">
                  <c:v>37043</c:v>
                </c:pt>
                <c:pt idx="371">
                  <c:v>37046</c:v>
                </c:pt>
                <c:pt idx="372">
                  <c:v>37047</c:v>
                </c:pt>
                <c:pt idx="373">
                  <c:v>37048</c:v>
                </c:pt>
                <c:pt idx="374">
                  <c:v>37049</c:v>
                </c:pt>
                <c:pt idx="375">
                  <c:v>37050</c:v>
                </c:pt>
                <c:pt idx="376">
                  <c:v>37053</c:v>
                </c:pt>
                <c:pt idx="377">
                  <c:v>37054</c:v>
                </c:pt>
                <c:pt idx="378">
                  <c:v>37055</c:v>
                </c:pt>
                <c:pt idx="379">
                  <c:v>37056</c:v>
                </c:pt>
                <c:pt idx="380">
                  <c:v>37057</c:v>
                </c:pt>
                <c:pt idx="381">
                  <c:v>37060</c:v>
                </c:pt>
                <c:pt idx="382">
                  <c:v>37061</c:v>
                </c:pt>
                <c:pt idx="383">
                  <c:v>37062</c:v>
                </c:pt>
                <c:pt idx="384">
                  <c:v>37063</c:v>
                </c:pt>
                <c:pt idx="385">
                  <c:v>37064</c:v>
                </c:pt>
                <c:pt idx="386">
                  <c:v>37067</c:v>
                </c:pt>
                <c:pt idx="387">
                  <c:v>37068</c:v>
                </c:pt>
                <c:pt idx="388">
                  <c:v>37069</c:v>
                </c:pt>
                <c:pt idx="389">
                  <c:v>37070</c:v>
                </c:pt>
                <c:pt idx="390">
                  <c:v>37071</c:v>
                </c:pt>
                <c:pt idx="391">
                  <c:v>37074</c:v>
                </c:pt>
                <c:pt idx="392">
                  <c:v>37075</c:v>
                </c:pt>
                <c:pt idx="393">
                  <c:v>37076</c:v>
                </c:pt>
                <c:pt idx="394">
                  <c:v>37077</c:v>
                </c:pt>
                <c:pt idx="395">
                  <c:v>37078</c:v>
                </c:pt>
                <c:pt idx="396">
                  <c:v>37081</c:v>
                </c:pt>
                <c:pt idx="397">
                  <c:v>37082</c:v>
                </c:pt>
                <c:pt idx="398">
                  <c:v>37083</c:v>
                </c:pt>
                <c:pt idx="399">
                  <c:v>37084</c:v>
                </c:pt>
                <c:pt idx="400">
                  <c:v>37085</c:v>
                </c:pt>
                <c:pt idx="401">
                  <c:v>37088</c:v>
                </c:pt>
                <c:pt idx="402">
                  <c:v>37089</c:v>
                </c:pt>
                <c:pt idx="403">
                  <c:v>37090</c:v>
                </c:pt>
                <c:pt idx="404">
                  <c:v>37091</c:v>
                </c:pt>
                <c:pt idx="405">
                  <c:v>37092</c:v>
                </c:pt>
                <c:pt idx="406">
                  <c:v>37095</c:v>
                </c:pt>
                <c:pt idx="407">
                  <c:v>37096</c:v>
                </c:pt>
                <c:pt idx="408">
                  <c:v>37097</c:v>
                </c:pt>
                <c:pt idx="409">
                  <c:v>37098</c:v>
                </c:pt>
                <c:pt idx="410">
                  <c:v>37099</c:v>
                </c:pt>
                <c:pt idx="411">
                  <c:v>37102</c:v>
                </c:pt>
                <c:pt idx="412">
                  <c:v>37103</c:v>
                </c:pt>
                <c:pt idx="413">
                  <c:v>37104</c:v>
                </c:pt>
                <c:pt idx="414">
                  <c:v>37105</c:v>
                </c:pt>
                <c:pt idx="415">
                  <c:v>37106</c:v>
                </c:pt>
                <c:pt idx="416">
                  <c:v>37109</c:v>
                </c:pt>
                <c:pt idx="417">
                  <c:v>37110</c:v>
                </c:pt>
                <c:pt idx="418">
                  <c:v>37111</c:v>
                </c:pt>
                <c:pt idx="419">
                  <c:v>37112</c:v>
                </c:pt>
                <c:pt idx="420">
                  <c:v>37113</c:v>
                </c:pt>
                <c:pt idx="421">
                  <c:v>37116</c:v>
                </c:pt>
                <c:pt idx="422">
                  <c:v>37117</c:v>
                </c:pt>
                <c:pt idx="423">
                  <c:v>37118</c:v>
                </c:pt>
                <c:pt idx="424">
                  <c:v>37119</c:v>
                </c:pt>
                <c:pt idx="425">
                  <c:v>37120</c:v>
                </c:pt>
                <c:pt idx="426">
                  <c:v>37123</c:v>
                </c:pt>
                <c:pt idx="427">
                  <c:v>37124</c:v>
                </c:pt>
                <c:pt idx="428">
                  <c:v>37125</c:v>
                </c:pt>
                <c:pt idx="429">
                  <c:v>37126</c:v>
                </c:pt>
                <c:pt idx="430">
                  <c:v>37127</c:v>
                </c:pt>
                <c:pt idx="431">
                  <c:v>37130</c:v>
                </c:pt>
                <c:pt idx="432">
                  <c:v>37131</c:v>
                </c:pt>
                <c:pt idx="433">
                  <c:v>37132</c:v>
                </c:pt>
                <c:pt idx="434">
                  <c:v>37133</c:v>
                </c:pt>
                <c:pt idx="435">
                  <c:v>37134</c:v>
                </c:pt>
                <c:pt idx="436">
                  <c:v>37137</c:v>
                </c:pt>
                <c:pt idx="437">
                  <c:v>37138</c:v>
                </c:pt>
                <c:pt idx="438">
                  <c:v>37139</c:v>
                </c:pt>
                <c:pt idx="439">
                  <c:v>37140</c:v>
                </c:pt>
                <c:pt idx="440">
                  <c:v>37141</c:v>
                </c:pt>
                <c:pt idx="441">
                  <c:v>37144</c:v>
                </c:pt>
                <c:pt idx="442">
                  <c:v>37145</c:v>
                </c:pt>
                <c:pt idx="443">
                  <c:v>37146</c:v>
                </c:pt>
                <c:pt idx="444">
                  <c:v>37147</c:v>
                </c:pt>
                <c:pt idx="445">
                  <c:v>37148</c:v>
                </c:pt>
                <c:pt idx="446">
                  <c:v>37151</c:v>
                </c:pt>
                <c:pt idx="447">
                  <c:v>37152</c:v>
                </c:pt>
                <c:pt idx="448">
                  <c:v>37153</c:v>
                </c:pt>
                <c:pt idx="449">
                  <c:v>37154</c:v>
                </c:pt>
                <c:pt idx="450">
                  <c:v>37155</c:v>
                </c:pt>
                <c:pt idx="451">
                  <c:v>37158</c:v>
                </c:pt>
                <c:pt idx="452">
                  <c:v>37159</c:v>
                </c:pt>
                <c:pt idx="453">
                  <c:v>37160</c:v>
                </c:pt>
                <c:pt idx="454">
                  <c:v>37161</c:v>
                </c:pt>
                <c:pt idx="455">
                  <c:v>37162</c:v>
                </c:pt>
                <c:pt idx="456">
                  <c:v>37165</c:v>
                </c:pt>
                <c:pt idx="457">
                  <c:v>37166</c:v>
                </c:pt>
                <c:pt idx="458">
                  <c:v>37167</c:v>
                </c:pt>
                <c:pt idx="459">
                  <c:v>37168</c:v>
                </c:pt>
                <c:pt idx="460">
                  <c:v>37169</c:v>
                </c:pt>
                <c:pt idx="461">
                  <c:v>37172</c:v>
                </c:pt>
                <c:pt idx="462">
                  <c:v>37173</c:v>
                </c:pt>
                <c:pt idx="463">
                  <c:v>37174</c:v>
                </c:pt>
                <c:pt idx="464">
                  <c:v>37175</c:v>
                </c:pt>
                <c:pt idx="465">
                  <c:v>37176</c:v>
                </c:pt>
                <c:pt idx="466">
                  <c:v>37179</c:v>
                </c:pt>
                <c:pt idx="467">
                  <c:v>37180</c:v>
                </c:pt>
                <c:pt idx="468">
                  <c:v>37181</c:v>
                </c:pt>
                <c:pt idx="469">
                  <c:v>37182</c:v>
                </c:pt>
                <c:pt idx="470">
                  <c:v>37183</c:v>
                </c:pt>
                <c:pt idx="471">
                  <c:v>37186</c:v>
                </c:pt>
                <c:pt idx="472">
                  <c:v>37187</c:v>
                </c:pt>
                <c:pt idx="473">
                  <c:v>37188</c:v>
                </c:pt>
                <c:pt idx="474">
                  <c:v>37189</c:v>
                </c:pt>
                <c:pt idx="475">
                  <c:v>37190</c:v>
                </c:pt>
                <c:pt idx="476">
                  <c:v>37193</c:v>
                </c:pt>
                <c:pt idx="477">
                  <c:v>37194</c:v>
                </c:pt>
                <c:pt idx="478">
                  <c:v>37195</c:v>
                </c:pt>
                <c:pt idx="479">
                  <c:v>37196</c:v>
                </c:pt>
                <c:pt idx="480">
                  <c:v>37197</c:v>
                </c:pt>
                <c:pt idx="481">
                  <c:v>37200</c:v>
                </c:pt>
                <c:pt idx="482">
                  <c:v>37201</c:v>
                </c:pt>
                <c:pt idx="483">
                  <c:v>37202</c:v>
                </c:pt>
                <c:pt idx="484">
                  <c:v>37203</c:v>
                </c:pt>
                <c:pt idx="485">
                  <c:v>37204</c:v>
                </c:pt>
                <c:pt idx="486">
                  <c:v>37207</c:v>
                </c:pt>
                <c:pt idx="487">
                  <c:v>37208</c:v>
                </c:pt>
                <c:pt idx="488">
                  <c:v>37209</c:v>
                </c:pt>
                <c:pt idx="489">
                  <c:v>37210</c:v>
                </c:pt>
                <c:pt idx="490">
                  <c:v>37211</c:v>
                </c:pt>
                <c:pt idx="491">
                  <c:v>37214</c:v>
                </c:pt>
                <c:pt idx="492">
                  <c:v>37215</c:v>
                </c:pt>
                <c:pt idx="493">
                  <c:v>37216</c:v>
                </c:pt>
                <c:pt idx="494">
                  <c:v>37217</c:v>
                </c:pt>
                <c:pt idx="495">
                  <c:v>37218</c:v>
                </c:pt>
                <c:pt idx="496">
                  <c:v>37221</c:v>
                </c:pt>
                <c:pt idx="497">
                  <c:v>37222</c:v>
                </c:pt>
                <c:pt idx="498">
                  <c:v>37223</c:v>
                </c:pt>
                <c:pt idx="499">
                  <c:v>37224</c:v>
                </c:pt>
                <c:pt idx="500">
                  <c:v>37225</c:v>
                </c:pt>
                <c:pt idx="501">
                  <c:v>37228</c:v>
                </c:pt>
                <c:pt idx="502">
                  <c:v>37229</c:v>
                </c:pt>
                <c:pt idx="503">
                  <c:v>37230</c:v>
                </c:pt>
                <c:pt idx="504">
                  <c:v>37231</c:v>
                </c:pt>
                <c:pt idx="505">
                  <c:v>37232</c:v>
                </c:pt>
                <c:pt idx="506">
                  <c:v>37235</c:v>
                </c:pt>
                <c:pt idx="507">
                  <c:v>37236</c:v>
                </c:pt>
                <c:pt idx="508">
                  <c:v>37237</c:v>
                </c:pt>
                <c:pt idx="509">
                  <c:v>37238</c:v>
                </c:pt>
                <c:pt idx="510">
                  <c:v>37239</c:v>
                </c:pt>
                <c:pt idx="511">
                  <c:v>37242</c:v>
                </c:pt>
                <c:pt idx="512">
                  <c:v>37243</c:v>
                </c:pt>
                <c:pt idx="513">
                  <c:v>37244</c:v>
                </c:pt>
                <c:pt idx="514">
                  <c:v>37245</c:v>
                </c:pt>
                <c:pt idx="515">
                  <c:v>37246</c:v>
                </c:pt>
                <c:pt idx="516">
                  <c:v>37249</c:v>
                </c:pt>
                <c:pt idx="517">
                  <c:v>37250</c:v>
                </c:pt>
                <c:pt idx="518">
                  <c:v>37251</c:v>
                </c:pt>
                <c:pt idx="519">
                  <c:v>37252</c:v>
                </c:pt>
                <c:pt idx="520">
                  <c:v>37253</c:v>
                </c:pt>
                <c:pt idx="521">
                  <c:v>37256</c:v>
                </c:pt>
                <c:pt idx="522">
                  <c:v>37257</c:v>
                </c:pt>
                <c:pt idx="523">
                  <c:v>37258</c:v>
                </c:pt>
                <c:pt idx="524">
                  <c:v>37259</c:v>
                </c:pt>
                <c:pt idx="525">
                  <c:v>37260</c:v>
                </c:pt>
                <c:pt idx="526">
                  <c:v>37263</c:v>
                </c:pt>
                <c:pt idx="527">
                  <c:v>37264</c:v>
                </c:pt>
                <c:pt idx="528">
                  <c:v>37265</c:v>
                </c:pt>
                <c:pt idx="529">
                  <c:v>37266</c:v>
                </c:pt>
                <c:pt idx="530">
                  <c:v>37267</c:v>
                </c:pt>
                <c:pt idx="531">
                  <c:v>37270</c:v>
                </c:pt>
                <c:pt idx="532">
                  <c:v>37271</c:v>
                </c:pt>
                <c:pt idx="533">
                  <c:v>37272</c:v>
                </c:pt>
                <c:pt idx="534">
                  <c:v>37273</c:v>
                </c:pt>
                <c:pt idx="535">
                  <c:v>37274</c:v>
                </c:pt>
                <c:pt idx="536">
                  <c:v>37277</c:v>
                </c:pt>
                <c:pt idx="537">
                  <c:v>37278</c:v>
                </c:pt>
                <c:pt idx="538">
                  <c:v>37279</c:v>
                </c:pt>
                <c:pt idx="539">
                  <c:v>37280</c:v>
                </c:pt>
                <c:pt idx="540">
                  <c:v>37281</c:v>
                </c:pt>
                <c:pt idx="541">
                  <c:v>37284</c:v>
                </c:pt>
                <c:pt idx="542">
                  <c:v>37285</c:v>
                </c:pt>
                <c:pt idx="543">
                  <c:v>37286</c:v>
                </c:pt>
                <c:pt idx="544">
                  <c:v>37287</c:v>
                </c:pt>
                <c:pt idx="545">
                  <c:v>37288</c:v>
                </c:pt>
                <c:pt idx="546">
                  <c:v>37291</c:v>
                </c:pt>
                <c:pt idx="547">
                  <c:v>37292</c:v>
                </c:pt>
                <c:pt idx="548">
                  <c:v>37293</c:v>
                </c:pt>
                <c:pt idx="549">
                  <c:v>37294</c:v>
                </c:pt>
                <c:pt idx="550">
                  <c:v>37295</c:v>
                </c:pt>
                <c:pt idx="551">
                  <c:v>37298</c:v>
                </c:pt>
                <c:pt idx="552">
                  <c:v>37299</c:v>
                </c:pt>
                <c:pt idx="553">
                  <c:v>37300</c:v>
                </c:pt>
                <c:pt idx="554">
                  <c:v>37301</c:v>
                </c:pt>
                <c:pt idx="555">
                  <c:v>37302</c:v>
                </c:pt>
                <c:pt idx="556">
                  <c:v>37305</c:v>
                </c:pt>
                <c:pt idx="557">
                  <c:v>37306</c:v>
                </c:pt>
                <c:pt idx="558">
                  <c:v>37307</c:v>
                </c:pt>
                <c:pt idx="559">
                  <c:v>37308</c:v>
                </c:pt>
                <c:pt idx="560">
                  <c:v>37309</c:v>
                </c:pt>
                <c:pt idx="561">
                  <c:v>37312</c:v>
                </c:pt>
                <c:pt idx="562">
                  <c:v>37313</c:v>
                </c:pt>
                <c:pt idx="563">
                  <c:v>37314</c:v>
                </c:pt>
                <c:pt idx="564">
                  <c:v>37315</c:v>
                </c:pt>
                <c:pt idx="565">
                  <c:v>37316</c:v>
                </c:pt>
                <c:pt idx="566">
                  <c:v>37319</c:v>
                </c:pt>
                <c:pt idx="567">
                  <c:v>37320</c:v>
                </c:pt>
                <c:pt idx="568">
                  <c:v>37321</c:v>
                </c:pt>
                <c:pt idx="569">
                  <c:v>37322</c:v>
                </c:pt>
                <c:pt idx="570">
                  <c:v>37323</c:v>
                </c:pt>
                <c:pt idx="571">
                  <c:v>37326</c:v>
                </c:pt>
                <c:pt idx="572">
                  <c:v>37327</c:v>
                </c:pt>
                <c:pt idx="573">
                  <c:v>37328</c:v>
                </c:pt>
                <c:pt idx="574">
                  <c:v>37329</c:v>
                </c:pt>
                <c:pt idx="575">
                  <c:v>37330</c:v>
                </c:pt>
                <c:pt idx="576">
                  <c:v>37333</c:v>
                </c:pt>
                <c:pt idx="577">
                  <c:v>37334</c:v>
                </c:pt>
                <c:pt idx="578">
                  <c:v>37335</c:v>
                </c:pt>
                <c:pt idx="579">
                  <c:v>37336</c:v>
                </c:pt>
                <c:pt idx="580">
                  <c:v>37337</c:v>
                </c:pt>
                <c:pt idx="581">
                  <c:v>37340</c:v>
                </c:pt>
                <c:pt idx="582">
                  <c:v>37341</c:v>
                </c:pt>
                <c:pt idx="583">
                  <c:v>37342</c:v>
                </c:pt>
                <c:pt idx="584">
                  <c:v>37343</c:v>
                </c:pt>
                <c:pt idx="585">
                  <c:v>37344</c:v>
                </c:pt>
                <c:pt idx="586">
                  <c:v>37347</c:v>
                </c:pt>
                <c:pt idx="587">
                  <c:v>37348</c:v>
                </c:pt>
                <c:pt idx="588">
                  <c:v>37349</c:v>
                </c:pt>
                <c:pt idx="589">
                  <c:v>37350</c:v>
                </c:pt>
                <c:pt idx="590">
                  <c:v>37351</c:v>
                </c:pt>
                <c:pt idx="591">
                  <c:v>37354</c:v>
                </c:pt>
                <c:pt idx="592">
                  <c:v>37355</c:v>
                </c:pt>
                <c:pt idx="593">
                  <c:v>37356</c:v>
                </c:pt>
                <c:pt idx="594">
                  <c:v>37357</c:v>
                </c:pt>
                <c:pt idx="595">
                  <c:v>37358</c:v>
                </c:pt>
                <c:pt idx="596">
                  <c:v>37361</c:v>
                </c:pt>
                <c:pt idx="597">
                  <c:v>37362</c:v>
                </c:pt>
                <c:pt idx="598">
                  <c:v>37363</c:v>
                </c:pt>
                <c:pt idx="599">
                  <c:v>37364</c:v>
                </c:pt>
                <c:pt idx="600">
                  <c:v>37365</c:v>
                </c:pt>
                <c:pt idx="601">
                  <c:v>37368</c:v>
                </c:pt>
                <c:pt idx="602">
                  <c:v>37369</c:v>
                </c:pt>
                <c:pt idx="603">
                  <c:v>37370</c:v>
                </c:pt>
                <c:pt idx="604">
                  <c:v>37371</c:v>
                </c:pt>
                <c:pt idx="605">
                  <c:v>37372</c:v>
                </c:pt>
                <c:pt idx="606">
                  <c:v>37375</c:v>
                </c:pt>
                <c:pt idx="607">
                  <c:v>37376</c:v>
                </c:pt>
                <c:pt idx="608">
                  <c:v>37377</c:v>
                </c:pt>
                <c:pt idx="609">
                  <c:v>37378</c:v>
                </c:pt>
                <c:pt idx="610">
                  <c:v>37379</c:v>
                </c:pt>
                <c:pt idx="611">
                  <c:v>37382</c:v>
                </c:pt>
                <c:pt idx="612">
                  <c:v>37383</c:v>
                </c:pt>
                <c:pt idx="613">
                  <c:v>37384</c:v>
                </c:pt>
                <c:pt idx="614">
                  <c:v>37385</c:v>
                </c:pt>
                <c:pt idx="615">
                  <c:v>37386</c:v>
                </c:pt>
                <c:pt idx="616">
                  <c:v>37389</c:v>
                </c:pt>
                <c:pt idx="617">
                  <c:v>37390</c:v>
                </c:pt>
                <c:pt idx="618">
                  <c:v>37391</c:v>
                </c:pt>
                <c:pt idx="619">
                  <c:v>37392</c:v>
                </c:pt>
                <c:pt idx="620">
                  <c:v>37393</c:v>
                </c:pt>
                <c:pt idx="621">
                  <c:v>37396</c:v>
                </c:pt>
                <c:pt idx="622">
                  <c:v>37397</c:v>
                </c:pt>
                <c:pt idx="623">
                  <c:v>37398</c:v>
                </c:pt>
                <c:pt idx="624">
                  <c:v>37399</c:v>
                </c:pt>
                <c:pt idx="625">
                  <c:v>37400</c:v>
                </c:pt>
                <c:pt idx="626">
                  <c:v>37403</c:v>
                </c:pt>
                <c:pt idx="627">
                  <c:v>37404</c:v>
                </c:pt>
                <c:pt idx="628">
                  <c:v>37405</c:v>
                </c:pt>
                <c:pt idx="629">
                  <c:v>37406</c:v>
                </c:pt>
                <c:pt idx="630">
                  <c:v>37407</c:v>
                </c:pt>
                <c:pt idx="631">
                  <c:v>37410</c:v>
                </c:pt>
                <c:pt idx="632">
                  <c:v>37411</c:v>
                </c:pt>
                <c:pt idx="633">
                  <c:v>37412</c:v>
                </c:pt>
                <c:pt idx="634">
                  <c:v>37413</c:v>
                </c:pt>
                <c:pt idx="635">
                  <c:v>37414</c:v>
                </c:pt>
                <c:pt idx="636">
                  <c:v>37417</c:v>
                </c:pt>
                <c:pt idx="637">
                  <c:v>37418</c:v>
                </c:pt>
                <c:pt idx="638">
                  <c:v>37419</c:v>
                </c:pt>
                <c:pt idx="639">
                  <c:v>37420</c:v>
                </c:pt>
                <c:pt idx="640">
                  <c:v>37421</c:v>
                </c:pt>
                <c:pt idx="641">
                  <c:v>37424</c:v>
                </c:pt>
                <c:pt idx="642">
                  <c:v>37425</c:v>
                </c:pt>
                <c:pt idx="643">
                  <c:v>37426</c:v>
                </c:pt>
                <c:pt idx="644">
                  <c:v>37427</c:v>
                </c:pt>
                <c:pt idx="645">
                  <c:v>37428</c:v>
                </c:pt>
                <c:pt idx="646">
                  <c:v>37431</c:v>
                </c:pt>
                <c:pt idx="647">
                  <c:v>37432</c:v>
                </c:pt>
                <c:pt idx="648">
                  <c:v>37433</c:v>
                </c:pt>
                <c:pt idx="649">
                  <c:v>37434</c:v>
                </c:pt>
                <c:pt idx="650">
                  <c:v>37435</c:v>
                </c:pt>
                <c:pt idx="651">
                  <c:v>37438</c:v>
                </c:pt>
                <c:pt idx="652">
                  <c:v>37439</c:v>
                </c:pt>
                <c:pt idx="653">
                  <c:v>37440</c:v>
                </c:pt>
                <c:pt idx="654">
                  <c:v>37441</c:v>
                </c:pt>
                <c:pt idx="655">
                  <c:v>37442</c:v>
                </c:pt>
                <c:pt idx="656">
                  <c:v>37445</c:v>
                </c:pt>
                <c:pt idx="657">
                  <c:v>37446</c:v>
                </c:pt>
                <c:pt idx="658">
                  <c:v>37447</c:v>
                </c:pt>
                <c:pt idx="659">
                  <c:v>37448</c:v>
                </c:pt>
                <c:pt idx="660">
                  <c:v>37449</c:v>
                </c:pt>
                <c:pt idx="661">
                  <c:v>37452</c:v>
                </c:pt>
                <c:pt idx="662">
                  <c:v>37453</c:v>
                </c:pt>
                <c:pt idx="663">
                  <c:v>37454</c:v>
                </c:pt>
                <c:pt idx="664">
                  <c:v>37455</c:v>
                </c:pt>
                <c:pt idx="665">
                  <c:v>37456</c:v>
                </c:pt>
                <c:pt idx="666">
                  <c:v>37459</c:v>
                </c:pt>
                <c:pt idx="667">
                  <c:v>37460</c:v>
                </c:pt>
                <c:pt idx="668">
                  <c:v>37461</c:v>
                </c:pt>
                <c:pt idx="669">
                  <c:v>37462</c:v>
                </c:pt>
                <c:pt idx="670">
                  <c:v>37463</c:v>
                </c:pt>
                <c:pt idx="671">
                  <c:v>37466</c:v>
                </c:pt>
                <c:pt idx="672">
                  <c:v>37467</c:v>
                </c:pt>
                <c:pt idx="673">
                  <c:v>37468</c:v>
                </c:pt>
                <c:pt idx="674">
                  <c:v>37469</c:v>
                </c:pt>
                <c:pt idx="675">
                  <c:v>37470</c:v>
                </c:pt>
                <c:pt idx="676">
                  <c:v>37473</c:v>
                </c:pt>
                <c:pt idx="677">
                  <c:v>37474</c:v>
                </c:pt>
                <c:pt idx="678">
                  <c:v>37475</c:v>
                </c:pt>
                <c:pt idx="679">
                  <c:v>37476</c:v>
                </c:pt>
                <c:pt idx="680">
                  <c:v>37477</c:v>
                </c:pt>
                <c:pt idx="681">
                  <c:v>37480</c:v>
                </c:pt>
                <c:pt idx="682">
                  <c:v>37481</c:v>
                </c:pt>
                <c:pt idx="683">
                  <c:v>37482</c:v>
                </c:pt>
                <c:pt idx="684">
                  <c:v>37483</c:v>
                </c:pt>
                <c:pt idx="685">
                  <c:v>37484</c:v>
                </c:pt>
                <c:pt idx="686">
                  <c:v>37487</c:v>
                </c:pt>
                <c:pt idx="687">
                  <c:v>37488</c:v>
                </c:pt>
                <c:pt idx="688">
                  <c:v>37489</c:v>
                </c:pt>
                <c:pt idx="689">
                  <c:v>37490</c:v>
                </c:pt>
                <c:pt idx="690">
                  <c:v>37491</c:v>
                </c:pt>
                <c:pt idx="691">
                  <c:v>37494</c:v>
                </c:pt>
                <c:pt idx="692">
                  <c:v>37495</c:v>
                </c:pt>
                <c:pt idx="693">
                  <c:v>37496</c:v>
                </c:pt>
                <c:pt idx="694">
                  <c:v>37497</c:v>
                </c:pt>
                <c:pt idx="695">
                  <c:v>37498</c:v>
                </c:pt>
                <c:pt idx="696">
                  <c:v>37501</c:v>
                </c:pt>
                <c:pt idx="697">
                  <c:v>37502</c:v>
                </c:pt>
                <c:pt idx="698">
                  <c:v>37503</c:v>
                </c:pt>
                <c:pt idx="699">
                  <c:v>37504</c:v>
                </c:pt>
                <c:pt idx="700">
                  <c:v>37505</c:v>
                </c:pt>
                <c:pt idx="701">
                  <c:v>37508</c:v>
                </c:pt>
                <c:pt idx="702">
                  <c:v>37509</c:v>
                </c:pt>
                <c:pt idx="703">
                  <c:v>37510</c:v>
                </c:pt>
                <c:pt idx="704">
                  <c:v>37511</c:v>
                </c:pt>
                <c:pt idx="705">
                  <c:v>37512</c:v>
                </c:pt>
                <c:pt idx="706">
                  <c:v>37515</c:v>
                </c:pt>
                <c:pt idx="707">
                  <c:v>37516</c:v>
                </c:pt>
                <c:pt idx="708">
                  <c:v>37517</c:v>
                </c:pt>
                <c:pt idx="709">
                  <c:v>37518</c:v>
                </c:pt>
                <c:pt idx="710">
                  <c:v>37519</c:v>
                </c:pt>
                <c:pt idx="711">
                  <c:v>37522</c:v>
                </c:pt>
                <c:pt idx="712">
                  <c:v>37523</c:v>
                </c:pt>
                <c:pt idx="713">
                  <c:v>37524</c:v>
                </c:pt>
                <c:pt idx="714">
                  <c:v>37525</c:v>
                </c:pt>
                <c:pt idx="715">
                  <c:v>37526</c:v>
                </c:pt>
                <c:pt idx="716">
                  <c:v>37529</c:v>
                </c:pt>
                <c:pt idx="717">
                  <c:v>37530</c:v>
                </c:pt>
                <c:pt idx="718">
                  <c:v>37531</c:v>
                </c:pt>
                <c:pt idx="719">
                  <c:v>37532</c:v>
                </c:pt>
                <c:pt idx="720">
                  <c:v>37533</c:v>
                </c:pt>
                <c:pt idx="721">
                  <c:v>37536</c:v>
                </c:pt>
                <c:pt idx="722">
                  <c:v>37537</c:v>
                </c:pt>
                <c:pt idx="723">
                  <c:v>37538</c:v>
                </c:pt>
                <c:pt idx="724">
                  <c:v>37539</c:v>
                </c:pt>
                <c:pt idx="725">
                  <c:v>37540</c:v>
                </c:pt>
                <c:pt idx="726">
                  <c:v>37543</c:v>
                </c:pt>
                <c:pt idx="727">
                  <c:v>37544</c:v>
                </c:pt>
                <c:pt idx="728">
                  <c:v>37545</c:v>
                </c:pt>
                <c:pt idx="729">
                  <c:v>37546</c:v>
                </c:pt>
                <c:pt idx="730">
                  <c:v>37547</c:v>
                </c:pt>
                <c:pt idx="731">
                  <c:v>37550</c:v>
                </c:pt>
                <c:pt idx="732">
                  <c:v>37551</c:v>
                </c:pt>
                <c:pt idx="733">
                  <c:v>37552</c:v>
                </c:pt>
                <c:pt idx="734">
                  <c:v>37553</c:v>
                </c:pt>
                <c:pt idx="735">
                  <c:v>37554</c:v>
                </c:pt>
                <c:pt idx="736">
                  <c:v>37557</c:v>
                </c:pt>
                <c:pt idx="737">
                  <c:v>37558</c:v>
                </c:pt>
                <c:pt idx="738">
                  <c:v>37559</c:v>
                </c:pt>
                <c:pt idx="739">
                  <c:v>37560</c:v>
                </c:pt>
                <c:pt idx="740">
                  <c:v>37561</c:v>
                </c:pt>
                <c:pt idx="741">
                  <c:v>37564</c:v>
                </c:pt>
                <c:pt idx="742">
                  <c:v>37565</c:v>
                </c:pt>
                <c:pt idx="743">
                  <c:v>37566</c:v>
                </c:pt>
                <c:pt idx="744">
                  <c:v>37567</c:v>
                </c:pt>
                <c:pt idx="745">
                  <c:v>37568</c:v>
                </c:pt>
                <c:pt idx="746">
                  <c:v>37571</c:v>
                </c:pt>
                <c:pt idx="747">
                  <c:v>37572</c:v>
                </c:pt>
                <c:pt idx="748">
                  <c:v>37573</c:v>
                </c:pt>
                <c:pt idx="749">
                  <c:v>37574</c:v>
                </c:pt>
                <c:pt idx="750">
                  <c:v>37575</c:v>
                </c:pt>
                <c:pt idx="751">
                  <c:v>37578</c:v>
                </c:pt>
                <c:pt idx="752">
                  <c:v>37579</c:v>
                </c:pt>
                <c:pt idx="753">
                  <c:v>37580</c:v>
                </c:pt>
                <c:pt idx="754">
                  <c:v>37581</c:v>
                </c:pt>
                <c:pt idx="755">
                  <c:v>37582</c:v>
                </c:pt>
                <c:pt idx="756">
                  <c:v>37585</c:v>
                </c:pt>
                <c:pt idx="757">
                  <c:v>37586</c:v>
                </c:pt>
                <c:pt idx="758">
                  <c:v>37587</c:v>
                </c:pt>
                <c:pt idx="759">
                  <c:v>37588</c:v>
                </c:pt>
                <c:pt idx="760">
                  <c:v>37589</c:v>
                </c:pt>
                <c:pt idx="761">
                  <c:v>37592</c:v>
                </c:pt>
                <c:pt idx="762">
                  <c:v>37593</c:v>
                </c:pt>
                <c:pt idx="763">
                  <c:v>37594</c:v>
                </c:pt>
                <c:pt idx="764">
                  <c:v>37595</c:v>
                </c:pt>
                <c:pt idx="765">
                  <c:v>37596</c:v>
                </c:pt>
                <c:pt idx="766">
                  <c:v>37599</c:v>
                </c:pt>
                <c:pt idx="767">
                  <c:v>37600</c:v>
                </c:pt>
                <c:pt idx="768">
                  <c:v>37601</c:v>
                </c:pt>
                <c:pt idx="769">
                  <c:v>37602</c:v>
                </c:pt>
                <c:pt idx="770">
                  <c:v>37603</c:v>
                </c:pt>
                <c:pt idx="771">
                  <c:v>37606</c:v>
                </c:pt>
                <c:pt idx="772">
                  <c:v>37607</c:v>
                </c:pt>
                <c:pt idx="773">
                  <c:v>37608</c:v>
                </c:pt>
                <c:pt idx="774">
                  <c:v>37609</c:v>
                </c:pt>
                <c:pt idx="775">
                  <c:v>37610</c:v>
                </c:pt>
                <c:pt idx="776">
                  <c:v>37613</c:v>
                </c:pt>
                <c:pt idx="777">
                  <c:v>37614</c:v>
                </c:pt>
                <c:pt idx="778">
                  <c:v>37615</c:v>
                </c:pt>
                <c:pt idx="779">
                  <c:v>37616</c:v>
                </c:pt>
                <c:pt idx="780">
                  <c:v>37617</c:v>
                </c:pt>
                <c:pt idx="781">
                  <c:v>37620</c:v>
                </c:pt>
                <c:pt idx="782">
                  <c:v>37621</c:v>
                </c:pt>
                <c:pt idx="783">
                  <c:v>37622</c:v>
                </c:pt>
                <c:pt idx="784">
                  <c:v>37623</c:v>
                </c:pt>
                <c:pt idx="785">
                  <c:v>37624</c:v>
                </c:pt>
                <c:pt idx="786">
                  <c:v>37627</c:v>
                </c:pt>
                <c:pt idx="787">
                  <c:v>37628</c:v>
                </c:pt>
                <c:pt idx="788">
                  <c:v>37629</c:v>
                </c:pt>
                <c:pt idx="789">
                  <c:v>37630</c:v>
                </c:pt>
                <c:pt idx="790">
                  <c:v>37631</c:v>
                </c:pt>
                <c:pt idx="791">
                  <c:v>37634</c:v>
                </c:pt>
                <c:pt idx="792">
                  <c:v>37635</c:v>
                </c:pt>
                <c:pt idx="793">
                  <c:v>37636</c:v>
                </c:pt>
                <c:pt idx="794">
                  <c:v>37637</c:v>
                </c:pt>
                <c:pt idx="795">
                  <c:v>37638</c:v>
                </c:pt>
                <c:pt idx="796">
                  <c:v>37641</c:v>
                </c:pt>
                <c:pt idx="797">
                  <c:v>37642</c:v>
                </c:pt>
                <c:pt idx="798">
                  <c:v>37643</c:v>
                </c:pt>
                <c:pt idx="799">
                  <c:v>37644</c:v>
                </c:pt>
                <c:pt idx="800">
                  <c:v>37645</c:v>
                </c:pt>
                <c:pt idx="801">
                  <c:v>37648</c:v>
                </c:pt>
                <c:pt idx="802">
                  <c:v>37649</c:v>
                </c:pt>
                <c:pt idx="803">
                  <c:v>37650</c:v>
                </c:pt>
                <c:pt idx="804">
                  <c:v>37651</c:v>
                </c:pt>
                <c:pt idx="805">
                  <c:v>37652</c:v>
                </c:pt>
                <c:pt idx="806">
                  <c:v>37655</c:v>
                </c:pt>
                <c:pt idx="807">
                  <c:v>37656</c:v>
                </c:pt>
                <c:pt idx="808">
                  <c:v>37657</c:v>
                </c:pt>
                <c:pt idx="809">
                  <c:v>37658</c:v>
                </c:pt>
                <c:pt idx="810">
                  <c:v>37659</c:v>
                </c:pt>
                <c:pt idx="811">
                  <c:v>37662</c:v>
                </c:pt>
                <c:pt idx="812">
                  <c:v>37663</c:v>
                </c:pt>
                <c:pt idx="813">
                  <c:v>37664</c:v>
                </c:pt>
                <c:pt idx="814">
                  <c:v>37665</c:v>
                </c:pt>
                <c:pt idx="815">
                  <c:v>37666</c:v>
                </c:pt>
                <c:pt idx="816">
                  <c:v>37669</c:v>
                </c:pt>
                <c:pt idx="817">
                  <c:v>37670</c:v>
                </c:pt>
                <c:pt idx="818">
                  <c:v>37671</c:v>
                </c:pt>
                <c:pt idx="819">
                  <c:v>37672</c:v>
                </c:pt>
                <c:pt idx="820">
                  <c:v>37673</c:v>
                </c:pt>
                <c:pt idx="821">
                  <c:v>37676</c:v>
                </c:pt>
                <c:pt idx="822">
                  <c:v>37677</c:v>
                </c:pt>
                <c:pt idx="823">
                  <c:v>37678</c:v>
                </c:pt>
                <c:pt idx="824">
                  <c:v>37679</c:v>
                </c:pt>
                <c:pt idx="825">
                  <c:v>37680</c:v>
                </c:pt>
                <c:pt idx="826">
                  <c:v>37683</c:v>
                </c:pt>
                <c:pt idx="827">
                  <c:v>37684</c:v>
                </c:pt>
                <c:pt idx="828">
                  <c:v>37685</c:v>
                </c:pt>
                <c:pt idx="829">
                  <c:v>37686</c:v>
                </c:pt>
                <c:pt idx="830">
                  <c:v>37687</c:v>
                </c:pt>
                <c:pt idx="831">
                  <c:v>37690</c:v>
                </c:pt>
                <c:pt idx="832">
                  <c:v>37691</c:v>
                </c:pt>
                <c:pt idx="833">
                  <c:v>37692</c:v>
                </c:pt>
                <c:pt idx="834">
                  <c:v>37693</c:v>
                </c:pt>
                <c:pt idx="835">
                  <c:v>37694</c:v>
                </c:pt>
                <c:pt idx="836">
                  <c:v>37697</c:v>
                </c:pt>
                <c:pt idx="837">
                  <c:v>37698</c:v>
                </c:pt>
                <c:pt idx="838">
                  <c:v>37699</c:v>
                </c:pt>
                <c:pt idx="839">
                  <c:v>37700</c:v>
                </c:pt>
                <c:pt idx="840">
                  <c:v>37701</c:v>
                </c:pt>
                <c:pt idx="841">
                  <c:v>37704</c:v>
                </c:pt>
                <c:pt idx="842">
                  <c:v>37705</c:v>
                </c:pt>
                <c:pt idx="843">
                  <c:v>37706</c:v>
                </c:pt>
                <c:pt idx="844">
                  <c:v>37707</c:v>
                </c:pt>
                <c:pt idx="845">
                  <c:v>37708</c:v>
                </c:pt>
                <c:pt idx="846">
                  <c:v>37711</c:v>
                </c:pt>
                <c:pt idx="847">
                  <c:v>37712</c:v>
                </c:pt>
                <c:pt idx="848">
                  <c:v>37713</c:v>
                </c:pt>
                <c:pt idx="849">
                  <c:v>37714</c:v>
                </c:pt>
                <c:pt idx="850">
                  <c:v>37715</c:v>
                </c:pt>
                <c:pt idx="851">
                  <c:v>37718</c:v>
                </c:pt>
                <c:pt idx="852">
                  <c:v>37719</c:v>
                </c:pt>
                <c:pt idx="853">
                  <c:v>37720</c:v>
                </c:pt>
                <c:pt idx="854">
                  <c:v>37721</c:v>
                </c:pt>
                <c:pt idx="855">
                  <c:v>37722</c:v>
                </c:pt>
                <c:pt idx="856">
                  <c:v>37725</c:v>
                </c:pt>
                <c:pt idx="857">
                  <c:v>37726</c:v>
                </c:pt>
                <c:pt idx="858">
                  <c:v>37727</c:v>
                </c:pt>
                <c:pt idx="859">
                  <c:v>37728</c:v>
                </c:pt>
                <c:pt idx="860">
                  <c:v>37729</c:v>
                </c:pt>
                <c:pt idx="861">
                  <c:v>37732</c:v>
                </c:pt>
                <c:pt idx="862">
                  <c:v>37733</c:v>
                </c:pt>
                <c:pt idx="863">
                  <c:v>37734</c:v>
                </c:pt>
                <c:pt idx="864">
                  <c:v>37735</c:v>
                </c:pt>
                <c:pt idx="865">
                  <c:v>37736</c:v>
                </c:pt>
                <c:pt idx="866">
                  <c:v>37739</c:v>
                </c:pt>
                <c:pt idx="867">
                  <c:v>37740</c:v>
                </c:pt>
                <c:pt idx="868">
                  <c:v>37741</c:v>
                </c:pt>
                <c:pt idx="869">
                  <c:v>37742</c:v>
                </c:pt>
                <c:pt idx="870">
                  <c:v>37743</c:v>
                </c:pt>
                <c:pt idx="871">
                  <c:v>37746</c:v>
                </c:pt>
                <c:pt idx="872">
                  <c:v>37747</c:v>
                </c:pt>
                <c:pt idx="873">
                  <c:v>37748</c:v>
                </c:pt>
                <c:pt idx="874">
                  <c:v>37749</c:v>
                </c:pt>
                <c:pt idx="875">
                  <c:v>37750</c:v>
                </c:pt>
                <c:pt idx="876">
                  <c:v>37753</c:v>
                </c:pt>
                <c:pt idx="877">
                  <c:v>37754</c:v>
                </c:pt>
                <c:pt idx="878">
                  <c:v>37755</c:v>
                </c:pt>
                <c:pt idx="879">
                  <c:v>37756</c:v>
                </c:pt>
                <c:pt idx="880">
                  <c:v>37757</c:v>
                </c:pt>
                <c:pt idx="881">
                  <c:v>37760</c:v>
                </c:pt>
                <c:pt idx="882">
                  <c:v>37761</c:v>
                </c:pt>
                <c:pt idx="883">
                  <c:v>37762</c:v>
                </c:pt>
                <c:pt idx="884">
                  <c:v>37763</c:v>
                </c:pt>
                <c:pt idx="885">
                  <c:v>37764</c:v>
                </c:pt>
                <c:pt idx="886">
                  <c:v>37767</c:v>
                </c:pt>
                <c:pt idx="887">
                  <c:v>37768</c:v>
                </c:pt>
                <c:pt idx="888">
                  <c:v>37769</c:v>
                </c:pt>
                <c:pt idx="889">
                  <c:v>37770</c:v>
                </c:pt>
                <c:pt idx="890">
                  <c:v>37771</c:v>
                </c:pt>
                <c:pt idx="891">
                  <c:v>37774</c:v>
                </c:pt>
                <c:pt idx="892">
                  <c:v>37775</c:v>
                </c:pt>
                <c:pt idx="893">
                  <c:v>37776</c:v>
                </c:pt>
                <c:pt idx="894">
                  <c:v>37777</c:v>
                </c:pt>
                <c:pt idx="895">
                  <c:v>37778</c:v>
                </c:pt>
                <c:pt idx="896">
                  <c:v>37781</c:v>
                </c:pt>
                <c:pt idx="897">
                  <c:v>37782</c:v>
                </c:pt>
                <c:pt idx="898">
                  <c:v>37783</c:v>
                </c:pt>
                <c:pt idx="899">
                  <c:v>37784</c:v>
                </c:pt>
                <c:pt idx="900">
                  <c:v>37785</c:v>
                </c:pt>
                <c:pt idx="901">
                  <c:v>37788</c:v>
                </c:pt>
                <c:pt idx="902">
                  <c:v>37789</c:v>
                </c:pt>
                <c:pt idx="903">
                  <c:v>37790</c:v>
                </c:pt>
                <c:pt idx="904">
                  <c:v>37791</c:v>
                </c:pt>
                <c:pt idx="905">
                  <c:v>37792</c:v>
                </c:pt>
                <c:pt idx="906">
                  <c:v>37795</c:v>
                </c:pt>
                <c:pt idx="907">
                  <c:v>37796</c:v>
                </c:pt>
                <c:pt idx="908">
                  <c:v>37797</c:v>
                </c:pt>
                <c:pt idx="909">
                  <c:v>37798</c:v>
                </c:pt>
                <c:pt idx="910">
                  <c:v>37799</c:v>
                </c:pt>
                <c:pt idx="911">
                  <c:v>37802</c:v>
                </c:pt>
                <c:pt idx="912">
                  <c:v>37803</c:v>
                </c:pt>
                <c:pt idx="913">
                  <c:v>37804</c:v>
                </c:pt>
                <c:pt idx="914">
                  <c:v>37805</c:v>
                </c:pt>
                <c:pt idx="915">
                  <c:v>37806</c:v>
                </c:pt>
                <c:pt idx="916">
                  <c:v>37809</c:v>
                </c:pt>
                <c:pt idx="917">
                  <c:v>37810</c:v>
                </c:pt>
                <c:pt idx="918">
                  <c:v>37811</c:v>
                </c:pt>
                <c:pt idx="919">
                  <c:v>37812</c:v>
                </c:pt>
                <c:pt idx="920">
                  <c:v>37813</c:v>
                </c:pt>
                <c:pt idx="921">
                  <c:v>37816</c:v>
                </c:pt>
                <c:pt idx="922">
                  <c:v>37817</c:v>
                </c:pt>
                <c:pt idx="923">
                  <c:v>37818</c:v>
                </c:pt>
                <c:pt idx="924">
                  <c:v>37819</c:v>
                </c:pt>
                <c:pt idx="925">
                  <c:v>37820</c:v>
                </c:pt>
                <c:pt idx="926">
                  <c:v>37823</c:v>
                </c:pt>
                <c:pt idx="927">
                  <c:v>37824</c:v>
                </c:pt>
                <c:pt idx="928">
                  <c:v>37825</c:v>
                </c:pt>
                <c:pt idx="929">
                  <c:v>37826</c:v>
                </c:pt>
                <c:pt idx="930">
                  <c:v>37827</c:v>
                </c:pt>
                <c:pt idx="931">
                  <c:v>37830</c:v>
                </c:pt>
                <c:pt idx="932">
                  <c:v>37831</c:v>
                </c:pt>
                <c:pt idx="933">
                  <c:v>37832</c:v>
                </c:pt>
                <c:pt idx="934">
                  <c:v>37833</c:v>
                </c:pt>
                <c:pt idx="935">
                  <c:v>37834</c:v>
                </c:pt>
                <c:pt idx="936">
                  <c:v>37837</c:v>
                </c:pt>
                <c:pt idx="937">
                  <c:v>37838</c:v>
                </c:pt>
                <c:pt idx="938">
                  <c:v>37839</c:v>
                </c:pt>
                <c:pt idx="939">
                  <c:v>37840</c:v>
                </c:pt>
                <c:pt idx="940">
                  <c:v>37841</c:v>
                </c:pt>
                <c:pt idx="941">
                  <c:v>37844</c:v>
                </c:pt>
                <c:pt idx="942">
                  <c:v>37845</c:v>
                </c:pt>
                <c:pt idx="943">
                  <c:v>37846</c:v>
                </c:pt>
                <c:pt idx="944">
                  <c:v>37847</c:v>
                </c:pt>
                <c:pt idx="945">
                  <c:v>37848</c:v>
                </c:pt>
                <c:pt idx="946">
                  <c:v>37851</c:v>
                </c:pt>
                <c:pt idx="947">
                  <c:v>37852</c:v>
                </c:pt>
                <c:pt idx="948">
                  <c:v>37853</c:v>
                </c:pt>
                <c:pt idx="949">
                  <c:v>37854</c:v>
                </c:pt>
                <c:pt idx="950">
                  <c:v>37855</c:v>
                </c:pt>
                <c:pt idx="951">
                  <c:v>37858</c:v>
                </c:pt>
                <c:pt idx="952">
                  <c:v>37859</c:v>
                </c:pt>
                <c:pt idx="953">
                  <c:v>37860</c:v>
                </c:pt>
                <c:pt idx="954">
                  <c:v>37861</c:v>
                </c:pt>
                <c:pt idx="955">
                  <c:v>37862</c:v>
                </c:pt>
                <c:pt idx="956">
                  <c:v>37865</c:v>
                </c:pt>
                <c:pt idx="957">
                  <c:v>37866</c:v>
                </c:pt>
                <c:pt idx="958">
                  <c:v>37867</c:v>
                </c:pt>
                <c:pt idx="959">
                  <c:v>37868</c:v>
                </c:pt>
                <c:pt idx="960">
                  <c:v>37869</c:v>
                </c:pt>
                <c:pt idx="961">
                  <c:v>37872</c:v>
                </c:pt>
                <c:pt idx="962">
                  <c:v>37873</c:v>
                </c:pt>
                <c:pt idx="963">
                  <c:v>37874</c:v>
                </c:pt>
                <c:pt idx="964">
                  <c:v>37875</c:v>
                </c:pt>
                <c:pt idx="965">
                  <c:v>37876</c:v>
                </c:pt>
                <c:pt idx="966">
                  <c:v>37879</c:v>
                </c:pt>
                <c:pt idx="967">
                  <c:v>37880</c:v>
                </c:pt>
                <c:pt idx="968">
                  <c:v>37881</c:v>
                </c:pt>
                <c:pt idx="969">
                  <c:v>37882</c:v>
                </c:pt>
                <c:pt idx="970">
                  <c:v>37883</c:v>
                </c:pt>
                <c:pt idx="971">
                  <c:v>37886</c:v>
                </c:pt>
                <c:pt idx="972">
                  <c:v>37887</c:v>
                </c:pt>
                <c:pt idx="973">
                  <c:v>37888</c:v>
                </c:pt>
                <c:pt idx="974">
                  <c:v>37889</c:v>
                </c:pt>
                <c:pt idx="975">
                  <c:v>37890</c:v>
                </c:pt>
                <c:pt idx="976">
                  <c:v>37893</c:v>
                </c:pt>
                <c:pt idx="977">
                  <c:v>37894</c:v>
                </c:pt>
                <c:pt idx="978">
                  <c:v>37895</c:v>
                </c:pt>
                <c:pt idx="979">
                  <c:v>37896</c:v>
                </c:pt>
                <c:pt idx="980">
                  <c:v>37897</c:v>
                </c:pt>
                <c:pt idx="981">
                  <c:v>37900</c:v>
                </c:pt>
                <c:pt idx="982">
                  <c:v>37901</c:v>
                </c:pt>
                <c:pt idx="983">
                  <c:v>37902</c:v>
                </c:pt>
                <c:pt idx="984">
                  <c:v>37903</c:v>
                </c:pt>
                <c:pt idx="985">
                  <c:v>37904</c:v>
                </c:pt>
                <c:pt idx="986">
                  <c:v>37907</c:v>
                </c:pt>
                <c:pt idx="987">
                  <c:v>37908</c:v>
                </c:pt>
                <c:pt idx="988">
                  <c:v>37909</c:v>
                </c:pt>
                <c:pt idx="989">
                  <c:v>37910</c:v>
                </c:pt>
                <c:pt idx="990">
                  <c:v>37911</c:v>
                </c:pt>
                <c:pt idx="991">
                  <c:v>37914</c:v>
                </c:pt>
                <c:pt idx="992">
                  <c:v>37915</c:v>
                </c:pt>
                <c:pt idx="993">
                  <c:v>37916</c:v>
                </c:pt>
                <c:pt idx="994">
                  <c:v>37917</c:v>
                </c:pt>
                <c:pt idx="995">
                  <c:v>37918</c:v>
                </c:pt>
                <c:pt idx="996">
                  <c:v>37921</c:v>
                </c:pt>
                <c:pt idx="997">
                  <c:v>37922</c:v>
                </c:pt>
                <c:pt idx="998">
                  <c:v>37923</c:v>
                </c:pt>
                <c:pt idx="999">
                  <c:v>37924</c:v>
                </c:pt>
                <c:pt idx="1000">
                  <c:v>37925</c:v>
                </c:pt>
                <c:pt idx="1001">
                  <c:v>37928</c:v>
                </c:pt>
                <c:pt idx="1002">
                  <c:v>37929</c:v>
                </c:pt>
                <c:pt idx="1003">
                  <c:v>37930</c:v>
                </c:pt>
                <c:pt idx="1004">
                  <c:v>37931</c:v>
                </c:pt>
                <c:pt idx="1005">
                  <c:v>37932</c:v>
                </c:pt>
                <c:pt idx="1006">
                  <c:v>37935</c:v>
                </c:pt>
                <c:pt idx="1007">
                  <c:v>37936</c:v>
                </c:pt>
                <c:pt idx="1008">
                  <c:v>37937</c:v>
                </c:pt>
                <c:pt idx="1009">
                  <c:v>37938</c:v>
                </c:pt>
                <c:pt idx="1010">
                  <c:v>37939</c:v>
                </c:pt>
                <c:pt idx="1011">
                  <c:v>37942</c:v>
                </c:pt>
                <c:pt idx="1012">
                  <c:v>37943</c:v>
                </c:pt>
                <c:pt idx="1013">
                  <c:v>37944</c:v>
                </c:pt>
                <c:pt idx="1014">
                  <c:v>37945</c:v>
                </c:pt>
                <c:pt idx="1015">
                  <c:v>37946</c:v>
                </c:pt>
                <c:pt idx="1016">
                  <c:v>37949</c:v>
                </c:pt>
                <c:pt idx="1017">
                  <c:v>37950</c:v>
                </c:pt>
                <c:pt idx="1018">
                  <c:v>37951</c:v>
                </c:pt>
                <c:pt idx="1019">
                  <c:v>37952</c:v>
                </c:pt>
                <c:pt idx="1020">
                  <c:v>37953</c:v>
                </c:pt>
                <c:pt idx="1021">
                  <c:v>37956</c:v>
                </c:pt>
                <c:pt idx="1022">
                  <c:v>37957</c:v>
                </c:pt>
                <c:pt idx="1023">
                  <c:v>37958</c:v>
                </c:pt>
                <c:pt idx="1024">
                  <c:v>37959</c:v>
                </c:pt>
                <c:pt idx="1025">
                  <c:v>37960</c:v>
                </c:pt>
                <c:pt idx="1026">
                  <c:v>37963</c:v>
                </c:pt>
                <c:pt idx="1027">
                  <c:v>37964</c:v>
                </c:pt>
                <c:pt idx="1028">
                  <c:v>37965</c:v>
                </c:pt>
                <c:pt idx="1029">
                  <c:v>37966</c:v>
                </c:pt>
                <c:pt idx="1030">
                  <c:v>37967</c:v>
                </c:pt>
                <c:pt idx="1031">
                  <c:v>37970</c:v>
                </c:pt>
                <c:pt idx="1032">
                  <c:v>37971</c:v>
                </c:pt>
                <c:pt idx="1033">
                  <c:v>37972</c:v>
                </c:pt>
                <c:pt idx="1034">
                  <c:v>37973</c:v>
                </c:pt>
                <c:pt idx="1035">
                  <c:v>37974</c:v>
                </c:pt>
                <c:pt idx="1036">
                  <c:v>37977</c:v>
                </c:pt>
                <c:pt idx="1037">
                  <c:v>37978</c:v>
                </c:pt>
                <c:pt idx="1038">
                  <c:v>37979</c:v>
                </c:pt>
                <c:pt idx="1039">
                  <c:v>37980</c:v>
                </c:pt>
                <c:pt idx="1040">
                  <c:v>37981</c:v>
                </c:pt>
                <c:pt idx="1041">
                  <c:v>37984</c:v>
                </c:pt>
                <c:pt idx="1042">
                  <c:v>37985</c:v>
                </c:pt>
                <c:pt idx="1043">
                  <c:v>37986</c:v>
                </c:pt>
                <c:pt idx="1044">
                  <c:v>37987</c:v>
                </c:pt>
                <c:pt idx="1045">
                  <c:v>37988</c:v>
                </c:pt>
                <c:pt idx="1046">
                  <c:v>37991</c:v>
                </c:pt>
                <c:pt idx="1047">
                  <c:v>37992</c:v>
                </c:pt>
                <c:pt idx="1048">
                  <c:v>37993</c:v>
                </c:pt>
                <c:pt idx="1049">
                  <c:v>37994</c:v>
                </c:pt>
                <c:pt idx="1050">
                  <c:v>37995</c:v>
                </c:pt>
                <c:pt idx="1051">
                  <c:v>37998</c:v>
                </c:pt>
                <c:pt idx="1052">
                  <c:v>37999</c:v>
                </c:pt>
                <c:pt idx="1053">
                  <c:v>38000</c:v>
                </c:pt>
                <c:pt idx="1054">
                  <c:v>38001</c:v>
                </c:pt>
                <c:pt idx="1055">
                  <c:v>38002</c:v>
                </c:pt>
                <c:pt idx="1056">
                  <c:v>38005</c:v>
                </c:pt>
                <c:pt idx="1057">
                  <c:v>38006</c:v>
                </c:pt>
                <c:pt idx="1058">
                  <c:v>38007</c:v>
                </c:pt>
                <c:pt idx="1059">
                  <c:v>38008</c:v>
                </c:pt>
                <c:pt idx="1060">
                  <c:v>38009</c:v>
                </c:pt>
                <c:pt idx="1061">
                  <c:v>38012</c:v>
                </c:pt>
                <c:pt idx="1062">
                  <c:v>38013</c:v>
                </c:pt>
                <c:pt idx="1063">
                  <c:v>38014</c:v>
                </c:pt>
                <c:pt idx="1064">
                  <c:v>38015</c:v>
                </c:pt>
                <c:pt idx="1065">
                  <c:v>38016</c:v>
                </c:pt>
                <c:pt idx="1066">
                  <c:v>38019</c:v>
                </c:pt>
                <c:pt idx="1067">
                  <c:v>38020</c:v>
                </c:pt>
                <c:pt idx="1068">
                  <c:v>38021</c:v>
                </c:pt>
                <c:pt idx="1069">
                  <c:v>38022</c:v>
                </c:pt>
                <c:pt idx="1070">
                  <c:v>38023</c:v>
                </c:pt>
                <c:pt idx="1071">
                  <c:v>38026</c:v>
                </c:pt>
                <c:pt idx="1072">
                  <c:v>38027</c:v>
                </c:pt>
                <c:pt idx="1073">
                  <c:v>38028</c:v>
                </c:pt>
                <c:pt idx="1074">
                  <c:v>38029</c:v>
                </c:pt>
                <c:pt idx="1075">
                  <c:v>38030</c:v>
                </c:pt>
                <c:pt idx="1076">
                  <c:v>38033</c:v>
                </c:pt>
                <c:pt idx="1077">
                  <c:v>38034</c:v>
                </c:pt>
                <c:pt idx="1078">
                  <c:v>38035</c:v>
                </c:pt>
                <c:pt idx="1079">
                  <c:v>38036</c:v>
                </c:pt>
                <c:pt idx="1080">
                  <c:v>38037</c:v>
                </c:pt>
                <c:pt idx="1081">
                  <c:v>38040</c:v>
                </c:pt>
                <c:pt idx="1082">
                  <c:v>38041</c:v>
                </c:pt>
                <c:pt idx="1083">
                  <c:v>38042</c:v>
                </c:pt>
                <c:pt idx="1084">
                  <c:v>38043</c:v>
                </c:pt>
                <c:pt idx="1085">
                  <c:v>38044</c:v>
                </c:pt>
                <c:pt idx="1086">
                  <c:v>38047</c:v>
                </c:pt>
                <c:pt idx="1087">
                  <c:v>38048</c:v>
                </c:pt>
                <c:pt idx="1088">
                  <c:v>38049</c:v>
                </c:pt>
                <c:pt idx="1089">
                  <c:v>38050</c:v>
                </c:pt>
                <c:pt idx="1090">
                  <c:v>38051</c:v>
                </c:pt>
                <c:pt idx="1091">
                  <c:v>38054</c:v>
                </c:pt>
                <c:pt idx="1092">
                  <c:v>38055</c:v>
                </c:pt>
                <c:pt idx="1093">
                  <c:v>38056</c:v>
                </c:pt>
                <c:pt idx="1094">
                  <c:v>38057</c:v>
                </c:pt>
                <c:pt idx="1095">
                  <c:v>38058</c:v>
                </c:pt>
                <c:pt idx="1096">
                  <c:v>38061</c:v>
                </c:pt>
                <c:pt idx="1097">
                  <c:v>38062</c:v>
                </c:pt>
                <c:pt idx="1098">
                  <c:v>38063</c:v>
                </c:pt>
                <c:pt idx="1099">
                  <c:v>38064</c:v>
                </c:pt>
                <c:pt idx="1100">
                  <c:v>38065</c:v>
                </c:pt>
                <c:pt idx="1101">
                  <c:v>38068</c:v>
                </c:pt>
                <c:pt idx="1102">
                  <c:v>38069</c:v>
                </c:pt>
                <c:pt idx="1103">
                  <c:v>38070</c:v>
                </c:pt>
                <c:pt idx="1104">
                  <c:v>38071</c:v>
                </c:pt>
                <c:pt idx="1105">
                  <c:v>38072</c:v>
                </c:pt>
                <c:pt idx="1106">
                  <c:v>38075</c:v>
                </c:pt>
                <c:pt idx="1107">
                  <c:v>38076</c:v>
                </c:pt>
                <c:pt idx="1108">
                  <c:v>38077</c:v>
                </c:pt>
                <c:pt idx="1109">
                  <c:v>38078</c:v>
                </c:pt>
                <c:pt idx="1110">
                  <c:v>38079</c:v>
                </c:pt>
                <c:pt idx="1111">
                  <c:v>38082</c:v>
                </c:pt>
                <c:pt idx="1112">
                  <c:v>38083</c:v>
                </c:pt>
                <c:pt idx="1113">
                  <c:v>38084</c:v>
                </c:pt>
                <c:pt idx="1114">
                  <c:v>38085</c:v>
                </c:pt>
                <c:pt idx="1115">
                  <c:v>38086</c:v>
                </c:pt>
                <c:pt idx="1116">
                  <c:v>38089</c:v>
                </c:pt>
                <c:pt idx="1117">
                  <c:v>38090</c:v>
                </c:pt>
                <c:pt idx="1118">
                  <c:v>38091</c:v>
                </c:pt>
                <c:pt idx="1119">
                  <c:v>38092</c:v>
                </c:pt>
                <c:pt idx="1120">
                  <c:v>38093</c:v>
                </c:pt>
                <c:pt idx="1121">
                  <c:v>38096</c:v>
                </c:pt>
                <c:pt idx="1122">
                  <c:v>38097</c:v>
                </c:pt>
                <c:pt idx="1123">
                  <c:v>38098</c:v>
                </c:pt>
                <c:pt idx="1124">
                  <c:v>38099</c:v>
                </c:pt>
                <c:pt idx="1125">
                  <c:v>38100</c:v>
                </c:pt>
                <c:pt idx="1126">
                  <c:v>38103</c:v>
                </c:pt>
                <c:pt idx="1127">
                  <c:v>38104</c:v>
                </c:pt>
                <c:pt idx="1128">
                  <c:v>38105</c:v>
                </c:pt>
                <c:pt idx="1129">
                  <c:v>38106</c:v>
                </c:pt>
                <c:pt idx="1130">
                  <c:v>38107</c:v>
                </c:pt>
                <c:pt idx="1131">
                  <c:v>38110</c:v>
                </c:pt>
                <c:pt idx="1132">
                  <c:v>38111</c:v>
                </c:pt>
                <c:pt idx="1133">
                  <c:v>38112</c:v>
                </c:pt>
                <c:pt idx="1134">
                  <c:v>38113</c:v>
                </c:pt>
                <c:pt idx="1135">
                  <c:v>38114</c:v>
                </c:pt>
                <c:pt idx="1136">
                  <c:v>38117</c:v>
                </c:pt>
                <c:pt idx="1137">
                  <c:v>38118</c:v>
                </c:pt>
                <c:pt idx="1138">
                  <c:v>38119</c:v>
                </c:pt>
                <c:pt idx="1139">
                  <c:v>38120</c:v>
                </c:pt>
                <c:pt idx="1140">
                  <c:v>38121</c:v>
                </c:pt>
                <c:pt idx="1141">
                  <c:v>38124</c:v>
                </c:pt>
                <c:pt idx="1142">
                  <c:v>38125</c:v>
                </c:pt>
                <c:pt idx="1143">
                  <c:v>38126</c:v>
                </c:pt>
                <c:pt idx="1144">
                  <c:v>38127</c:v>
                </c:pt>
                <c:pt idx="1145">
                  <c:v>38128</c:v>
                </c:pt>
                <c:pt idx="1146">
                  <c:v>38131</c:v>
                </c:pt>
                <c:pt idx="1147">
                  <c:v>38132</c:v>
                </c:pt>
                <c:pt idx="1148">
                  <c:v>38133</c:v>
                </c:pt>
                <c:pt idx="1149">
                  <c:v>38134</c:v>
                </c:pt>
                <c:pt idx="1150">
                  <c:v>38135</c:v>
                </c:pt>
                <c:pt idx="1151">
                  <c:v>38138</c:v>
                </c:pt>
                <c:pt idx="1152">
                  <c:v>38139</c:v>
                </c:pt>
                <c:pt idx="1153">
                  <c:v>38140</c:v>
                </c:pt>
                <c:pt idx="1154">
                  <c:v>38141</c:v>
                </c:pt>
                <c:pt idx="1155">
                  <c:v>38142</c:v>
                </c:pt>
                <c:pt idx="1156">
                  <c:v>38145</c:v>
                </c:pt>
                <c:pt idx="1157">
                  <c:v>38146</c:v>
                </c:pt>
                <c:pt idx="1158">
                  <c:v>38147</c:v>
                </c:pt>
                <c:pt idx="1159">
                  <c:v>38148</c:v>
                </c:pt>
                <c:pt idx="1160">
                  <c:v>38149</c:v>
                </c:pt>
                <c:pt idx="1161">
                  <c:v>38152</c:v>
                </c:pt>
                <c:pt idx="1162">
                  <c:v>38153</c:v>
                </c:pt>
                <c:pt idx="1163">
                  <c:v>38154</c:v>
                </c:pt>
                <c:pt idx="1164">
                  <c:v>38155</c:v>
                </c:pt>
                <c:pt idx="1165">
                  <c:v>38156</c:v>
                </c:pt>
                <c:pt idx="1166">
                  <c:v>38159</c:v>
                </c:pt>
                <c:pt idx="1167">
                  <c:v>38160</c:v>
                </c:pt>
                <c:pt idx="1168">
                  <c:v>38161</c:v>
                </c:pt>
                <c:pt idx="1169">
                  <c:v>38162</c:v>
                </c:pt>
                <c:pt idx="1170">
                  <c:v>38163</c:v>
                </c:pt>
                <c:pt idx="1171">
                  <c:v>38166</c:v>
                </c:pt>
                <c:pt idx="1172">
                  <c:v>38167</c:v>
                </c:pt>
                <c:pt idx="1173">
                  <c:v>38168</c:v>
                </c:pt>
                <c:pt idx="1174">
                  <c:v>38169</c:v>
                </c:pt>
                <c:pt idx="1175">
                  <c:v>38170</c:v>
                </c:pt>
                <c:pt idx="1176">
                  <c:v>38173</c:v>
                </c:pt>
                <c:pt idx="1177">
                  <c:v>38174</c:v>
                </c:pt>
                <c:pt idx="1178">
                  <c:v>38175</c:v>
                </c:pt>
                <c:pt idx="1179">
                  <c:v>38176</c:v>
                </c:pt>
                <c:pt idx="1180">
                  <c:v>38177</c:v>
                </c:pt>
                <c:pt idx="1181">
                  <c:v>38180</c:v>
                </c:pt>
                <c:pt idx="1182">
                  <c:v>38181</c:v>
                </c:pt>
                <c:pt idx="1183">
                  <c:v>38182</c:v>
                </c:pt>
                <c:pt idx="1184">
                  <c:v>38183</c:v>
                </c:pt>
                <c:pt idx="1185">
                  <c:v>38184</c:v>
                </c:pt>
                <c:pt idx="1186">
                  <c:v>38187</c:v>
                </c:pt>
                <c:pt idx="1187">
                  <c:v>38188</c:v>
                </c:pt>
                <c:pt idx="1188">
                  <c:v>38189</c:v>
                </c:pt>
                <c:pt idx="1189">
                  <c:v>38190</c:v>
                </c:pt>
                <c:pt idx="1190">
                  <c:v>38191</c:v>
                </c:pt>
                <c:pt idx="1191">
                  <c:v>38194</c:v>
                </c:pt>
                <c:pt idx="1192">
                  <c:v>38195</c:v>
                </c:pt>
                <c:pt idx="1193">
                  <c:v>38196</c:v>
                </c:pt>
                <c:pt idx="1194">
                  <c:v>38197</c:v>
                </c:pt>
                <c:pt idx="1195">
                  <c:v>38198</c:v>
                </c:pt>
                <c:pt idx="1196">
                  <c:v>38201</c:v>
                </c:pt>
                <c:pt idx="1197">
                  <c:v>38202</c:v>
                </c:pt>
                <c:pt idx="1198">
                  <c:v>38203</c:v>
                </c:pt>
                <c:pt idx="1199">
                  <c:v>38204</c:v>
                </c:pt>
                <c:pt idx="1200">
                  <c:v>38205</c:v>
                </c:pt>
                <c:pt idx="1201">
                  <c:v>38208</c:v>
                </c:pt>
                <c:pt idx="1202">
                  <c:v>38209</c:v>
                </c:pt>
                <c:pt idx="1203">
                  <c:v>38210</c:v>
                </c:pt>
                <c:pt idx="1204">
                  <c:v>38211</c:v>
                </c:pt>
                <c:pt idx="1205">
                  <c:v>38212</c:v>
                </c:pt>
                <c:pt idx="1206">
                  <c:v>38215</c:v>
                </c:pt>
                <c:pt idx="1207">
                  <c:v>38216</c:v>
                </c:pt>
                <c:pt idx="1208">
                  <c:v>38217</c:v>
                </c:pt>
                <c:pt idx="1209">
                  <c:v>38218</c:v>
                </c:pt>
                <c:pt idx="1210">
                  <c:v>38219</c:v>
                </c:pt>
                <c:pt idx="1211">
                  <c:v>38222</c:v>
                </c:pt>
                <c:pt idx="1212">
                  <c:v>38223</c:v>
                </c:pt>
                <c:pt idx="1213">
                  <c:v>38224</c:v>
                </c:pt>
                <c:pt idx="1214">
                  <c:v>38225</c:v>
                </c:pt>
                <c:pt idx="1215">
                  <c:v>38226</c:v>
                </c:pt>
                <c:pt idx="1216">
                  <c:v>38229</c:v>
                </c:pt>
                <c:pt idx="1217">
                  <c:v>38230</c:v>
                </c:pt>
                <c:pt idx="1218">
                  <c:v>38231</c:v>
                </c:pt>
                <c:pt idx="1219">
                  <c:v>38232</c:v>
                </c:pt>
                <c:pt idx="1220">
                  <c:v>38233</c:v>
                </c:pt>
                <c:pt idx="1221">
                  <c:v>38236</c:v>
                </c:pt>
                <c:pt idx="1222">
                  <c:v>38237</c:v>
                </c:pt>
                <c:pt idx="1223">
                  <c:v>38238</c:v>
                </c:pt>
                <c:pt idx="1224">
                  <c:v>38239</c:v>
                </c:pt>
                <c:pt idx="1225">
                  <c:v>38240</c:v>
                </c:pt>
                <c:pt idx="1226">
                  <c:v>38243</c:v>
                </c:pt>
                <c:pt idx="1227">
                  <c:v>38244</c:v>
                </c:pt>
                <c:pt idx="1228">
                  <c:v>38245</c:v>
                </c:pt>
                <c:pt idx="1229">
                  <c:v>38246</c:v>
                </c:pt>
                <c:pt idx="1230">
                  <c:v>38247</c:v>
                </c:pt>
                <c:pt idx="1231">
                  <c:v>38250</c:v>
                </c:pt>
                <c:pt idx="1232">
                  <c:v>38251</c:v>
                </c:pt>
                <c:pt idx="1233">
                  <c:v>38252</c:v>
                </c:pt>
                <c:pt idx="1234">
                  <c:v>38253</c:v>
                </c:pt>
                <c:pt idx="1235">
                  <c:v>38254</c:v>
                </c:pt>
                <c:pt idx="1236">
                  <c:v>38257</c:v>
                </c:pt>
                <c:pt idx="1237">
                  <c:v>38258</c:v>
                </c:pt>
                <c:pt idx="1238">
                  <c:v>38259</c:v>
                </c:pt>
                <c:pt idx="1239">
                  <c:v>38260</c:v>
                </c:pt>
                <c:pt idx="1240">
                  <c:v>38261</c:v>
                </c:pt>
                <c:pt idx="1241">
                  <c:v>38264</c:v>
                </c:pt>
                <c:pt idx="1242">
                  <c:v>38265</c:v>
                </c:pt>
                <c:pt idx="1243">
                  <c:v>38266</c:v>
                </c:pt>
                <c:pt idx="1244">
                  <c:v>38267</c:v>
                </c:pt>
                <c:pt idx="1245">
                  <c:v>38268</c:v>
                </c:pt>
                <c:pt idx="1246">
                  <c:v>38271</c:v>
                </c:pt>
                <c:pt idx="1247">
                  <c:v>38272</c:v>
                </c:pt>
                <c:pt idx="1248">
                  <c:v>38273</c:v>
                </c:pt>
                <c:pt idx="1249">
                  <c:v>38274</c:v>
                </c:pt>
                <c:pt idx="1250">
                  <c:v>38275</c:v>
                </c:pt>
                <c:pt idx="1251">
                  <c:v>38278</c:v>
                </c:pt>
                <c:pt idx="1252">
                  <c:v>38279</c:v>
                </c:pt>
                <c:pt idx="1253">
                  <c:v>38280</c:v>
                </c:pt>
                <c:pt idx="1254">
                  <c:v>38281</c:v>
                </c:pt>
                <c:pt idx="1255">
                  <c:v>38282</c:v>
                </c:pt>
                <c:pt idx="1256">
                  <c:v>38285</c:v>
                </c:pt>
                <c:pt idx="1257">
                  <c:v>38286</c:v>
                </c:pt>
                <c:pt idx="1258">
                  <c:v>38287</c:v>
                </c:pt>
                <c:pt idx="1259">
                  <c:v>38288</c:v>
                </c:pt>
                <c:pt idx="1260">
                  <c:v>38289</c:v>
                </c:pt>
                <c:pt idx="1261">
                  <c:v>38292</c:v>
                </c:pt>
                <c:pt idx="1262">
                  <c:v>38293</c:v>
                </c:pt>
                <c:pt idx="1263">
                  <c:v>38294</c:v>
                </c:pt>
                <c:pt idx="1264">
                  <c:v>38295</c:v>
                </c:pt>
                <c:pt idx="1265">
                  <c:v>38296</c:v>
                </c:pt>
                <c:pt idx="1266">
                  <c:v>38299</c:v>
                </c:pt>
                <c:pt idx="1267">
                  <c:v>38300</c:v>
                </c:pt>
                <c:pt idx="1268">
                  <c:v>38301</c:v>
                </c:pt>
                <c:pt idx="1269">
                  <c:v>38302</c:v>
                </c:pt>
                <c:pt idx="1270">
                  <c:v>38303</c:v>
                </c:pt>
                <c:pt idx="1271">
                  <c:v>38306</c:v>
                </c:pt>
                <c:pt idx="1272">
                  <c:v>38307</c:v>
                </c:pt>
                <c:pt idx="1273">
                  <c:v>38308</c:v>
                </c:pt>
                <c:pt idx="1274">
                  <c:v>38309</c:v>
                </c:pt>
                <c:pt idx="1275">
                  <c:v>38310</c:v>
                </c:pt>
                <c:pt idx="1276">
                  <c:v>38313</c:v>
                </c:pt>
                <c:pt idx="1277">
                  <c:v>38314</c:v>
                </c:pt>
                <c:pt idx="1278">
                  <c:v>38315</c:v>
                </c:pt>
                <c:pt idx="1279">
                  <c:v>38316</c:v>
                </c:pt>
                <c:pt idx="1280">
                  <c:v>38317</c:v>
                </c:pt>
                <c:pt idx="1281">
                  <c:v>38320</c:v>
                </c:pt>
                <c:pt idx="1282">
                  <c:v>38321</c:v>
                </c:pt>
                <c:pt idx="1283">
                  <c:v>38322</c:v>
                </c:pt>
                <c:pt idx="1284">
                  <c:v>38323</c:v>
                </c:pt>
                <c:pt idx="1285">
                  <c:v>38324</c:v>
                </c:pt>
                <c:pt idx="1286">
                  <c:v>38327</c:v>
                </c:pt>
                <c:pt idx="1287">
                  <c:v>38328</c:v>
                </c:pt>
                <c:pt idx="1288">
                  <c:v>38329</c:v>
                </c:pt>
                <c:pt idx="1289">
                  <c:v>38330</c:v>
                </c:pt>
                <c:pt idx="1290">
                  <c:v>38331</c:v>
                </c:pt>
                <c:pt idx="1291">
                  <c:v>38334</c:v>
                </c:pt>
                <c:pt idx="1292">
                  <c:v>38335</c:v>
                </c:pt>
                <c:pt idx="1293">
                  <c:v>38336</c:v>
                </c:pt>
                <c:pt idx="1294">
                  <c:v>38337</c:v>
                </c:pt>
                <c:pt idx="1295">
                  <c:v>38338</c:v>
                </c:pt>
                <c:pt idx="1296">
                  <c:v>38341</c:v>
                </c:pt>
                <c:pt idx="1297">
                  <c:v>38342</c:v>
                </c:pt>
                <c:pt idx="1298">
                  <c:v>38343</c:v>
                </c:pt>
                <c:pt idx="1299">
                  <c:v>38344</c:v>
                </c:pt>
                <c:pt idx="1300">
                  <c:v>38345</c:v>
                </c:pt>
                <c:pt idx="1301">
                  <c:v>38348</c:v>
                </c:pt>
                <c:pt idx="1302">
                  <c:v>38349</c:v>
                </c:pt>
                <c:pt idx="1303">
                  <c:v>38350</c:v>
                </c:pt>
                <c:pt idx="1304">
                  <c:v>38351</c:v>
                </c:pt>
                <c:pt idx="1305">
                  <c:v>38352</c:v>
                </c:pt>
                <c:pt idx="1306">
                  <c:v>38355</c:v>
                </c:pt>
                <c:pt idx="1307">
                  <c:v>38356</c:v>
                </c:pt>
                <c:pt idx="1308">
                  <c:v>38357</c:v>
                </c:pt>
                <c:pt idx="1309">
                  <c:v>38358</c:v>
                </c:pt>
                <c:pt idx="1310">
                  <c:v>38359</c:v>
                </c:pt>
                <c:pt idx="1311">
                  <c:v>38362</c:v>
                </c:pt>
                <c:pt idx="1312">
                  <c:v>38363</c:v>
                </c:pt>
                <c:pt idx="1313">
                  <c:v>38364</c:v>
                </c:pt>
                <c:pt idx="1314">
                  <c:v>38365</c:v>
                </c:pt>
                <c:pt idx="1315">
                  <c:v>38366</c:v>
                </c:pt>
                <c:pt idx="1316">
                  <c:v>38369</c:v>
                </c:pt>
                <c:pt idx="1317">
                  <c:v>38370</c:v>
                </c:pt>
                <c:pt idx="1318">
                  <c:v>38371</c:v>
                </c:pt>
                <c:pt idx="1319">
                  <c:v>38372</c:v>
                </c:pt>
                <c:pt idx="1320">
                  <c:v>38373</c:v>
                </c:pt>
                <c:pt idx="1321">
                  <c:v>38376</c:v>
                </c:pt>
                <c:pt idx="1322">
                  <c:v>38377</c:v>
                </c:pt>
                <c:pt idx="1323">
                  <c:v>38378</c:v>
                </c:pt>
                <c:pt idx="1324">
                  <c:v>38379</c:v>
                </c:pt>
                <c:pt idx="1325">
                  <c:v>38380</c:v>
                </c:pt>
                <c:pt idx="1326">
                  <c:v>38383</c:v>
                </c:pt>
                <c:pt idx="1327">
                  <c:v>38384</c:v>
                </c:pt>
                <c:pt idx="1328">
                  <c:v>38385</c:v>
                </c:pt>
                <c:pt idx="1329">
                  <c:v>38386</c:v>
                </c:pt>
                <c:pt idx="1330">
                  <c:v>38387</c:v>
                </c:pt>
                <c:pt idx="1331">
                  <c:v>38390</c:v>
                </c:pt>
                <c:pt idx="1332">
                  <c:v>38391</c:v>
                </c:pt>
                <c:pt idx="1333">
                  <c:v>38392</c:v>
                </c:pt>
                <c:pt idx="1334">
                  <c:v>38393</c:v>
                </c:pt>
                <c:pt idx="1335">
                  <c:v>38394</c:v>
                </c:pt>
                <c:pt idx="1336">
                  <c:v>38397</c:v>
                </c:pt>
                <c:pt idx="1337">
                  <c:v>38398</c:v>
                </c:pt>
                <c:pt idx="1338">
                  <c:v>38399</c:v>
                </c:pt>
                <c:pt idx="1339">
                  <c:v>38400</c:v>
                </c:pt>
                <c:pt idx="1340">
                  <c:v>38401</c:v>
                </c:pt>
                <c:pt idx="1341">
                  <c:v>38404</c:v>
                </c:pt>
                <c:pt idx="1342">
                  <c:v>38405</c:v>
                </c:pt>
                <c:pt idx="1343">
                  <c:v>38406</c:v>
                </c:pt>
                <c:pt idx="1344">
                  <c:v>38407</c:v>
                </c:pt>
                <c:pt idx="1345">
                  <c:v>38408</c:v>
                </c:pt>
                <c:pt idx="1346">
                  <c:v>38411</c:v>
                </c:pt>
                <c:pt idx="1347">
                  <c:v>38412</c:v>
                </c:pt>
                <c:pt idx="1348">
                  <c:v>38413</c:v>
                </c:pt>
                <c:pt idx="1349">
                  <c:v>38414</c:v>
                </c:pt>
                <c:pt idx="1350">
                  <c:v>38415</c:v>
                </c:pt>
                <c:pt idx="1351">
                  <c:v>38418</c:v>
                </c:pt>
                <c:pt idx="1352">
                  <c:v>38419</c:v>
                </c:pt>
                <c:pt idx="1353">
                  <c:v>38420</c:v>
                </c:pt>
                <c:pt idx="1354">
                  <c:v>38421</c:v>
                </c:pt>
                <c:pt idx="1355">
                  <c:v>38422</c:v>
                </c:pt>
                <c:pt idx="1356">
                  <c:v>38425</c:v>
                </c:pt>
                <c:pt idx="1357">
                  <c:v>38426</c:v>
                </c:pt>
                <c:pt idx="1358">
                  <c:v>38427</c:v>
                </c:pt>
                <c:pt idx="1359">
                  <c:v>38428</c:v>
                </c:pt>
                <c:pt idx="1360">
                  <c:v>38429</c:v>
                </c:pt>
                <c:pt idx="1361">
                  <c:v>38432</c:v>
                </c:pt>
                <c:pt idx="1362">
                  <c:v>38433</c:v>
                </c:pt>
                <c:pt idx="1363">
                  <c:v>38434</c:v>
                </c:pt>
                <c:pt idx="1364">
                  <c:v>38435</c:v>
                </c:pt>
                <c:pt idx="1365">
                  <c:v>38436</c:v>
                </c:pt>
                <c:pt idx="1366">
                  <c:v>38439</c:v>
                </c:pt>
                <c:pt idx="1367">
                  <c:v>38440</c:v>
                </c:pt>
                <c:pt idx="1368">
                  <c:v>38441</c:v>
                </c:pt>
                <c:pt idx="1369">
                  <c:v>38442</c:v>
                </c:pt>
                <c:pt idx="1370">
                  <c:v>38443</c:v>
                </c:pt>
                <c:pt idx="1371">
                  <c:v>38446</c:v>
                </c:pt>
                <c:pt idx="1372">
                  <c:v>38447</c:v>
                </c:pt>
                <c:pt idx="1373">
                  <c:v>38448</c:v>
                </c:pt>
                <c:pt idx="1374">
                  <c:v>38449</c:v>
                </c:pt>
                <c:pt idx="1375">
                  <c:v>38450</c:v>
                </c:pt>
                <c:pt idx="1376">
                  <c:v>38453</c:v>
                </c:pt>
                <c:pt idx="1377">
                  <c:v>38454</c:v>
                </c:pt>
                <c:pt idx="1378">
                  <c:v>38455</c:v>
                </c:pt>
                <c:pt idx="1379">
                  <c:v>38456</c:v>
                </c:pt>
                <c:pt idx="1380">
                  <c:v>38457</c:v>
                </c:pt>
                <c:pt idx="1381">
                  <c:v>38460</c:v>
                </c:pt>
                <c:pt idx="1382">
                  <c:v>38461</c:v>
                </c:pt>
                <c:pt idx="1383">
                  <c:v>38462</c:v>
                </c:pt>
                <c:pt idx="1384">
                  <c:v>38463</c:v>
                </c:pt>
                <c:pt idx="1385">
                  <c:v>38464</c:v>
                </c:pt>
                <c:pt idx="1386">
                  <c:v>38467</c:v>
                </c:pt>
                <c:pt idx="1387">
                  <c:v>38468</c:v>
                </c:pt>
                <c:pt idx="1388">
                  <c:v>38469</c:v>
                </c:pt>
                <c:pt idx="1389">
                  <c:v>38470</c:v>
                </c:pt>
                <c:pt idx="1390">
                  <c:v>38471</c:v>
                </c:pt>
                <c:pt idx="1391">
                  <c:v>38474</c:v>
                </c:pt>
                <c:pt idx="1392">
                  <c:v>38475</c:v>
                </c:pt>
                <c:pt idx="1393">
                  <c:v>38476</c:v>
                </c:pt>
                <c:pt idx="1394">
                  <c:v>38477</c:v>
                </c:pt>
                <c:pt idx="1395">
                  <c:v>38478</c:v>
                </c:pt>
                <c:pt idx="1396">
                  <c:v>38481</c:v>
                </c:pt>
                <c:pt idx="1397">
                  <c:v>38482</c:v>
                </c:pt>
                <c:pt idx="1398">
                  <c:v>38483</c:v>
                </c:pt>
                <c:pt idx="1399">
                  <c:v>38484</c:v>
                </c:pt>
                <c:pt idx="1400">
                  <c:v>38485</c:v>
                </c:pt>
                <c:pt idx="1401">
                  <c:v>38488</c:v>
                </c:pt>
                <c:pt idx="1402">
                  <c:v>38489</c:v>
                </c:pt>
                <c:pt idx="1403">
                  <c:v>38490</c:v>
                </c:pt>
                <c:pt idx="1404">
                  <c:v>38491</c:v>
                </c:pt>
                <c:pt idx="1405">
                  <c:v>38492</c:v>
                </c:pt>
                <c:pt idx="1406">
                  <c:v>38495</c:v>
                </c:pt>
                <c:pt idx="1407">
                  <c:v>38496</c:v>
                </c:pt>
                <c:pt idx="1408">
                  <c:v>38497</c:v>
                </c:pt>
                <c:pt idx="1409">
                  <c:v>38498</c:v>
                </c:pt>
                <c:pt idx="1410">
                  <c:v>38499</c:v>
                </c:pt>
                <c:pt idx="1411">
                  <c:v>38502</c:v>
                </c:pt>
                <c:pt idx="1412">
                  <c:v>38503</c:v>
                </c:pt>
                <c:pt idx="1413">
                  <c:v>38504</c:v>
                </c:pt>
                <c:pt idx="1414">
                  <c:v>38505</c:v>
                </c:pt>
                <c:pt idx="1415">
                  <c:v>38506</c:v>
                </c:pt>
                <c:pt idx="1416">
                  <c:v>38509</c:v>
                </c:pt>
                <c:pt idx="1417">
                  <c:v>38510</c:v>
                </c:pt>
                <c:pt idx="1418">
                  <c:v>38511</c:v>
                </c:pt>
                <c:pt idx="1419">
                  <c:v>38512</c:v>
                </c:pt>
                <c:pt idx="1420">
                  <c:v>38513</c:v>
                </c:pt>
                <c:pt idx="1421">
                  <c:v>38516</c:v>
                </c:pt>
                <c:pt idx="1422">
                  <c:v>38517</c:v>
                </c:pt>
                <c:pt idx="1423">
                  <c:v>38518</c:v>
                </c:pt>
                <c:pt idx="1424">
                  <c:v>38519</c:v>
                </c:pt>
                <c:pt idx="1425">
                  <c:v>38520</c:v>
                </c:pt>
                <c:pt idx="1426">
                  <c:v>38523</c:v>
                </c:pt>
                <c:pt idx="1427">
                  <c:v>38524</c:v>
                </c:pt>
                <c:pt idx="1428">
                  <c:v>38525</c:v>
                </c:pt>
                <c:pt idx="1429">
                  <c:v>38526</c:v>
                </c:pt>
                <c:pt idx="1430">
                  <c:v>38527</c:v>
                </c:pt>
                <c:pt idx="1431">
                  <c:v>38530</c:v>
                </c:pt>
                <c:pt idx="1432">
                  <c:v>38531</c:v>
                </c:pt>
                <c:pt idx="1433">
                  <c:v>38532</c:v>
                </c:pt>
                <c:pt idx="1434">
                  <c:v>38533</c:v>
                </c:pt>
                <c:pt idx="1435">
                  <c:v>38534</c:v>
                </c:pt>
                <c:pt idx="1436">
                  <c:v>38537</c:v>
                </c:pt>
                <c:pt idx="1437">
                  <c:v>38538</c:v>
                </c:pt>
                <c:pt idx="1438">
                  <c:v>38539</c:v>
                </c:pt>
                <c:pt idx="1439">
                  <c:v>38540</c:v>
                </c:pt>
                <c:pt idx="1440">
                  <c:v>38541</c:v>
                </c:pt>
                <c:pt idx="1441">
                  <c:v>38544</c:v>
                </c:pt>
                <c:pt idx="1442">
                  <c:v>38545</c:v>
                </c:pt>
                <c:pt idx="1443">
                  <c:v>38546</c:v>
                </c:pt>
                <c:pt idx="1444">
                  <c:v>38547</c:v>
                </c:pt>
                <c:pt idx="1445">
                  <c:v>38548</c:v>
                </c:pt>
                <c:pt idx="1446">
                  <c:v>38551</c:v>
                </c:pt>
                <c:pt idx="1447">
                  <c:v>38552</c:v>
                </c:pt>
                <c:pt idx="1448">
                  <c:v>38553</c:v>
                </c:pt>
                <c:pt idx="1449">
                  <c:v>38554</c:v>
                </c:pt>
                <c:pt idx="1450">
                  <c:v>38555</c:v>
                </c:pt>
                <c:pt idx="1451">
                  <c:v>38558</c:v>
                </c:pt>
                <c:pt idx="1452">
                  <c:v>38559</c:v>
                </c:pt>
                <c:pt idx="1453">
                  <c:v>38560</c:v>
                </c:pt>
                <c:pt idx="1454">
                  <c:v>38561</c:v>
                </c:pt>
                <c:pt idx="1455">
                  <c:v>38562</c:v>
                </c:pt>
                <c:pt idx="1456">
                  <c:v>38565</c:v>
                </c:pt>
                <c:pt idx="1457">
                  <c:v>38566</c:v>
                </c:pt>
                <c:pt idx="1458">
                  <c:v>38567</c:v>
                </c:pt>
                <c:pt idx="1459">
                  <c:v>38568</c:v>
                </c:pt>
                <c:pt idx="1460">
                  <c:v>38569</c:v>
                </c:pt>
                <c:pt idx="1461">
                  <c:v>38572</c:v>
                </c:pt>
                <c:pt idx="1462">
                  <c:v>38573</c:v>
                </c:pt>
                <c:pt idx="1463">
                  <c:v>38574</c:v>
                </c:pt>
                <c:pt idx="1464">
                  <c:v>38575</c:v>
                </c:pt>
                <c:pt idx="1465">
                  <c:v>38576</c:v>
                </c:pt>
                <c:pt idx="1466">
                  <c:v>38579</c:v>
                </c:pt>
                <c:pt idx="1467">
                  <c:v>38580</c:v>
                </c:pt>
                <c:pt idx="1468">
                  <c:v>38581</c:v>
                </c:pt>
                <c:pt idx="1469">
                  <c:v>38582</c:v>
                </c:pt>
                <c:pt idx="1470">
                  <c:v>38583</c:v>
                </c:pt>
                <c:pt idx="1471">
                  <c:v>38586</c:v>
                </c:pt>
                <c:pt idx="1472">
                  <c:v>38587</c:v>
                </c:pt>
                <c:pt idx="1473">
                  <c:v>38588</c:v>
                </c:pt>
                <c:pt idx="1474">
                  <c:v>38589</c:v>
                </c:pt>
                <c:pt idx="1475">
                  <c:v>38590</c:v>
                </c:pt>
                <c:pt idx="1476">
                  <c:v>38593</c:v>
                </c:pt>
                <c:pt idx="1477">
                  <c:v>38594</c:v>
                </c:pt>
                <c:pt idx="1478">
                  <c:v>38595</c:v>
                </c:pt>
                <c:pt idx="1479">
                  <c:v>38596</c:v>
                </c:pt>
                <c:pt idx="1480">
                  <c:v>38597</c:v>
                </c:pt>
                <c:pt idx="1481">
                  <c:v>38600</c:v>
                </c:pt>
                <c:pt idx="1482">
                  <c:v>38601</c:v>
                </c:pt>
                <c:pt idx="1483">
                  <c:v>38602</c:v>
                </c:pt>
                <c:pt idx="1484">
                  <c:v>38603</c:v>
                </c:pt>
                <c:pt idx="1485">
                  <c:v>38604</c:v>
                </c:pt>
                <c:pt idx="1486">
                  <c:v>38607</c:v>
                </c:pt>
                <c:pt idx="1487">
                  <c:v>38608</c:v>
                </c:pt>
                <c:pt idx="1488">
                  <c:v>38609</c:v>
                </c:pt>
                <c:pt idx="1489">
                  <c:v>38610</c:v>
                </c:pt>
                <c:pt idx="1490">
                  <c:v>38611</c:v>
                </c:pt>
                <c:pt idx="1491">
                  <c:v>38614</c:v>
                </c:pt>
                <c:pt idx="1492">
                  <c:v>38615</c:v>
                </c:pt>
                <c:pt idx="1493">
                  <c:v>38616</c:v>
                </c:pt>
                <c:pt idx="1494">
                  <c:v>38617</c:v>
                </c:pt>
                <c:pt idx="1495">
                  <c:v>38618</c:v>
                </c:pt>
                <c:pt idx="1496">
                  <c:v>38621</c:v>
                </c:pt>
                <c:pt idx="1497">
                  <c:v>38622</c:v>
                </c:pt>
                <c:pt idx="1498">
                  <c:v>38623</c:v>
                </c:pt>
                <c:pt idx="1499">
                  <c:v>38624</c:v>
                </c:pt>
                <c:pt idx="1500">
                  <c:v>38625</c:v>
                </c:pt>
                <c:pt idx="1501">
                  <c:v>38628</c:v>
                </c:pt>
                <c:pt idx="1502">
                  <c:v>38629</c:v>
                </c:pt>
                <c:pt idx="1503">
                  <c:v>38630</c:v>
                </c:pt>
                <c:pt idx="1504">
                  <c:v>38631</c:v>
                </c:pt>
                <c:pt idx="1505">
                  <c:v>38632</c:v>
                </c:pt>
                <c:pt idx="1506">
                  <c:v>38635</c:v>
                </c:pt>
                <c:pt idx="1507">
                  <c:v>38636</c:v>
                </c:pt>
                <c:pt idx="1508">
                  <c:v>38637</c:v>
                </c:pt>
                <c:pt idx="1509">
                  <c:v>38638</c:v>
                </c:pt>
                <c:pt idx="1510">
                  <c:v>38639</c:v>
                </c:pt>
                <c:pt idx="1511">
                  <c:v>38642</c:v>
                </c:pt>
                <c:pt idx="1512">
                  <c:v>38643</c:v>
                </c:pt>
                <c:pt idx="1513">
                  <c:v>38644</c:v>
                </c:pt>
                <c:pt idx="1514">
                  <c:v>38645</c:v>
                </c:pt>
                <c:pt idx="1515">
                  <c:v>38646</c:v>
                </c:pt>
                <c:pt idx="1516">
                  <c:v>38649</c:v>
                </c:pt>
                <c:pt idx="1517">
                  <c:v>38650</c:v>
                </c:pt>
                <c:pt idx="1518">
                  <c:v>38651</c:v>
                </c:pt>
                <c:pt idx="1519">
                  <c:v>38652</c:v>
                </c:pt>
                <c:pt idx="1520">
                  <c:v>38653</c:v>
                </c:pt>
                <c:pt idx="1521">
                  <c:v>38656</c:v>
                </c:pt>
                <c:pt idx="1522">
                  <c:v>38657</c:v>
                </c:pt>
                <c:pt idx="1523">
                  <c:v>38658</c:v>
                </c:pt>
                <c:pt idx="1524">
                  <c:v>38659</c:v>
                </c:pt>
                <c:pt idx="1525">
                  <c:v>38660</c:v>
                </c:pt>
                <c:pt idx="1526">
                  <c:v>38663</c:v>
                </c:pt>
                <c:pt idx="1527">
                  <c:v>38664</c:v>
                </c:pt>
                <c:pt idx="1528">
                  <c:v>38665</c:v>
                </c:pt>
                <c:pt idx="1529">
                  <c:v>38666</c:v>
                </c:pt>
                <c:pt idx="1530">
                  <c:v>38667</c:v>
                </c:pt>
                <c:pt idx="1531">
                  <c:v>38670</c:v>
                </c:pt>
                <c:pt idx="1532">
                  <c:v>38671</c:v>
                </c:pt>
                <c:pt idx="1533">
                  <c:v>38672</c:v>
                </c:pt>
                <c:pt idx="1534">
                  <c:v>38673</c:v>
                </c:pt>
                <c:pt idx="1535">
                  <c:v>38674</c:v>
                </c:pt>
                <c:pt idx="1536">
                  <c:v>38677</c:v>
                </c:pt>
                <c:pt idx="1537">
                  <c:v>38678</c:v>
                </c:pt>
                <c:pt idx="1538">
                  <c:v>38679</c:v>
                </c:pt>
                <c:pt idx="1539">
                  <c:v>38680</c:v>
                </c:pt>
                <c:pt idx="1540">
                  <c:v>38681</c:v>
                </c:pt>
                <c:pt idx="1541">
                  <c:v>38684</c:v>
                </c:pt>
                <c:pt idx="1542">
                  <c:v>38685</c:v>
                </c:pt>
                <c:pt idx="1543">
                  <c:v>38686</c:v>
                </c:pt>
                <c:pt idx="1544">
                  <c:v>38687</c:v>
                </c:pt>
                <c:pt idx="1545">
                  <c:v>38688</c:v>
                </c:pt>
                <c:pt idx="1546">
                  <c:v>38691</c:v>
                </c:pt>
                <c:pt idx="1547">
                  <c:v>38692</c:v>
                </c:pt>
                <c:pt idx="1548">
                  <c:v>38693</c:v>
                </c:pt>
                <c:pt idx="1549">
                  <c:v>38694</c:v>
                </c:pt>
                <c:pt idx="1550">
                  <c:v>38695</c:v>
                </c:pt>
                <c:pt idx="1551">
                  <c:v>38698</c:v>
                </c:pt>
                <c:pt idx="1552">
                  <c:v>38699</c:v>
                </c:pt>
                <c:pt idx="1553">
                  <c:v>38700</c:v>
                </c:pt>
                <c:pt idx="1554">
                  <c:v>38701</c:v>
                </c:pt>
                <c:pt idx="1555">
                  <c:v>38702</c:v>
                </c:pt>
                <c:pt idx="1556">
                  <c:v>38705</c:v>
                </c:pt>
                <c:pt idx="1557">
                  <c:v>38706</c:v>
                </c:pt>
                <c:pt idx="1558">
                  <c:v>38707</c:v>
                </c:pt>
                <c:pt idx="1559">
                  <c:v>38708</c:v>
                </c:pt>
                <c:pt idx="1560">
                  <c:v>38709</c:v>
                </c:pt>
                <c:pt idx="1561">
                  <c:v>38712</c:v>
                </c:pt>
                <c:pt idx="1562">
                  <c:v>38713</c:v>
                </c:pt>
                <c:pt idx="1563">
                  <c:v>38714</c:v>
                </c:pt>
                <c:pt idx="1564">
                  <c:v>38715</c:v>
                </c:pt>
                <c:pt idx="1565">
                  <c:v>38716</c:v>
                </c:pt>
                <c:pt idx="1566">
                  <c:v>38719</c:v>
                </c:pt>
                <c:pt idx="1567">
                  <c:v>38720</c:v>
                </c:pt>
                <c:pt idx="1568">
                  <c:v>38721</c:v>
                </c:pt>
                <c:pt idx="1569">
                  <c:v>38722</c:v>
                </c:pt>
                <c:pt idx="1570">
                  <c:v>38723</c:v>
                </c:pt>
                <c:pt idx="1571">
                  <c:v>38726</c:v>
                </c:pt>
                <c:pt idx="1572">
                  <c:v>38727</c:v>
                </c:pt>
                <c:pt idx="1573">
                  <c:v>38728</c:v>
                </c:pt>
                <c:pt idx="1574">
                  <c:v>38729</c:v>
                </c:pt>
                <c:pt idx="1575">
                  <c:v>38730</c:v>
                </c:pt>
                <c:pt idx="1576">
                  <c:v>38733</c:v>
                </c:pt>
                <c:pt idx="1577">
                  <c:v>38734</c:v>
                </c:pt>
                <c:pt idx="1578">
                  <c:v>38735</c:v>
                </c:pt>
                <c:pt idx="1579">
                  <c:v>38736</c:v>
                </c:pt>
                <c:pt idx="1580">
                  <c:v>38737</c:v>
                </c:pt>
                <c:pt idx="1581">
                  <c:v>38740</c:v>
                </c:pt>
                <c:pt idx="1582">
                  <c:v>38741</c:v>
                </c:pt>
                <c:pt idx="1583">
                  <c:v>38742</c:v>
                </c:pt>
                <c:pt idx="1584">
                  <c:v>38743</c:v>
                </c:pt>
                <c:pt idx="1585">
                  <c:v>38744</c:v>
                </c:pt>
                <c:pt idx="1586">
                  <c:v>38747</c:v>
                </c:pt>
                <c:pt idx="1587">
                  <c:v>38748</c:v>
                </c:pt>
                <c:pt idx="1588">
                  <c:v>38749</c:v>
                </c:pt>
                <c:pt idx="1589">
                  <c:v>38750</c:v>
                </c:pt>
                <c:pt idx="1590">
                  <c:v>38751</c:v>
                </c:pt>
                <c:pt idx="1591">
                  <c:v>38754</c:v>
                </c:pt>
                <c:pt idx="1592">
                  <c:v>38755</c:v>
                </c:pt>
                <c:pt idx="1593">
                  <c:v>38756</c:v>
                </c:pt>
                <c:pt idx="1594">
                  <c:v>38757</c:v>
                </c:pt>
                <c:pt idx="1595">
                  <c:v>38758</c:v>
                </c:pt>
                <c:pt idx="1596">
                  <c:v>38761</c:v>
                </c:pt>
                <c:pt idx="1597">
                  <c:v>38762</c:v>
                </c:pt>
                <c:pt idx="1598">
                  <c:v>38763</c:v>
                </c:pt>
                <c:pt idx="1599">
                  <c:v>38764</c:v>
                </c:pt>
                <c:pt idx="1600">
                  <c:v>38765</c:v>
                </c:pt>
                <c:pt idx="1601">
                  <c:v>38768</c:v>
                </c:pt>
                <c:pt idx="1602">
                  <c:v>38769</c:v>
                </c:pt>
                <c:pt idx="1603">
                  <c:v>38770</c:v>
                </c:pt>
                <c:pt idx="1604">
                  <c:v>38771</c:v>
                </c:pt>
                <c:pt idx="1605">
                  <c:v>38772</c:v>
                </c:pt>
                <c:pt idx="1606">
                  <c:v>38775</c:v>
                </c:pt>
                <c:pt idx="1607">
                  <c:v>38776</c:v>
                </c:pt>
                <c:pt idx="1608">
                  <c:v>38777</c:v>
                </c:pt>
                <c:pt idx="1609">
                  <c:v>38778</c:v>
                </c:pt>
                <c:pt idx="1610">
                  <c:v>38779</c:v>
                </c:pt>
                <c:pt idx="1611">
                  <c:v>38782</c:v>
                </c:pt>
                <c:pt idx="1612">
                  <c:v>38783</c:v>
                </c:pt>
                <c:pt idx="1613">
                  <c:v>38784</c:v>
                </c:pt>
                <c:pt idx="1614">
                  <c:v>38785</c:v>
                </c:pt>
                <c:pt idx="1615">
                  <c:v>38786</c:v>
                </c:pt>
                <c:pt idx="1616">
                  <c:v>38789</c:v>
                </c:pt>
                <c:pt idx="1617">
                  <c:v>38790</c:v>
                </c:pt>
                <c:pt idx="1618">
                  <c:v>38791</c:v>
                </c:pt>
                <c:pt idx="1619">
                  <c:v>38792</c:v>
                </c:pt>
                <c:pt idx="1620">
                  <c:v>38793</c:v>
                </c:pt>
                <c:pt idx="1621">
                  <c:v>38796</c:v>
                </c:pt>
                <c:pt idx="1622">
                  <c:v>38797</c:v>
                </c:pt>
                <c:pt idx="1623">
                  <c:v>38798</c:v>
                </c:pt>
                <c:pt idx="1624">
                  <c:v>38799</c:v>
                </c:pt>
                <c:pt idx="1625">
                  <c:v>38800</c:v>
                </c:pt>
                <c:pt idx="1626">
                  <c:v>38803</c:v>
                </c:pt>
                <c:pt idx="1627">
                  <c:v>38804</c:v>
                </c:pt>
                <c:pt idx="1628">
                  <c:v>38805</c:v>
                </c:pt>
                <c:pt idx="1629">
                  <c:v>38806</c:v>
                </c:pt>
                <c:pt idx="1630">
                  <c:v>38807</c:v>
                </c:pt>
                <c:pt idx="1631">
                  <c:v>38810</c:v>
                </c:pt>
                <c:pt idx="1632">
                  <c:v>38811</c:v>
                </c:pt>
                <c:pt idx="1633">
                  <c:v>38812</c:v>
                </c:pt>
                <c:pt idx="1634">
                  <c:v>38813</c:v>
                </c:pt>
                <c:pt idx="1635">
                  <c:v>38814</c:v>
                </c:pt>
                <c:pt idx="1636">
                  <c:v>38817</c:v>
                </c:pt>
                <c:pt idx="1637">
                  <c:v>38818</c:v>
                </c:pt>
                <c:pt idx="1638">
                  <c:v>38819</c:v>
                </c:pt>
                <c:pt idx="1639">
                  <c:v>38820</c:v>
                </c:pt>
                <c:pt idx="1640">
                  <c:v>38821</c:v>
                </c:pt>
                <c:pt idx="1641">
                  <c:v>38824</c:v>
                </c:pt>
                <c:pt idx="1642">
                  <c:v>38825</c:v>
                </c:pt>
                <c:pt idx="1643">
                  <c:v>38826</c:v>
                </c:pt>
                <c:pt idx="1644">
                  <c:v>38827</c:v>
                </c:pt>
                <c:pt idx="1645">
                  <c:v>38828</c:v>
                </c:pt>
                <c:pt idx="1646">
                  <c:v>38831</c:v>
                </c:pt>
                <c:pt idx="1647">
                  <c:v>38832</c:v>
                </c:pt>
                <c:pt idx="1648">
                  <c:v>38833</c:v>
                </c:pt>
                <c:pt idx="1649">
                  <c:v>38834</c:v>
                </c:pt>
                <c:pt idx="1650">
                  <c:v>38835</c:v>
                </c:pt>
                <c:pt idx="1651">
                  <c:v>38838</c:v>
                </c:pt>
                <c:pt idx="1652">
                  <c:v>38839</c:v>
                </c:pt>
                <c:pt idx="1653">
                  <c:v>38840</c:v>
                </c:pt>
                <c:pt idx="1654">
                  <c:v>38841</c:v>
                </c:pt>
                <c:pt idx="1655">
                  <c:v>38842</c:v>
                </c:pt>
                <c:pt idx="1656">
                  <c:v>38845</c:v>
                </c:pt>
                <c:pt idx="1657">
                  <c:v>38846</c:v>
                </c:pt>
                <c:pt idx="1658">
                  <c:v>38847</c:v>
                </c:pt>
                <c:pt idx="1659">
                  <c:v>38848</c:v>
                </c:pt>
                <c:pt idx="1660">
                  <c:v>38849</c:v>
                </c:pt>
                <c:pt idx="1661">
                  <c:v>38852</c:v>
                </c:pt>
                <c:pt idx="1662">
                  <c:v>38853</c:v>
                </c:pt>
                <c:pt idx="1663">
                  <c:v>38854</c:v>
                </c:pt>
                <c:pt idx="1664">
                  <c:v>38855</c:v>
                </c:pt>
                <c:pt idx="1665">
                  <c:v>38856</c:v>
                </c:pt>
                <c:pt idx="1666">
                  <c:v>38859</c:v>
                </c:pt>
                <c:pt idx="1667">
                  <c:v>38860</c:v>
                </c:pt>
                <c:pt idx="1668">
                  <c:v>38861</c:v>
                </c:pt>
                <c:pt idx="1669">
                  <c:v>38862</c:v>
                </c:pt>
                <c:pt idx="1670">
                  <c:v>38863</c:v>
                </c:pt>
                <c:pt idx="1671">
                  <c:v>38866</c:v>
                </c:pt>
                <c:pt idx="1672">
                  <c:v>38867</c:v>
                </c:pt>
                <c:pt idx="1673">
                  <c:v>38868</c:v>
                </c:pt>
                <c:pt idx="1674">
                  <c:v>38869</c:v>
                </c:pt>
                <c:pt idx="1675">
                  <c:v>38870</c:v>
                </c:pt>
                <c:pt idx="1676">
                  <c:v>38873</c:v>
                </c:pt>
                <c:pt idx="1677">
                  <c:v>38874</c:v>
                </c:pt>
                <c:pt idx="1678">
                  <c:v>38875</c:v>
                </c:pt>
                <c:pt idx="1679">
                  <c:v>38876</c:v>
                </c:pt>
                <c:pt idx="1680">
                  <c:v>38877</c:v>
                </c:pt>
                <c:pt idx="1681">
                  <c:v>38880</c:v>
                </c:pt>
                <c:pt idx="1682">
                  <c:v>38881</c:v>
                </c:pt>
                <c:pt idx="1683">
                  <c:v>38882</c:v>
                </c:pt>
                <c:pt idx="1684">
                  <c:v>38883</c:v>
                </c:pt>
                <c:pt idx="1685">
                  <c:v>38884</c:v>
                </c:pt>
                <c:pt idx="1686">
                  <c:v>38887</c:v>
                </c:pt>
                <c:pt idx="1687">
                  <c:v>38888</c:v>
                </c:pt>
                <c:pt idx="1688">
                  <c:v>38889</c:v>
                </c:pt>
                <c:pt idx="1689">
                  <c:v>38890</c:v>
                </c:pt>
                <c:pt idx="1690">
                  <c:v>38891</c:v>
                </c:pt>
                <c:pt idx="1691">
                  <c:v>38894</c:v>
                </c:pt>
                <c:pt idx="1692">
                  <c:v>38895</c:v>
                </c:pt>
                <c:pt idx="1693">
                  <c:v>38896</c:v>
                </c:pt>
                <c:pt idx="1694">
                  <c:v>38897</c:v>
                </c:pt>
                <c:pt idx="1695">
                  <c:v>38898</c:v>
                </c:pt>
                <c:pt idx="1696">
                  <c:v>38901</c:v>
                </c:pt>
                <c:pt idx="1697">
                  <c:v>38902</c:v>
                </c:pt>
                <c:pt idx="1698">
                  <c:v>38903</c:v>
                </c:pt>
                <c:pt idx="1699">
                  <c:v>38904</c:v>
                </c:pt>
                <c:pt idx="1700">
                  <c:v>38905</c:v>
                </c:pt>
                <c:pt idx="1701">
                  <c:v>38908</c:v>
                </c:pt>
                <c:pt idx="1702">
                  <c:v>38909</c:v>
                </c:pt>
                <c:pt idx="1703">
                  <c:v>38910</c:v>
                </c:pt>
                <c:pt idx="1704">
                  <c:v>38911</c:v>
                </c:pt>
                <c:pt idx="1705">
                  <c:v>38912</c:v>
                </c:pt>
                <c:pt idx="1706">
                  <c:v>38915</c:v>
                </c:pt>
                <c:pt idx="1707">
                  <c:v>38916</c:v>
                </c:pt>
                <c:pt idx="1708">
                  <c:v>38917</c:v>
                </c:pt>
                <c:pt idx="1709">
                  <c:v>38918</c:v>
                </c:pt>
                <c:pt idx="1710">
                  <c:v>38919</c:v>
                </c:pt>
                <c:pt idx="1711">
                  <c:v>38922</c:v>
                </c:pt>
                <c:pt idx="1712">
                  <c:v>38923</c:v>
                </c:pt>
                <c:pt idx="1713">
                  <c:v>38924</c:v>
                </c:pt>
                <c:pt idx="1714">
                  <c:v>38925</c:v>
                </c:pt>
                <c:pt idx="1715">
                  <c:v>38926</c:v>
                </c:pt>
                <c:pt idx="1716">
                  <c:v>38929</c:v>
                </c:pt>
                <c:pt idx="1717">
                  <c:v>38930</c:v>
                </c:pt>
                <c:pt idx="1718">
                  <c:v>38931</c:v>
                </c:pt>
                <c:pt idx="1719">
                  <c:v>38932</c:v>
                </c:pt>
                <c:pt idx="1720">
                  <c:v>38933</c:v>
                </c:pt>
                <c:pt idx="1721">
                  <c:v>38936</c:v>
                </c:pt>
                <c:pt idx="1722">
                  <c:v>38937</c:v>
                </c:pt>
                <c:pt idx="1723">
                  <c:v>38938</c:v>
                </c:pt>
                <c:pt idx="1724">
                  <c:v>38939</c:v>
                </c:pt>
                <c:pt idx="1725">
                  <c:v>38940</c:v>
                </c:pt>
                <c:pt idx="1726">
                  <c:v>38943</c:v>
                </c:pt>
                <c:pt idx="1727">
                  <c:v>38944</c:v>
                </c:pt>
                <c:pt idx="1728">
                  <c:v>38945</c:v>
                </c:pt>
                <c:pt idx="1729">
                  <c:v>38946</c:v>
                </c:pt>
                <c:pt idx="1730">
                  <c:v>38947</c:v>
                </c:pt>
                <c:pt idx="1731">
                  <c:v>38950</c:v>
                </c:pt>
                <c:pt idx="1732">
                  <c:v>38951</c:v>
                </c:pt>
                <c:pt idx="1733">
                  <c:v>38952</c:v>
                </c:pt>
                <c:pt idx="1734">
                  <c:v>38953</c:v>
                </c:pt>
                <c:pt idx="1735">
                  <c:v>38954</c:v>
                </c:pt>
                <c:pt idx="1736">
                  <c:v>38957</c:v>
                </c:pt>
                <c:pt idx="1737">
                  <c:v>38958</c:v>
                </c:pt>
                <c:pt idx="1738">
                  <c:v>38959</c:v>
                </c:pt>
                <c:pt idx="1739">
                  <c:v>38960</c:v>
                </c:pt>
                <c:pt idx="1740">
                  <c:v>38961</c:v>
                </c:pt>
                <c:pt idx="1741">
                  <c:v>38964</c:v>
                </c:pt>
                <c:pt idx="1742">
                  <c:v>38965</c:v>
                </c:pt>
                <c:pt idx="1743">
                  <c:v>38966</c:v>
                </c:pt>
                <c:pt idx="1744">
                  <c:v>38967</c:v>
                </c:pt>
                <c:pt idx="1745">
                  <c:v>38968</c:v>
                </c:pt>
                <c:pt idx="1746">
                  <c:v>38971</c:v>
                </c:pt>
                <c:pt idx="1747">
                  <c:v>38972</c:v>
                </c:pt>
                <c:pt idx="1748">
                  <c:v>38973</c:v>
                </c:pt>
                <c:pt idx="1749">
                  <c:v>38974</c:v>
                </c:pt>
                <c:pt idx="1750">
                  <c:v>38975</c:v>
                </c:pt>
                <c:pt idx="1751">
                  <c:v>38978</c:v>
                </c:pt>
                <c:pt idx="1752">
                  <c:v>38979</c:v>
                </c:pt>
                <c:pt idx="1753">
                  <c:v>38980</c:v>
                </c:pt>
                <c:pt idx="1754">
                  <c:v>38981</c:v>
                </c:pt>
                <c:pt idx="1755">
                  <c:v>38982</c:v>
                </c:pt>
                <c:pt idx="1756">
                  <c:v>38985</c:v>
                </c:pt>
                <c:pt idx="1757">
                  <c:v>38986</c:v>
                </c:pt>
                <c:pt idx="1758">
                  <c:v>38987</c:v>
                </c:pt>
                <c:pt idx="1759">
                  <c:v>38988</c:v>
                </c:pt>
                <c:pt idx="1760">
                  <c:v>38989</c:v>
                </c:pt>
                <c:pt idx="1761">
                  <c:v>38992</c:v>
                </c:pt>
                <c:pt idx="1762">
                  <c:v>38993</c:v>
                </c:pt>
                <c:pt idx="1763">
                  <c:v>38994</c:v>
                </c:pt>
                <c:pt idx="1764">
                  <c:v>38995</c:v>
                </c:pt>
                <c:pt idx="1765">
                  <c:v>38996</c:v>
                </c:pt>
                <c:pt idx="1766">
                  <c:v>38999</c:v>
                </c:pt>
                <c:pt idx="1767">
                  <c:v>39000</c:v>
                </c:pt>
                <c:pt idx="1768">
                  <c:v>39001</c:v>
                </c:pt>
                <c:pt idx="1769">
                  <c:v>39002</c:v>
                </c:pt>
                <c:pt idx="1770">
                  <c:v>39003</c:v>
                </c:pt>
                <c:pt idx="1771">
                  <c:v>39006</c:v>
                </c:pt>
                <c:pt idx="1772">
                  <c:v>39007</c:v>
                </c:pt>
                <c:pt idx="1773">
                  <c:v>39008</c:v>
                </c:pt>
                <c:pt idx="1774">
                  <c:v>39009</c:v>
                </c:pt>
                <c:pt idx="1775">
                  <c:v>39010</c:v>
                </c:pt>
                <c:pt idx="1776">
                  <c:v>39013</c:v>
                </c:pt>
                <c:pt idx="1777">
                  <c:v>39014</c:v>
                </c:pt>
                <c:pt idx="1778">
                  <c:v>39015</c:v>
                </c:pt>
                <c:pt idx="1779">
                  <c:v>39016</c:v>
                </c:pt>
                <c:pt idx="1780">
                  <c:v>39017</c:v>
                </c:pt>
                <c:pt idx="1781">
                  <c:v>39020</c:v>
                </c:pt>
                <c:pt idx="1782">
                  <c:v>39021</c:v>
                </c:pt>
                <c:pt idx="1783">
                  <c:v>39022</c:v>
                </c:pt>
                <c:pt idx="1784">
                  <c:v>39023</c:v>
                </c:pt>
                <c:pt idx="1785">
                  <c:v>39024</c:v>
                </c:pt>
                <c:pt idx="1786">
                  <c:v>39027</c:v>
                </c:pt>
                <c:pt idx="1787">
                  <c:v>39028</c:v>
                </c:pt>
                <c:pt idx="1788">
                  <c:v>39029</c:v>
                </c:pt>
                <c:pt idx="1789">
                  <c:v>39030</c:v>
                </c:pt>
                <c:pt idx="1790">
                  <c:v>39031</c:v>
                </c:pt>
                <c:pt idx="1791">
                  <c:v>39034</c:v>
                </c:pt>
                <c:pt idx="1792">
                  <c:v>39035</c:v>
                </c:pt>
                <c:pt idx="1793">
                  <c:v>39036</c:v>
                </c:pt>
                <c:pt idx="1794">
                  <c:v>39037</c:v>
                </c:pt>
                <c:pt idx="1795">
                  <c:v>39038</c:v>
                </c:pt>
                <c:pt idx="1796">
                  <c:v>39041</c:v>
                </c:pt>
                <c:pt idx="1797">
                  <c:v>39042</c:v>
                </c:pt>
                <c:pt idx="1798">
                  <c:v>39043</c:v>
                </c:pt>
                <c:pt idx="1799">
                  <c:v>39044</c:v>
                </c:pt>
                <c:pt idx="1800">
                  <c:v>39045</c:v>
                </c:pt>
                <c:pt idx="1801">
                  <c:v>39048</c:v>
                </c:pt>
                <c:pt idx="1802">
                  <c:v>39049</c:v>
                </c:pt>
                <c:pt idx="1803">
                  <c:v>39050</c:v>
                </c:pt>
                <c:pt idx="1804">
                  <c:v>39051</c:v>
                </c:pt>
                <c:pt idx="1805">
                  <c:v>39052</c:v>
                </c:pt>
                <c:pt idx="1806">
                  <c:v>39055</c:v>
                </c:pt>
                <c:pt idx="1807">
                  <c:v>39056</c:v>
                </c:pt>
                <c:pt idx="1808">
                  <c:v>39057</c:v>
                </c:pt>
                <c:pt idx="1809">
                  <c:v>39058</c:v>
                </c:pt>
                <c:pt idx="1810">
                  <c:v>39059</c:v>
                </c:pt>
                <c:pt idx="1811">
                  <c:v>39062</c:v>
                </c:pt>
                <c:pt idx="1812">
                  <c:v>39063</c:v>
                </c:pt>
                <c:pt idx="1813">
                  <c:v>39064</c:v>
                </c:pt>
                <c:pt idx="1814">
                  <c:v>39065</c:v>
                </c:pt>
                <c:pt idx="1815">
                  <c:v>39066</c:v>
                </c:pt>
                <c:pt idx="1816">
                  <c:v>39069</c:v>
                </c:pt>
                <c:pt idx="1817">
                  <c:v>39070</c:v>
                </c:pt>
                <c:pt idx="1818">
                  <c:v>39071</c:v>
                </c:pt>
                <c:pt idx="1819">
                  <c:v>39072</c:v>
                </c:pt>
                <c:pt idx="1820">
                  <c:v>39073</c:v>
                </c:pt>
                <c:pt idx="1821">
                  <c:v>39076</c:v>
                </c:pt>
                <c:pt idx="1822">
                  <c:v>39077</c:v>
                </c:pt>
                <c:pt idx="1823">
                  <c:v>39078</c:v>
                </c:pt>
                <c:pt idx="1824">
                  <c:v>39079</c:v>
                </c:pt>
                <c:pt idx="1825">
                  <c:v>39080</c:v>
                </c:pt>
                <c:pt idx="1826">
                  <c:v>39083</c:v>
                </c:pt>
                <c:pt idx="1827">
                  <c:v>39084</c:v>
                </c:pt>
                <c:pt idx="1828">
                  <c:v>39085</c:v>
                </c:pt>
                <c:pt idx="1829">
                  <c:v>39086</c:v>
                </c:pt>
                <c:pt idx="1830">
                  <c:v>39087</c:v>
                </c:pt>
                <c:pt idx="1831">
                  <c:v>39090</c:v>
                </c:pt>
                <c:pt idx="1832">
                  <c:v>39091</c:v>
                </c:pt>
                <c:pt idx="1833">
                  <c:v>39092</c:v>
                </c:pt>
                <c:pt idx="1834">
                  <c:v>39093</c:v>
                </c:pt>
                <c:pt idx="1835">
                  <c:v>39094</c:v>
                </c:pt>
                <c:pt idx="1836">
                  <c:v>39097</c:v>
                </c:pt>
                <c:pt idx="1837">
                  <c:v>39098</c:v>
                </c:pt>
                <c:pt idx="1838">
                  <c:v>39099</c:v>
                </c:pt>
                <c:pt idx="1839">
                  <c:v>39100</c:v>
                </c:pt>
                <c:pt idx="1840">
                  <c:v>39101</c:v>
                </c:pt>
                <c:pt idx="1841">
                  <c:v>39104</c:v>
                </c:pt>
                <c:pt idx="1842">
                  <c:v>39105</c:v>
                </c:pt>
                <c:pt idx="1843">
                  <c:v>39106</c:v>
                </c:pt>
                <c:pt idx="1844">
                  <c:v>39107</c:v>
                </c:pt>
                <c:pt idx="1845">
                  <c:v>39108</c:v>
                </c:pt>
                <c:pt idx="1846">
                  <c:v>39111</c:v>
                </c:pt>
                <c:pt idx="1847">
                  <c:v>39112</c:v>
                </c:pt>
                <c:pt idx="1848">
                  <c:v>39113</c:v>
                </c:pt>
                <c:pt idx="1849">
                  <c:v>39114</c:v>
                </c:pt>
                <c:pt idx="1850">
                  <c:v>39115</c:v>
                </c:pt>
                <c:pt idx="1851">
                  <c:v>39118</c:v>
                </c:pt>
                <c:pt idx="1852">
                  <c:v>39119</c:v>
                </c:pt>
                <c:pt idx="1853">
                  <c:v>39120</c:v>
                </c:pt>
                <c:pt idx="1854">
                  <c:v>39121</c:v>
                </c:pt>
                <c:pt idx="1855">
                  <c:v>39122</c:v>
                </c:pt>
                <c:pt idx="1856">
                  <c:v>39125</c:v>
                </c:pt>
                <c:pt idx="1857">
                  <c:v>39126</c:v>
                </c:pt>
                <c:pt idx="1858">
                  <c:v>39127</c:v>
                </c:pt>
                <c:pt idx="1859">
                  <c:v>39128</c:v>
                </c:pt>
                <c:pt idx="1860">
                  <c:v>39129</c:v>
                </c:pt>
                <c:pt idx="1861">
                  <c:v>39132</c:v>
                </c:pt>
                <c:pt idx="1862">
                  <c:v>39133</c:v>
                </c:pt>
                <c:pt idx="1863">
                  <c:v>39134</c:v>
                </c:pt>
                <c:pt idx="1864">
                  <c:v>39135</c:v>
                </c:pt>
                <c:pt idx="1865">
                  <c:v>39136</c:v>
                </c:pt>
                <c:pt idx="1866">
                  <c:v>39139</c:v>
                </c:pt>
                <c:pt idx="1867">
                  <c:v>39140</c:v>
                </c:pt>
                <c:pt idx="1868">
                  <c:v>39141</c:v>
                </c:pt>
                <c:pt idx="1869">
                  <c:v>39142</c:v>
                </c:pt>
                <c:pt idx="1870">
                  <c:v>39143</c:v>
                </c:pt>
                <c:pt idx="1871">
                  <c:v>39146</c:v>
                </c:pt>
                <c:pt idx="1872">
                  <c:v>39147</c:v>
                </c:pt>
                <c:pt idx="1873">
                  <c:v>39148</c:v>
                </c:pt>
                <c:pt idx="1874">
                  <c:v>39149</c:v>
                </c:pt>
                <c:pt idx="1875">
                  <c:v>39150</c:v>
                </c:pt>
                <c:pt idx="1876">
                  <c:v>39153</c:v>
                </c:pt>
                <c:pt idx="1877">
                  <c:v>39154</c:v>
                </c:pt>
                <c:pt idx="1878">
                  <c:v>39155</c:v>
                </c:pt>
                <c:pt idx="1879">
                  <c:v>39156</c:v>
                </c:pt>
                <c:pt idx="1880">
                  <c:v>39157</c:v>
                </c:pt>
                <c:pt idx="1881">
                  <c:v>39160</c:v>
                </c:pt>
                <c:pt idx="1882">
                  <c:v>39161</c:v>
                </c:pt>
                <c:pt idx="1883">
                  <c:v>39162</c:v>
                </c:pt>
                <c:pt idx="1884">
                  <c:v>39163</c:v>
                </c:pt>
                <c:pt idx="1885">
                  <c:v>39164</c:v>
                </c:pt>
                <c:pt idx="1886">
                  <c:v>39167</c:v>
                </c:pt>
                <c:pt idx="1887">
                  <c:v>39168</c:v>
                </c:pt>
                <c:pt idx="1888">
                  <c:v>39169</c:v>
                </c:pt>
                <c:pt idx="1889">
                  <c:v>39170</c:v>
                </c:pt>
                <c:pt idx="1890">
                  <c:v>39171</c:v>
                </c:pt>
                <c:pt idx="1891">
                  <c:v>39174</c:v>
                </c:pt>
                <c:pt idx="1892">
                  <c:v>39175</c:v>
                </c:pt>
                <c:pt idx="1893">
                  <c:v>39176</c:v>
                </c:pt>
                <c:pt idx="1894">
                  <c:v>39177</c:v>
                </c:pt>
                <c:pt idx="1895">
                  <c:v>39178</c:v>
                </c:pt>
                <c:pt idx="1896">
                  <c:v>39181</c:v>
                </c:pt>
                <c:pt idx="1897">
                  <c:v>39182</c:v>
                </c:pt>
                <c:pt idx="1898">
                  <c:v>39183</c:v>
                </c:pt>
                <c:pt idx="1899">
                  <c:v>39184</c:v>
                </c:pt>
                <c:pt idx="1900">
                  <c:v>39185</c:v>
                </c:pt>
                <c:pt idx="1901">
                  <c:v>39188</c:v>
                </c:pt>
                <c:pt idx="1902">
                  <c:v>39189</c:v>
                </c:pt>
                <c:pt idx="1903">
                  <c:v>39190</c:v>
                </c:pt>
                <c:pt idx="1904">
                  <c:v>39191</c:v>
                </c:pt>
                <c:pt idx="1905">
                  <c:v>39192</c:v>
                </c:pt>
                <c:pt idx="1906">
                  <c:v>39195</c:v>
                </c:pt>
                <c:pt idx="1907">
                  <c:v>39196</c:v>
                </c:pt>
                <c:pt idx="1908">
                  <c:v>39197</c:v>
                </c:pt>
                <c:pt idx="1909">
                  <c:v>39198</c:v>
                </c:pt>
                <c:pt idx="1910">
                  <c:v>39199</c:v>
                </c:pt>
                <c:pt idx="1911">
                  <c:v>39202</c:v>
                </c:pt>
                <c:pt idx="1912">
                  <c:v>39203</c:v>
                </c:pt>
                <c:pt idx="1913">
                  <c:v>39204</c:v>
                </c:pt>
                <c:pt idx="1914">
                  <c:v>39205</c:v>
                </c:pt>
                <c:pt idx="1915">
                  <c:v>39206</c:v>
                </c:pt>
                <c:pt idx="1916">
                  <c:v>39209</c:v>
                </c:pt>
                <c:pt idx="1917">
                  <c:v>39210</c:v>
                </c:pt>
                <c:pt idx="1918">
                  <c:v>39211</c:v>
                </c:pt>
                <c:pt idx="1919">
                  <c:v>39212</c:v>
                </c:pt>
                <c:pt idx="1920">
                  <c:v>39213</c:v>
                </c:pt>
                <c:pt idx="1921">
                  <c:v>39216</c:v>
                </c:pt>
                <c:pt idx="1922">
                  <c:v>39217</c:v>
                </c:pt>
                <c:pt idx="1923">
                  <c:v>39218</c:v>
                </c:pt>
                <c:pt idx="1924">
                  <c:v>39219</c:v>
                </c:pt>
                <c:pt idx="1925">
                  <c:v>39220</c:v>
                </c:pt>
                <c:pt idx="1926">
                  <c:v>39223</c:v>
                </c:pt>
                <c:pt idx="1927">
                  <c:v>39224</c:v>
                </c:pt>
                <c:pt idx="1928">
                  <c:v>39225</c:v>
                </c:pt>
                <c:pt idx="1929">
                  <c:v>39226</c:v>
                </c:pt>
                <c:pt idx="1930">
                  <c:v>39227</c:v>
                </c:pt>
                <c:pt idx="1931">
                  <c:v>39230</c:v>
                </c:pt>
                <c:pt idx="1932">
                  <c:v>39231</c:v>
                </c:pt>
                <c:pt idx="1933">
                  <c:v>39232</c:v>
                </c:pt>
                <c:pt idx="1934">
                  <c:v>39233</c:v>
                </c:pt>
                <c:pt idx="1935">
                  <c:v>39234</c:v>
                </c:pt>
                <c:pt idx="1936">
                  <c:v>39237</c:v>
                </c:pt>
                <c:pt idx="1937">
                  <c:v>39238</c:v>
                </c:pt>
                <c:pt idx="1938">
                  <c:v>39239</c:v>
                </c:pt>
                <c:pt idx="1939">
                  <c:v>39240</c:v>
                </c:pt>
                <c:pt idx="1940">
                  <c:v>39241</c:v>
                </c:pt>
                <c:pt idx="1941">
                  <c:v>39244</c:v>
                </c:pt>
                <c:pt idx="1942">
                  <c:v>39245</c:v>
                </c:pt>
                <c:pt idx="1943">
                  <c:v>39246</c:v>
                </c:pt>
                <c:pt idx="1944">
                  <c:v>39247</c:v>
                </c:pt>
                <c:pt idx="1945">
                  <c:v>39248</c:v>
                </c:pt>
                <c:pt idx="1946">
                  <c:v>39251</c:v>
                </c:pt>
                <c:pt idx="1947">
                  <c:v>39252</c:v>
                </c:pt>
                <c:pt idx="1948">
                  <c:v>39253</c:v>
                </c:pt>
                <c:pt idx="1949">
                  <c:v>39254</c:v>
                </c:pt>
                <c:pt idx="1950">
                  <c:v>39255</c:v>
                </c:pt>
                <c:pt idx="1951">
                  <c:v>39258</c:v>
                </c:pt>
                <c:pt idx="1952">
                  <c:v>39259</c:v>
                </c:pt>
                <c:pt idx="1953">
                  <c:v>39260</c:v>
                </c:pt>
                <c:pt idx="1954">
                  <c:v>39261</c:v>
                </c:pt>
                <c:pt idx="1955">
                  <c:v>39262</c:v>
                </c:pt>
                <c:pt idx="1956">
                  <c:v>39265</c:v>
                </c:pt>
                <c:pt idx="1957">
                  <c:v>39266</c:v>
                </c:pt>
                <c:pt idx="1958">
                  <c:v>39267</c:v>
                </c:pt>
                <c:pt idx="1959">
                  <c:v>39268</c:v>
                </c:pt>
                <c:pt idx="1960">
                  <c:v>39269</c:v>
                </c:pt>
                <c:pt idx="1961">
                  <c:v>39272</c:v>
                </c:pt>
                <c:pt idx="1962">
                  <c:v>39273</c:v>
                </c:pt>
                <c:pt idx="1963">
                  <c:v>39274</c:v>
                </c:pt>
                <c:pt idx="1964">
                  <c:v>39275</c:v>
                </c:pt>
                <c:pt idx="1965">
                  <c:v>39276</c:v>
                </c:pt>
                <c:pt idx="1966">
                  <c:v>39279</c:v>
                </c:pt>
                <c:pt idx="1967">
                  <c:v>39280</c:v>
                </c:pt>
                <c:pt idx="1968">
                  <c:v>39281</c:v>
                </c:pt>
                <c:pt idx="1969">
                  <c:v>39282</c:v>
                </c:pt>
                <c:pt idx="1970">
                  <c:v>39283</c:v>
                </c:pt>
                <c:pt idx="1971">
                  <c:v>39286</c:v>
                </c:pt>
                <c:pt idx="1972">
                  <c:v>39287</c:v>
                </c:pt>
                <c:pt idx="1973">
                  <c:v>39288</c:v>
                </c:pt>
                <c:pt idx="1974">
                  <c:v>39289</c:v>
                </c:pt>
                <c:pt idx="1975">
                  <c:v>39290</c:v>
                </c:pt>
                <c:pt idx="1976">
                  <c:v>39293</c:v>
                </c:pt>
                <c:pt idx="1977">
                  <c:v>39294</c:v>
                </c:pt>
                <c:pt idx="1978">
                  <c:v>39295</c:v>
                </c:pt>
                <c:pt idx="1979">
                  <c:v>39296</c:v>
                </c:pt>
                <c:pt idx="1980">
                  <c:v>39297</c:v>
                </c:pt>
                <c:pt idx="1981">
                  <c:v>39300</c:v>
                </c:pt>
                <c:pt idx="1982">
                  <c:v>39301</c:v>
                </c:pt>
                <c:pt idx="1983">
                  <c:v>39302</c:v>
                </c:pt>
                <c:pt idx="1984">
                  <c:v>39303</c:v>
                </c:pt>
                <c:pt idx="1985">
                  <c:v>39304</c:v>
                </c:pt>
                <c:pt idx="1986">
                  <c:v>39307</c:v>
                </c:pt>
                <c:pt idx="1987">
                  <c:v>39308</c:v>
                </c:pt>
                <c:pt idx="1988">
                  <c:v>39309</c:v>
                </c:pt>
                <c:pt idx="1989">
                  <c:v>39310</c:v>
                </c:pt>
                <c:pt idx="1990">
                  <c:v>39311</c:v>
                </c:pt>
                <c:pt idx="1991">
                  <c:v>39314</c:v>
                </c:pt>
                <c:pt idx="1992">
                  <c:v>39315</c:v>
                </c:pt>
                <c:pt idx="1993">
                  <c:v>39316</c:v>
                </c:pt>
                <c:pt idx="1994">
                  <c:v>39317</c:v>
                </c:pt>
                <c:pt idx="1995">
                  <c:v>39318</c:v>
                </c:pt>
                <c:pt idx="1996">
                  <c:v>39321</c:v>
                </c:pt>
                <c:pt idx="1997">
                  <c:v>39322</c:v>
                </c:pt>
                <c:pt idx="1998">
                  <c:v>39323</c:v>
                </c:pt>
                <c:pt idx="1999">
                  <c:v>39324</c:v>
                </c:pt>
                <c:pt idx="2000">
                  <c:v>39325</c:v>
                </c:pt>
                <c:pt idx="2001">
                  <c:v>39328</c:v>
                </c:pt>
                <c:pt idx="2002">
                  <c:v>39329</c:v>
                </c:pt>
                <c:pt idx="2003">
                  <c:v>39330</c:v>
                </c:pt>
                <c:pt idx="2004">
                  <c:v>39331</c:v>
                </c:pt>
                <c:pt idx="2005">
                  <c:v>39332</c:v>
                </c:pt>
                <c:pt idx="2006">
                  <c:v>39335</c:v>
                </c:pt>
                <c:pt idx="2007">
                  <c:v>39336</c:v>
                </c:pt>
                <c:pt idx="2008">
                  <c:v>39337</c:v>
                </c:pt>
                <c:pt idx="2009">
                  <c:v>39338</c:v>
                </c:pt>
                <c:pt idx="2010">
                  <c:v>39339</c:v>
                </c:pt>
                <c:pt idx="2011">
                  <c:v>39342</c:v>
                </c:pt>
                <c:pt idx="2012">
                  <c:v>39343</c:v>
                </c:pt>
                <c:pt idx="2013">
                  <c:v>39344</c:v>
                </c:pt>
                <c:pt idx="2014">
                  <c:v>39345</c:v>
                </c:pt>
                <c:pt idx="2015">
                  <c:v>39346</c:v>
                </c:pt>
                <c:pt idx="2016">
                  <c:v>39349</c:v>
                </c:pt>
                <c:pt idx="2017">
                  <c:v>39350</c:v>
                </c:pt>
                <c:pt idx="2018">
                  <c:v>39351</c:v>
                </c:pt>
                <c:pt idx="2019">
                  <c:v>39352</c:v>
                </c:pt>
                <c:pt idx="2020">
                  <c:v>39353</c:v>
                </c:pt>
                <c:pt idx="2021">
                  <c:v>39356</c:v>
                </c:pt>
                <c:pt idx="2022">
                  <c:v>39357</c:v>
                </c:pt>
                <c:pt idx="2023">
                  <c:v>39358</c:v>
                </c:pt>
                <c:pt idx="2024">
                  <c:v>39359</c:v>
                </c:pt>
                <c:pt idx="2025">
                  <c:v>39360</c:v>
                </c:pt>
                <c:pt idx="2026">
                  <c:v>39363</c:v>
                </c:pt>
                <c:pt idx="2027">
                  <c:v>39364</c:v>
                </c:pt>
                <c:pt idx="2028">
                  <c:v>39365</c:v>
                </c:pt>
                <c:pt idx="2029">
                  <c:v>39366</c:v>
                </c:pt>
                <c:pt idx="2030">
                  <c:v>39367</c:v>
                </c:pt>
                <c:pt idx="2031">
                  <c:v>39370</c:v>
                </c:pt>
                <c:pt idx="2032">
                  <c:v>39371</c:v>
                </c:pt>
                <c:pt idx="2033">
                  <c:v>39372</c:v>
                </c:pt>
                <c:pt idx="2034">
                  <c:v>39373</c:v>
                </c:pt>
                <c:pt idx="2035">
                  <c:v>39374</c:v>
                </c:pt>
                <c:pt idx="2036">
                  <c:v>39377</c:v>
                </c:pt>
                <c:pt idx="2037">
                  <c:v>39378</c:v>
                </c:pt>
                <c:pt idx="2038">
                  <c:v>39379</c:v>
                </c:pt>
                <c:pt idx="2039">
                  <c:v>39380</c:v>
                </c:pt>
                <c:pt idx="2040">
                  <c:v>39381</c:v>
                </c:pt>
                <c:pt idx="2041">
                  <c:v>39384</c:v>
                </c:pt>
                <c:pt idx="2042">
                  <c:v>39385</c:v>
                </c:pt>
                <c:pt idx="2043">
                  <c:v>39386</c:v>
                </c:pt>
                <c:pt idx="2044">
                  <c:v>39387</c:v>
                </c:pt>
                <c:pt idx="2045">
                  <c:v>39388</c:v>
                </c:pt>
                <c:pt idx="2046">
                  <c:v>39391</c:v>
                </c:pt>
                <c:pt idx="2047">
                  <c:v>39392</c:v>
                </c:pt>
                <c:pt idx="2048">
                  <c:v>39393</c:v>
                </c:pt>
                <c:pt idx="2049">
                  <c:v>39394</c:v>
                </c:pt>
                <c:pt idx="2050">
                  <c:v>39395</c:v>
                </c:pt>
                <c:pt idx="2051">
                  <c:v>39398</c:v>
                </c:pt>
                <c:pt idx="2052">
                  <c:v>39399</c:v>
                </c:pt>
                <c:pt idx="2053">
                  <c:v>39400</c:v>
                </c:pt>
                <c:pt idx="2054">
                  <c:v>39401</c:v>
                </c:pt>
                <c:pt idx="2055">
                  <c:v>39402</c:v>
                </c:pt>
                <c:pt idx="2056">
                  <c:v>39405</c:v>
                </c:pt>
                <c:pt idx="2057">
                  <c:v>39406</c:v>
                </c:pt>
                <c:pt idx="2058">
                  <c:v>39407</c:v>
                </c:pt>
                <c:pt idx="2059">
                  <c:v>39408</c:v>
                </c:pt>
                <c:pt idx="2060">
                  <c:v>39409</c:v>
                </c:pt>
                <c:pt idx="2061">
                  <c:v>39412</c:v>
                </c:pt>
                <c:pt idx="2062">
                  <c:v>39413</c:v>
                </c:pt>
                <c:pt idx="2063">
                  <c:v>39414</c:v>
                </c:pt>
                <c:pt idx="2064">
                  <c:v>39415</c:v>
                </c:pt>
                <c:pt idx="2065">
                  <c:v>39416</c:v>
                </c:pt>
                <c:pt idx="2066">
                  <c:v>39419</c:v>
                </c:pt>
                <c:pt idx="2067">
                  <c:v>39420</c:v>
                </c:pt>
                <c:pt idx="2068">
                  <c:v>39421</c:v>
                </c:pt>
                <c:pt idx="2069">
                  <c:v>39422</c:v>
                </c:pt>
                <c:pt idx="2070">
                  <c:v>39423</c:v>
                </c:pt>
                <c:pt idx="2071">
                  <c:v>39426</c:v>
                </c:pt>
                <c:pt idx="2072">
                  <c:v>39427</c:v>
                </c:pt>
                <c:pt idx="2073">
                  <c:v>39428</c:v>
                </c:pt>
                <c:pt idx="2074">
                  <c:v>39429</c:v>
                </c:pt>
                <c:pt idx="2075">
                  <c:v>39430</c:v>
                </c:pt>
                <c:pt idx="2076">
                  <c:v>39433</c:v>
                </c:pt>
                <c:pt idx="2077">
                  <c:v>39434</c:v>
                </c:pt>
                <c:pt idx="2078">
                  <c:v>39435</c:v>
                </c:pt>
                <c:pt idx="2079">
                  <c:v>39436</c:v>
                </c:pt>
                <c:pt idx="2080">
                  <c:v>39437</c:v>
                </c:pt>
                <c:pt idx="2081">
                  <c:v>39440</c:v>
                </c:pt>
                <c:pt idx="2082">
                  <c:v>39441</c:v>
                </c:pt>
                <c:pt idx="2083">
                  <c:v>39442</c:v>
                </c:pt>
                <c:pt idx="2084">
                  <c:v>39443</c:v>
                </c:pt>
                <c:pt idx="2085">
                  <c:v>39444</c:v>
                </c:pt>
                <c:pt idx="2086">
                  <c:v>39447</c:v>
                </c:pt>
                <c:pt idx="2087">
                  <c:v>39448</c:v>
                </c:pt>
                <c:pt idx="2088">
                  <c:v>39449</c:v>
                </c:pt>
                <c:pt idx="2089">
                  <c:v>39450</c:v>
                </c:pt>
                <c:pt idx="2090">
                  <c:v>39451</c:v>
                </c:pt>
                <c:pt idx="2091">
                  <c:v>39454</c:v>
                </c:pt>
                <c:pt idx="2092">
                  <c:v>39455</c:v>
                </c:pt>
                <c:pt idx="2093">
                  <c:v>39456</c:v>
                </c:pt>
                <c:pt idx="2094">
                  <c:v>39457</c:v>
                </c:pt>
                <c:pt idx="2095">
                  <c:v>39458</c:v>
                </c:pt>
                <c:pt idx="2096">
                  <c:v>39461</c:v>
                </c:pt>
                <c:pt idx="2097">
                  <c:v>39462</c:v>
                </c:pt>
                <c:pt idx="2098">
                  <c:v>39463</c:v>
                </c:pt>
                <c:pt idx="2099">
                  <c:v>39464</c:v>
                </c:pt>
                <c:pt idx="2100">
                  <c:v>39465</c:v>
                </c:pt>
                <c:pt idx="2101">
                  <c:v>39468</c:v>
                </c:pt>
                <c:pt idx="2102">
                  <c:v>39469</c:v>
                </c:pt>
                <c:pt idx="2103">
                  <c:v>39470</c:v>
                </c:pt>
                <c:pt idx="2104">
                  <c:v>39471</c:v>
                </c:pt>
                <c:pt idx="2105">
                  <c:v>39472</c:v>
                </c:pt>
                <c:pt idx="2106">
                  <c:v>39475</c:v>
                </c:pt>
                <c:pt idx="2107">
                  <c:v>39476</c:v>
                </c:pt>
                <c:pt idx="2108">
                  <c:v>39477</c:v>
                </c:pt>
                <c:pt idx="2109">
                  <c:v>39478</c:v>
                </c:pt>
                <c:pt idx="2110">
                  <c:v>39479</c:v>
                </c:pt>
                <c:pt idx="2111">
                  <c:v>39482</c:v>
                </c:pt>
                <c:pt idx="2112">
                  <c:v>39483</c:v>
                </c:pt>
                <c:pt idx="2113">
                  <c:v>39484</c:v>
                </c:pt>
                <c:pt idx="2114">
                  <c:v>39485</c:v>
                </c:pt>
                <c:pt idx="2115">
                  <c:v>39486</c:v>
                </c:pt>
                <c:pt idx="2116">
                  <c:v>39489</c:v>
                </c:pt>
                <c:pt idx="2117">
                  <c:v>39490</c:v>
                </c:pt>
                <c:pt idx="2118">
                  <c:v>39491</c:v>
                </c:pt>
                <c:pt idx="2119">
                  <c:v>39492</c:v>
                </c:pt>
                <c:pt idx="2120">
                  <c:v>39493</c:v>
                </c:pt>
                <c:pt idx="2121">
                  <c:v>39496</c:v>
                </c:pt>
                <c:pt idx="2122">
                  <c:v>39497</c:v>
                </c:pt>
                <c:pt idx="2123">
                  <c:v>39498</c:v>
                </c:pt>
                <c:pt idx="2124">
                  <c:v>39499</c:v>
                </c:pt>
                <c:pt idx="2125">
                  <c:v>39500</c:v>
                </c:pt>
                <c:pt idx="2126">
                  <c:v>39503</c:v>
                </c:pt>
                <c:pt idx="2127">
                  <c:v>39504</c:v>
                </c:pt>
                <c:pt idx="2128">
                  <c:v>39505</c:v>
                </c:pt>
                <c:pt idx="2129">
                  <c:v>39506</c:v>
                </c:pt>
                <c:pt idx="2130">
                  <c:v>39507</c:v>
                </c:pt>
                <c:pt idx="2131">
                  <c:v>39510</c:v>
                </c:pt>
                <c:pt idx="2132">
                  <c:v>39511</c:v>
                </c:pt>
                <c:pt idx="2133">
                  <c:v>39512</c:v>
                </c:pt>
                <c:pt idx="2134">
                  <c:v>39513</c:v>
                </c:pt>
                <c:pt idx="2135">
                  <c:v>39514</c:v>
                </c:pt>
                <c:pt idx="2136">
                  <c:v>39517</c:v>
                </c:pt>
                <c:pt idx="2137">
                  <c:v>39518</c:v>
                </c:pt>
                <c:pt idx="2138">
                  <c:v>39519</c:v>
                </c:pt>
                <c:pt idx="2139">
                  <c:v>39520</c:v>
                </c:pt>
                <c:pt idx="2140">
                  <c:v>39521</c:v>
                </c:pt>
                <c:pt idx="2141">
                  <c:v>39524</c:v>
                </c:pt>
                <c:pt idx="2142">
                  <c:v>39525</c:v>
                </c:pt>
                <c:pt idx="2143">
                  <c:v>39526</c:v>
                </c:pt>
                <c:pt idx="2144">
                  <c:v>39527</c:v>
                </c:pt>
                <c:pt idx="2145">
                  <c:v>39528</c:v>
                </c:pt>
                <c:pt idx="2146">
                  <c:v>39531</c:v>
                </c:pt>
                <c:pt idx="2147">
                  <c:v>39532</c:v>
                </c:pt>
                <c:pt idx="2148">
                  <c:v>39533</c:v>
                </c:pt>
                <c:pt idx="2149">
                  <c:v>39534</c:v>
                </c:pt>
                <c:pt idx="2150">
                  <c:v>39535</c:v>
                </c:pt>
                <c:pt idx="2151">
                  <c:v>39538</c:v>
                </c:pt>
                <c:pt idx="2152">
                  <c:v>39539</c:v>
                </c:pt>
                <c:pt idx="2153">
                  <c:v>39540</c:v>
                </c:pt>
                <c:pt idx="2154">
                  <c:v>39541</c:v>
                </c:pt>
                <c:pt idx="2155">
                  <c:v>39542</c:v>
                </c:pt>
                <c:pt idx="2156">
                  <c:v>39545</c:v>
                </c:pt>
                <c:pt idx="2157">
                  <c:v>39546</c:v>
                </c:pt>
                <c:pt idx="2158">
                  <c:v>39547</c:v>
                </c:pt>
                <c:pt idx="2159">
                  <c:v>39548</c:v>
                </c:pt>
                <c:pt idx="2160">
                  <c:v>39549</c:v>
                </c:pt>
                <c:pt idx="2161">
                  <c:v>39552</c:v>
                </c:pt>
                <c:pt idx="2162">
                  <c:v>39553</c:v>
                </c:pt>
                <c:pt idx="2163">
                  <c:v>39554</c:v>
                </c:pt>
                <c:pt idx="2164">
                  <c:v>39555</c:v>
                </c:pt>
                <c:pt idx="2165">
                  <c:v>39556</c:v>
                </c:pt>
                <c:pt idx="2166">
                  <c:v>39559</c:v>
                </c:pt>
                <c:pt idx="2167">
                  <c:v>39560</c:v>
                </c:pt>
                <c:pt idx="2168">
                  <c:v>39561</c:v>
                </c:pt>
                <c:pt idx="2169">
                  <c:v>39562</c:v>
                </c:pt>
                <c:pt idx="2170">
                  <c:v>39563</c:v>
                </c:pt>
                <c:pt idx="2171">
                  <c:v>39566</c:v>
                </c:pt>
                <c:pt idx="2172">
                  <c:v>39567</c:v>
                </c:pt>
                <c:pt idx="2173">
                  <c:v>39568</c:v>
                </c:pt>
                <c:pt idx="2174">
                  <c:v>39569</c:v>
                </c:pt>
                <c:pt idx="2175">
                  <c:v>39570</c:v>
                </c:pt>
                <c:pt idx="2176">
                  <c:v>39573</c:v>
                </c:pt>
                <c:pt idx="2177">
                  <c:v>39574</c:v>
                </c:pt>
                <c:pt idx="2178">
                  <c:v>39575</c:v>
                </c:pt>
                <c:pt idx="2179">
                  <c:v>39576</c:v>
                </c:pt>
                <c:pt idx="2180">
                  <c:v>39577</c:v>
                </c:pt>
                <c:pt idx="2181">
                  <c:v>39580</c:v>
                </c:pt>
                <c:pt idx="2182">
                  <c:v>39581</c:v>
                </c:pt>
                <c:pt idx="2183">
                  <c:v>39582</c:v>
                </c:pt>
                <c:pt idx="2184">
                  <c:v>39583</c:v>
                </c:pt>
                <c:pt idx="2185">
                  <c:v>39584</c:v>
                </c:pt>
                <c:pt idx="2186">
                  <c:v>39587</c:v>
                </c:pt>
                <c:pt idx="2187">
                  <c:v>39588</c:v>
                </c:pt>
                <c:pt idx="2188">
                  <c:v>39589</c:v>
                </c:pt>
                <c:pt idx="2189">
                  <c:v>39590</c:v>
                </c:pt>
                <c:pt idx="2190">
                  <c:v>39591</c:v>
                </c:pt>
                <c:pt idx="2191">
                  <c:v>39594</c:v>
                </c:pt>
                <c:pt idx="2192">
                  <c:v>39595</c:v>
                </c:pt>
                <c:pt idx="2193">
                  <c:v>39596</c:v>
                </c:pt>
                <c:pt idx="2194">
                  <c:v>39597</c:v>
                </c:pt>
                <c:pt idx="2195">
                  <c:v>39598</c:v>
                </c:pt>
                <c:pt idx="2196">
                  <c:v>39601</c:v>
                </c:pt>
                <c:pt idx="2197">
                  <c:v>39602</c:v>
                </c:pt>
                <c:pt idx="2198">
                  <c:v>39603</c:v>
                </c:pt>
                <c:pt idx="2199">
                  <c:v>39604</c:v>
                </c:pt>
                <c:pt idx="2200">
                  <c:v>39605</c:v>
                </c:pt>
                <c:pt idx="2201">
                  <c:v>39608</c:v>
                </c:pt>
                <c:pt idx="2202">
                  <c:v>39609</c:v>
                </c:pt>
                <c:pt idx="2203">
                  <c:v>39610</c:v>
                </c:pt>
                <c:pt idx="2204">
                  <c:v>39611</c:v>
                </c:pt>
                <c:pt idx="2205">
                  <c:v>39612</c:v>
                </c:pt>
                <c:pt idx="2206">
                  <c:v>39615</c:v>
                </c:pt>
                <c:pt idx="2207">
                  <c:v>39616</c:v>
                </c:pt>
                <c:pt idx="2208">
                  <c:v>39617</c:v>
                </c:pt>
                <c:pt idx="2209">
                  <c:v>39618</c:v>
                </c:pt>
                <c:pt idx="2210">
                  <c:v>39619</c:v>
                </c:pt>
                <c:pt idx="2211">
                  <c:v>39622</c:v>
                </c:pt>
                <c:pt idx="2212">
                  <c:v>39623</c:v>
                </c:pt>
                <c:pt idx="2213">
                  <c:v>39624</c:v>
                </c:pt>
                <c:pt idx="2214">
                  <c:v>39625</c:v>
                </c:pt>
                <c:pt idx="2215">
                  <c:v>39626</c:v>
                </c:pt>
                <c:pt idx="2216">
                  <c:v>39629</c:v>
                </c:pt>
                <c:pt idx="2217">
                  <c:v>39630</c:v>
                </c:pt>
                <c:pt idx="2218">
                  <c:v>39631</c:v>
                </c:pt>
                <c:pt idx="2219">
                  <c:v>39632</c:v>
                </c:pt>
                <c:pt idx="2220">
                  <c:v>39633</c:v>
                </c:pt>
                <c:pt idx="2221">
                  <c:v>39636</c:v>
                </c:pt>
                <c:pt idx="2222">
                  <c:v>39637</c:v>
                </c:pt>
                <c:pt idx="2223">
                  <c:v>39638</c:v>
                </c:pt>
                <c:pt idx="2224">
                  <c:v>39639</c:v>
                </c:pt>
                <c:pt idx="2225">
                  <c:v>39640</c:v>
                </c:pt>
                <c:pt idx="2226">
                  <c:v>39643</c:v>
                </c:pt>
                <c:pt idx="2227">
                  <c:v>39644</c:v>
                </c:pt>
                <c:pt idx="2228">
                  <c:v>39645</c:v>
                </c:pt>
                <c:pt idx="2229">
                  <c:v>39646</c:v>
                </c:pt>
                <c:pt idx="2230">
                  <c:v>39647</c:v>
                </c:pt>
                <c:pt idx="2231">
                  <c:v>39650</c:v>
                </c:pt>
                <c:pt idx="2232">
                  <c:v>39651</c:v>
                </c:pt>
                <c:pt idx="2233">
                  <c:v>39652</c:v>
                </c:pt>
                <c:pt idx="2234">
                  <c:v>39653</c:v>
                </c:pt>
                <c:pt idx="2235">
                  <c:v>39654</c:v>
                </c:pt>
                <c:pt idx="2236">
                  <c:v>39657</c:v>
                </c:pt>
                <c:pt idx="2237">
                  <c:v>39658</c:v>
                </c:pt>
                <c:pt idx="2238">
                  <c:v>39659</c:v>
                </c:pt>
                <c:pt idx="2239">
                  <c:v>39660</c:v>
                </c:pt>
                <c:pt idx="2240">
                  <c:v>39661</c:v>
                </c:pt>
                <c:pt idx="2241">
                  <c:v>39664</c:v>
                </c:pt>
                <c:pt idx="2242">
                  <c:v>39665</c:v>
                </c:pt>
                <c:pt idx="2243">
                  <c:v>39666</c:v>
                </c:pt>
                <c:pt idx="2244">
                  <c:v>39667</c:v>
                </c:pt>
                <c:pt idx="2245">
                  <c:v>39668</c:v>
                </c:pt>
                <c:pt idx="2246">
                  <c:v>39671</c:v>
                </c:pt>
                <c:pt idx="2247">
                  <c:v>39672</c:v>
                </c:pt>
                <c:pt idx="2248">
                  <c:v>39673</c:v>
                </c:pt>
                <c:pt idx="2249">
                  <c:v>39674</c:v>
                </c:pt>
                <c:pt idx="2250">
                  <c:v>39675</c:v>
                </c:pt>
                <c:pt idx="2251">
                  <c:v>39678</c:v>
                </c:pt>
                <c:pt idx="2252">
                  <c:v>39679</c:v>
                </c:pt>
                <c:pt idx="2253">
                  <c:v>39680</c:v>
                </c:pt>
                <c:pt idx="2254">
                  <c:v>39681</c:v>
                </c:pt>
                <c:pt idx="2255">
                  <c:v>39682</c:v>
                </c:pt>
                <c:pt idx="2256">
                  <c:v>39685</c:v>
                </c:pt>
                <c:pt idx="2257">
                  <c:v>39686</c:v>
                </c:pt>
                <c:pt idx="2258">
                  <c:v>39687</c:v>
                </c:pt>
                <c:pt idx="2259">
                  <c:v>39688</c:v>
                </c:pt>
                <c:pt idx="2260">
                  <c:v>39689</c:v>
                </c:pt>
                <c:pt idx="2261">
                  <c:v>39692</c:v>
                </c:pt>
                <c:pt idx="2262">
                  <c:v>39693</c:v>
                </c:pt>
                <c:pt idx="2263">
                  <c:v>39694</c:v>
                </c:pt>
                <c:pt idx="2264">
                  <c:v>39695</c:v>
                </c:pt>
                <c:pt idx="2265">
                  <c:v>39696</c:v>
                </c:pt>
                <c:pt idx="2266">
                  <c:v>39699</c:v>
                </c:pt>
                <c:pt idx="2267">
                  <c:v>39700</c:v>
                </c:pt>
                <c:pt idx="2268">
                  <c:v>39701</c:v>
                </c:pt>
                <c:pt idx="2269">
                  <c:v>39702</c:v>
                </c:pt>
                <c:pt idx="2270">
                  <c:v>39703</c:v>
                </c:pt>
                <c:pt idx="2271">
                  <c:v>39706</c:v>
                </c:pt>
                <c:pt idx="2272">
                  <c:v>39707</c:v>
                </c:pt>
                <c:pt idx="2273">
                  <c:v>39708</c:v>
                </c:pt>
                <c:pt idx="2274">
                  <c:v>39709</c:v>
                </c:pt>
                <c:pt idx="2275">
                  <c:v>39710</c:v>
                </c:pt>
                <c:pt idx="2276">
                  <c:v>39713</c:v>
                </c:pt>
                <c:pt idx="2277">
                  <c:v>39714</c:v>
                </c:pt>
                <c:pt idx="2278">
                  <c:v>39715</c:v>
                </c:pt>
                <c:pt idx="2279">
                  <c:v>39716</c:v>
                </c:pt>
                <c:pt idx="2280">
                  <c:v>39717</c:v>
                </c:pt>
                <c:pt idx="2281">
                  <c:v>39720</c:v>
                </c:pt>
                <c:pt idx="2282">
                  <c:v>39721</c:v>
                </c:pt>
                <c:pt idx="2283">
                  <c:v>39722</c:v>
                </c:pt>
                <c:pt idx="2284">
                  <c:v>39723</c:v>
                </c:pt>
                <c:pt idx="2285">
                  <c:v>39724</c:v>
                </c:pt>
                <c:pt idx="2286">
                  <c:v>39727</c:v>
                </c:pt>
                <c:pt idx="2287">
                  <c:v>39728</c:v>
                </c:pt>
                <c:pt idx="2288">
                  <c:v>39729</c:v>
                </c:pt>
                <c:pt idx="2289">
                  <c:v>39730</c:v>
                </c:pt>
                <c:pt idx="2290">
                  <c:v>39731</c:v>
                </c:pt>
                <c:pt idx="2291">
                  <c:v>39734</c:v>
                </c:pt>
                <c:pt idx="2292">
                  <c:v>39735</c:v>
                </c:pt>
                <c:pt idx="2293">
                  <c:v>39736</c:v>
                </c:pt>
                <c:pt idx="2294">
                  <c:v>39737</c:v>
                </c:pt>
                <c:pt idx="2295">
                  <c:v>39738</c:v>
                </c:pt>
                <c:pt idx="2296">
                  <c:v>39741</c:v>
                </c:pt>
                <c:pt idx="2297">
                  <c:v>39742</c:v>
                </c:pt>
                <c:pt idx="2298">
                  <c:v>39743</c:v>
                </c:pt>
                <c:pt idx="2299">
                  <c:v>39744</c:v>
                </c:pt>
                <c:pt idx="2300">
                  <c:v>39745</c:v>
                </c:pt>
                <c:pt idx="2301">
                  <c:v>39748</c:v>
                </c:pt>
                <c:pt idx="2302">
                  <c:v>39749</c:v>
                </c:pt>
                <c:pt idx="2303">
                  <c:v>39750</c:v>
                </c:pt>
                <c:pt idx="2304">
                  <c:v>39751</c:v>
                </c:pt>
                <c:pt idx="2305">
                  <c:v>39752</c:v>
                </c:pt>
                <c:pt idx="2306">
                  <c:v>39755</c:v>
                </c:pt>
                <c:pt idx="2307">
                  <c:v>39756</c:v>
                </c:pt>
                <c:pt idx="2308">
                  <c:v>39757</c:v>
                </c:pt>
                <c:pt idx="2309">
                  <c:v>39758</c:v>
                </c:pt>
                <c:pt idx="2310">
                  <c:v>39759</c:v>
                </c:pt>
                <c:pt idx="2311">
                  <c:v>39762</c:v>
                </c:pt>
                <c:pt idx="2312">
                  <c:v>39763</c:v>
                </c:pt>
                <c:pt idx="2313">
                  <c:v>39764</c:v>
                </c:pt>
                <c:pt idx="2314">
                  <c:v>39765</c:v>
                </c:pt>
                <c:pt idx="2315">
                  <c:v>39766</c:v>
                </c:pt>
                <c:pt idx="2316">
                  <c:v>39769</c:v>
                </c:pt>
                <c:pt idx="2317">
                  <c:v>39770</c:v>
                </c:pt>
                <c:pt idx="2318">
                  <c:v>39771</c:v>
                </c:pt>
                <c:pt idx="2319">
                  <c:v>39772</c:v>
                </c:pt>
                <c:pt idx="2320">
                  <c:v>39773</c:v>
                </c:pt>
                <c:pt idx="2321">
                  <c:v>39776</c:v>
                </c:pt>
                <c:pt idx="2322">
                  <c:v>39777</c:v>
                </c:pt>
                <c:pt idx="2323">
                  <c:v>39778</c:v>
                </c:pt>
                <c:pt idx="2324">
                  <c:v>39779</c:v>
                </c:pt>
                <c:pt idx="2325">
                  <c:v>39780</c:v>
                </c:pt>
                <c:pt idx="2326">
                  <c:v>39783</c:v>
                </c:pt>
                <c:pt idx="2327">
                  <c:v>39784</c:v>
                </c:pt>
                <c:pt idx="2328">
                  <c:v>39785</c:v>
                </c:pt>
                <c:pt idx="2329">
                  <c:v>39786</c:v>
                </c:pt>
                <c:pt idx="2330">
                  <c:v>39787</c:v>
                </c:pt>
                <c:pt idx="2331">
                  <c:v>39790</c:v>
                </c:pt>
                <c:pt idx="2332">
                  <c:v>39791</c:v>
                </c:pt>
                <c:pt idx="2333">
                  <c:v>39792</c:v>
                </c:pt>
                <c:pt idx="2334">
                  <c:v>39793</c:v>
                </c:pt>
                <c:pt idx="2335">
                  <c:v>39794</c:v>
                </c:pt>
                <c:pt idx="2336">
                  <c:v>39797</c:v>
                </c:pt>
                <c:pt idx="2337">
                  <c:v>39798</c:v>
                </c:pt>
                <c:pt idx="2338">
                  <c:v>39799</c:v>
                </c:pt>
                <c:pt idx="2339">
                  <c:v>39800</c:v>
                </c:pt>
                <c:pt idx="2340">
                  <c:v>39801</c:v>
                </c:pt>
                <c:pt idx="2341">
                  <c:v>39804</c:v>
                </c:pt>
                <c:pt idx="2342">
                  <c:v>39805</c:v>
                </c:pt>
                <c:pt idx="2343">
                  <c:v>39806</c:v>
                </c:pt>
                <c:pt idx="2344">
                  <c:v>39807</c:v>
                </c:pt>
                <c:pt idx="2345">
                  <c:v>39808</c:v>
                </c:pt>
                <c:pt idx="2346">
                  <c:v>39811</c:v>
                </c:pt>
                <c:pt idx="2347">
                  <c:v>39812</c:v>
                </c:pt>
                <c:pt idx="2348">
                  <c:v>39813</c:v>
                </c:pt>
                <c:pt idx="2349">
                  <c:v>39814</c:v>
                </c:pt>
                <c:pt idx="2350">
                  <c:v>39815</c:v>
                </c:pt>
                <c:pt idx="2351">
                  <c:v>39818</c:v>
                </c:pt>
                <c:pt idx="2352">
                  <c:v>39819</c:v>
                </c:pt>
                <c:pt idx="2353">
                  <c:v>39820</c:v>
                </c:pt>
                <c:pt idx="2354">
                  <c:v>39821</c:v>
                </c:pt>
                <c:pt idx="2355">
                  <c:v>39822</c:v>
                </c:pt>
                <c:pt idx="2356">
                  <c:v>39825</c:v>
                </c:pt>
                <c:pt idx="2357">
                  <c:v>39826</c:v>
                </c:pt>
                <c:pt idx="2358">
                  <c:v>39827</c:v>
                </c:pt>
                <c:pt idx="2359">
                  <c:v>39828</c:v>
                </c:pt>
                <c:pt idx="2360">
                  <c:v>39829</c:v>
                </c:pt>
                <c:pt idx="2361">
                  <c:v>39832</c:v>
                </c:pt>
                <c:pt idx="2362">
                  <c:v>39833</c:v>
                </c:pt>
                <c:pt idx="2363">
                  <c:v>39834</c:v>
                </c:pt>
                <c:pt idx="2364">
                  <c:v>39835</c:v>
                </c:pt>
                <c:pt idx="2365">
                  <c:v>39836</c:v>
                </c:pt>
                <c:pt idx="2366">
                  <c:v>39839</c:v>
                </c:pt>
                <c:pt idx="2367">
                  <c:v>39840</c:v>
                </c:pt>
                <c:pt idx="2368">
                  <c:v>39841</c:v>
                </c:pt>
                <c:pt idx="2369">
                  <c:v>39842</c:v>
                </c:pt>
                <c:pt idx="2370">
                  <c:v>39843</c:v>
                </c:pt>
                <c:pt idx="2371">
                  <c:v>39846</c:v>
                </c:pt>
                <c:pt idx="2372">
                  <c:v>39847</c:v>
                </c:pt>
                <c:pt idx="2373">
                  <c:v>39848</c:v>
                </c:pt>
                <c:pt idx="2374">
                  <c:v>39849</c:v>
                </c:pt>
                <c:pt idx="2375">
                  <c:v>39850</c:v>
                </c:pt>
                <c:pt idx="2376">
                  <c:v>39853</c:v>
                </c:pt>
                <c:pt idx="2377">
                  <c:v>39854</c:v>
                </c:pt>
                <c:pt idx="2378">
                  <c:v>39855</c:v>
                </c:pt>
                <c:pt idx="2379">
                  <c:v>39856</c:v>
                </c:pt>
                <c:pt idx="2380">
                  <c:v>39857</c:v>
                </c:pt>
                <c:pt idx="2381">
                  <c:v>39860</c:v>
                </c:pt>
                <c:pt idx="2382">
                  <c:v>39861</c:v>
                </c:pt>
                <c:pt idx="2383">
                  <c:v>39862</c:v>
                </c:pt>
                <c:pt idx="2384">
                  <c:v>39863</c:v>
                </c:pt>
                <c:pt idx="2385">
                  <c:v>39864</c:v>
                </c:pt>
                <c:pt idx="2386">
                  <c:v>39867</c:v>
                </c:pt>
                <c:pt idx="2387">
                  <c:v>39868</c:v>
                </c:pt>
                <c:pt idx="2388">
                  <c:v>39869</c:v>
                </c:pt>
                <c:pt idx="2389">
                  <c:v>39870</c:v>
                </c:pt>
                <c:pt idx="2390">
                  <c:v>39871</c:v>
                </c:pt>
                <c:pt idx="2391">
                  <c:v>39874</c:v>
                </c:pt>
                <c:pt idx="2392">
                  <c:v>39875</c:v>
                </c:pt>
                <c:pt idx="2393">
                  <c:v>39876</c:v>
                </c:pt>
                <c:pt idx="2394">
                  <c:v>39877</c:v>
                </c:pt>
                <c:pt idx="2395">
                  <c:v>39878</c:v>
                </c:pt>
                <c:pt idx="2396">
                  <c:v>39881</c:v>
                </c:pt>
                <c:pt idx="2397">
                  <c:v>39882</c:v>
                </c:pt>
                <c:pt idx="2398">
                  <c:v>39883</c:v>
                </c:pt>
                <c:pt idx="2399">
                  <c:v>39884</c:v>
                </c:pt>
                <c:pt idx="2400">
                  <c:v>39885</c:v>
                </c:pt>
                <c:pt idx="2401">
                  <c:v>39888</c:v>
                </c:pt>
                <c:pt idx="2402">
                  <c:v>39889</c:v>
                </c:pt>
                <c:pt idx="2403">
                  <c:v>39890</c:v>
                </c:pt>
                <c:pt idx="2404">
                  <c:v>39891</c:v>
                </c:pt>
                <c:pt idx="2405">
                  <c:v>39892</c:v>
                </c:pt>
                <c:pt idx="2406">
                  <c:v>39895</c:v>
                </c:pt>
                <c:pt idx="2407">
                  <c:v>39896</c:v>
                </c:pt>
                <c:pt idx="2408">
                  <c:v>39897</c:v>
                </c:pt>
                <c:pt idx="2409">
                  <c:v>39898</c:v>
                </c:pt>
                <c:pt idx="2410">
                  <c:v>39899</c:v>
                </c:pt>
                <c:pt idx="2411">
                  <c:v>39902</c:v>
                </c:pt>
                <c:pt idx="2412">
                  <c:v>39903</c:v>
                </c:pt>
                <c:pt idx="2413">
                  <c:v>39904</c:v>
                </c:pt>
                <c:pt idx="2414">
                  <c:v>39905</c:v>
                </c:pt>
                <c:pt idx="2415">
                  <c:v>39906</c:v>
                </c:pt>
                <c:pt idx="2416">
                  <c:v>39909</c:v>
                </c:pt>
                <c:pt idx="2417">
                  <c:v>39910</c:v>
                </c:pt>
                <c:pt idx="2418">
                  <c:v>39911</c:v>
                </c:pt>
                <c:pt idx="2419">
                  <c:v>39912</c:v>
                </c:pt>
                <c:pt idx="2420">
                  <c:v>39913</c:v>
                </c:pt>
                <c:pt idx="2421">
                  <c:v>39916</c:v>
                </c:pt>
                <c:pt idx="2422">
                  <c:v>39917</c:v>
                </c:pt>
                <c:pt idx="2423">
                  <c:v>39918</c:v>
                </c:pt>
                <c:pt idx="2424">
                  <c:v>39919</c:v>
                </c:pt>
                <c:pt idx="2425">
                  <c:v>39920</c:v>
                </c:pt>
                <c:pt idx="2426">
                  <c:v>39923</c:v>
                </c:pt>
                <c:pt idx="2427">
                  <c:v>39924</c:v>
                </c:pt>
                <c:pt idx="2428">
                  <c:v>39925</c:v>
                </c:pt>
                <c:pt idx="2429">
                  <c:v>39926</c:v>
                </c:pt>
                <c:pt idx="2430">
                  <c:v>39927</c:v>
                </c:pt>
                <c:pt idx="2431">
                  <c:v>39930</c:v>
                </c:pt>
                <c:pt idx="2432">
                  <c:v>39931</c:v>
                </c:pt>
                <c:pt idx="2433">
                  <c:v>39932</c:v>
                </c:pt>
                <c:pt idx="2434">
                  <c:v>39933</c:v>
                </c:pt>
                <c:pt idx="2435">
                  <c:v>39934</c:v>
                </c:pt>
                <c:pt idx="2436">
                  <c:v>39937</c:v>
                </c:pt>
                <c:pt idx="2437">
                  <c:v>39938</c:v>
                </c:pt>
                <c:pt idx="2438">
                  <c:v>39939</c:v>
                </c:pt>
                <c:pt idx="2439">
                  <c:v>39940</c:v>
                </c:pt>
                <c:pt idx="2440">
                  <c:v>39941</c:v>
                </c:pt>
                <c:pt idx="2441">
                  <c:v>39944</c:v>
                </c:pt>
                <c:pt idx="2442">
                  <c:v>39945</c:v>
                </c:pt>
                <c:pt idx="2443">
                  <c:v>39946</c:v>
                </c:pt>
                <c:pt idx="2444">
                  <c:v>39947</c:v>
                </c:pt>
                <c:pt idx="2445">
                  <c:v>39948</c:v>
                </c:pt>
                <c:pt idx="2446">
                  <c:v>39951</c:v>
                </c:pt>
                <c:pt idx="2447">
                  <c:v>39952</c:v>
                </c:pt>
                <c:pt idx="2448">
                  <c:v>39953</c:v>
                </c:pt>
                <c:pt idx="2449">
                  <c:v>39954</c:v>
                </c:pt>
                <c:pt idx="2450">
                  <c:v>39955</c:v>
                </c:pt>
                <c:pt idx="2451">
                  <c:v>39958</c:v>
                </c:pt>
                <c:pt idx="2452">
                  <c:v>39959</c:v>
                </c:pt>
                <c:pt idx="2453">
                  <c:v>39960</c:v>
                </c:pt>
                <c:pt idx="2454">
                  <c:v>39961</c:v>
                </c:pt>
                <c:pt idx="2455">
                  <c:v>39962</c:v>
                </c:pt>
                <c:pt idx="2456">
                  <c:v>39965</c:v>
                </c:pt>
                <c:pt idx="2457">
                  <c:v>39966</c:v>
                </c:pt>
                <c:pt idx="2458">
                  <c:v>39967</c:v>
                </c:pt>
                <c:pt idx="2459">
                  <c:v>39968</c:v>
                </c:pt>
                <c:pt idx="2460">
                  <c:v>39969</c:v>
                </c:pt>
                <c:pt idx="2461">
                  <c:v>39972</c:v>
                </c:pt>
                <c:pt idx="2462">
                  <c:v>39973</c:v>
                </c:pt>
                <c:pt idx="2463">
                  <c:v>39974</c:v>
                </c:pt>
                <c:pt idx="2464">
                  <c:v>39975</c:v>
                </c:pt>
                <c:pt idx="2465">
                  <c:v>39976</c:v>
                </c:pt>
                <c:pt idx="2466">
                  <c:v>39979</c:v>
                </c:pt>
                <c:pt idx="2467">
                  <c:v>39980</c:v>
                </c:pt>
                <c:pt idx="2468">
                  <c:v>39981</c:v>
                </c:pt>
                <c:pt idx="2469">
                  <c:v>39982</c:v>
                </c:pt>
                <c:pt idx="2470">
                  <c:v>39983</c:v>
                </c:pt>
                <c:pt idx="2471">
                  <c:v>39986</c:v>
                </c:pt>
                <c:pt idx="2472">
                  <c:v>39987</c:v>
                </c:pt>
                <c:pt idx="2473">
                  <c:v>39988</c:v>
                </c:pt>
                <c:pt idx="2474">
                  <c:v>39989</c:v>
                </c:pt>
                <c:pt idx="2475">
                  <c:v>39990</c:v>
                </c:pt>
                <c:pt idx="2476">
                  <c:v>39993</c:v>
                </c:pt>
                <c:pt idx="2477">
                  <c:v>39994</c:v>
                </c:pt>
                <c:pt idx="2478">
                  <c:v>39995</c:v>
                </c:pt>
                <c:pt idx="2479">
                  <c:v>39996</c:v>
                </c:pt>
                <c:pt idx="2480">
                  <c:v>39997</c:v>
                </c:pt>
                <c:pt idx="2481">
                  <c:v>40000</c:v>
                </c:pt>
                <c:pt idx="2482">
                  <c:v>40001</c:v>
                </c:pt>
                <c:pt idx="2483">
                  <c:v>40002</c:v>
                </c:pt>
                <c:pt idx="2484">
                  <c:v>40003</c:v>
                </c:pt>
                <c:pt idx="2485">
                  <c:v>40004</c:v>
                </c:pt>
                <c:pt idx="2486">
                  <c:v>40007</c:v>
                </c:pt>
                <c:pt idx="2487">
                  <c:v>40008</c:v>
                </c:pt>
                <c:pt idx="2488">
                  <c:v>40009</c:v>
                </c:pt>
                <c:pt idx="2489">
                  <c:v>40010</c:v>
                </c:pt>
                <c:pt idx="2490">
                  <c:v>40011</c:v>
                </c:pt>
                <c:pt idx="2491">
                  <c:v>40014</c:v>
                </c:pt>
                <c:pt idx="2492">
                  <c:v>40015</c:v>
                </c:pt>
                <c:pt idx="2493">
                  <c:v>40016</c:v>
                </c:pt>
                <c:pt idx="2494">
                  <c:v>40017</c:v>
                </c:pt>
                <c:pt idx="2495">
                  <c:v>40018</c:v>
                </c:pt>
                <c:pt idx="2496">
                  <c:v>40021</c:v>
                </c:pt>
                <c:pt idx="2497">
                  <c:v>40022</c:v>
                </c:pt>
                <c:pt idx="2498">
                  <c:v>40023</c:v>
                </c:pt>
                <c:pt idx="2499">
                  <c:v>40024</c:v>
                </c:pt>
                <c:pt idx="2500">
                  <c:v>40025</c:v>
                </c:pt>
                <c:pt idx="2501">
                  <c:v>40028</c:v>
                </c:pt>
                <c:pt idx="2502">
                  <c:v>40029</c:v>
                </c:pt>
                <c:pt idx="2503">
                  <c:v>40030</c:v>
                </c:pt>
                <c:pt idx="2504">
                  <c:v>40031</c:v>
                </c:pt>
                <c:pt idx="2505">
                  <c:v>40032</c:v>
                </c:pt>
                <c:pt idx="2506">
                  <c:v>40035</c:v>
                </c:pt>
                <c:pt idx="2507">
                  <c:v>40036</c:v>
                </c:pt>
                <c:pt idx="2508">
                  <c:v>40037</c:v>
                </c:pt>
                <c:pt idx="2509">
                  <c:v>40038</c:v>
                </c:pt>
                <c:pt idx="2510">
                  <c:v>40039</c:v>
                </c:pt>
                <c:pt idx="2511">
                  <c:v>40042</c:v>
                </c:pt>
                <c:pt idx="2512">
                  <c:v>40043</c:v>
                </c:pt>
                <c:pt idx="2513">
                  <c:v>40044</c:v>
                </c:pt>
                <c:pt idx="2514">
                  <c:v>40045</c:v>
                </c:pt>
                <c:pt idx="2515">
                  <c:v>40046</c:v>
                </c:pt>
                <c:pt idx="2516">
                  <c:v>40049</c:v>
                </c:pt>
                <c:pt idx="2517">
                  <c:v>40050</c:v>
                </c:pt>
                <c:pt idx="2518">
                  <c:v>40051</c:v>
                </c:pt>
                <c:pt idx="2519">
                  <c:v>40052</c:v>
                </c:pt>
                <c:pt idx="2520">
                  <c:v>40053</c:v>
                </c:pt>
                <c:pt idx="2521">
                  <c:v>40056</c:v>
                </c:pt>
                <c:pt idx="2522">
                  <c:v>40057</c:v>
                </c:pt>
                <c:pt idx="2523">
                  <c:v>40058</c:v>
                </c:pt>
                <c:pt idx="2524">
                  <c:v>40059</c:v>
                </c:pt>
                <c:pt idx="2525">
                  <c:v>40060</c:v>
                </c:pt>
                <c:pt idx="2526">
                  <c:v>40063</c:v>
                </c:pt>
                <c:pt idx="2527">
                  <c:v>40064</c:v>
                </c:pt>
                <c:pt idx="2528">
                  <c:v>40065</c:v>
                </c:pt>
                <c:pt idx="2529">
                  <c:v>40066</c:v>
                </c:pt>
                <c:pt idx="2530">
                  <c:v>40067</c:v>
                </c:pt>
                <c:pt idx="2531">
                  <c:v>40070</c:v>
                </c:pt>
                <c:pt idx="2532">
                  <c:v>40071</c:v>
                </c:pt>
                <c:pt idx="2533">
                  <c:v>40072</c:v>
                </c:pt>
                <c:pt idx="2534">
                  <c:v>40073</c:v>
                </c:pt>
                <c:pt idx="2535">
                  <c:v>40074</c:v>
                </c:pt>
                <c:pt idx="2536">
                  <c:v>40077</c:v>
                </c:pt>
                <c:pt idx="2537">
                  <c:v>40078</c:v>
                </c:pt>
                <c:pt idx="2538">
                  <c:v>40079</c:v>
                </c:pt>
                <c:pt idx="2539">
                  <c:v>40080</c:v>
                </c:pt>
                <c:pt idx="2540">
                  <c:v>40081</c:v>
                </c:pt>
                <c:pt idx="2541">
                  <c:v>40084</c:v>
                </c:pt>
                <c:pt idx="2542">
                  <c:v>40085</c:v>
                </c:pt>
                <c:pt idx="2543">
                  <c:v>40086</c:v>
                </c:pt>
                <c:pt idx="2544">
                  <c:v>40087</c:v>
                </c:pt>
                <c:pt idx="2545">
                  <c:v>40088</c:v>
                </c:pt>
                <c:pt idx="2546">
                  <c:v>40091</c:v>
                </c:pt>
                <c:pt idx="2547">
                  <c:v>40092</c:v>
                </c:pt>
                <c:pt idx="2548">
                  <c:v>40093</c:v>
                </c:pt>
                <c:pt idx="2549">
                  <c:v>40094</c:v>
                </c:pt>
                <c:pt idx="2550">
                  <c:v>40095</c:v>
                </c:pt>
                <c:pt idx="2551">
                  <c:v>40098</c:v>
                </c:pt>
                <c:pt idx="2552">
                  <c:v>40099</c:v>
                </c:pt>
                <c:pt idx="2553">
                  <c:v>40100</c:v>
                </c:pt>
                <c:pt idx="2554">
                  <c:v>40101</c:v>
                </c:pt>
                <c:pt idx="2555">
                  <c:v>40102</c:v>
                </c:pt>
                <c:pt idx="2556">
                  <c:v>40105</c:v>
                </c:pt>
                <c:pt idx="2557">
                  <c:v>40106</c:v>
                </c:pt>
                <c:pt idx="2558">
                  <c:v>40107</c:v>
                </c:pt>
                <c:pt idx="2559">
                  <c:v>40108</c:v>
                </c:pt>
                <c:pt idx="2560">
                  <c:v>40109</c:v>
                </c:pt>
                <c:pt idx="2561">
                  <c:v>40112</c:v>
                </c:pt>
                <c:pt idx="2562">
                  <c:v>40113</c:v>
                </c:pt>
                <c:pt idx="2563">
                  <c:v>40114</c:v>
                </c:pt>
                <c:pt idx="2564">
                  <c:v>40115</c:v>
                </c:pt>
                <c:pt idx="2565">
                  <c:v>40116</c:v>
                </c:pt>
                <c:pt idx="2566">
                  <c:v>40119</c:v>
                </c:pt>
                <c:pt idx="2567">
                  <c:v>40120</c:v>
                </c:pt>
                <c:pt idx="2568">
                  <c:v>40121</c:v>
                </c:pt>
                <c:pt idx="2569">
                  <c:v>40122</c:v>
                </c:pt>
                <c:pt idx="2570">
                  <c:v>40123</c:v>
                </c:pt>
                <c:pt idx="2571">
                  <c:v>40126</c:v>
                </c:pt>
                <c:pt idx="2572">
                  <c:v>40127</c:v>
                </c:pt>
                <c:pt idx="2573">
                  <c:v>40128</c:v>
                </c:pt>
                <c:pt idx="2574">
                  <c:v>40129</c:v>
                </c:pt>
                <c:pt idx="2575">
                  <c:v>40130</c:v>
                </c:pt>
                <c:pt idx="2576">
                  <c:v>40133</c:v>
                </c:pt>
                <c:pt idx="2577">
                  <c:v>40134</c:v>
                </c:pt>
                <c:pt idx="2578">
                  <c:v>40135</c:v>
                </c:pt>
                <c:pt idx="2579">
                  <c:v>40136</c:v>
                </c:pt>
                <c:pt idx="2580">
                  <c:v>40137</c:v>
                </c:pt>
                <c:pt idx="2581">
                  <c:v>40140</c:v>
                </c:pt>
                <c:pt idx="2582">
                  <c:v>40141</c:v>
                </c:pt>
                <c:pt idx="2583">
                  <c:v>40142</c:v>
                </c:pt>
                <c:pt idx="2584">
                  <c:v>40143</c:v>
                </c:pt>
                <c:pt idx="2585">
                  <c:v>40144</c:v>
                </c:pt>
                <c:pt idx="2586">
                  <c:v>40147</c:v>
                </c:pt>
                <c:pt idx="2587">
                  <c:v>40148</c:v>
                </c:pt>
                <c:pt idx="2588">
                  <c:v>40149</c:v>
                </c:pt>
                <c:pt idx="2589">
                  <c:v>40150</c:v>
                </c:pt>
                <c:pt idx="2590">
                  <c:v>40151</c:v>
                </c:pt>
                <c:pt idx="2591">
                  <c:v>40154</c:v>
                </c:pt>
                <c:pt idx="2592">
                  <c:v>40155</c:v>
                </c:pt>
                <c:pt idx="2593">
                  <c:v>40156</c:v>
                </c:pt>
                <c:pt idx="2594">
                  <c:v>40157</c:v>
                </c:pt>
                <c:pt idx="2595">
                  <c:v>40158</c:v>
                </c:pt>
                <c:pt idx="2596">
                  <c:v>40161</c:v>
                </c:pt>
                <c:pt idx="2597">
                  <c:v>40162</c:v>
                </c:pt>
                <c:pt idx="2598">
                  <c:v>40163</c:v>
                </c:pt>
                <c:pt idx="2599">
                  <c:v>40164</c:v>
                </c:pt>
                <c:pt idx="2600">
                  <c:v>40165</c:v>
                </c:pt>
                <c:pt idx="2601">
                  <c:v>40168</c:v>
                </c:pt>
                <c:pt idx="2602">
                  <c:v>40169</c:v>
                </c:pt>
                <c:pt idx="2603">
                  <c:v>40170</c:v>
                </c:pt>
                <c:pt idx="2604">
                  <c:v>40171</c:v>
                </c:pt>
                <c:pt idx="2605">
                  <c:v>40172</c:v>
                </c:pt>
                <c:pt idx="2606">
                  <c:v>40175</c:v>
                </c:pt>
                <c:pt idx="2607">
                  <c:v>40176</c:v>
                </c:pt>
                <c:pt idx="2608">
                  <c:v>40177</c:v>
                </c:pt>
                <c:pt idx="2609">
                  <c:v>40178</c:v>
                </c:pt>
                <c:pt idx="2610">
                  <c:v>40179</c:v>
                </c:pt>
                <c:pt idx="2611">
                  <c:v>40182</c:v>
                </c:pt>
                <c:pt idx="2612">
                  <c:v>40183</c:v>
                </c:pt>
                <c:pt idx="2613">
                  <c:v>40184</c:v>
                </c:pt>
                <c:pt idx="2614">
                  <c:v>40185</c:v>
                </c:pt>
                <c:pt idx="2615">
                  <c:v>40186</c:v>
                </c:pt>
                <c:pt idx="2616">
                  <c:v>40189</c:v>
                </c:pt>
                <c:pt idx="2617">
                  <c:v>40190</c:v>
                </c:pt>
                <c:pt idx="2618">
                  <c:v>40191</c:v>
                </c:pt>
                <c:pt idx="2619">
                  <c:v>40192</c:v>
                </c:pt>
                <c:pt idx="2620">
                  <c:v>40193</c:v>
                </c:pt>
                <c:pt idx="2621">
                  <c:v>40196</c:v>
                </c:pt>
                <c:pt idx="2622">
                  <c:v>40197</c:v>
                </c:pt>
                <c:pt idx="2623">
                  <c:v>40198</c:v>
                </c:pt>
                <c:pt idx="2624">
                  <c:v>40199</c:v>
                </c:pt>
                <c:pt idx="2625">
                  <c:v>40200</c:v>
                </c:pt>
                <c:pt idx="2626">
                  <c:v>40203</c:v>
                </c:pt>
                <c:pt idx="2627">
                  <c:v>40204</c:v>
                </c:pt>
                <c:pt idx="2628">
                  <c:v>40205</c:v>
                </c:pt>
                <c:pt idx="2629">
                  <c:v>40206</c:v>
                </c:pt>
                <c:pt idx="2630">
                  <c:v>40207</c:v>
                </c:pt>
                <c:pt idx="2631">
                  <c:v>40210</c:v>
                </c:pt>
                <c:pt idx="2632">
                  <c:v>40211</c:v>
                </c:pt>
                <c:pt idx="2633">
                  <c:v>40212</c:v>
                </c:pt>
                <c:pt idx="2634">
                  <c:v>40213</c:v>
                </c:pt>
                <c:pt idx="2635">
                  <c:v>40214</c:v>
                </c:pt>
                <c:pt idx="2636">
                  <c:v>40217</c:v>
                </c:pt>
                <c:pt idx="2637">
                  <c:v>40218</c:v>
                </c:pt>
                <c:pt idx="2638">
                  <c:v>40219</c:v>
                </c:pt>
                <c:pt idx="2639">
                  <c:v>40220</c:v>
                </c:pt>
                <c:pt idx="2640">
                  <c:v>40221</c:v>
                </c:pt>
                <c:pt idx="2641">
                  <c:v>40224</c:v>
                </c:pt>
                <c:pt idx="2642">
                  <c:v>40225</c:v>
                </c:pt>
                <c:pt idx="2643">
                  <c:v>40226</c:v>
                </c:pt>
                <c:pt idx="2644">
                  <c:v>40227</c:v>
                </c:pt>
                <c:pt idx="2645">
                  <c:v>40228</c:v>
                </c:pt>
                <c:pt idx="2646">
                  <c:v>40231</c:v>
                </c:pt>
                <c:pt idx="2647">
                  <c:v>40232</c:v>
                </c:pt>
                <c:pt idx="2648">
                  <c:v>40233</c:v>
                </c:pt>
                <c:pt idx="2649">
                  <c:v>40234</c:v>
                </c:pt>
                <c:pt idx="2650">
                  <c:v>40235</c:v>
                </c:pt>
                <c:pt idx="2651">
                  <c:v>40238</c:v>
                </c:pt>
                <c:pt idx="2652">
                  <c:v>40239</c:v>
                </c:pt>
                <c:pt idx="2653">
                  <c:v>40240</c:v>
                </c:pt>
                <c:pt idx="2654">
                  <c:v>40241</c:v>
                </c:pt>
                <c:pt idx="2655">
                  <c:v>40242</c:v>
                </c:pt>
                <c:pt idx="2656">
                  <c:v>40245</c:v>
                </c:pt>
                <c:pt idx="2657">
                  <c:v>40246</c:v>
                </c:pt>
                <c:pt idx="2658">
                  <c:v>40247</c:v>
                </c:pt>
                <c:pt idx="2659">
                  <c:v>40248</c:v>
                </c:pt>
                <c:pt idx="2660">
                  <c:v>40249</c:v>
                </c:pt>
                <c:pt idx="2661">
                  <c:v>40252</c:v>
                </c:pt>
                <c:pt idx="2662">
                  <c:v>40253</c:v>
                </c:pt>
                <c:pt idx="2663">
                  <c:v>40254</c:v>
                </c:pt>
                <c:pt idx="2664">
                  <c:v>40255</c:v>
                </c:pt>
                <c:pt idx="2665">
                  <c:v>40256</c:v>
                </c:pt>
                <c:pt idx="2666">
                  <c:v>40259</c:v>
                </c:pt>
                <c:pt idx="2667">
                  <c:v>40260</c:v>
                </c:pt>
                <c:pt idx="2668">
                  <c:v>40261</c:v>
                </c:pt>
                <c:pt idx="2669">
                  <c:v>40262</c:v>
                </c:pt>
                <c:pt idx="2670">
                  <c:v>40263</c:v>
                </c:pt>
                <c:pt idx="2671">
                  <c:v>40266</c:v>
                </c:pt>
                <c:pt idx="2672">
                  <c:v>40267</c:v>
                </c:pt>
                <c:pt idx="2673">
                  <c:v>40268</c:v>
                </c:pt>
                <c:pt idx="2674">
                  <c:v>40269</c:v>
                </c:pt>
                <c:pt idx="2675">
                  <c:v>40270</c:v>
                </c:pt>
                <c:pt idx="2676">
                  <c:v>40273</c:v>
                </c:pt>
                <c:pt idx="2677">
                  <c:v>40274</c:v>
                </c:pt>
                <c:pt idx="2678">
                  <c:v>40275</c:v>
                </c:pt>
                <c:pt idx="2679">
                  <c:v>40276</c:v>
                </c:pt>
                <c:pt idx="2680">
                  <c:v>40277</c:v>
                </c:pt>
                <c:pt idx="2681">
                  <c:v>40280</c:v>
                </c:pt>
                <c:pt idx="2682">
                  <c:v>40281</c:v>
                </c:pt>
                <c:pt idx="2683">
                  <c:v>40282</c:v>
                </c:pt>
                <c:pt idx="2684">
                  <c:v>40283</c:v>
                </c:pt>
                <c:pt idx="2685">
                  <c:v>40284</c:v>
                </c:pt>
                <c:pt idx="2686">
                  <c:v>40287</c:v>
                </c:pt>
                <c:pt idx="2687">
                  <c:v>40288</c:v>
                </c:pt>
                <c:pt idx="2688">
                  <c:v>40289</c:v>
                </c:pt>
                <c:pt idx="2689">
                  <c:v>40290</c:v>
                </c:pt>
                <c:pt idx="2690">
                  <c:v>40291</c:v>
                </c:pt>
                <c:pt idx="2691">
                  <c:v>40294</c:v>
                </c:pt>
                <c:pt idx="2692">
                  <c:v>40295</c:v>
                </c:pt>
                <c:pt idx="2693">
                  <c:v>40296</c:v>
                </c:pt>
                <c:pt idx="2694">
                  <c:v>40297</c:v>
                </c:pt>
                <c:pt idx="2695">
                  <c:v>40298</c:v>
                </c:pt>
                <c:pt idx="2696">
                  <c:v>40301</c:v>
                </c:pt>
                <c:pt idx="2697">
                  <c:v>40302</c:v>
                </c:pt>
                <c:pt idx="2698">
                  <c:v>40303</c:v>
                </c:pt>
                <c:pt idx="2699">
                  <c:v>40304</c:v>
                </c:pt>
                <c:pt idx="2700">
                  <c:v>40305</c:v>
                </c:pt>
                <c:pt idx="2701">
                  <c:v>40308</c:v>
                </c:pt>
                <c:pt idx="2702">
                  <c:v>40309</c:v>
                </c:pt>
                <c:pt idx="2703">
                  <c:v>40310</c:v>
                </c:pt>
                <c:pt idx="2704">
                  <c:v>40311</c:v>
                </c:pt>
                <c:pt idx="2705">
                  <c:v>40312</c:v>
                </c:pt>
                <c:pt idx="2706">
                  <c:v>40315</c:v>
                </c:pt>
                <c:pt idx="2707">
                  <c:v>40316</c:v>
                </c:pt>
                <c:pt idx="2708">
                  <c:v>40317</c:v>
                </c:pt>
                <c:pt idx="2709">
                  <c:v>40318</c:v>
                </c:pt>
                <c:pt idx="2710">
                  <c:v>40319</c:v>
                </c:pt>
                <c:pt idx="2711">
                  <c:v>40322</c:v>
                </c:pt>
                <c:pt idx="2712">
                  <c:v>40323</c:v>
                </c:pt>
                <c:pt idx="2713">
                  <c:v>40324</c:v>
                </c:pt>
                <c:pt idx="2714">
                  <c:v>40325</c:v>
                </c:pt>
                <c:pt idx="2715">
                  <c:v>40326</c:v>
                </c:pt>
                <c:pt idx="2716">
                  <c:v>40329</c:v>
                </c:pt>
                <c:pt idx="2717">
                  <c:v>40330</c:v>
                </c:pt>
                <c:pt idx="2718">
                  <c:v>40331</c:v>
                </c:pt>
                <c:pt idx="2719">
                  <c:v>40332</c:v>
                </c:pt>
                <c:pt idx="2720">
                  <c:v>40333</c:v>
                </c:pt>
                <c:pt idx="2721">
                  <c:v>40336</c:v>
                </c:pt>
                <c:pt idx="2722">
                  <c:v>40337</c:v>
                </c:pt>
                <c:pt idx="2723">
                  <c:v>40338</c:v>
                </c:pt>
                <c:pt idx="2724">
                  <c:v>40339</c:v>
                </c:pt>
                <c:pt idx="2725">
                  <c:v>40340</c:v>
                </c:pt>
                <c:pt idx="2726">
                  <c:v>40343</c:v>
                </c:pt>
                <c:pt idx="2727">
                  <c:v>40344</c:v>
                </c:pt>
                <c:pt idx="2728">
                  <c:v>40345</c:v>
                </c:pt>
                <c:pt idx="2729">
                  <c:v>40346</c:v>
                </c:pt>
                <c:pt idx="2730">
                  <c:v>40347</c:v>
                </c:pt>
                <c:pt idx="2731">
                  <c:v>40350</c:v>
                </c:pt>
                <c:pt idx="2732">
                  <c:v>40351</c:v>
                </c:pt>
                <c:pt idx="2733">
                  <c:v>40352</c:v>
                </c:pt>
                <c:pt idx="2734">
                  <c:v>40353</c:v>
                </c:pt>
                <c:pt idx="2735">
                  <c:v>40354</c:v>
                </c:pt>
                <c:pt idx="2736">
                  <c:v>40357</c:v>
                </c:pt>
                <c:pt idx="2737">
                  <c:v>40358</c:v>
                </c:pt>
                <c:pt idx="2738">
                  <c:v>40359</c:v>
                </c:pt>
                <c:pt idx="2739">
                  <c:v>40360</c:v>
                </c:pt>
                <c:pt idx="2740">
                  <c:v>40361</c:v>
                </c:pt>
                <c:pt idx="2741">
                  <c:v>40364</c:v>
                </c:pt>
                <c:pt idx="2742">
                  <c:v>40365</c:v>
                </c:pt>
                <c:pt idx="2743">
                  <c:v>40366</c:v>
                </c:pt>
                <c:pt idx="2744">
                  <c:v>40367</c:v>
                </c:pt>
                <c:pt idx="2745">
                  <c:v>40368</c:v>
                </c:pt>
                <c:pt idx="2746">
                  <c:v>40371</c:v>
                </c:pt>
                <c:pt idx="2747">
                  <c:v>40372</c:v>
                </c:pt>
                <c:pt idx="2748">
                  <c:v>40373</c:v>
                </c:pt>
                <c:pt idx="2749">
                  <c:v>40374</c:v>
                </c:pt>
                <c:pt idx="2750">
                  <c:v>40375</c:v>
                </c:pt>
                <c:pt idx="2751">
                  <c:v>40378</c:v>
                </c:pt>
                <c:pt idx="2752">
                  <c:v>40379</c:v>
                </c:pt>
                <c:pt idx="2753">
                  <c:v>40380</c:v>
                </c:pt>
                <c:pt idx="2754">
                  <c:v>40381</c:v>
                </c:pt>
                <c:pt idx="2755">
                  <c:v>40382</c:v>
                </c:pt>
                <c:pt idx="2756">
                  <c:v>40385</c:v>
                </c:pt>
                <c:pt idx="2757">
                  <c:v>40386</c:v>
                </c:pt>
                <c:pt idx="2758">
                  <c:v>40387</c:v>
                </c:pt>
                <c:pt idx="2759">
                  <c:v>40388</c:v>
                </c:pt>
                <c:pt idx="2760">
                  <c:v>40389</c:v>
                </c:pt>
                <c:pt idx="2761">
                  <c:v>40392</c:v>
                </c:pt>
                <c:pt idx="2762">
                  <c:v>40393</c:v>
                </c:pt>
                <c:pt idx="2763">
                  <c:v>40394</c:v>
                </c:pt>
                <c:pt idx="2764">
                  <c:v>40395</c:v>
                </c:pt>
                <c:pt idx="2765">
                  <c:v>40396</c:v>
                </c:pt>
                <c:pt idx="2766">
                  <c:v>40399</c:v>
                </c:pt>
                <c:pt idx="2767">
                  <c:v>40400</c:v>
                </c:pt>
                <c:pt idx="2768">
                  <c:v>40401</c:v>
                </c:pt>
                <c:pt idx="2769">
                  <c:v>40402</c:v>
                </c:pt>
                <c:pt idx="2770">
                  <c:v>40403</c:v>
                </c:pt>
                <c:pt idx="2771">
                  <c:v>40406</c:v>
                </c:pt>
                <c:pt idx="2772">
                  <c:v>40407</c:v>
                </c:pt>
                <c:pt idx="2773">
                  <c:v>40408</c:v>
                </c:pt>
                <c:pt idx="2774">
                  <c:v>40409</c:v>
                </c:pt>
                <c:pt idx="2775">
                  <c:v>40410</c:v>
                </c:pt>
                <c:pt idx="2776">
                  <c:v>40413</c:v>
                </c:pt>
                <c:pt idx="2777">
                  <c:v>40414</c:v>
                </c:pt>
                <c:pt idx="2778">
                  <c:v>40415</c:v>
                </c:pt>
                <c:pt idx="2779">
                  <c:v>40416</c:v>
                </c:pt>
                <c:pt idx="2780">
                  <c:v>40417</c:v>
                </c:pt>
                <c:pt idx="2781">
                  <c:v>40420</c:v>
                </c:pt>
                <c:pt idx="2782">
                  <c:v>40421</c:v>
                </c:pt>
                <c:pt idx="2783">
                  <c:v>40422</c:v>
                </c:pt>
                <c:pt idx="2784">
                  <c:v>40423</c:v>
                </c:pt>
                <c:pt idx="2785">
                  <c:v>40424</c:v>
                </c:pt>
                <c:pt idx="2786">
                  <c:v>40427</c:v>
                </c:pt>
                <c:pt idx="2787">
                  <c:v>40428</c:v>
                </c:pt>
                <c:pt idx="2788">
                  <c:v>40429</c:v>
                </c:pt>
                <c:pt idx="2789">
                  <c:v>40430</c:v>
                </c:pt>
                <c:pt idx="2790">
                  <c:v>40431</c:v>
                </c:pt>
                <c:pt idx="2791">
                  <c:v>40434</c:v>
                </c:pt>
                <c:pt idx="2792">
                  <c:v>40435</c:v>
                </c:pt>
                <c:pt idx="2793">
                  <c:v>40436</c:v>
                </c:pt>
                <c:pt idx="2794">
                  <c:v>40437</c:v>
                </c:pt>
                <c:pt idx="2795">
                  <c:v>40438</c:v>
                </c:pt>
                <c:pt idx="2796">
                  <c:v>40441</c:v>
                </c:pt>
                <c:pt idx="2797">
                  <c:v>40442</c:v>
                </c:pt>
                <c:pt idx="2798">
                  <c:v>40443</c:v>
                </c:pt>
                <c:pt idx="2799">
                  <c:v>40444</c:v>
                </c:pt>
                <c:pt idx="2800">
                  <c:v>40445</c:v>
                </c:pt>
                <c:pt idx="2801">
                  <c:v>40448</c:v>
                </c:pt>
                <c:pt idx="2802">
                  <c:v>40449</c:v>
                </c:pt>
                <c:pt idx="2803">
                  <c:v>40450</c:v>
                </c:pt>
                <c:pt idx="2804">
                  <c:v>40451</c:v>
                </c:pt>
                <c:pt idx="2805">
                  <c:v>40452</c:v>
                </c:pt>
                <c:pt idx="2806">
                  <c:v>40455</c:v>
                </c:pt>
                <c:pt idx="2807">
                  <c:v>40456</c:v>
                </c:pt>
                <c:pt idx="2808">
                  <c:v>40457</c:v>
                </c:pt>
                <c:pt idx="2809">
                  <c:v>40458</c:v>
                </c:pt>
                <c:pt idx="2810">
                  <c:v>40459</c:v>
                </c:pt>
                <c:pt idx="2811">
                  <c:v>40462</c:v>
                </c:pt>
                <c:pt idx="2812">
                  <c:v>40463</c:v>
                </c:pt>
                <c:pt idx="2813">
                  <c:v>40464</c:v>
                </c:pt>
                <c:pt idx="2814">
                  <c:v>40465</c:v>
                </c:pt>
                <c:pt idx="2815">
                  <c:v>40466</c:v>
                </c:pt>
                <c:pt idx="2816">
                  <c:v>40469</c:v>
                </c:pt>
                <c:pt idx="2817">
                  <c:v>40470</c:v>
                </c:pt>
                <c:pt idx="2818">
                  <c:v>40471</c:v>
                </c:pt>
                <c:pt idx="2819">
                  <c:v>40472</c:v>
                </c:pt>
                <c:pt idx="2820">
                  <c:v>40473</c:v>
                </c:pt>
                <c:pt idx="2821">
                  <c:v>40476</c:v>
                </c:pt>
                <c:pt idx="2822">
                  <c:v>40477</c:v>
                </c:pt>
                <c:pt idx="2823">
                  <c:v>40478</c:v>
                </c:pt>
                <c:pt idx="2824">
                  <c:v>40479</c:v>
                </c:pt>
                <c:pt idx="2825">
                  <c:v>40480</c:v>
                </c:pt>
                <c:pt idx="2826">
                  <c:v>40483</c:v>
                </c:pt>
                <c:pt idx="2827">
                  <c:v>40484</c:v>
                </c:pt>
                <c:pt idx="2828">
                  <c:v>40485</c:v>
                </c:pt>
                <c:pt idx="2829">
                  <c:v>40486</c:v>
                </c:pt>
                <c:pt idx="2830">
                  <c:v>40487</c:v>
                </c:pt>
                <c:pt idx="2831">
                  <c:v>40490</c:v>
                </c:pt>
                <c:pt idx="2832">
                  <c:v>40491</c:v>
                </c:pt>
                <c:pt idx="2833">
                  <c:v>40492</c:v>
                </c:pt>
                <c:pt idx="2834">
                  <c:v>40493</c:v>
                </c:pt>
                <c:pt idx="2835">
                  <c:v>40494</c:v>
                </c:pt>
                <c:pt idx="2836">
                  <c:v>40497</c:v>
                </c:pt>
                <c:pt idx="2837">
                  <c:v>40498</c:v>
                </c:pt>
                <c:pt idx="2838">
                  <c:v>40499</c:v>
                </c:pt>
                <c:pt idx="2839">
                  <c:v>40500</c:v>
                </c:pt>
                <c:pt idx="2840">
                  <c:v>40501</c:v>
                </c:pt>
                <c:pt idx="2841">
                  <c:v>40504</c:v>
                </c:pt>
                <c:pt idx="2842">
                  <c:v>40505</c:v>
                </c:pt>
                <c:pt idx="2843">
                  <c:v>40506</c:v>
                </c:pt>
                <c:pt idx="2844">
                  <c:v>40507</c:v>
                </c:pt>
                <c:pt idx="2845">
                  <c:v>40508</c:v>
                </c:pt>
                <c:pt idx="2846">
                  <c:v>40511</c:v>
                </c:pt>
                <c:pt idx="2847">
                  <c:v>40512</c:v>
                </c:pt>
                <c:pt idx="2848">
                  <c:v>40513</c:v>
                </c:pt>
                <c:pt idx="2849">
                  <c:v>40514</c:v>
                </c:pt>
                <c:pt idx="2850">
                  <c:v>40515</c:v>
                </c:pt>
                <c:pt idx="2851">
                  <c:v>40518</c:v>
                </c:pt>
                <c:pt idx="2852">
                  <c:v>40519</c:v>
                </c:pt>
                <c:pt idx="2853">
                  <c:v>40520</c:v>
                </c:pt>
                <c:pt idx="2854">
                  <c:v>40521</c:v>
                </c:pt>
                <c:pt idx="2855">
                  <c:v>40522</c:v>
                </c:pt>
                <c:pt idx="2856">
                  <c:v>40525</c:v>
                </c:pt>
                <c:pt idx="2857">
                  <c:v>40526</c:v>
                </c:pt>
                <c:pt idx="2858">
                  <c:v>40527</c:v>
                </c:pt>
                <c:pt idx="2859">
                  <c:v>40528</c:v>
                </c:pt>
                <c:pt idx="2860">
                  <c:v>40529</c:v>
                </c:pt>
                <c:pt idx="2861">
                  <c:v>40532</c:v>
                </c:pt>
                <c:pt idx="2862">
                  <c:v>40533</c:v>
                </c:pt>
                <c:pt idx="2863">
                  <c:v>40534</c:v>
                </c:pt>
                <c:pt idx="2864">
                  <c:v>40535</c:v>
                </c:pt>
                <c:pt idx="2865">
                  <c:v>40536</c:v>
                </c:pt>
                <c:pt idx="2866">
                  <c:v>40539</c:v>
                </c:pt>
                <c:pt idx="2867">
                  <c:v>40540</c:v>
                </c:pt>
                <c:pt idx="2868">
                  <c:v>40541</c:v>
                </c:pt>
                <c:pt idx="2869">
                  <c:v>40542</c:v>
                </c:pt>
                <c:pt idx="2870">
                  <c:v>40543</c:v>
                </c:pt>
                <c:pt idx="2871">
                  <c:v>40546</c:v>
                </c:pt>
                <c:pt idx="2872">
                  <c:v>40547</c:v>
                </c:pt>
                <c:pt idx="2873">
                  <c:v>40548</c:v>
                </c:pt>
                <c:pt idx="2874">
                  <c:v>40549</c:v>
                </c:pt>
                <c:pt idx="2875">
                  <c:v>40550</c:v>
                </c:pt>
                <c:pt idx="2876">
                  <c:v>40553</c:v>
                </c:pt>
                <c:pt idx="2877">
                  <c:v>40554</c:v>
                </c:pt>
                <c:pt idx="2878">
                  <c:v>40555</c:v>
                </c:pt>
                <c:pt idx="2879">
                  <c:v>40556</c:v>
                </c:pt>
                <c:pt idx="2880">
                  <c:v>40557</c:v>
                </c:pt>
                <c:pt idx="2881">
                  <c:v>40560</c:v>
                </c:pt>
                <c:pt idx="2882">
                  <c:v>40561</c:v>
                </c:pt>
                <c:pt idx="2883">
                  <c:v>40562</c:v>
                </c:pt>
                <c:pt idx="2884">
                  <c:v>40563</c:v>
                </c:pt>
                <c:pt idx="2885">
                  <c:v>40564</c:v>
                </c:pt>
                <c:pt idx="2886">
                  <c:v>40567</c:v>
                </c:pt>
                <c:pt idx="2887">
                  <c:v>40568</c:v>
                </c:pt>
                <c:pt idx="2888">
                  <c:v>40569</c:v>
                </c:pt>
                <c:pt idx="2889">
                  <c:v>40570</c:v>
                </c:pt>
                <c:pt idx="2890">
                  <c:v>40571</c:v>
                </c:pt>
                <c:pt idx="2891">
                  <c:v>40574</c:v>
                </c:pt>
                <c:pt idx="2892">
                  <c:v>40575</c:v>
                </c:pt>
                <c:pt idx="2893">
                  <c:v>40576</c:v>
                </c:pt>
                <c:pt idx="2894">
                  <c:v>40577</c:v>
                </c:pt>
                <c:pt idx="2895">
                  <c:v>40578</c:v>
                </c:pt>
                <c:pt idx="2896">
                  <c:v>40581</c:v>
                </c:pt>
                <c:pt idx="2897">
                  <c:v>40582</c:v>
                </c:pt>
                <c:pt idx="2898">
                  <c:v>40583</c:v>
                </c:pt>
                <c:pt idx="2899">
                  <c:v>40584</c:v>
                </c:pt>
                <c:pt idx="2900">
                  <c:v>40585</c:v>
                </c:pt>
                <c:pt idx="2901">
                  <c:v>40588</c:v>
                </c:pt>
                <c:pt idx="2902">
                  <c:v>40589</c:v>
                </c:pt>
                <c:pt idx="2903">
                  <c:v>40590</c:v>
                </c:pt>
                <c:pt idx="2904">
                  <c:v>40591</c:v>
                </c:pt>
                <c:pt idx="2905">
                  <c:v>40592</c:v>
                </c:pt>
                <c:pt idx="2906">
                  <c:v>40595</c:v>
                </c:pt>
                <c:pt idx="2907">
                  <c:v>40596</c:v>
                </c:pt>
                <c:pt idx="2908">
                  <c:v>40597</c:v>
                </c:pt>
                <c:pt idx="2909">
                  <c:v>40598</c:v>
                </c:pt>
                <c:pt idx="2910">
                  <c:v>40599</c:v>
                </c:pt>
                <c:pt idx="2911">
                  <c:v>40602</c:v>
                </c:pt>
                <c:pt idx="2912">
                  <c:v>40603</c:v>
                </c:pt>
                <c:pt idx="2913">
                  <c:v>40604</c:v>
                </c:pt>
                <c:pt idx="2914">
                  <c:v>40605</c:v>
                </c:pt>
                <c:pt idx="2915">
                  <c:v>40606</c:v>
                </c:pt>
                <c:pt idx="2916">
                  <c:v>40609</c:v>
                </c:pt>
                <c:pt idx="2917">
                  <c:v>40610</c:v>
                </c:pt>
                <c:pt idx="2918">
                  <c:v>40611</c:v>
                </c:pt>
                <c:pt idx="2919">
                  <c:v>40612</c:v>
                </c:pt>
                <c:pt idx="2920">
                  <c:v>40613</c:v>
                </c:pt>
                <c:pt idx="2921">
                  <c:v>40616</c:v>
                </c:pt>
                <c:pt idx="2922">
                  <c:v>40617</c:v>
                </c:pt>
                <c:pt idx="2923">
                  <c:v>40618</c:v>
                </c:pt>
                <c:pt idx="2924">
                  <c:v>40619</c:v>
                </c:pt>
                <c:pt idx="2925">
                  <c:v>40620</c:v>
                </c:pt>
                <c:pt idx="2926">
                  <c:v>40623</c:v>
                </c:pt>
                <c:pt idx="2927">
                  <c:v>40624</c:v>
                </c:pt>
                <c:pt idx="2928">
                  <c:v>40625</c:v>
                </c:pt>
                <c:pt idx="2929">
                  <c:v>40626</c:v>
                </c:pt>
                <c:pt idx="2930">
                  <c:v>40627</c:v>
                </c:pt>
                <c:pt idx="2931">
                  <c:v>40630</c:v>
                </c:pt>
                <c:pt idx="2932">
                  <c:v>40631</c:v>
                </c:pt>
                <c:pt idx="2933">
                  <c:v>40632</c:v>
                </c:pt>
                <c:pt idx="2934">
                  <c:v>40633</c:v>
                </c:pt>
                <c:pt idx="2935">
                  <c:v>40634</c:v>
                </c:pt>
                <c:pt idx="2936">
                  <c:v>40637</c:v>
                </c:pt>
                <c:pt idx="2937">
                  <c:v>40638</c:v>
                </c:pt>
                <c:pt idx="2938">
                  <c:v>40639</c:v>
                </c:pt>
                <c:pt idx="2939">
                  <c:v>40640</c:v>
                </c:pt>
                <c:pt idx="2940">
                  <c:v>40641</c:v>
                </c:pt>
                <c:pt idx="2941">
                  <c:v>40644</c:v>
                </c:pt>
                <c:pt idx="2942">
                  <c:v>40645</c:v>
                </c:pt>
                <c:pt idx="2943">
                  <c:v>40646</c:v>
                </c:pt>
                <c:pt idx="2944">
                  <c:v>40647</c:v>
                </c:pt>
                <c:pt idx="2945">
                  <c:v>40648</c:v>
                </c:pt>
                <c:pt idx="2946">
                  <c:v>40651</c:v>
                </c:pt>
                <c:pt idx="2947">
                  <c:v>40652</c:v>
                </c:pt>
                <c:pt idx="2948">
                  <c:v>40653</c:v>
                </c:pt>
                <c:pt idx="2949">
                  <c:v>40654</c:v>
                </c:pt>
                <c:pt idx="2950">
                  <c:v>40655</c:v>
                </c:pt>
                <c:pt idx="2951">
                  <c:v>40658</c:v>
                </c:pt>
                <c:pt idx="2952">
                  <c:v>40659</c:v>
                </c:pt>
                <c:pt idx="2953">
                  <c:v>40660</c:v>
                </c:pt>
                <c:pt idx="2954">
                  <c:v>40661</c:v>
                </c:pt>
                <c:pt idx="2955">
                  <c:v>40662</c:v>
                </c:pt>
                <c:pt idx="2956">
                  <c:v>40665</c:v>
                </c:pt>
                <c:pt idx="2957">
                  <c:v>40666</c:v>
                </c:pt>
                <c:pt idx="2958">
                  <c:v>40667</c:v>
                </c:pt>
                <c:pt idx="2959">
                  <c:v>40668</c:v>
                </c:pt>
                <c:pt idx="2960">
                  <c:v>40669</c:v>
                </c:pt>
                <c:pt idx="2961">
                  <c:v>40672</c:v>
                </c:pt>
                <c:pt idx="2962">
                  <c:v>40673</c:v>
                </c:pt>
                <c:pt idx="2963">
                  <c:v>40674</c:v>
                </c:pt>
                <c:pt idx="2964">
                  <c:v>40675</c:v>
                </c:pt>
                <c:pt idx="2965">
                  <c:v>40676</c:v>
                </c:pt>
                <c:pt idx="2966">
                  <c:v>40679</c:v>
                </c:pt>
                <c:pt idx="2967">
                  <c:v>40680</c:v>
                </c:pt>
                <c:pt idx="2968">
                  <c:v>40681</c:v>
                </c:pt>
                <c:pt idx="2969">
                  <c:v>40682</c:v>
                </c:pt>
                <c:pt idx="2970">
                  <c:v>40683</c:v>
                </c:pt>
                <c:pt idx="2971">
                  <c:v>40686</c:v>
                </c:pt>
                <c:pt idx="2972">
                  <c:v>40687</c:v>
                </c:pt>
                <c:pt idx="2973">
                  <c:v>40688</c:v>
                </c:pt>
                <c:pt idx="2974">
                  <c:v>40689</c:v>
                </c:pt>
                <c:pt idx="2975">
                  <c:v>40690</c:v>
                </c:pt>
                <c:pt idx="2976">
                  <c:v>40693</c:v>
                </c:pt>
                <c:pt idx="2977">
                  <c:v>40694</c:v>
                </c:pt>
                <c:pt idx="2978">
                  <c:v>40695</c:v>
                </c:pt>
                <c:pt idx="2979">
                  <c:v>40696</c:v>
                </c:pt>
                <c:pt idx="2980">
                  <c:v>40697</c:v>
                </c:pt>
                <c:pt idx="2981">
                  <c:v>40700</c:v>
                </c:pt>
                <c:pt idx="2982">
                  <c:v>40701</c:v>
                </c:pt>
                <c:pt idx="2983">
                  <c:v>40702</c:v>
                </c:pt>
                <c:pt idx="2984">
                  <c:v>40703</c:v>
                </c:pt>
                <c:pt idx="2985">
                  <c:v>40704</c:v>
                </c:pt>
                <c:pt idx="2986">
                  <c:v>40707</c:v>
                </c:pt>
                <c:pt idx="2987">
                  <c:v>40708</c:v>
                </c:pt>
                <c:pt idx="2988">
                  <c:v>40709</c:v>
                </c:pt>
                <c:pt idx="2989">
                  <c:v>40710</c:v>
                </c:pt>
                <c:pt idx="2990">
                  <c:v>40711</c:v>
                </c:pt>
                <c:pt idx="2991">
                  <c:v>40714</c:v>
                </c:pt>
                <c:pt idx="2992">
                  <c:v>40715</c:v>
                </c:pt>
                <c:pt idx="2993">
                  <c:v>40716</c:v>
                </c:pt>
                <c:pt idx="2994">
                  <c:v>40717</c:v>
                </c:pt>
                <c:pt idx="2995">
                  <c:v>40718</c:v>
                </c:pt>
                <c:pt idx="2996">
                  <c:v>40721</c:v>
                </c:pt>
                <c:pt idx="2997">
                  <c:v>40722</c:v>
                </c:pt>
                <c:pt idx="2998">
                  <c:v>40723</c:v>
                </c:pt>
                <c:pt idx="2999">
                  <c:v>40724</c:v>
                </c:pt>
                <c:pt idx="3000">
                  <c:v>40725</c:v>
                </c:pt>
                <c:pt idx="3001">
                  <c:v>40728</c:v>
                </c:pt>
                <c:pt idx="3002">
                  <c:v>40729</c:v>
                </c:pt>
                <c:pt idx="3003">
                  <c:v>40730</c:v>
                </c:pt>
                <c:pt idx="3004">
                  <c:v>40731</c:v>
                </c:pt>
                <c:pt idx="3005">
                  <c:v>40732</c:v>
                </c:pt>
                <c:pt idx="3006">
                  <c:v>40735</c:v>
                </c:pt>
                <c:pt idx="3007">
                  <c:v>40736</c:v>
                </c:pt>
                <c:pt idx="3008">
                  <c:v>40737</c:v>
                </c:pt>
                <c:pt idx="3009">
                  <c:v>40738</c:v>
                </c:pt>
                <c:pt idx="3010">
                  <c:v>40739</c:v>
                </c:pt>
                <c:pt idx="3011">
                  <c:v>40742</c:v>
                </c:pt>
                <c:pt idx="3012">
                  <c:v>40743</c:v>
                </c:pt>
                <c:pt idx="3013">
                  <c:v>40744</c:v>
                </c:pt>
                <c:pt idx="3014">
                  <c:v>40745</c:v>
                </c:pt>
                <c:pt idx="3015">
                  <c:v>40746</c:v>
                </c:pt>
                <c:pt idx="3016">
                  <c:v>40749</c:v>
                </c:pt>
                <c:pt idx="3017">
                  <c:v>40750</c:v>
                </c:pt>
                <c:pt idx="3018">
                  <c:v>40751</c:v>
                </c:pt>
                <c:pt idx="3019">
                  <c:v>40752</c:v>
                </c:pt>
                <c:pt idx="3020">
                  <c:v>40753</c:v>
                </c:pt>
                <c:pt idx="3021">
                  <c:v>40756</c:v>
                </c:pt>
                <c:pt idx="3022">
                  <c:v>40757</c:v>
                </c:pt>
                <c:pt idx="3023">
                  <c:v>40758</c:v>
                </c:pt>
                <c:pt idx="3024">
                  <c:v>40759</c:v>
                </c:pt>
                <c:pt idx="3025">
                  <c:v>40760</c:v>
                </c:pt>
                <c:pt idx="3026">
                  <c:v>40763</c:v>
                </c:pt>
                <c:pt idx="3027">
                  <c:v>40764</c:v>
                </c:pt>
                <c:pt idx="3028">
                  <c:v>40765</c:v>
                </c:pt>
                <c:pt idx="3029">
                  <c:v>40766</c:v>
                </c:pt>
                <c:pt idx="3030">
                  <c:v>40767</c:v>
                </c:pt>
                <c:pt idx="3031">
                  <c:v>40770</c:v>
                </c:pt>
                <c:pt idx="3032">
                  <c:v>40771</c:v>
                </c:pt>
                <c:pt idx="3033">
                  <c:v>40772</c:v>
                </c:pt>
                <c:pt idx="3034">
                  <c:v>40773</c:v>
                </c:pt>
                <c:pt idx="3035">
                  <c:v>40774</c:v>
                </c:pt>
                <c:pt idx="3036">
                  <c:v>40777</c:v>
                </c:pt>
                <c:pt idx="3037">
                  <c:v>40778</c:v>
                </c:pt>
                <c:pt idx="3038">
                  <c:v>40779</c:v>
                </c:pt>
                <c:pt idx="3039">
                  <c:v>40780</c:v>
                </c:pt>
                <c:pt idx="3040">
                  <c:v>40781</c:v>
                </c:pt>
                <c:pt idx="3041">
                  <c:v>40784</c:v>
                </c:pt>
                <c:pt idx="3042">
                  <c:v>40785</c:v>
                </c:pt>
                <c:pt idx="3043">
                  <c:v>40786</c:v>
                </c:pt>
                <c:pt idx="3044">
                  <c:v>40787</c:v>
                </c:pt>
                <c:pt idx="3045">
                  <c:v>40788</c:v>
                </c:pt>
                <c:pt idx="3046">
                  <c:v>40791</c:v>
                </c:pt>
                <c:pt idx="3047">
                  <c:v>40792</c:v>
                </c:pt>
                <c:pt idx="3048">
                  <c:v>40793</c:v>
                </c:pt>
                <c:pt idx="3049">
                  <c:v>40794</c:v>
                </c:pt>
                <c:pt idx="3050">
                  <c:v>40795</c:v>
                </c:pt>
                <c:pt idx="3051">
                  <c:v>40798</c:v>
                </c:pt>
                <c:pt idx="3052">
                  <c:v>40799</c:v>
                </c:pt>
                <c:pt idx="3053">
                  <c:v>40800</c:v>
                </c:pt>
                <c:pt idx="3054">
                  <c:v>40801</c:v>
                </c:pt>
                <c:pt idx="3055">
                  <c:v>40802</c:v>
                </c:pt>
                <c:pt idx="3056">
                  <c:v>40805</c:v>
                </c:pt>
                <c:pt idx="3057">
                  <c:v>40806</c:v>
                </c:pt>
                <c:pt idx="3058">
                  <c:v>40807</c:v>
                </c:pt>
                <c:pt idx="3059">
                  <c:v>40808</c:v>
                </c:pt>
                <c:pt idx="3060">
                  <c:v>40809</c:v>
                </c:pt>
                <c:pt idx="3061">
                  <c:v>40812</c:v>
                </c:pt>
                <c:pt idx="3062">
                  <c:v>40813</c:v>
                </c:pt>
                <c:pt idx="3063">
                  <c:v>40814</c:v>
                </c:pt>
                <c:pt idx="3064">
                  <c:v>40815</c:v>
                </c:pt>
                <c:pt idx="3065">
                  <c:v>40816</c:v>
                </c:pt>
                <c:pt idx="3066">
                  <c:v>40819</c:v>
                </c:pt>
                <c:pt idx="3067">
                  <c:v>40820</c:v>
                </c:pt>
                <c:pt idx="3068">
                  <c:v>40821</c:v>
                </c:pt>
                <c:pt idx="3069">
                  <c:v>40822</c:v>
                </c:pt>
                <c:pt idx="3070">
                  <c:v>40823</c:v>
                </c:pt>
                <c:pt idx="3071">
                  <c:v>40826</c:v>
                </c:pt>
                <c:pt idx="3072">
                  <c:v>40827</c:v>
                </c:pt>
                <c:pt idx="3073">
                  <c:v>40828</c:v>
                </c:pt>
                <c:pt idx="3074">
                  <c:v>40829</c:v>
                </c:pt>
                <c:pt idx="3075">
                  <c:v>40830</c:v>
                </c:pt>
                <c:pt idx="3076">
                  <c:v>40833</c:v>
                </c:pt>
                <c:pt idx="3077">
                  <c:v>40834</c:v>
                </c:pt>
                <c:pt idx="3078">
                  <c:v>40835</c:v>
                </c:pt>
                <c:pt idx="3079">
                  <c:v>40836</c:v>
                </c:pt>
                <c:pt idx="3080">
                  <c:v>40837</c:v>
                </c:pt>
                <c:pt idx="3081">
                  <c:v>40840</c:v>
                </c:pt>
                <c:pt idx="3082">
                  <c:v>40841</c:v>
                </c:pt>
                <c:pt idx="3083">
                  <c:v>40842</c:v>
                </c:pt>
                <c:pt idx="3084">
                  <c:v>40843</c:v>
                </c:pt>
                <c:pt idx="3085">
                  <c:v>40844</c:v>
                </c:pt>
                <c:pt idx="3086">
                  <c:v>40847</c:v>
                </c:pt>
                <c:pt idx="3087">
                  <c:v>40848</c:v>
                </c:pt>
                <c:pt idx="3088">
                  <c:v>40849</c:v>
                </c:pt>
                <c:pt idx="3089">
                  <c:v>40850</c:v>
                </c:pt>
                <c:pt idx="3090">
                  <c:v>40851</c:v>
                </c:pt>
                <c:pt idx="3091">
                  <c:v>40854</c:v>
                </c:pt>
                <c:pt idx="3092">
                  <c:v>40855</c:v>
                </c:pt>
                <c:pt idx="3093">
                  <c:v>40856</c:v>
                </c:pt>
                <c:pt idx="3094">
                  <c:v>40857</c:v>
                </c:pt>
                <c:pt idx="3095">
                  <c:v>40858</c:v>
                </c:pt>
                <c:pt idx="3096">
                  <c:v>40861</c:v>
                </c:pt>
                <c:pt idx="3097">
                  <c:v>40862</c:v>
                </c:pt>
                <c:pt idx="3098">
                  <c:v>40863</c:v>
                </c:pt>
                <c:pt idx="3099">
                  <c:v>40864</c:v>
                </c:pt>
                <c:pt idx="3100">
                  <c:v>40865</c:v>
                </c:pt>
                <c:pt idx="3101">
                  <c:v>40868</c:v>
                </c:pt>
                <c:pt idx="3102">
                  <c:v>40869</c:v>
                </c:pt>
                <c:pt idx="3103">
                  <c:v>40870</c:v>
                </c:pt>
                <c:pt idx="3104">
                  <c:v>40871</c:v>
                </c:pt>
                <c:pt idx="3105">
                  <c:v>40872</c:v>
                </c:pt>
                <c:pt idx="3106">
                  <c:v>40875</c:v>
                </c:pt>
                <c:pt idx="3107">
                  <c:v>40876</c:v>
                </c:pt>
                <c:pt idx="3108">
                  <c:v>40877</c:v>
                </c:pt>
                <c:pt idx="3109">
                  <c:v>40878</c:v>
                </c:pt>
                <c:pt idx="3110">
                  <c:v>40879</c:v>
                </c:pt>
                <c:pt idx="3111">
                  <c:v>40882</c:v>
                </c:pt>
                <c:pt idx="3112">
                  <c:v>40883</c:v>
                </c:pt>
                <c:pt idx="3113">
                  <c:v>40884</c:v>
                </c:pt>
                <c:pt idx="3114">
                  <c:v>40885</c:v>
                </c:pt>
                <c:pt idx="3115">
                  <c:v>40886</c:v>
                </c:pt>
                <c:pt idx="3116">
                  <c:v>40889</c:v>
                </c:pt>
                <c:pt idx="3117">
                  <c:v>40890</c:v>
                </c:pt>
                <c:pt idx="3118">
                  <c:v>40891</c:v>
                </c:pt>
                <c:pt idx="3119">
                  <c:v>40892</c:v>
                </c:pt>
                <c:pt idx="3120">
                  <c:v>40893</c:v>
                </c:pt>
                <c:pt idx="3121">
                  <c:v>40896</c:v>
                </c:pt>
                <c:pt idx="3122">
                  <c:v>40897</c:v>
                </c:pt>
                <c:pt idx="3123">
                  <c:v>40898</c:v>
                </c:pt>
                <c:pt idx="3124">
                  <c:v>40899</c:v>
                </c:pt>
                <c:pt idx="3125">
                  <c:v>40900</c:v>
                </c:pt>
                <c:pt idx="3126">
                  <c:v>40903</c:v>
                </c:pt>
                <c:pt idx="3127">
                  <c:v>40904</c:v>
                </c:pt>
                <c:pt idx="3128">
                  <c:v>40905</c:v>
                </c:pt>
                <c:pt idx="3129">
                  <c:v>40906</c:v>
                </c:pt>
                <c:pt idx="3130">
                  <c:v>40907</c:v>
                </c:pt>
                <c:pt idx="3131">
                  <c:v>40910</c:v>
                </c:pt>
                <c:pt idx="3132">
                  <c:v>40911</c:v>
                </c:pt>
                <c:pt idx="3133">
                  <c:v>40912</c:v>
                </c:pt>
                <c:pt idx="3134">
                  <c:v>40913</c:v>
                </c:pt>
                <c:pt idx="3135">
                  <c:v>40914</c:v>
                </c:pt>
                <c:pt idx="3136">
                  <c:v>40917</c:v>
                </c:pt>
                <c:pt idx="3137">
                  <c:v>40918</c:v>
                </c:pt>
                <c:pt idx="3138">
                  <c:v>40919</c:v>
                </c:pt>
                <c:pt idx="3139">
                  <c:v>40920</c:v>
                </c:pt>
                <c:pt idx="3140">
                  <c:v>40921</c:v>
                </c:pt>
                <c:pt idx="3141">
                  <c:v>40924</c:v>
                </c:pt>
                <c:pt idx="3142">
                  <c:v>40925</c:v>
                </c:pt>
                <c:pt idx="3143">
                  <c:v>40926</c:v>
                </c:pt>
                <c:pt idx="3144">
                  <c:v>40927</c:v>
                </c:pt>
                <c:pt idx="3145">
                  <c:v>40928</c:v>
                </c:pt>
                <c:pt idx="3146">
                  <c:v>40931</c:v>
                </c:pt>
                <c:pt idx="3147">
                  <c:v>40932</c:v>
                </c:pt>
                <c:pt idx="3148">
                  <c:v>40933</c:v>
                </c:pt>
                <c:pt idx="3149">
                  <c:v>40934</c:v>
                </c:pt>
                <c:pt idx="3150">
                  <c:v>40935</c:v>
                </c:pt>
                <c:pt idx="3151">
                  <c:v>40938</c:v>
                </c:pt>
                <c:pt idx="3152">
                  <c:v>40939</c:v>
                </c:pt>
                <c:pt idx="3153">
                  <c:v>40940</c:v>
                </c:pt>
                <c:pt idx="3154">
                  <c:v>40941</c:v>
                </c:pt>
                <c:pt idx="3155">
                  <c:v>40942</c:v>
                </c:pt>
                <c:pt idx="3156">
                  <c:v>40945</c:v>
                </c:pt>
                <c:pt idx="3157">
                  <c:v>40946</c:v>
                </c:pt>
                <c:pt idx="3158">
                  <c:v>40947</c:v>
                </c:pt>
                <c:pt idx="3159">
                  <c:v>40948</c:v>
                </c:pt>
                <c:pt idx="3160">
                  <c:v>40949</c:v>
                </c:pt>
                <c:pt idx="3161">
                  <c:v>40952</c:v>
                </c:pt>
                <c:pt idx="3162">
                  <c:v>40953</c:v>
                </c:pt>
                <c:pt idx="3163">
                  <c:v>40954</c:v>
                </c:pt>
                <c:pt idx="3164">
                  <c:v>40955</c:v>
                </c:pt>
                <c:pt idx="3165">
                  <c:v>40956</c:v>
                </c:pt>
                <c:pt idx="3166">
                  <c:v>40959</c:v>
                </c:pt>
                <c:pt idx="3167">
                  <c:v>40960</c:v>
                </c:pt>
                <c:pt idx="3168">
                  <c:v>40961</c:v>
                </c:pt>
                <c:pt idx="3169">
                  <c:v>40962</c:v>
                </c:pt>
                <c:pt idx="3170">
                  <c:v>40963</c:v>
                </c:pt>
                <c:pt idx="3171">
                  <c:v>40966</c:v>
                </c:pt>
                <c:pt idx="3172">
                  <c:v>40967</c:v>
                </c:pt>
                <c:pt idx="3173">
                  <c:v>40968</c:v>
                </c:pt>
                <c:pt idx="3174">
                  <c:v>40969</c:v>
                </c:pt>
                <c:pt idx="3175">
                  <c:v>40970</c:v>
                </c:pt>
                <c:pt idx="3176">
                  <c:v>40973</c:v>
                </c:pt>
                <c:pt idx="3177">
                  <c:v>40974</c:v>
                </c:pt>
                <c:pt idx="3178">
                  <c:v>40975</c:v>
                </c:pt>
                <c:pt idx="3179">
                  <c:v>40976</c:v>
                </c:pt>
                <c:pt idx="3180">
                  <c:v>40977</c:v>
                </c:pt>
                <c:pt idx="3181">
                  <c:v>40980</c:v>
                </c:pt>
                <c:pt idx="3182">
                  <c:v>40981</c:v>
                </c:pt>
                <c:pt idx="3183">
                  <c:v>40982</c:v>
                </c:pt>
                <c:pt idx="3184">
                  <c:v>40983</c:v>
                </c:pt>
                <c:pt idx="3185">
                  <c:v>40984</c:v>
                </c:pt>
                <c:pt idx="3186">
                  <c:v>40987</c:v>
                </c:pt>
                <c:pt idx="3187">
                  <c:v>40988</c:v>
                </c:pt>
                <c:pt idx="3188">
                  <c:v>40989</c:v>
                </c:pt>
                <c:pt idx="3189">
                  <c:v>40990</c:v>
                </c:pt>
                <c:pt idx="3190">
                  <c:v>40991</c:v>
                </c:pt>
                <c:pt idx="3191">
                  <c:v>40994</c:v>
                </c:pt>
                <c:pt idx="3192">
                  <c:v>40995</c:v>
                </c:pt>
                <c:pt idx="3193">
                  <c:v>40996</c:v>
                </c:pt>
                <c:pt idx="3194">
                  <c:v>40997</c:v>
                </c:pt>
                <c:pt idx="3195">
                  <c:v>40998</c:v>
                </c:pt>
                <c:pt idx="3196">
                  <c:v>41001</c:v>
                </c:pt>
                <c:pt idx="3197">
                  <c:v>41002</c:v>
                </c:pt>
                <c:pt idx="3198">
                  <c:v>41003</c:v>
                </c:pt>
                <c:pt idx="3199">
                  <c:v>41004</c:v>
                </c:pt>
                <c:pt idx="3200">
                  <c:v>41005</c:v>
                </c:pt>
                <c:pt idx="3201">
                  <c:v>41008</c:v>
                </c:pt>
                <c:pt idx="3202">
                  <c:v>41009</c:v>
                </c:pt>
                <c:pt idx="3203">
                  <c:v>41010</c:v>
                </c:pt>
                <c:pt idx="3204">
                  <c:v>41011</c:v>
                </c:pt>
                <c:pt idx="3205">
                  <c:v>41012</c:v>
                </c:pt>
                <c:pt idx="3206">
                  <c:v>41015</c:v>
                </c:pt>
                <c:pt idx="3207">
                  <c:v>41016</c:v>
                </c:pt>
                <c:pt idx="3208">
                  <c:v>41017</c:v>
                </c:pt>
                <c:pt idx="3209">
                  <c:v>41018</c:v>
                </c:pt>
                <c:pt idx="3210">
                  <c:v>41019</c:v>
                </c:pt>
                <c:pt idx="3211">
                  <c:v>41022</c:v>
                </c:pt>
                <c:pt idx="3212">
                  <c:v>41023</c:v>
                </c:pt>
                <c:pt idx="3213">
                  <c:v>41024</c:v>
                </c:pt>
                <c:pt idx="3214">
                  <c:v>41025</c:v>
                </c:pt>
                <c:pt idx="3215">
                  <c:v>41026</c:v>
                </c:pt>
                <c:pt idx="3216">
                  <c:v>41029</c:v>
                </c:pt>
                <c:pt idx="3217">
                  <c:v>41030</c:v>
                </c:pt>
                <c:pt idx="3218">
                  <c:v>41031</c:v>
                </c:pt>
                <c:pt idx="3219">
                  <c:v>41032</c:v>
                </c:pt>
                <c:pt idx="3220">
                  <c:v>41033</c:v>
                </c:pt>
                <c:pt idx="3221">
                  <c:v>41036</c:v>
                </c:pt>
                <c:pt idx="3222">
                  <c:v>41037</c:v>
                </c:pt>
                <c:pt idx="3223">
                  <c:v>41038</c:v>
                </c:pt>
                <c:pt idx="3224">
                  <c:v>41039</c:v>
                </c:pt>
                <c:pt idx="3225">
                  <c:v>41040</c:v>
                </c:pt>
                <c:pt idx="3226">
                  <c:v>41043</c:v>
                </c:pt>
                <c:pt idx="3227">
                  <c:v>41044</c:v>
                </c:pt>
                <c:pt idx="3228">
                  <c:v>41045</c:v>
                </c:pt>
                <c:pt idx="3229">
                  <c:v>41046</c:v>
                </c:pt>
                <c:pt idx="3230">
                  <c:v>41047</c:v>
                </c:pt>
                <c:pt idx="3231">
                  <c:v>41050</c:v>
                </c:pt>
                <c:pt idx="3232">
                  <c:v>41051</c:v>
                </c:pt>
                <c:pt idx="3233">
                  <c:v>41052</c:v>
                </c:pt>
                <c:pt idx="3234">
                  <c:v>41053</c:v>
                </c:pt>
                <c:pt idx="3235">
                  <c:v>41054</c:v>
                </c:pt>
                <c:pt idx="3236">
                  <c:v>41057</c:v>
                </c:pt>
                <c:pt idx="3237">
                  <c:v>41058</c:v>
                </c:pt>
                <c:pt idx="3238">
                  <c:v>41059</c:v>
                </c:pt>
                <c:pt idx="3239">
                  <c:v>41060</c:v>
                </c:pt>
                <c:pt idx="3240">
                  <c:v>41061</c:v>
                </c:pt>
                <c:pt idx="3241">
                  <c:v>41064</c:v>
                </c:pt>
                <c:pt idx="3242">
                  <c:v>41065</c:v>
                </c:pt>
                <c:pt idx="3243">
                  <c:v>41066</c:v>
                </c:pt>
                <c:pt idx="3244">
                  <c:v>41067</c:v>
                </c:pt>
                <c:pt idx="3245">
                  <c:v>41068</c:v>
                </c:pt>
                <c:pt idx="3246">
                  <c:v>41071</c:v>
                </c:pt>
                <c:pt idx="3247">
                  <c:v>41072</c:v>
                </c:pt>
                <c:pt idx="3248">
                  <c:v>41073</c:v>
                </c:pt>
                <c:pt idx="3249">
                  <c:v>41074</c:v>
                </c:pt>
                <c:pt idx="3250">
                  <c:v>41075</c:v>
                </c:pt>
                <c:pt idx="3251">
                  <c:v>41078</c:v>
                </c:pt>
                <c:pt idx="3252">
                  <c:v>41079</c:v>
                </c:pt>
                <c:pt idx="3253">
                  <c:v>41080</c:v>
                </c:pt>
                <c:pt idx="3254">
                  <c:v>41081</c:v>
                </c:pt>
                <c:pt idx="3255">
                  <c:v>41082</c:v>
                </c:pt>
                <c:pt idx="3256">
                  <c:v>41085</c:v>
                </c:pt>
                <c:pt idx="3257">
                  <c:v>41086</c:v>
                </c:pt>
                <c:pt idx="3258">
                  <c:v>41087</c:v>
                </c:pt>
                <c:pt idx="3259">
                  <c:v>41088</c:v>
                </c:pt>
                <c:pt idx="3260">
                  <c:v>41089</c:v>
                </c:pt>
                <c:pt idx="3261">
                  <c:v>41092</c:v>
                </c:pt>
                <c:pt idx="3262">
                  <c:v>41093</c:v>
                </c:pt>
                <c:pt idx="3263">
                  <c:v>41094</c:v>
                </c:pt>
                <c:pt idx="3264">
                  <c:v>41095</c:v>
                </c:pt>
                <c:pt idx="3265">
                  <c:v>41096</c:v>
                </c:pt>
                <c:pt idx="3266">
                  <c:v>41099</c:v>
                </c:pt>
                <c:pt idx="3267">
                  <c:v>41100</c:v>
                </c:pt>
                <c:pt idx="3268">
                  <c:v>41101</c:v>
                </c:pt>
                <c:pt idx="3269">
                  <c:v>41102</c:v>
                </c:pt>
                <c:pt idx="3270">
                  <c:v>41103</c:v>
                </c:pt>
                <c:pt idx="3271">
                  <c:v>41106</c:v>
                </c:pt>
                <c:pt idx="3272">
                  <c:v>41107</c:v>
                </c:pt>
                <c:pt idx="3273">
                  <c:v>41108</c:v>
                </c:pt>
                <c:pt idx="3274">
                  <c:v>41109</c:v>
                </c:pt>
                <c:pt idx="3275">
                  <c:v>41110</c:v>
                </c:pt>
                <c:pt idx="3276">
                  <c:v>41113</c:v>
                </c:pt>
                <c:pt idx="3277">
                  <c:v>41114</c:v>
                </c:pt>
                <c:pt idx="3278">
                  <c:v>41115</c:v>
                </c:pt>
                <c:pt idx="3279">
                  <c:v>41116</c:v>
                </c:pt>
                <c:pt idx="3280">
                  <c:v>41117</c:v>
                </c:pt>
                <c:pt idx="3281">
                  <c:v>41120</c:v>
                </c:pt>
                <c:pt idx="3282">
                  <c:v>41121</c:v>
                </c:pt>
                <c:pt idx="3283">
                  <c:v>41122</c:v>
                </c:pt>
                <c:pt idx="3284">
                  <c:v>41123</c:v>
                </c:pt>
                <c:pt idx="3285">
                  <c:v>41124</c:v>
                </c:pt>
                <c:pt idx="3286">
                  <c:v>41127</c:v>
                </c:pt>
                <c:pt idx="3287">
                  <c:v>41128</c:v>
                </c:pt>
                <c:pt idx="3288">
                  <c:v>41129</c:v>
                </c:pt>
                <c:pt idx="3289">
                  <c:v>41130</c:v>
                </c:pt>
                <c:pt idx="3290">
                  <c:v>41131</c:v>
                </c:pt>
                <c:pt idx="3291">
                  <c:v>41134</c:v>
                </c:pt>
                <c:pt idx="3292">
                  <c:v>41135</c:v>
                </c:pt>
                <c:pt idx="3293">
                  <c:v>41136</c:v>
                </c:pt>
                <c:pt idx="3294">
                  <c:v>41137</c:v>
                </c:pt>
                <c:pt idx="3295">
                  <c:v>41138</c:v>
                </c:pt>
                <c:pt idx="3296">
                  <c:v>41141</c:v>
                </c:pt>
                <c:pt idx="3297">
                  <c:v>41142</c:v>
                </c:pt>
                <c:pt idx="3298">
                  <c:v>41143</c:v>
                </c:pt>
                <c:pt idx="3299">
                  <c:v>41144</c:v>
                </c:pt>
                <c:pt idx="3300">
                  <c:v>41145</c:v>
                </c:pt>
                <c:pt idx="3301">
                  <c:v>41148</c:v>
                </c:pt>
                <c:pt idx="3302">
                  <c:v>41149</c:v>
                </c:pt>
                <c:pt idx="3303">
                  <c:v>41150</c:v>
                </c:pt>
                <c:pt idx="3304">
                  <c:v>41151</c:v>
                </c:pt>
                <c:pt idx="3305">
                  <c:v>41152</c:v>
                </c:pt>
                <c:pt idx="3306">
                  <c:v>41155</c:v>
                </c:pt>
                <c:pt idx="3307">
                  <c:v>41156</c:v>
                </c:pt>
                <c:pt idx="3308">
                  <c:v>41157</c:v>
                </c:pt>
                <c:pt idx="3309">
                  <c:v>41158</c:v>
                </c:pt>
                <c:pt idx="3310">
                  <c:v>41159</c:v>
                </c:pt>
                <c:pt idx="3311">
                  <c:v>41162</c:v>
                </c:pt>
                <c:pt idx="3312">
                  <c:v>41163</c:v>
                </c:pt>
                <c:pt idx="3313">
                  <c:v>41164</c:v>
                </c:pt>
                <c:pt idx="3314">
                  <c:v>41165</c:v>
                </c:pt>
                <c:pt idx="3315">
                  <c:v>41166</c:v>
                </c:pt>
                <c:pt idx="3316">
                  <c:v>41169</c:v>
                </c:pt>
                <c:pt idx="3317">
                  <c:v>41170</c:v>
                </c:pt>
                <c:pt idx="3318">
                  <c:v>41171</c:v>
                </c:pt>
                <c:pt idx="3319">
                  <c:v>41172</c:v>
                </c:pt>
                <c:pt idx="3320">
                  <c:v>41173</c:v>
                </c:pt>
                <c:pt idx="3321">
                  <c:v>41176</c:v>
                </c:pt>
                <c:pt idx="3322">
                  <c:v>41177</c:v>
                </c:pt>
                <c:pt idx="3323">
                  <c:v>41178</c:v>
                </c:pt>
                <c:pt idx="3324">
                  <c:v>41179</c:v>
                </c:pt>
                <c:pt idx="3325">
                  <c:v>41180</c:v>
                </c:pt>
                <c:pt idx="3326">
                  <c:v>41183</c:v>
                </c:pt>
                <c:pt idx="3327">
                  <c:v>41184</c:v>
                </c:pt>
                <c:pt idx="3328">
                  <c:v>41185</c:v>
                </c:pt>
                <c:pt idx="3329">
                  <c:v>41186</c:v>
                </c:pt>
                <c:pt idx="3330">
                  <c:v>41187</c:v>
                </c:pt>
                <c:pt idx="3331">
                  <c:v>41190</c:v>
                </c:pt>
                <c:pt idx="3332">
                  <c:v>41191</c:v>
                </c:pt>
                <c:pt idx="3333">
                  <c:v>41192</c:v>
                </c:pt>
                <c:pt idx="3334">
                  <c:v>41193</c:v>
                </c:pt>
                <c:pt idx="3335">
                  <c:v>41194</c:v>
                </c:pt>
                <c:pt idx="3336">
                  <c:v>41197</c:v>
                </c:pt>
                <c:pt idx="3337">
                  <c:v>41198</c:v>
                </c:pt>
                <c:pt idx="3338">
                  <c:v>41199</c:v>
                </c:pt>
                <c:pt idx="3339">
                  <c:v>41200</c:v>
                </c:pt>
                <c:pt idx="3340">
                  <c:v>41201</c:v>
                </c:pt>
                <c:pt idx="3341">
                  <c:v>41204</c:v>
                </c:pt>
                <c:pt idx="3342">
                  <c:v>41205</c:v>
                </c:pt>
                <c:pt idx="3343">
                  <c:v>41206</c:v>
                </c:pt>
                <c:pt idx="3344">
                  <c:v>41207</c:v>
                </c:pt>
                <c:pt idx="3345">
                  <c:v>41208</c:v>
                </c:pt>
                <c:pt idx="3346">
                  <c:v>41211</c:v>
                </c:pt>
                <c:pt idx="3347">
                  <c:v>41212</c:v>
                </c:pt>
                <c:pt idx="3348">
                  <c:v>41213</c:v>
                </c:pt>
                <c:pt idx="3349">
                  <c:v>41214</c:v>
                </c:pt>
                <c:pt idx="3350">
                  <c:v>41215</c:v>
                </c:pt>
                <c:pt idx="3351">
                  <c:v>41218</c:v>
                </c:pt>
                <c:pt idx="3352">
                  <c:v>41219</c:v>
                </c:pt>
                <c:pt idx="3353">
                  <c:v>41220</c:v>
                </c:pt>
                <c:pt idx="3354">
                  <c:v>41221</c:v>
                </c:pt>
                <c:pt idx="3355">
                  <c:v>41222</c:v>
                </c:pt>
                <c:pt idx="3356">
                  <c:v>41225</c:v>
                </c:pt>
                <c:pt idx="3357">
                  <c:v>41226</c:v>
                </c:pt>
                <c:pt idx="3358">
                  <c:v>41227</c:v>
                </c:pt>
                <c:pt idx="3359">
                  <c:v>41228</c:v>
                </c:pt>
                <c:pt idx="3360">
                  <c:v>41229</c:v>
                </c:pt>
                <c:pt idx="3361">
                  <c:v>41232</c:v>
                </c:pt>
                <c:pt idx="3362">
                  <c:v>41233</c:v>
                </c:pt>
                <c:pt idx="3363">
                  <c:v>41234</c:v>
                </c:pt>
                <c:pt idx="3364">
                  <c:v>41235</c:v>
                </c:pt>
                <c:pt idx="3365">
                  <c:v>41236</c:v>
                </c:pt>
                <c:pt idx="3366">
                  <c:v>41239</c:v>
                </c:pt>
                <c:pt idx="3367">
                  <c:v>41240</c:v>
                </c:pt>
                <c:pt idx="3368">
                  <c:v>41241</c:v>
                </c:pt>
                <c:pt idx="3369">
                  <c:v>41242</c:v>
                </c:pt>
                <c:pt idx="3370">
                  <c:v>41243</c:v>
                </c:pt>
                <c:pt idx="3371">
                  <c:v>41246</c:v>
                </c:pt>
                <c:pt idx="3372">
                  <c:v>41247</c:v>
                </c:pt>
                <c:pt idx="3373">
                  <c:v>41248</c:v>
                </c:pt>
                <c:pt idx="3374">
                  <c:v>41249</c:v>
                </c:pt>
                <c:pt idx="3375">
                  <c:v>41250</c:v>
                </c:pt>
                <c:pt idx="3376">
                  <c:v>41253</c:v>
                </c:pt>
                <c:pt idx="3377">
                  <c:v>41254</c:v>
                </c:pt>
                <c:pt idx="3378">
                  <c:v>41255</c:v>
                </c:pt>
                <c:pt idx="3379">
                  <c:v>41256</c:v>
                </c:pt>
                <c:pt idx="3380">
                  <c:v>41257</c:v>
                </c:pt>
                <c:pt idx="3381">
                  <c:v>41260</c:v>
                </c:pt>
                <c:pt idx="3382">
                  <c:v>41261</c:v>
                </c:pt>
                <c:pt idx="3383">
                  <c:v>41262</c:v>
                </c:pt>
                <c:pt idx="3384">
                  <c:v>41263</c:v>
                </c:pt>
                <c:pt idx="3385">
                  <c:v>41264</c:v>
                </c:pt>
                <c:pt idx="3386">
                  <c:v>41267</c:v>
                </c:pt>
                <c:pt idx="3387">
                  <c:v>41268</c:v>
                </c:pt>
                <c:pt idx="3388">
                  <c:v>41269</c:v>
                </c:pt>
                <c:pt idx="3389">
                  <c:v>41270</c:v>
                </c:pt>
                <c:pt idx="3390">
                  <c:v>41271</c:v>
                </c:pt>
                <c:pt idx="3391">
                  <c:v>41274</c:v>
                </c:pt>
                <c:pt idx="3392">
                  <c:v>41275</c:v>
                </c:pt>
                <c:pt idx="3393">
                  <c:v>41276</c:v>
                </c:pt>
                <c:pt idx="3394">
                  <c:v>41277</c:v>
                </c:pt>
                <c:pt idx="3395">
                  <c:v>41278</c:v>
                </c:pt>
                <c:pt idx="3396">
                  <c:v>41281</c:v>
                </c:pt>
                <c:pt idx="3397">
                  <c:v>41282</c:v>
                </c:pt>
                <c:pt idx="3398">
                  <c:v>41283</c:v>
                </c:pt>
                <c:pt idx="3399">
                  <c:v>41284</c:v>
                </c:pt>
                <c:pt idx="3400">
                  <c:v>41285</c:v>
                </c:pt>
                <c:pt idx="3401">
                  <c:v>41288</c:v>
                </c:pt>
                <c:pt idx="3402">
                  <c:v>41289</c:v>
                </c:pt>
                <c:pt idx="3403">
                  <c:v>41290</c:v>
                </c:pt>
                <c:pt idx="3404">
                  <c:v>41291</c:v>
                </c:pt>
                <c:pt idx="3405">
                  <c:v>41292</c:v>
                </c:pt>
                <c:pt idx="3406">
                  <c:v>41295</c:v>
                </c:pt>
                <c:pt idx="3407">
                  <c:v>41296</c:v>
                </c:pt>
                <c:pt idx="3408">
                  <c:v>41297</c:v>
                </c:pt>
                <c:pt idx="3409">
                  <c:v>41298</c:v>
                </c:pt>
                <c:pt idx="3410">
                  <c:v>41299</c:v>
                </c:pt>
                <c:pt idx="3411">
                  <c:v>41302</c:v>
                </c:pt>
                <c:pt idx="3412">
                  <c:v>41303</c:v>
                </c:pt>
                <c:pt idx="3413">
                  <c:v>41304</c:v>
                </c:pt>
                <c:pt idx="3414">
                  <c:v>41305</c:v>
                </c:pt>
                <c:pt idx="3415">
                  <c:v>41306</c:v>
                </c:pt>
                <c:pt idx="3416">
                  <c:v>41309</c:v>
                </c:pt>
                <c:pt idx="3417">
                  <c:v>41310</c:v>
                </c:pt>
                <c:pt idx="3418">
                  <c:v>41311</c:v>
                </c:pt>
                <c:pt idx="3419">
                  <c:v>41312</c:v>
                </c:pt>
                <c:pt idx="3420">
                  <c:v>41313</c:v>
                </c:pt>
                <c:pt idx="3421">
                  <c:v>41316</c:v>
                </c:pt>
                <c:pt idx="3422">
                  <c:v>41317</c:v>
                </c:pt>
                <c:pt idx="3423">
                  <c:v>41318</c:v>
                </c:pt>
                <c:pt idx="3424">
                  <c:v>41319</c:v>
                </c:pt>
                <c:pt idx="3425">
                  <c:v>41320</c:v>
                </c:pt>
                <c:pt idx="3426">
                  <c:v>41323</c:v>
                </c:pt>
                <c:pt idx="3427">
                  <c:v>41324</c:v>
                </c:pt>
                <c:pt idx="3428">
                  <c:v>41325</c:v>
                </c:pt>
                <c:pt idx="3429">
                  <c:v>41326</c:v>
                </c:pt>
                <c:pt idx="3430">
                  <c:v>41327</c:v>
                </c:pt>
                <c:pt idx="3431">
                  <c:v>41330</c:v>
                </c:pt>
                <c:pt idx="3432">
                  <c:v>41331</c:v>
                </c:pt>
                <c:pt idx="3433">
                  <c:v>41332</c:v>
                </c:pt>
                <c:pt idx="3434">
                  <c:v>41333</c:v>
                </c:pt>
                <c:pt idx="3435">
                  <c:v>41334</c:v>
                </c:pt>
                <c:pt idx="3436">
                  <c:v>41337</c:v>
                </c:pt>
                <c:pt idx="3437">
                  <c:v>41338</c:v>
                </c:pt>
                <c:pt idx="3438">
                  <c:v>41339</c:v>
                </c:pt>
                <c:pt idx="3439">
                  <c:v>41340</c:v>
                </c:pt>
                <c:pt idx="3440">
                  <c:v>41341</c:v>
                </c:pt>
                <c:pt idx="3441">
                  <c:v>41344</c:v>
                </c:pt>
                <c:pt idx="3442">
                  <c:v>41345</c:v>
                </c:pt>
                <c:pt idx="3443">
                  <c:v>41346</c:v>
                </c:pt>
                <c:pt idx="3444">
                  <c:v>41347</c:v>
                </c:pt>
                <c:pt idx="3445">
                  <c:v>41348</c:v>
                </c:pt>
                <c:pt idx="3446">
                  <c:v>41351</c:v>
                </c:pt>
                <c:pt idx="3447">
                  <c:v>41352</c:v>
                </c:pt>
                <c:pt idx="3448">
                  <c:v>41353</c:v>
                </c:pt>
                <c:pt idx="3449">
                  <c:v>41354</c:v>
                </c:pt>
                <c:pt idx="3450">
                  <c:v>41355</c:v>
                </c:pt>
                <c:pt idx="3451">
                  <c:v>41358</c:v>
                </c:pt>
                <c:pt idx="3452">
                  <c:v>41359</c:v>
                </c:pt>
                <c:pt idx="3453">
                  <c:v>41360</c:v>
                </c:pt>
                <c:pt idx="3454">
                  <c:v>41361</c:v>
                </c:pt>
                <c:pt idx="3455">
                  <c:v>41362</c:v>
                </c:pt>
                <c:pt idx="3456">
                  <c:v>41365</c:v>
                </c:pt>
                <c:pt idx="3457">
                  <c:v>41366</c:v>
                </c:pt>
                <c:pt idx="3458">
                  <c:v>41367</c:v>
                </c:pt>
                <c:pt idx="3459">
                  <c:v>41368</c:v>
                </c:pt>
                <c:pt idx="3460">
                  <c:v>41369</c:v>
                </c:pt>
                <c:pt idx="3461">
                  <c:v>41372</c:v>
                </c:pt>
                <c:pt idx="3462">
                  <c:v>41373</c:v>
                </c:pt>
                <c:pt idx="3463">
                  <c:v>41374</c:v>
                </c:pt>
                <c:pt idx="3464">
                  <c:v>41375</c:v>
                </c:pt>
                <c:pt idx="3465">
                  <c:v>41376</c:v>
                </c:pt>
                <c:pt idx="3466">
                  <c:v>41379</c:v>
                </c:pt>
                <c:pt idx="3467">
                  <c:v>41380</c:v>
                </c:pt>
                <c:pt idx="3468">
                  <c:v>41381</c:v>
                </c:pt>
                <c:pt idx="3469">
                  <c:v>41382</c:v>
                </c:pt>
                <c:pt idx="3470">
                  <c:v>41383</c:v>
                </c:pt>
                <c:pt idx="3471">
                  <c:v>41386</c:v>
                </c:pt>
                <c:pt idx="3472">
                  <c:v>41387</c:v>
                </c:pt>
                <c:pt idx="3473">
                  <c:v>41388</c:v>
                </c:pt>
                <c:pt idx="3474">
                  <c:v>41389</c:v>
                </c:pt>
                <c:pt idx="3475">
                  <c:v>41390</c:v>
                </c:pt>
                <c:pt idx="3476">
                  <c:v>41393</c:v>
                </c:pt>
                <c:pt idx="3477">
                  <c:v>41394</c:v>
                </c:pt>
                <c:pt idx="3478">
                  <c:v>41395</c:v>
                </c:pt>
                <c:pt idx="3479">
                  <c:v>41396</c:v>
                </c:pt>
                <c:pt idx="3480">
                  <c:v>41397</c:v>
                </c:pt>
                <c:pt idx="3481">
                  <c:v>41400</c:v>
                </c:pt>
                <c:pt idx="3482">
                  <c:v>41401</c:v>
                </c:pt>
                <c:pt idx="3483">
                  <c:v>41402</c:v>
                </c:pt>
                <c:pt idx="3484">
                  <c:v>41403</c:v>
                </c:pt>
                <c:pt idx="3485">
                  <c:v>41404</c:v>
                </c:pt>
                <c:pt idx="3486">
                  <c:v>41407</c:v>
                </c:pt>
                <c:pt idx="3487">
                  <c:v>41408</c:v>
                </c:pt>
                <c:pt idx="3488">
                  <c:v>41409</c:v>
                </c:pt>
                <c:pt idx="3489">
                  <c:v>41410</c:v>
                </c:pt>
                <c:pt idx="3490">
                  <c:v>41411</c:v>
                </c:pt>
                <c:pt idx="3491">
                  <c:v>41414</c:v>
                </c:pt>
                <c:pt idx="3492">
                  <c:v>41415</c:v>
                </c:pt>
                <c:pt idx="3493">
                  <c:v>41416</c:v>
                </c:pt>
                <c:pt idx="3494">
                  <c:v>41417</c:v>
                </c:pt>
                <c:pt idx="3495">
                  <c:v>41418</c:v>
                </c:pt>
                <c:pt idx="3496">
                  <c:v>41421</c:v>
                </c:pt>
                <c:pt idx="3497">
                  <c:v>41422</c:v>
                </c:pt>
                <c:pt idx="3498">
                  <c:v>41423</c:v>
                </c:pt>
                <c:pt idx="3499">
                  <c:v>41424</c:v>
                </c:pt>
                <c:pt idx="3500">
                  <c:v>41425</c:v>
                </c:pt>
                <c:pt idx="3501">
                  <c:v>41428</c:v>
                </c:pt>
                <c:pt idx="3502">
                  <c:v>41429</c:v>
                </c:pt>
                <c:pt idx="3503">
                  <c:v>41430</c:v>
                </c:pt>
                <c:pt idx="3504">
                  <c:v>41431</c:v>
                </c:pt>
                <c:pt idx="3505">
                  <c:v>41432</c:v>
                </c:pt>
                <c:pt idx="3506">
                  <c:v>41435</c:v>
                </c:pt>
                <c:pt idx="3507">
                  <c:v>41436</c:v>
                </c:pt>
                <c:pt idx="3508">
                  <c:v>41437</c:v>
                </c:pt>
                <c:pt idx="3509">
                  <c:v>41438</c:v>
                </c:pt>
                <c:pt idx="3510">
                  <c:v>41439</c:v>
                </c:pt>
                <c:pt idx="3511">
                  <c:v>41442</c:v>
                </c:pt>
                <c:pt idx="3512">
                  <c:v>41443</c:v>
                </c:pt>
                <c:pt idx="3513">
                  <c:v>41444</c:v>
                </c:pt>
                <c:pt idx="3514">
                  <c:v>41445</c:v>
                </c:pt>
                <c:pt idx="3515">
                  <c:v>41446</c:v>
                </c:pt>
                <c:pt idx="3516">
                  <c:v>41449</c:v>
                </c:pt>
                <c:pt idx="3517">
                  <c:v>41450</c:v>
                </c:pt>
                <c:pt idx="3518">
                  <c:v>41451</c:v>
                </c:pt>
                <c:pt idx="3519">
                  <c:v>41452</c:v>
                </c:pt>
                <c:pt idx="3520">
                  <c:v>41453</c:v>
                </c:pt>
                <c:pt idx="3521">
                  <c:v>41456</c:v>
                </c:pt>
                <c:pt idx="3522">
                  <c:v>41457</c:v>
                </c:pt>
                <c:pt idx="3523">
                  <c:v>41458</c:v>
                </c:pt>
                <c:pt idx="3524">
                  <c:v>41459</c:v>
                </c:pt>
                <c:pt idx="3525">
                  <c:v>41460</c:v>
                </c:pt>
                <c:pt idx="3526">
                  <c:v>41463</c:v>
                </c:pt>
                <c:pt idx="3527">
                  <c:v>41464</c:v>
                </c:pt>
                <c:pt idx="3528">
                  <c:v>41465</c:v>
                </c:pt>
                <c:pt idx="3529">
                  <c:v>41466</c:v>
                </c:pt>
                <c:pt idx="3530">
                  <c:v>41467</c:v>
                </c:pt>
                <c:pt idx="3531">
                  <c:v>41470</c:v>
                </c:pt>
                <c:pt idx="3532">
                  <c:v>41471</c:v>
                </c:pt>
                <c:pt idx="3533">
                  <c:v>41472</c:v>
                </c:pt>
                <c:pt idx="3534">
                  <c:v>41473</c:v>
                </c:pt>
                <c:pt idx="3535">
                  <c:v>41474</c:v>
                </c:pt>
                <c:pt idx="3536">
                  <c:v>41477</c:v>
                </c:pt>
                <c:pt idx="3537">
                  <c:v>41478</c:v>
                </c:pt>
                <c:pt idx="3538">
                  <c:v>41479</c:v>
                </c:pt>
                <c:pt idx="3539">
                  <c:v>41480</c:v>
                </c:pt>
                <c:pt idx="3540">
                  <c:v>41481</c:v>
                </c:pt>
                <c:pt idx="3541">
                  <c:v>41484</c:v>
                </c:pt>
                <c:pt idx="3542">
                  <c:v>41485</c:v>
                </c:pt>
                <c:pt idx="3543">
                  <c:v>41486</c:v>
                </c:pt>
                <c:pt idx="3544">
                  <c:v>41487</c:v>
                </c:pt>
                <c:pt idx="3545">
                  <c:v>41488</c:v>
                </c:pt>
                <c:pt idx="3546">
                  <c:v>41491</c:v>
                </c:pt>
                <c:pt idx="3547">
                  <c:v>41492</c:v>
                </c:pt>
                <c:pt idx="3548">
                  <c:v>41493</c:v>
                </c:pt>
                <c:pt idx="3549">
                  <c:v>41494</c:v>
                </c:pt>
                <c:pt idx="3550">
                  <c:v>41495</c:v>
                </c:pt>
                <c:pt idx="3551">
                  <c:v>41498</c:v>
                </c:pt>
                <c:pt idx="3552">
                  <c:v>41499</c:v>
                </c:pt>
                <c:pt idx="3553">
                  <c:v>41500</c:v>
                </c:pt>
                <c:pt idx="3554">
                  <c:v>41501</c:v>
                </c:pt>
                <c:pt idx="3555">
                  <c:v>41502</c:v>
                </c:pt>
                <c:pt idx="3556">
                  <c:v>41505</c:v>
                </c:pt>
                <c:pt idx="3557">
                  <c:v>41506</c:v>
                </c:pt>
                <c:pt idx="3558">
                  <c:v>41507</c:v>
                </c:pt>
                <c:pt idx="3559">
                  <c:v>41508</c:v>
                </c:pt>
                <c:pt idx="3560">
                  <c:v>41509</c:v>
                </c:pt>
                <c:pt idx="3561">
                  <c:v>41512</c:v>
                </c:pt>
                <c:pt idx="3562">
                  <c:v>41513</c:v>
                </c:pt>
                <c:pt idx="3563">
                  <c:v>41514</c:v>
                </c:pt>
                <c:pt idx="3564">
                  <c:v>41515</c:v>
                </c:pt>
                <c:pt idx="3565">
                  <c:v>41516</c:v>
                </c:pt>
                <c:pt idx="3566">
                  <c:v>41519</c:v>
                </c:pt>
                <c:pt idx="3567">
                  <c:v>41520</c:v>
                </c:pt>
                <c:pt idx="3568">
                  <c:v>41521</c:v>
                </c:pt>
                <c:pt idx="3569">
                  <c:v>41522</c:v>
                </c:pt>
                <c:pt idx="3570">
                  <c:v>41523</c:v>
                </c:pt>
                <c:pt idx="3571">
                  <c:v>41526</c:v>
                </c:pt>
                <c:pt idx="3572">
                  <c:v>41527</c:v>
                </c:pt>
                <c:pt idx="3573">
                  <c:v>41528</c:v>
                </c:pt>
                <c:pt idx="3574">
                  <c:v>41529</c:v>
                </c:pt>
                <c:pt idx="3575">
                  <c:v>41530</c:v>
                </c:pt>
                <c:pt idx="3576">
                  <c:v>41533</c:v>
                </c:pt>
                <c:pt idx="3577">
                  <c:v>41534</c:v>
                </c:pt>
                <c:pt idx="3578">
                  <c:v>41535</c:v>
                </c:pt>
                <c:pt idx="3579">
                  <c:v>41536</c:v>
                </c:pt>
                <c:pt idx="3580">
                  <c:v>41537</c:v>
                </c:pt>
                <c:pt idx="3581">
                  <c:v>41540</c:v>
                </c:pt>
                <c:pt idx="3582">
                  <c:v>41541</c:v>
                </c:pt>
                <c:pt idx="3583">
                  <c:v>41542</c:v>
                </c:pt>
                <c:pt idx="3584">
                  <c:v>41543</c:v>
                </c:pt>
                <c:pt idx="3585">
                  <c:v>41544</c:v>
                </c:pt>
                <c:pt idx="3586">
                  <c:v>41547</c:v>
                </c:pt>
                <c:pt idx="3587">
                  <c:v>41548</c:v>
                </c:pt>
                <c:pt idx="3588">
                  <c:v>41549</c:v>
                </c:pt>
                <c:pt idx="3589">
                  <c:v>41550</c:v>
                </c:pt>
                <c:pt idx="3590">
                  <c:v>41551</c:v>
                </c:pt>
                <c:pt idx="3591">
                  <c:v>41554</c:v>
                </c:pt>
                <c:pt idx="3592">
                  <c:v>41555</c:v>
                </c:pt>
                <c:pt idx="3593">
                  <c:v>41556</c:v>
                </c:pt>
                <c:pt idx="3594">
                  <c:v>41557</c:v>
                </c:pt>
                <c:pt idx="3595">
                  <c:v>41558</c:v>
                </c:pt>
                <c:pt idx="3596">
                  <c:v>41561</c:v>
                </c:pt>
                <c:pt idx="3597">
                  <c:v>41562</c:v>
                </c:pt>
                <c:pt idx="3598">
                  <c:v>41563</c:v>
                </c:pt>
                <c:pt idx="3599">
                  <c:v>41564</c:v>
                </c:pt>
                <c:pt idx="3600">
                  <c:v>41565</c:v>
                </c:pt>
                <c:pt idx="3601">
                  <c:v>41568</c:v>
                </c:pt>
                <c:pt idx="3602">
                  <c:v>41569</c:v>
                </c:pt>
                <c:pt idx="3603">
                  <c:v>41570</c:v>
                </c:pt>
                <c:pt idx="3604">
                  <c:v>41571</c:v>
                </c:pt>
                <c:pt idx="3605">
                  <c:v>41572</c:v>
                </c:pt>
                <c:pt idx="3606">
                  <c:v>41575</c:v>
                </c:pt>
                <c:pt idx="3607">
                  <c:v>41576</c:v>
                </c:pt>
                <c:pt idx="3608">
                  <c:v>41577</c:v>
                </c:pt>
                <c:pt idx="3609">
                  <c:v>41578</c:v>
                </c:pt>
                <c:pt idx="3610">
                  <c:v>41579</c:v>
                </c:pt>
                <c:pt idx="3611">
                  <c:v>41582</c:v>
                </c:pt>
                <c:pt idx="3612">
                  <c:v>41583</c:v>
                </c:pt>
                <c:pt idx="3613">
                  <c:v>41584</c:v>
                </c:pt>
                <c:pt idx="3614">
                  <c:v>41585</c:v>
                </c:pt>
                <c:pt idx="3615">
                  <c:v>41586</c:v>
                </c:pt>
                <c:pt idx="3616">
                  <c:v>41589</c:v>
                </c:pt>
                <c:pt idx="3617">
                  <c:v>41590</c:v>
                </c:pt>
                <c:pt idx="3618">
                  <c:v>41591</c:v>
                </c:pt>
                <c:pt idx="3619">
                  <c:v>41592</c:v>
                </c:pt>
                <c:pt idx="3620">
                  <c:v>41593</c:v>
                </c:pt>
                <c:pt idx="3621">
                  <c:v>41596</c:v>
                </c:pt>
                <c:pt idx="3622">
                  <c:v>41597</c:v>
                </c:pt>
                <c:pt idx="3623">
                  <c:v>41598</c:v>
                </c:pt>
                <c:pt idx="3624">
                  <c:v>41599</c:v>
                </c:pt>
                <c:pt idx="3625">
                  <c:v>41600</c:v>
                </c:pt>
                <c:pt idx="3626">
                  <c:v>41603</c:v>
                </c:pt>
                <c:pt idx="3627">
                  <c:v>41604</c:v>
                </c:pt>
                <c:pt idx="3628">
                  <c:v>41605</c:v>
                </c:pt>
                <c:pt idx="3629">
                  <c:v>41606</c:v>
                </c:pt>
                <c:pt idx="3630">
                  <c:v>41607</c:v>
                </c:pt>
                <c:pt idx="3631">
                  <c:v>41610</c:v>
                </c:pt>
                <c:pt idx="3632">
                  <c:v>41611</c:v>
                </c:pt>
                <c:pt idx="3633">
                  <c:v>41612</c:v>
                </c:pt>
                <c:pt idx="3634">
                  <c:v>41613</c:v>
                </c:pt>
                <c:pt idx="3635">
                  <c:v>41614</c:v>
                </c:pt>
                <c:pt idx="3636">
                  <c:v>41617</c:v>
                </c:pt>
                <c:pt idx="3637">
                  <c:v>41618</c:v>
                </c:pt>
                <c:pt idx="3638">
                  <c:v>41619</c:v>
                </c:pt>
                <c:pt idx="3639">
                  <c:v>41620</c:v>
                </c:pt>
                <c:pt idx="3640">
                  <c:v>41621</c:v>
                </c:pt>
                <c:pt idx="3641">
                  <c:v>41624</c:v>
                </c:pt>
                <c:pt idx="3642">
                  <c:v>41625</c:v>
                </c:pt>
                <c:pt idx="3643">
                  <c:v>41626</c:v>
                </c:pt>
                <c:pt idx="3644">
                  <c:v>41627</c:v>
                </c:pt>
                <c:pt idx="3645">
                  <c:v>41628</c:v>
                </c:pt>
                <c:pt idx="3646">
                  <c:v>41631</c:v>
                </c:pt>
                <c:pt idx="3647">
                  <c:v>41632</c:v>
                </c:pt>
                <c:pt idx="3648">
                  <c:v>41633</c:v>
                </c:pt>
                <c:pt idx="3649">
                  <c:v>41634</c:v>
                </c:pt>
                <c:pt idx="3650">
                  <c:v>41635</c:v>
                </c:pt>
                <c:pt idx="3651">
                  <c:v>41638</c:v>
                </c:pt>
                <c:pt idx="3652">
                  <c:v>41639</c:v>
                </c:pt>
                <c:pt idx="3653">
                  <c:v>41640</c:v>
                </c:pt>
                <c:pt idx="3654">
                  <c:v>41641</c:v>
                </c:pt>
                <c:pt idx="3655">
                  <c:v>41642</c:v>
                </c:pt>
                <c:pt idx="3656">
                  <c:v>41645</c:v>
                </c:pt>
                <c:pt idx="3657">
                  <c:v>41646</c:v>
                </c:pt>
                <c:pt idx="3658">
                  <c:v>41647</c:v>
                </c:pt>
                <c:pt idx="3659">
                  <c:v>41648</c:v>
                </c:pt>
                <c:pt idx="3660">
                  <c:v>41649</c:v>
                </c:pt>
                <c:pt idx="3661">
                  <c:v>41652</c:v>
                </c:pt>
                <c:pt idx="3662">
                  <c:v>41653</c:v>
                </c:pt>
                <c:pt idx="3663">
                  <c:v>41654</c:v>
                </c:pt>
                <c:pt idx="3664">
                  <c:v>41655</c:v>
                </c:pt>
                <c:pt idx="3665">
                  <c:v>41656</c:v>
                </c:pt>
                <c:pt idx="3666">
                  <c:v>41659</c:v>
                </c:pt>
                <c:pt idx="3667">
                  <c:v>41660</c:v>
                </c:pt>
                <c:pt idx="3668">
                  <c:v>41661</c:v>
                </c:pt>
                <c:pt idx="3669">
                  <c:v>41662</c:v>
                </c:pt>
                <c:pt idx="3670">
                  <c:v>41663</c:v>
                </c:pt>
                <c:pt idx="3671">
                  <c:v>41666</c:v>
                </c:pt>
                <c:pt idx="3672">
                  <c:v>41667</c:v>
                </c:pt>
                <c:pt idx="3673">
                  <c:v>41668</c:v>
                </c:pt>
                <c:pt idx="3674">
                  <c:v>41669</c:v>
                </c:pt>
                <c:pt idx="3675">
                  <c:v>41670</c:v>
                </c:pt>
                <c:pt idx="3676">
                  <c:v>41673</c:v>
                </c:pt>
                <c:pt idx="3677">
                  <c:v>41674</c:v>
                </c:pt>
                <c:pt idx="3678">
                  <c:v>41675</c:v>
                </c:pt>
                <c:pt idx="3679">
                  <c:v>41676</c:v>
                </c:pt>
                <c:pt idx="3680">
                  <c:v>41677</c:v>
                </c:pt>
                <c:pt idx="3681">
                  <c:v>41680</c:v>
                </c:pt>
                <c:pt idx="3682">
                  <c:v>41681</c:v>
                </c:pt>
                <c:pt idx="3683">
                  <c:v>41682</c:v>
                </c:pt>
                <c:pt idx="3684">
                  <c:v>41683</c:v>
                </c:pt>
                <c:pt idx="3685">
                  <c:v>41684</c:v>
                </c:pt>
                <c:pt idx="3686">
                  <c:v>41687</c:v>
                </c:pt>
                <c:pt idx="3687">
                  <c:v>41688</c:v>
                </c:pt>
                <c:pt idx="3688">
                  <c:v>41689</c:v>
                </c:pt>
                <c:pt idx="3689">
                  <c:v>41690</c:v>
                </c:pt>
                <c:pt idx="3690">
                  <c:v>41691</c:v>
                </c:pt>
                <c:pt idx="3691">
                  <c:v>41694</c:v>
                </c:pt>
                <c:pt idx="3692">
                  <c:v>41695</c:v>
                </c:pt>
                <c:pt idx="3693">
                  <c:v>41696</c:v>
                </c:pt>
                <c:pt idx="3694">
                  <c:v>41697</c:v>
                </c:pt>
                <c:pt idx="3695">
                  <c:v>41698</c:v>
                </c:pt>
                <c:pt idx="3696">
                  <c:v>41701</c:v>
                </c:pt>
                <c:pt idx="3697">
                  <c:v>41702</c:v>
                </c:pt>
                <c:pt idx="3698">
                  <c:v>41703</c:v>
                </c:pt>
                <c:pt idx="3699">
                  <c:v>41704</c:v>
                </c:pt>
                <c:pt idx="3700">
                  <c:v>41705</c:v>
                </c:pt>
                <c:pt idx="3701">
                  <c:v>41708</c:v>
                </c:pt>
                <c:pt idx="3702">
                  <c:v>41709</c:v>
                </c:pt>
                <c:pt idx="3703">
                  <c:v>41710</c:v>
                </c:pt>
                <c:pt idx="3704">
                  <c:v>41711</c:v>
                </c:pt>
                <c:pt idx="3705">
                  <c:v>41712</c:v>
                </c:pt>
                <c:pt idx="3706">
                  <c:v>41715</c:v>
                </c:pt>
                <c:pt idx="3707">
                  <c:v>41716</c:v>
                </c:pt>
                <c:pt idx="3708">
                  <c:v>41717</c:v>
                </c:pt>
                <c:pt idx="3709">
                  <c:v>41718</c:v>
                </c:pt>
                <c:pt idx="3710">
                  <c:v>41719</c:v>
                </c:pt>
                <c:pt idx="3711">
                  <c:v>41722</c:v>
                </c:pt>
                <c:pt idx="3712">
                  <c:v>41723</c:v>
                </c:pt>
                <c:pt idx="3713">
                  <c:v>41724</c:v>
                </c:pt>
                <c:pt idx="3714">
                  <c:v>41725</c:v>
                </c:pt>
                <c:pt idx="3715">
                  <c:v>41726</c:v>
                </c:pt>
                <c:pt idx="3716">
                  <c:v>41729</c:v>
                </c:pt>
                <c:pt idx="3717">
                  <c:v>41730</c:v>
                </c:pt>
                <c:pt idx="3718">
                  <c:v>41731</c:v>
                </c:pt>
                <c:pt idx="3719">
                  <c:v>41732</c:v>
                </c:pt>
                <c:pt idx="3720">
                  <c:v>41733</c:v>
                </c:pt>
                <c:pt idx="3721">
                  <c:v>41736</c:v>
                </c:pt>
                <c:pt idx="3722">
                  <c:v>41737</c:v>
                </c:pt>
                <c:pt idx="3723">
                  <c:v>41738</c:v>
                </c:pt>
                <c:pt idx="3724">
                  <c:v>41739</c:v>
                </c:pt>
                <c:pt idx="3725">
                  <c:v>41740</c:v>
                </c:pt>
                <c:pt idx="3726">
                  <c:v>41743</c:v>
                </c:pt>
                <c:pt idx="3727">
                  <c:v>41744</c:v>
                </c:pt>
                <c:pt idx="3728">
                  <c:v>41745</c:v>
                </c:pt>
                <c:pt idx="3729">
                  <c:v>41746</c:v>
                </c:pt>
                <c:pt idx="3730">
                  <c:v>41747</c:v>
                </c:pt>
                <c:pt idx="3731">
                  <c:v>41750</c:v>
                </c:pt>
                <c:pt idx="3732">
                  <c:v>41751</c:v>
                </c:pt>
                <c:pt idx="3733">
                  <c:v>41752</c:v>
                </c:pt>
                <c:pt idx="3734">
                  <c:v>41753</c:v>
                </c:pt>
                <c:pt idx="3735">
                  <c:v>41754</c:v>
                </c:pt>
                <c:pt idx="3736">
                  <c:v>41757</c:v>
                </c:pt>
                <c:pt idx="3737">
                  <c:v>41758</c:v>
                </c:pt>
                <c:pt idx="3738">
                  <c:v>41759</c:v>
                </c:pt>
                <c:pt idx="3739">
                  <c:v>41760</c:v>
                </c:pt>
                <c:pt idx="3740">
                  <c:v>41761</c:v>
                </c:pt>
                <c:pt idx="3741">
                  <c:v>41764</c:v>
                </c:pt>
                <c:pt idx="3742">
                  <c:v>41765</c:v>
                </c:pt>
                <c:pt idx="3743">
                  <c:v>41766</c:v>
                </c:pt>
                <c:pt idx="3744">
                  <c:v>41767</c:v>
                </c:pt>
                <c:pt idx="3745">
                  <c:v>41768</c:v>
                </c:pt>
                <c:pt idx="3746">
                  <c:v>41771</c:v>
                </c:pt>
                <c:pt idx="3747">
                  <c:v>41772</c:v>
                </c:pt>
                <c:pt idx="3748">
                  <c:v>41773</c:v>
                </c:pt>
                <c:pt idx="3749">
                  <c:v>41774</c:v>
                </c:pt>
                <c:pt idx="3750">
                  <c:v>41775</c:v>
                </c:pt>
                <c:pt idx="3751">
                  <c:v>41778</c:v>
                </c:pt>
                <c:pt idx="3752">
                  <c:v>41779</c:v>
                </c:pt>
                <c:pt idx="3753">
                  <c:v>41780</c:v>
                </c:pt>
                <c:pt idx="3754">
                  <c:v>41781</c:v>
                </c:pt>
                <c:pt idx="3755">
                  <c:v>41782</c:v>
                </c:pt>
                <c:pt idx="3756">
                  <c:v>41785</c:v>
                </c:pt>
                <c:pt idx="3757">
                  <c:v>41786</c:v>
                </c:pt>
                <c:pt idx="3758">
                  <c:v>41787</c:v>
                </c:pt>
                <c:pt idx="3759">
                  <c:v>41788</c:v>
                </c:pt>
                <c:pt idx="3760">
                  <c:v>41789</c:v>
                </c:pt>
                <c:pt idx="3761">
                  <c:v>41792</c:v>
                </c:pt>
                <c:pt idx="3762">
                  <c:v>41793</c:v>
                </c:pt>
                <c:pt idx="3763">
                  <c:v>41794</c:v>
                </c:pt>
                <c:pt idx="3764">
                  <c:v>41795</c:v>
                </c:pt>
                <c:pt idx="3765">
                  <c:v>41796</c:v>
                </c:pt>
                <c:pt idx="3766">
                  <c:v>41799</c:v>
                </c:pt>
                <c:pt idx="3767">
                  <c:v>41800</c:v>
                </c:pt>
                <c:pt idx="3768">
                  <c:v>41801</c:v>
                </c:pt>
                <c:pt idx="3769">
                  <c:v>41802</c:v>
                </c:pt>
                <c:pt idx="3770">
                  <c:v>41803</c:v>
                </c:pt>
                <c:pt idx="3771">
                  <c:v>41806</c:v>
                </c:pt>
                <c:pt idx="3772">
                  <c:v>41807</c:v>
                </c:pt>
                <c:pt idx="3773">
                  <c:v>41808</c:v>
                </c:pt>
                <c:pt idx="3774">
                  <c:v>41809</c:v>
                </c:pt>
                <c:pt idx="3775">
                  <c:v>41810</c:v>
                </c:pt>
                <c:pt idx="3776">
                  <c:v>41813</c:v>
                </c:pt>
                <c:pt idx="3777">
                  <c:v>41814</c:v>
                </c:pt>
                <c:pt idx="3778">
                  <c:v>41815</c:v>
                </c:pt>
                <c:pt idx="3779">
                  <c:v>41816</c:v>
                </c:pt>
                <c:pt idx="3780">
                  <c:v>41817</c:v>
                </c:pt>
                <c:pt idx="3781">
                  <c:v>41820</c:v>
                </c:pt>
                <c:pt idx="3782">
                  <c:v>41821</c:v>
                </c:pt>
                <c:pt idx="3783">
                  <c:v>41822</c:v>
                </c:pt>
                <c:pt idx="3784">
                  <c:v>41823</c:v>
                </c:pt>
                <c:pt idx="3785">
                  <c:v>41824</c:v>
                </c:pt>
                <c:pt idx="3786">
                  <c:v>41827</c:v>
                </c:pt>
                <c:pt idx="3787">
                  <c:v>41828</c:v>
                </c:pt>
                <c:pt idx="3788">
                  <c:v>41829</c:v>
                </c:pt>
                <c:pt idx="3789">
                  <c:v>41830</c:v>
                </c:pt>
                <c:pt idx="3790">
                  <c:v>41831</c:v>
                </c:pt>
                <c:pt idx="3791">
                  <c:v>41834</c:v>
                </c:pt>
                <c:pt idx="3792">
                  <c:v>41835</c:v>
                </c:pt>
                <c:pt idx="3793">
                  <c:v>41836</c:v>
                </c:pt>
                <c:pt idx="3794">
                  <c:v>41837</c:v>
                </c:pt>
                <c:pt idx="3795">
                  <c:v>41838</c:v>
                </c:pt>
                <c:pt idx="3796">
                  <c:v>41841</c:v>
                </c:pt>
                <c:pt idx="3797">
                  <c:v>41842</c:v>
                </c:pt>
                <c:pt idx="3798">
                  <c:v>41843</c:v>
                </c:pt>
                <c:pt idx="3799">
                  <c:v>41844</c:v>
                </c:pt>
                <c:pt idx="3800">
                  <c:v>41845</c:v>
                </c:pt>
                <c:pt idx="3801">
                  <c:v>41848</c:v>
                </c:pt>
                <c:pt idx="3802">
                  <c:v>41849</c:v>
                </c:pt>
                <c:pt idx="3803">
                  <c:v>41850</c:v>
                </c:pt>
                <c:pt idx="3804">
                  <c:v>41851</c:v>
                </c:pt>
                <c:pt idx="3805">
                  <c:v>41852</c:v>
                </c:pt>
                <c:pt idx="3806">
                  <c:v>41855</c:v>
                </c:pt>
                <c:pt idx="3807">
                  <c:v>41856</c:v>
                </c:pt>
                <c:pt idx="3808">
                  <c:v>41857</c:v>
                </c:pt>
                <c:pt idx="3809">
                  <c:v>41858</c:v>
                </c:pt>
                <c:pt idx="3810">
                  <c:v>41859</c:v>
                </c:pt>
                <c:pt idx="3811">
                  <c:v>41862</c:v>
                </c:pt>
                <c:pt idx="3812">
                  <c:v>41863</c:v>
                </c:pt>
                <c:pt idx="3813">
                  <c:v>41864</c:v>
                </c:pt>
                <c:pt idx="3814">
                  <c:v>41865</c:v>
                </c:pt>
                <c:pt idx="3815">
                  <c:v>41866</c:v>
                </c:pt>
                <c:pt idx="3816">
                  <c:v>41869</c:v>
                </c:pt>
                <c:pt idx="3817">
                  <c:v>41870</c:v>
                </c:pt>
                <c:pt idx="3818">
                  <c:v>41871</c:v>
                </c:pt>
                <c:pt idx="3819">
                  <c:v>41872</c:v>
                </c:pt>
                <c:pt idx="3820">
                  <c:v>41873</c:v>
                </c:pt>
                <c:pt idx="3821">
                  <c:v>41876</c:v>
                </c:pt>
                <c:pt idx="3822">
                  <c:v>41877</c:v>
                </c:pt>
                <c:pt idx="3823">
                  <c:v>41878</c:v>
                </c:pt>
                <c:pt idx="3824">
                  <c:v>41879</c:v>
                </c:pt>
                <c:pt idx="3825">
                  <c:v>41880</c:v>
                </c:pt>
                <c:pt idx="3826">
                  <c:v>41883</c:v>
                </c:pt>
                <c:pt idx="3827">
                  <c:v>41884</c:v>
                </c:pt>
                <c:pt idx="3828">
                  <c:v>41885</c:v>
                </c:pt>
                <c:pt idx="3829">
                  <c:v>41886</c:v>
                </c:pt>
                <c:pt idx="3830">
                  <c:v>41887</c:v>
                </c:pt>
                <c:pt idx="3831">
                  <c:v>41890</c:v>
                </c:pt>
                <c:pt idx="3832">
                  <c:v>41891</c:v>
                </c:pt>
                <c:pt idx="3833">
                  <c:v>41892</c:v>
                </c:pt>
                <c:pt idx="3834">
                  <c:v>41893</c:v>
                </c:pt>
                <c:pt idx="3835">
                  <c:v>41894</c:v>
                </c:pt>
                <c:pt idx="3836">
                  <c:v>41897</c:v>
                </c:pt>
                <c:pt idx="3837">
                  <c:v>41898</c:v>
                </c:pt>
                <c:pt idx="3838">
                  <c:v>41899</c:v>
                </c:pt>
                <c:pt idx="3839">
                  <c:v>41900</c:v>
                </c:pt>
                <c:pt idx="3840">
                  <c:v>41901</c:v>
                </c:pt>
                <c:pt idx="3841">
                  <c:v>41904</c:v>
                </c:pt>
                <c:pt idx="3842">
                  <c:v>41905</c:v>
                </c:pt>
                <c:pt idx="3843">
                  <c:v>41906</c:v>
                </c:pt>
                <c:pt idx="3844">
                  <c:v>41907</c:v>
                </c:pt>
                <c:pt idx="3845">
                  <c:v>41908</c:v>
                </c:pt>
                <c:pt idx="3846">
                  <c:v>41911</c:v>
                </c:pt>
                <c:pt idx="3847">
                  <c:v>41912</c:v>
                </c:pt>
                <c:pt idx="3848">
                  <c:v>41913</c:v>
                </c:pt>
                <c:pt idx="3849">
                  <c:v>41914</c:v>
                </c:pt>
                <c:pt idx="3850">
                  <c:v>41915</c:v>
                </c:pt>
                <c:pt idx="3851">
                  <c:v>41918</c:v>
                </c:pt>
                <c:pt idx="3852">
                  <c:v>41919</c:v>
                </c:pt>
                <c:pt idx="3853">
                  <c:v>41920</c:v>
                </c:pt>
                <c:pt idx="3854">
                  <c:v>41921</c:v>
                </c:pt>
                <c:pt idx="3855">
                  <c:v>41922</c:v>
                </c:pt>
                <c:pt idx="3856">
                  <c:v>41925</c:v>
                </c:pt>
                <c:pt idx="3857">
                  <c:v>41926</c:v>
                </c:pt>
                <c:pt idx="3858">
                  <c:v>41927</c:v>
                </c:pt>
                <c:pt idx="3859">
                  <c:v>41928</c:v>
                </c:pt>
                <c:pt idx="3860">
                  <c:v>41929</c:v>
                </c:pt>
                <c:pt idx="3861">
                  <c:v>41932</c:v>
                </c:pt>
                <c:pt idx="3862">
                  <c:v>41933</c:v>
                </c:pt>
                <c:pt idx="3863">
                  <c:v>41934</c:v>
                </c:pt>
                <c:pt idx="3864">
                  <c:v>41935</c:v>
                </c:pt>
                <c:pt idx="3865">
                  <c:v>41936</c:v>
                </c:pt>
                <c:pt idx="3866">
                  <c:v>41939</c:v>
                </c:pt>
                <c:pt idx="3867">
                  <c:v>41940</c:v>
                </c:pt>
                <c:pt idx="3868">
                  <c:v>41941</c:v>
                </c:pt>
                <c:pt idx="3869">
                  <c:v>41942</c:v>
                </c:pt>
                <c:pt idx="3870">
                  <c:v>41943</c:v>
                </c:pt>
                <c:pt idx="3871">
                  <c:v>41946</c:v>
                </c:pt>
                <c:pt idx="3872">
                  <c:v>41947</c:v>
                </c:pt>
                <c:pt idx="3873">
                  <c:v>41948</c:v>
                </c:pt>
                <c:pt idx="3874">
                  <c:v>41949</c:v>
                </c:pt>
                <c:pt idx="3875">
                  <c:v>41950</c:v>
                </c:pt>
                <c:pt idx="3876">
                  <c:v>41953</c:v>
                </c:pt>
                <c:pt idx="3877">
                  <c:v>41954</c:v>
                </c:pt>
                <c:pt idx="3878">
                  <c:v>41955</c:v>
                </c:pt>
                <c:pt idx="3879">
                  <c:v>41956</c:v>
                </c:pt>
                <c:pt idx="3880">
                  <c:v>41957</c:v>
                </c:pt>
                <c:pt idx="3881">
                  <c:v>41960</c:v>
                </c:pt>
                <c:pt idx="3882">
                  <c:v>41961</c:v>
                </c:pt>
                <c:pt idx="3883">
                  <c:v>41962</c:v>
                </c:pt>
                <c:pt idx="3884">
                  <c:v>41963</c:v>
                </c:pt>
                <c:pt idx="3885">
                  <c:v>41964</c:v>
                </c:pt>
                <c:pt idx="3886">
                  <c:v>41967</c:v>
                </c:pt>
                <c:pt idx="3887">
                  <c:v>41968</c:v>
                </c:pt>
                <c:pt idx="3888">
                  <c:v>41969</c:v>
                </c:pt>
                <c:pt idx="3889">
                  <c:v>41970</c:v>
                </c:pt>
                <c:pt idx="3890">
                  <c:v>41971</c:v>
                </c:pt>
                <c:pt idx="3891">
                  <c:v>41974</c:v>
                </c:pt>
                <c:pt idx="3892">
                  <c:v>41975</c:v>
                </c:pt>
                <c:pt idx="3893">
                  <c:v>41976</c:v>
                </c:pt>
                <c:pt idx="3894">
                  <c:v>41977</c:v>
                </c:pt>
                <c:pt idx="3895">
                  <c:v>41978</c:v>
                </c:pt>
                <c:pt idx="3896">
                  <c:v>41981</c:v>
                </c:pt>
                <c:pt idx="3897">
                  <c:v>41982</c:v>
                </c:pt>
                <c:pt idx="3898">
                  <c:v>41983</c:v>
                </c:pt>
                <c:pt idx="3899">
                  <c:v>41984</c:v>
                </c:pt>
                <c:pt idx="3900">
                  <c:v>41985</c:v>
                </c:pt>
                <c:pt idx="3901">
                  <c:v>41988</c:v>
                </c:pt>
                <c:pt idx="3902">
                  <c:v>41989</c:v>
                </c:pt>
                <c:pt idx="3903">
                  <c:v>41990</c:v>
                </c:pt>
                <c:pt idx="3904">
                  <c:v>41991</c:v>
                </c:pt>
                <c:pt idx="3905">
                  <c:v>41992</c:v>
                </c:pt>
                <c:pt idx="3906">
                  <c:v>41995</c:v>
                </c:pt>
                <c:pt idx="3907">
                  <c:v>41996</c:v>
                </c:pt>
                <c:pt idx="3908">
                  <c:v>41997</c:v>
                </c:pt>
                <c:pt idx="3909">
                  <c:v>41998</c:v>
                </c:pt>
                <c:pt idx="3910">
                  <c:v>41999</c:v>
                </c:pt>
                <c:pt idx="3911">
                  <c:v>42002</c:v>
                </c:pt>
                <c:pt idx="3912">
                  <c:v>42003</c:v>
                </c:pt>
                <c:pt idx="3913">
                  <c:v>42004</c:v>
                </c:pt>
                <c:pt idx="3914">
                  <c:v>42005</c:v>
                </c:pt>
                <c:pt idx="3915">
                  <c:v>42006</c:v>
                </c:pt>
                <c:pt idx="3916">
                  <c:v>42009</c:v>
                </c:pt>
                <c:pt idx="3917">
                  <c:v>42010</c:v>
                </c:pt>
                <c:pt idx="3918">
                  <c:v>42011</c:v>
                </c:pt>
                <c:pt idx="3919">
                  <c:v>42012</c:v>
                </c:pt>
                <c:pt idx="3920">
                  <c:v>42013</c:v>
                </c:pt>
                <c:pt idx="3921">
                  <c:v>42016</c:v>
                </c:pt>
                <c:pt idx="3922">
                  <c:v>42017</c:v>
                </c:pt>
                <c:pt idx="3923">
                  <c:v>42018</c:v>
                </c:pt>
                <c:pt idx="3924">
                  <c:v>42019</c:v>
                </c:pt>
                <c:pt idx="3925">
                  <c:v>42020</c:v>
                </c:pt>
                <c:pt idx="3926">
                  <c:v>42023</c:v>
                </c:pt>
                <c:pt idx="3927">
                  <c:v>42024</c:v>
                </c:pt>
                <c:pt idx="3928">
                  <c:v>42025</c:v>
                </c:pt>
                <c:pt idx="3929">
                  <c:v>42026</c:v>
                </c:pt>
                <c:pt idx="3930">
                  <c:v>42027</c:v>
                </c:pt>
                <c:pt idx="3931">
                  <c:v>42030</c:v>
                </c:pt>
                <c:pt idx="3932">
                  <c:v>42031</c:v>
                </c:pt>
                <c:pt idx="3933">
                  <c:v>42032</c:v>
                </c:pt>
                <c:pt idx="3934">
                  <c:v>42033</c:v>
                </c:pt>
                <c:pt idx="3935">
                  <c:v>42034</c:v>
                </c:pt>
                <c:pt idx="3936">
                  <c:v>42037</c:v>
                </c:pt>
                <c:pt idx="3937">
                  <c:v>42038</c:v>
                </c:pt>
                <c:pt idx="3938">
                  <c:v>42039</c:v>
                </c:pt>
                <c:pt idx="3939">
                  <c:v>42040</c:v>
                </c:pt>
                <c:pt idx="3940">
                  <c:v>42041</c:v>
                </c:pt>
                <c:pt idx="3941">
                  <c:v>42044</c:v>
                </c:pt>
                <c:pt idx="3942">
                  <c:v>42045</c:v>
                </c:pt>
                <c:pt idx="3943">
                  <c:v>42046</c:v>
                </c:pt>
                <c:pt idx="3944">
                  <c:v>42047</c:v>
                </c:pt>
                <c:pt idx="3945">
                  <c:v>42048</c:v>
                </c:pt>
                <c:pt idx="3946">
                  <c:v>42051</c:v>
                </c:pt>
                <c:pt idx="3947">
                  <c:v>42052</c:v>
                </c:pt>
                <c:pt idx="3948">
                  <c:v>42053</c:v>
                </c:pt>
                <c:pt idx="3949">
                  <c:v>42054</c:v>
                </c:pt>
                <c:pt idx="3950">
                  <c:v>42055</c:v>
                </c:pt>
                <c:pt idx="3951">
                  <c:v>42058</c:v>
                </c:pt>
                <c:pt idx="3952">
                  <c:v>42059</c:v>
                </c:pt>
                <c:pt idx="3953">
                  <c:v>42060</c:v>
                </c:pt>
                <c:pt idx="3954">
                  <c:v>42061</c:v>
                </c:pt>
                <c:pt idx="3955">
                  <c:v>42062</c:v>
                </c:pt>
                <c:pt idx="3956">
                  <c:v>42065</c:v>
                </c:pt>
                <c:pt idx="3957">
                  <c:v>42066</c:v>
                </c:pt>
                <c:pt idx="3958">
                  <c:v>42067</c:v>
                </c:pt>
                <c:pt idx="3959">
                  <c:v>42068</c:v>
                </c:pt>
                <c:pt idx="3960">
                  <c:v>42069</c:v>
                </c:pt>
                <c:pt idx="3961">
                  <c:v>42072</c:v>
                </c:pt>
                <c:pt idx="3962">
                  <c:v>42073</c:v>
                </c:pt>
                <c:pt idx="3963">
                  <c:v>42074</c:v>
                </c:pt>
                <c:pt idx="3964">
                  <c:v>42075</c:v>
                </c:pt>
                <c:pt idx="3965">
                  <c:v>42076</c:v>
                </c:pt>
                <c:pt idx="3966">
                  <c:v>42079</c:v>
                </c:pt>
                <c:pt idx="3967">
                  <c:v>42080</c:v>
                </c:pt>
                <c:pt idx="3968">
                  <c:v>42081</c:v>
                </c:pt>
                <c:pt idx="3969">
                  <c:v>42082</c:v>
                </c:pt>
                <c:pt idx="3970">
                  <c:v>42083</c:v>
                </c:pt>
                <c:pt idx="3971">
                  <c:v>42086</c:v>
                </c:pt>
                <c:pt idx="3972">
                  <c:v>42087</c:v>
                </c:pt>
                <c:pt idx="3973">
                  <c:v>42088</c:v>
                </c:pt>
                <c:pt idx="3974">
                  <c:v>42089</c:v>
                </c:pt>
                <c:pt idx="3975">
                  <c:v>42090</c:v>
                </c:pt>
                <c:pt idx="3976">
                  <c:v>42093</c:v>
                </c:pt>
                <c:pt idx="3977">
                  <c:v>42094</c:v>
                </c:pt>
                <c:pt idx="3978">
                  <c:v>42095</c:v>
                </c:pt>
                <c:pt idx="3979">
                  <c:v>42096</c:v>
                </c:pt>
                <c:pt idx="3980">
                  <c:v>42097</c:v>
                </c:pt>
                <c:pt idx="3981">
                  <c:v>42100</c:v>
                </c:pt>
                <c:pt idx="3982">
                  <c:v>42101</c:v>
                </c:pt>
                <c:pt idx="3983">
                  <c:v>42102</c:v>
                </c:pt>
                <c:pt idx="3984">
                  <c:v>42103</c:v>
                </c:pt>
                <c:pt idx="3985">
                  <c:v>42104</c:v>
                </c:pt>
                <c:pt idx="3986">
                  <c:v>42107</c:v>
                </c:pt>
                <c:pt idx="3987">
                  <c:v>42108</c:v>
                </c:pt>
                <c:pt idx="3988">
                  <c:v>42109</c:v>
                </c:pt>
                <c:pt idx="3989">
                  <c:v>42110</c:v>
                </c:pt>
                <c:pt idx="3990">
                  <c:v>42111</c:v>
                </c:pt>
                <c:pt idx="3991">
                  <c:v>42114</c:v>
                </c:pt>
                <c:pt idx="3992">
                  <c:v>42115</c:v>
                </c:pt>
                <c:pt idx="3993">
                  <c:v>42116</c:v>
                </c:pt>
                <c:pt idx="3994">
                  <c:v>42117</c:v>
                </c:pt>
                <c:pt idx="3995">
                  <c:v>42118</c:v>
                </c:pt>
                <c:pt idx="3996">
                  <c:v>42121</c:v>
                </c:pt>
                <c:pt idx="3997">
                  <c:v>42122</c:v>
                </c:pt>
                <c:pt idx="3998">
                  <c:v>42123</c:v>
                </c:pt>
                <c:pt idx="3999">
                  <c:v>42124</c:v>
                </c:pt>
                <c:pt idx="4000">
                  <c:v>42125</c:v>
                </c:pt>
                <c:pt idx="4001">
                  <c:v>42128</c:v>
                </c:pt>
                <c:pt idx="4002">
                  <c:v>42129</c:v>
                </c:pt>
                <c:pt idx="4003">
                  <c:v>42130</c:v>
                </c:pt>
                <c:pt idx="4004">
                  <c:v>42131</c:v>
                </c:pt>
                <c:pt idx="4005">
                  <c:v>42132</c:v>
                </c:pt>
                <c:pt idx="4006">
                  <c:v>42135</c:v>
                </c:pt>
                <c:pt idx="4007">
                  <c:v>42136</c:v>
                </c:pt>
                <c:pt idx="4008">
                  <c:v>42137</c:v>
                </c:pt>
                <c:pt idx="4009">
                  <c:v>42138</c:v>
                </c:pt>
                <c:pt idx="4010">
                  <c:v>42139</c:v>
                </c:pt>
                <c:pt idx="4011">
                  <c:v>42142</c:v>
                </c:pt>
                <c:pt idx="4012">
                  <c:v>42143</c:v>
                </c:pt>
                <c:pt idx="4013">
                  <c:v>42144</c:v>
                </c:pt>
                <c:pt idx="4014">
                  <c:v>42145</c:v>
                </c:pt>
                <c:pt idx="4015">
                  <c:v>42146</c:v>
                </c:pt>
                <c:pt idx="4016">
                  <c:v>42149</c:v>
                </c:pt>
                <c:pt idx="4017">
                  <c:v>42150</c:v>
                </c:pt>
                <c:pt idx="4018">
                  <c:v>42151</c:v>
                </c:pt>
                <c:pt idx="4019">
                  <c:v>42152</c:v>
                </c:pt>
                <c:pt idx="4020">
                  <c:v>42153</c:v>
                </c:pt>
                <c:pt idx="4021">
                  <c:v>42156</c:v>
                </c:pt>
                <c:pt idx="4022">
                  <c:v>42157</c:v>
                </c:pt>
                <c:pt idx="4023">
                  <c:v>42158</c:v>
                </c:pt>
                <c:pt idx="4024">
                  <c:v>42159</c:v>
                </c:pt>
                <c:pt idx="4025">
                  <c:v>42160</c:v>
                </c:pt>
                <c:pt idx="4026">
                  <c:v>42163</c:v>
                </c:pt>
                <c:pt idx="4027">
                  <c:v>42164</c:v>
                </c:pt>
                <c:pt idx="4028">
                  <c:v>42165</c:v>
                </c:pt>
                <c:pt idx="4029">
                  <c:v>42166</c:v>
                </c:pt>
                <c:pt idx="4030">
                  <c:v>42167</c:v>
                </c:pt>
                <c:pt idx="4031">
                  <c:v>42170</c:v>
                </c:pt>
                <c:pt idx="4032">
                  <c:v>42171</c:v>
                </c:pt>
                <c:pt idx="4033">
                  <c:v>42172</c:v>
                </c:pt>
                <c:pt idx="4034">
                  <c:v>42173</c:v>
                </c:pt>
                <c:pt idx="4035">
                  <c:v>42174</c:v>
                </c:pt>
                <c:pt idx="4036">
                  <c:v>42177</c:v>
                </c:pt>
                <c:pt idx="4037">
                  <c:v>42178</c:v>
                </c:pt>
                <c:pt idx="4038">
                  <c:v>42179</c:v>
                </c:pt>
                <c:pt idx="4039">
                  <c:v>42180</c:v>
                </c:pt>
                <c:pt idx="4040">
                  <c:v>42181</c:v>
                </c:pt>
                <c:pt idx="4041">
                  <c:v>42184</c:v>
                </c:pt>
                <c:pt idx="4042">
                  <c:v>42185</c:v>
                </c:pt>
                <c:pt idx="4043">
                  <c:v>42186</c:v>
                </c:pt>
                <c:pt idx="4044">
                  <c:v>42187</c:v>
                </c:pt>
                <c:pt idx="4045">
                  <c:v>42188</c:v>
                </c:pt>
                <c:pt idx="4046">
                  <c:v>42191</c:v>
                </c:pt>
                <c:pt idx="4047">
                  <c:v>42192</c:v>
                </c:pt>
                <c:pt idx="4048">
                  <c:v>42193</c:v>
                </c:pt>
                <c:pt idx="4049">
                  <c:v>42194</c:v>
                </c:pt>
                <c:pt idx="4050">
                  <c:v>42195</c:v>
                </c:pt>
                <c:pt idx="4051">
                  <c:v>42198</c:v>
                </c:pt>
                <c:pt idx="4052">
                  <c:v>42199</c:v>
                </c:pt>
                <c:pt idx="4053">
                  <c:v>42200</c:v>
                </c:pt>
                <c:pt idx="4054">
                  <c:v>42201</c:v>
                </c:pt>
                <c:pt idx="4055">
                  <c:v>42202</c:v>
                </c:pt>
                <c:pt idx="4056">
                  <c:v>42205</c:v>
                </c:pt>
                <c:pt idx="4057">
                  <c:v>42206</c:v>
                </c:pt>
                <c:pt idx="4058">
                  <c:v>42207</c:v>
                </c:pt>
                <c:pt idx="4059">
                  <c:v>42208</c:v>
                </c:pt>
                <c:pt idx="4060">
                  <c:v>42209</c:v>
                </c:pt>
                <c:pt idx="4061">
                  <c:v>42212</c:v>
                </c:pt>
                <c:pt idx="4062">
                  <c:v>42213</c:v>
                </c:pt>
                <c:pt idx="4063">
                  <c:v>42214</c:v>
                </c:pt>
                <c:pt idx="4064">
                  <c:v>42215</c:v>
                </c:pt>
                <c:pt idx="4065">
                  <c:v>42216</c:v>
                </c:pt>
                <c:pt idx="4066">
                  <c:v>42219</c:v>
                </c:pt>
                <c:pt idx="4067">
                  <c:v>42220</c:v>
                </c:pt>
                <c:pt idx="4068">
                  <c:v>42221</c:v>
                </c:pt>
                <c:pt idx="4069">
                  <c:v>42222</c:v>
                </c:pt>
                <c:pt idx="4070">
                  <c:v>42223</c:v>
                </c:pt>
                <c:pt idx="4071">
                  <c:v>42226</c:v>
                </c:pt>
                <c:pt idx="4072">
                  <c:v>42227</c:v>
                </c:pt>
                <c:pt idx="4073">
                  <c:v>42228</c:v>
                </c:pt>
                <c:pt idx="4074">
                  <c:v>42229</c:v>
                </c:pt>
                <c:pt idx="4075">
                  <c:v>42230</c:v>
                </c:pt>
                <c:pt idx="4076">
                  <c:v>42233</c:v>
                </c:pt>
                <c:pt idx="4077">
                  <c:v>42234</c:v>
                </c:pt>
                <c:pt idx="4078">
                  <c:v>42235</c:v>
                </c:pt>
                <c:pt idx="4079">
                  <c:v>42236</c:v>
                </c:pt>
                <c:pt idx="4080">
                  <c:v>42237</c:v>
                </c:pt>
                <c:pt idx="4081">
                  <c:v>42240</c:v>
                </c:pt>
                <c:pt idx="4082">
                  <c:v>42241</c:v>
                </c:pt>
                <c:pt idx="4083">
                  <c:v>42242</c:v>
                </c:pt>
                <c:pt idx="4084">
                  <c:v>42243</c:v>
                </c:pt>
                <c:pt idx="4085">
                  <c:v>42244</c:v>
                </c:pt>
                <c:pt idx="4086">
                  <c:v>42247</c:v>
                </c:pt>
                <c:pt idx="4087">
                  <c:v>42248</c:v>
                </c:pt>
                <c:pt idx="4088">
                  <c:v>42249</c:v>
                </c:pt>
                <c:pt idx="4089">
                  <c:v>42250</c:v>
                </c:pt>
                <c:pt idx="4090">
                  <c:v>42251</c:v>
                </c:pt>
                <c:pt idx="4091">
                  <c:v>42254</c:v>
                </c:pt>
                <c:pt idx="4092">
                  <c:v>42255</c:v>
                </c:pt>
                <c:pt idx="4093">
                  <c:v>42256</c:v>
                </c:pt>
                <c:pt idx="4094">
                  <c:v>42257</c:v>
                </c:pt>
                <c:pt idx="4095">
                  <c:v>42258</c:v>
                </c:pt>
                <c:pt idx="4096">
                  <c:v>42261</c:v>
                </c:pt>
                <c:pt idx="4097">
                  <c:v>42262</c:v>
                </c:pt>
                <c:pt idx="4098">
                  <c:v>42263</c:v>
                </c:pt>
                <c:pt idx="4099">
                  <c:v>42264</c:v>
                </c:pt>
                <c:pt idx="4100">
                  <c:v>42265</c:v>
                </c:pt>
                <c:pt idx="4101">
                  <c:v>42268</c:v>
                </c:pt>
                <c:pt idx="4102">
                  <c:v>42269</c:v>
                </c:pt>
                <c:pt idx="4103">
                  <c:v>42270</c:v>
                </c:pt>
                <c:pt idx="4104">
                  <c:v>42271</c:v>
                </c:pt>
                <c:pt idx="4105">
                  <c:v>42272</c:v>
                </c:pt>
                <c:pt idx="4106">
                  <c:v>42275</c:v>
                </c:pt>
                <c:pt idx="4107">
                  <c:v>42276</c:v>
                </c:pt>
                <c:pt idx="4108">
                  <c:v>42277</c:v>
                </c:pt>
                <c:pt idx="4109">
                  <c:v>42278</c:v>
                </c:pt>
                <c:pt idx="4110">
                  <c:v>42279</c:v>
                </c:pt>
                <c:pt idx="4111">
                  <c:v>42282</c:v>
                </c:pt>
                <c:pt idx="4112">
                  <c:v>42283</c:v>
                </c:pt>
                <c:pt idx="4113">
                  <c:v>42284</c:v>
                </c:pt>
                <c:pt idx="4114">
                  <c:v>42285</c:v>
                </c:pt>
                <c:pt idx="4115">
                  <c:v>42286</c:v>
                </c:pt>
                <c:pt idx="4116">
                  <c:v>42289</c:v>
                </c:pt>
                <c:pt idx="4117">
                  <c:v>42290</c:v>
                </c:pt>
                <c:pt idx="4118">
                  <c:v>42291</c:v>
                </c:pt>
                <c:pt idx="4119">
                  <c:v>42292</c:v>
                </c:pt>
                <c:pt idx="4120">
                  <c:v>42293</c:v>
                </c:pt>
                <c:pt idx="4121">
                  <c:v>42296</c:v>
                </c:pt>
                <c:pt idx="4122">
                  <c:v>42297</c:v>
                </c:pt>
                <c:pt idx="4123">
                  <c:v>42298</c:v>
                </c:pt>
                <c:pt idx="4124">
                  <c:v>42299</c:v>
                </c:pt>
                <c:pt idx="4125">
                  <c:v>42300</c:v>
                </c:pt>
                <c:pt idx="4126">
                  <c:v>42303</c:v>
                </c:pt>
                <c:pt idx="4127">
                  <c:v>42304</c:v>
                </c:pt>
                <c:pt idx="4128">
                  <c:v>42305</c:v>
                </c:pt>
                <c:pt idx="4129">
                  <c:v>42306</c:v>
                </c:pt>
                <c:pt idx="4130">
                  <c:v>42307</c:v>
                </c:pt>
                <c:pt idx="4131">
                  <c:v>42310</c:v>
                </c:pt>
                <c:pt idx="4132">
                  <c:v>42311</c:v>
                </c:pt>
                <c:pt idx="4133">
                  <c:v>42312</c:v>
                </c:pt>
                <c:pt idx="4134">
                  <c:v>42313</c:v>
                </c:pt>
                <c:pt idx="4135">
                  <c:v>42314</c:v>
                </c:pt>
                <c:pt idx="4136">
                  <c:v>42317</c:v>
                </c:pt>
                <c:pt idx="4137">
                  <c:v>42318</c:v>
                </c:pt>
                <c:pt idx="4138">
                  <c:v>42319</c:v>
                </c:pt>
                <c:pt idx="4139">
                  <c:v>42320</c:v>
                </c:pt>
                <c:pt idx="4140">
                  <c:v>42321</c:v>
                </c:pt>
                <c:pt idx="4141">
                  <c:v>42324</c:v>
                </c:pt>
                <c:pt idx="4142">
                  <c:v>42325</c:v>
                </c:pt>
                <c:pt idx="4143">
                  <c:v>42326</c:v>
                </c:pt>
                <c:pt idx="4144">
                  <c:v>42327</c:v>
                </c:pt>
                <c:pt idx="4145">
                  <c:v>42328</c:v>
                </c:pt>
                <c:pt idx="4146">
                  <c:v>42331</c:v>
                </c:pt>
                <c:pt idx="4147">
                  <c:v>42332</c:v>
                </c:pt>
                <c:pt idx="4148">
                  <c:v>42333</c:v>
                </c:pt>
                <c:pt idx="4149">
                  <c:v>42334</c:v>
                </c:pt>
                <c:pt idx="4150">
                  <c:v>42335</c:v>
                </c:pt>
                <c:pt idx="4151">
                  <c:v>42338</c:v>
                </c:pt>
                <c:pt idx="4152">
                  <c:v>42339</c:v>
                </c:pt>
                <c:pt idx="4153">
                  <c:v>42340</c:v>
                </c:pt>
                <c:pt idx="4154">
                  <c:v>42341</c:v>
                </c:pt>
                <c:pt idx="4155">
                  <c:v>42342</c:v>
                </c:pt>
                <c:pt idx="4156">
                  <c:v>42345</c:v>
                </c:pt>
                <c:pt idx="4157">
                  <c:v>42346</c:v>
                </c:pt>
                <c:pt idx="4158">
                  <c:v>42347</c:v>
                </c:pt>
                <c:pt idx="4159">
                  <c:v>42348</c:v>
                </c:pt>
                <c:pt idx="4160">
                  <c:v>42349</c:v>
                </c:pt>
                <c:pt idx="4161">
                  <c:v>42352</c:v>
                </c:pt>
                <c:pt idx="4162">
                  <c:v>42353</c:v>
                </c:pt>
                <c:pt idx="4163">
                  <c:v>42354</c:v>
                </c:pt>
                <c:pt idx="4164">
                  <c:v>42355</c:v>
                </c:pt>
                <c:pt idx="4165">
                  <c:v>42356</c:v>
                </c:pt>
                <c:pt idx="4166">
                  <c:v>42359</c:v>
                </c:pt>
                <c:pt idx="4167">
                  <c:v>42360</c:v>
                </c:pt>
                <c:pt idx="4168">
                  <c:v>42361</c:v>
                </c:pt>
                <c:pt idx="4169">
                  <c:v>42362</c:v>
                </c:pt>
                <c:pt idx="4170">
                  <c:v>42363</c:v>
                </c:pt>
                <c:pt idx="4171">
                  <c:v>42366</c:v>
                </c:pt>
                <c:pt idx="4172">
                  <c:v>42367</c:v>
                </c:pt>
                <c:pt idx="4173">
                  <c:v>42368</c:v>
                </c:pt>
                <c:pt idx="4174">
                  <c:v>42369</c:v>
                </c:pt>
                <c:pt idx="4175">
                  <c:v>42370</c:v>
                </c:pt>
                <c:pt idx="4176">
                  <c:v>42373</c:v>
                </c:pt>
                <c:pt idx="4177">
                  <c:v>42374</c:v>
                </c:pt>
                <c:pt idx="4178">
                  <c:v>42375</c:v>
                </c:pt>
                <c:pt idx="4179">
                  <c:v>42376</c:v>
                </c:pt>
                <c:pt idx="4180">
                  <c:v>42377</c:v>
                </c:pt>
                <c:pt idx="4181">
                  <c:v>42380</c:v>
                </c:pt>
                <c:pt idx="4182">
                  <c:v>42381</c:v>
                </c:pt>
                <c:pt idx="4183">
                  <c:v>42382</c:v>
                </c:pt>
                <c:pt idx="4184">
                  <c:v>42383</c:v>
                </c:pt>
                <c:pt idx="4185">
                  <c:v>42384</c:v>
                </c:pt>
                <c:pt idx="4186">
                  <c:v>42387</c:v>
                </c:pt>
                <c:pt idx="4187">
                  <c:v>42388</c:v>
                </c:pt>
                <c:pt idx="4188">
                  <c:v>42389</c:v>
                </c:pt>
                <c:pt idx="4189">
                  <c:v>42390</c:v>
                </c:pt>
                <c:pt idx="4190">
                  <c:v>42391</c:v>
                </c:pt>
                <c:pt idx="4191">
                  <c:v>42394</c:v>
                </c:pt>
                <c:pt idx="4192">
                  <c:v>42395</c:v>
                </c:pt>
                <c:pt idx="4193">
                  <c:v>42396</c:v>
                </c:pt>
                <c:pt idx="4194">
                  <c:v>42397</c:v>
                </c:pt>
                <c:pt idx="4195">
                  <c:v>42398</c:v>
                </c:pt>
                <c:pt idx="4196">
                  <c:v>42401</c:v>
                </c:pt>
                <c:pt idx="4197">
                  <c:v>42402</c:v>
                </c:pt>
                <c:pt idx="4198">
                  <c:v>42403</c:v>
                </c:pt>
                <c:pt idx="4199">
                  <c:v>42404</c:v>
                </c:pt>
                <c:pt idx="4200">
                  <c:v>42405</c:v>
                </c:pt>
                <c:pt idx="4201">
                  <c:v>42408</c:v>
                </c:pt>
                <c:pt idx="4202">
                  <c:v>42409</c:v>
                </c:pt>
                <c:pt idx="4203">
                  <c:v>42410</c:v>
                </c:pt>
                <c:pt idx="4204">
                  <c:v>42411</c:v>
                </c:pt>
                <c:pt idx="4205">
                  <c:v>42412</c:v>
                </c:pt>
                <c:pt idx="4206">
                  <c:v>42415</c:v>
                </c:pt>
                <c:pt idx="4207">
                  <c:v>42416</c:v>
                </c:pt>
                <c:pt idx="4208">
                  <c:v>42417</c:v>
                </c:pt>
                <c:pt idx="4209">
                  <c:v>42418</c:v>
                </c:pt>
                <c:pt idx="4210">
                  <c:v>42419</c:v>
                </c:pt>
                <c:pt idx="4211">
                  <c:v>42422</c:v>
                </c:pt>
                <c:pt idx="4212">
                  <c:v>42423</c:v>
                </c:pt>
                <c:pt idx="4213">
                  <c:v>42424</c:v>
                </c:pt>
                <c:pt idx="4214">
                  <c:v>42425</c:v>
                </c:pt>
                <c:pt idx="4215">
                  <c:v>42426</c:v>
                </c:pt>
                <c:pt idx="4216">
                  <c:v>42429</c:v>
                </c:pt>
                <c:pt idx="4217">
                  <c:v>42430</c:v>
                </c:pt>
                <c:pt idx="4218">
                  <c:v>42431</c:v>
                </c:pt>
                <c:pt idx="4219">
                  <c:v>42432</c:v>
                </c:pt>
                <c:pt idx="4220">
                  <c:v>42433</c:v>
                </c:pt>
                <c:pt idx="4221">
                  <c:v>42436</c:v>
                </c:pt>
                <c:pt idx="4222">
                  <c:v>42437</c:v>
                </c:pt>
                <c:pt idx="4223">
                  <c:v>42438</c:v>
                </c:pt>
                <c:pt idx="4224">
                  <c:v>42439</c:v>
                </c:pt>
                <c:pt idx="4225">
                  <c:v>42440</c:v>
                </c:pt>
                <c:pt idx="4226">
                  <c:v>42443</c:v>
                </c:pt>
                <c:pt idx="4227">
                  <c:v>42444</c:v>
                </c:pt>
                <c:pt idx="4228">
                  <c:v>42445</c:v>
                </c:pt>
                <c:pt idx="4229">
                  <c:v>42446</c:v>
                </c:pt>
                <c:pt idx="4230">
                  <c:v>42447</c:v>
                </c:pt>
                <c:pt idx="4231">
                  <c:v>42450</c:v>
                </c:pt>
                <c:pt idx="4232">
                  <c:v>42451</c:v>
                </c:pt>
                <c:pt idx="4233">
                  <c:v>42452</c:v>
                </c:pt>
                <c:pt idx="4234">
                  <c:v>42453</c:v>
                </c:pt>
                <c:pt idx="4235">
                  <c:v>42454</c:v>
                </c:pt>
                <c:pt idx="4236">
                  <c:v>42457</c:v>
                </c:pt>
                <c:pt idx="4237">
                  <c:v>42458</c:v>
                </c:pt>
                <c:pt idx="4238">
                  <c:v>42459</c:v>
                </c:pt>
                <c:pt idx="4239">
                  <c:v>42460</c:v>
                </c:pt>
                <c:pt idx="4240">
                  <c:v>42461</c:v>
                </c:pt>
                <c:pt idx="4241">
                  <c:v>42464</c:v>
                </c:pt>
                <c:pt idx="4242">
                  <c:v>42465</c:v>
                </c:pt>
                <c:pt idx="4243">
                  <c:v>42466</c:v>
                </c:pt>
                <c:pt idx="4244">
                  <c:v>42467</c:v>
                </c:pt>
                <c:pt idx="4245">
                  <c:v>42468</c:v>
                </c:pt>
                <c:pt idx="4246">
                  <c:v>42471</c:v>
                </c:pt>
                <c:pt idx="4247">
                  <c:v>42472</c:v>
                </c:pt>
                <c:pt idx="4248">
                  <c:v>42473</c:v>
                </c:pt>
                <c:pt idx="4249">
                  <c:v>42474</c:v>
                </c:pt>
                <c:pt idx="4250">
                  <c:v>42475</c:v>
                </c:pt>
                <c:pt idx="4251">
                  <c:v>42478</c:v>
                </c:pt>
                <c:pt idx="4252">
                  <c:v>42479</c:v>
                </c:pt>
                <c:pt idx="4253">
                  <c:v>42480</c:v>
                </c:pt>
                <c:pt idx="4254">
                  <c:v>42481</c:v>
                </c:pt>
                <c:pt idx="4255">
                  <c:v>42482</c:v>
                </c:pt>
                <c:pt idx="4256">
                  <c:v>42485</c:v>
                </c:pt>
                <c:pt idx="4257">
                  <c:v>42486</c:v>
                </c:pt>
                <c:pt idx="4258">
                  <c:v>42487</c:v>
                </c:pt>
                <c:pt idx="4259">
                  <c:v>42488</c:v>
                </c:pt>
                <c:pt idx="4260">
                  <c:v>42489</c:v>
                </c:pt>
                <c:pt idx="4261">
                  <c:v>42492</c:v>
                </c:pt>
                <c:pt idx="4262">
                  <c:v>42493</c:v>
                </c:pt>
                <c:pt idx="4263">
                  <c:v>42494</c:v>
                </c:pt>
                <c:pt idx="4264">
                  <c:v>42495</c:v>
                </c:pt>
                <c:pt idx="4265">
                  <c:v>42496</c:v>
                </c:pt>
                <c:pt idx="4266">
                  <c:v>42499</c:v>
                </c:pt>
                <c:pt idx="4267">
                  <c:v>42500</c:v>
                </c:pt>
                <c:pt idx="4268">
                  <c:v>42501</c:v>
                </c:pt>
                <c:pt idx="4269">
                  <c:v>42502</c:v>
                </c:pt>
                <c:pt idx="4270">
                  <c:v>42503</c:v>
                </c:pt>
                <c:pt idx="4271">
                  <c:v>42506</c:v>
                </c:pt>
                <c:pt idx="4272">
                  <c:v>42507</c:v>
                </c:pt>
                <c:pt idx="4273">
                  <c:v>42508</c:v>
                </c:pt>
                <c:pt idx="4274">
                  <c:v>42509</c:v>
                </c:pt>
                <c:pt idx="4275">
                  <c:v>42510</c:v>
                </c:pt>
                <c:pt idx="4276">
                  <c:v>42513</c:v>
                </c:pt>
                <c:pt idx="4277">
                  <c:v>42514</c:v>
                </c:pt>
                <c:pt idx="4278">
                  <c:v>42515</c:v>
                </c:pt>
                <c:pt idx="4279">
                  <c:v>42516</c:v>
                </c:pt>
                <c:pt idx="4280">
                  <c:v>42517</c:v>
                </c:pt>
                <c:pt idx="4281">
                  <c:v>42520</c:v>
                </c:pt>
                <c:pt idx="4282">
                  <c:v>42521</c:v>
                </c:pt>
                <c:pt idx="4283">
                  <c:v>42522</c:v>
                </c:pt>
                <c:pt idx="4284">
                  <c:v>42523</c:v>
                </c:pt>
                <c:pt idx="4285">
                  <c:v>42524</c:v>
                </c:pt>
                <c:pt idx="4286">
                  <c:v>42527</c:v>
                </c:pt>
                <c:pt idx="4287">
                  <c:v>42528</c:v>
                </c:pt>
                <c:pt idx="4288">
                  <c:v>42529</c:v>
                </c:pt>
                <c:pt idx="4289">
                  <c:v>42530</c:v>
                </c:pt>
                <c:pt idx="4290">
                  <c:v>42531</c:v>
                </c:pt>
                <c:pt idx="4291">
                  <c:v>42534</c:v>
                </c:pt>
                <c:pt idx="4292">
                  <c:v>42535</c:v>
                </c:pt>
                <c:pt idx="4293">
                  <c:v>42536</c:v>
                </c:pt>
                <c:pt idx="4294">
                  <c:v>42537</c:v>
                </c:pt>
                <c:pt idx="4295">
                  <c:v>42538</c:v>
                </c:pt>
                <c:pt idx="4296">
                  <c:v>42541</c:v>
                </c:pt>
                <c:pt idx="4297">
                  <c:v>42542</c:v>
                </c:pt>
                <c:pt idx="4298">
                  <c:v>42543</c:v>
                </c:pt>
                <c:pt idx="4299">
                  <c:v>42544</c:v>
                </c:pt>
                <c:pt idx="4300">
                  <c:v>42545</c:v>
                </c:pt>
                <c:pt idx="4301">
                  <c:v>42548</c:v>
                </c:pt>
                <c:pt idx="4302">
                  <c:v>42549</c:v>
                </c:pt>
                <c:pt idx="4303">
                  <c:v>42550</c:v>
                </c:pt>
                <c:pt idx="4304">
                  <c:v>42551</c:v>
                </c:pt>
                <c:pt idx="4305">
                  <c:v>42552</c:v>
                </c:pt>
                <c:pt idx="4306">
                  <c:v>42555</c:v>
                </c:pt>
                <c:pt idx="4307">
                  <c:v>42556</c:v>
                </c:pt>
                <c:pt idx="4308">
                  <c:v>42557</c:v>
                </c:pt>
                <c:pt idx="4309">
                  <c:v>42558</c:v>
                </c:pt>
                <c:pt idx="4310">
                  <c:v>42559</c:v>
                </c:pt>
                <c:pt idx="4311">
                  <c:v>42562</c:v>
                </c:pt>
                <c:pt idx="4312">
                  <c:v>42563</c:v>
                </c:pt>
                <c:pt idx="4313">
                  <c:v>42564</c:v>
                </c:pt>
                <c:pt idx="4314">
                  <c:v>42565</c:v>
                </c:pt>
                <c:pt idx="4315">
                  <c:v>42566</c:v>
                </c:pt>
                <c:pt idx="4316">
                  <c:v>42569</c:v>
                </c:pt>
                <c:pt idx="4317">
                  <c:v>42570</c:v>
                </c:pt>
                <c:pt idx="4318">
                  <c:v>42571</c:v>
                </c:pt>
                <c:pt idx="4319">
                  <c:v>42572</c:v>
                </c:pt>
                <c:pt idx="4320">
                  <c:v>42573</c:v>
                </c:pt>
                <c:pt idx="4321">
                  <c:v>42576</c:v>
                </c:pt>
                <c:pt idx="4322">
                  <c:v>42577</c:v>
                </c:pt>
                <c:pt idx="4323">
                  <c:v>42578</c:v>
                </c:pt>
                <c:pt idx="4324">
                  <c:v>42579</c:v>
                </c:pt>
                <c:pt idx="4325">
                  <c:v>42580</c:v>
                </c:pt>
                <c:pt idx="4326">
                  <c:v>42583</c:v>
                </c:pt>
                <c:pt idx="4327">
                  <c:v>42584</c:v>
                </c:pt>
                <c:pt idx="4328">
                  <c:v>42585</c:v>
                </c:pt>
                <c:pt idx="4329">
                  <c:v>42586</c:v>
                </c:pt>
                <c:pt idx="4330">
                  <c:v>42587</c:v>
                </c:pt>
                <c:pt idx="4331">
                  <c:v>42590</c:v>
                </c:pt>
                <c:pt idx="4332">
                  <c:v>42591</c:v>
                </c:pt>
                <c:pt idx="4333">
                  <c:v>42592</c:v>
                </c:pt>
                <c:pt idx="4334">
                  <c:v>42593</c:v>
                </c:pt>
                <c:pt idx="4335">
                  <c:v>42594</c:v>
                </c:pt>
                <c:pt idx="4336">
                  <c:v>42597</c:v>
                </c:pt>
                <c:pt idx="4337">
                  <c:v>42598</c:v>
                </c:pt>
                <c:pt idx="4338">
                  <c:v>42599</c:v>
                </c:pt>
                <c:pt idx="4339">
                  <c:v>42600</c:v>
                </c:pt>
                <c:pt idx="4340">
                  <c:v>42601</c:v>
                </c:pt>
                <c:pt idx="4341">
                  <c:v>42604</c:v>
                </c:pt>
                <c:pt idx="4342">
                  <c:v>42605</c:v>
                </c:pt>
                <c:pt idx="4343">
                  <c:v>42606</c:v>
                </c:pt>
                <c:pt idx="4344">
                  <c:v>42607</c:v>
                </c:pt>
                <c:pt idx="4345">
                  <c:v>42608</c:v>
                </c:pt>
                <c:pt idx="4346">
                  <c:v>42611</c:v>
                </c:pt>
                <c:pt idx="4347">
                  <c:v>42612</c:v>
                </c:pt>
                <c:pt idx="4348">
                  <c:v>42613</c:v>
                </c:pt>
                <c:pt idx="4349">
                  <c:v>42614</c:v>
                </c:pt>
                <c:pt idx="4350">
                  <c:v>42615</c:v>
                </c:pt>
                <c:pt idx="4351">
                  <c:v>42618</c:v>
                </c:pt>
                <c:pt idx="4352">
                  <c:v>42619</c:v>
                </c:pt>
                <c:pt idx="4353">
                  <c:v>42620</c:v>
                </c:pt>
                <c:pt idx="4354">
                  <c:v>42621</c:v>
                </c:pt>
                <c:pt idx="4355">
                  <c:v>42622</c:v>
                </c:pt>
                <c:pt idx="4356">
                  <c:v>42625</c:v>
                </c:pt>
                <c:pt idx="4357">
                  <c:v>42626</c:v>
                </c:pt>
                <c:pt idx="4358">
                  <c:v>42627</c:v>
                </c:pt>
                <c:pt idx="4359">
                  <c:v>42628</c:v>
                </c:pt>
                <c:pt idx="4360">
                  <c:v>42629</c:v>
                </c:pt>
                <c:pt idx="4361">
                  <c:v>42632</c:v>
                </c:pt>
                <c:pt idx="4362">
                  <c:v>42633</c:v>
                </c:pt>
                <c:pt idx="4363">
                  <c:v>42634</c:v>
                </c:pt>
                <c:pt idx="4364">
                  <c:v>42635</c:v>
                </c:pt>
                <c:pt idx="4365">
                  <c:v>42636</c:v>
                </c:pt>
                <c:pt idx="4366">
                  <c:v>42639</c:v>
                </c:pt>
                <c:pt idx="4367">
                  <c:v>42640</c:v>
                </c:pt>
                <c:pt idx="4368">
                  <c:v>42641</c:v>
                </c:pt>
                <c:pt idx="4369">
                  <c:v>42642</c:v>
                </c:pt>
                <c:pt idx="4370">
                  <c:v>42643</c:v>
                </c:pt>
                <c:pt idx="4371">
                  <c:v>42646</c:v>
                </c:pt>
                <c:pt idx="4372">
                  <c:v>42647</c:v>
                </c:pt>
                <c:pt idx="4373">
                  <c:v>42648</c:v>
                </c:pt>
                <c:pt idx="4374">
                  <c:v>42649</c:v>
                </c:pt>
                <c:pt idx="4375">
                  <c:v>42650</c:v>
                </c:pt>
                <c:pt idx="4376">
                  <c:v>42653</c:v>
                </c:pt>
                <c:pt idx="4377">
                  <c:v>42654</c:v>
                </c:pt>
                <c:pt idx="4378">
                  <c:v>42655</c:v>
                </c:pt>
                <c:pt idx="4379">
                  <c:v>42656</c:v>
                </c:pt>
                <c:pt idx="4380">
                  <c:v>42657</c:v>
                </c:pt>
                <c:pt idx="4381">
                  <c:v>42660</c:v>
                </c:pt>
                <c:pt idx="4382">
                  <c:v>42661</c:v>
                </c:pt>
                <c:pt idx="4383">
                  <c:v>42662</c:v>
                </c:pt>
                <c:pt idx="4384">
                  <c:v>42663</c:v>
                </c:pt>
                <c:pt idx="4385">
                  <c:v>42664</c:v>
                </c:pt>
                <c:pt idx="4386">
                  <c:v>42667</c:v>
                </c:pt>
                <c:pt idx="4387">
                  <c:v>42668</c:v>
                </c:pt>
                <c:pt idx="4388">
                  <c:v>42669</c:v>
                </c:pt>
                <c:pt idx="4389">
                  <c:v>42670</c:v>
                </c:pt>
                <c:pt idx="4390">
                  <c:v>42671</c:v>
                </c:pt>
                <c:pt idx="4391">
                  <c:v>42674</c:v>
                </c:pt>
                <c:pt idx="4392">
                  <c:v>42675</c:v>
                </c:pt>
                <c:pt idx="4393">
                  <c:v>42676</c:v>
                </c:pt>
                <c:pt idx="4394">
                  <c:v>42677</c:v>
                </c:pt>
                <c:pt idx="4395">
                  <c:v>42678</c:v>
                </c:pt>
                <c:pt idx="4396">
                  <c:v>42681</c:v>
                </c:pt>
                <c:pt idx="4397">
                  <c:v>42682</c:v>
                </c:pt>
                <c:pt idx="4398">
                  <c:v>42683</c:v>
                </c:pt>
                <c:pt idx="4399">
                  <c:v>42684</c:v>
                </c:pt>
                <c:pt idx="4400">
                  <c:v>42685</c:v>
                </c:pt>
                <c:pt idx="4401">
                  <c:v>42688</c:v>
                </c:pt>
                <c:pt idx="4402">
                  <c:v>42689</c:v>
                </c:pt>
                <c:pt idx="4403">
                  <c:v>42690</c:v>
                </c:pt>
                <c:pt idx="4404">
                  <c:v>42691</c:v>
                </c:pt>
                <c:pt idx="4405">
                  <c:v>42692</c:v>
                </c:pt>
                <c:pt idx="4406">
                  <c:v>42695</c:v>
                </c:pt>
                <c:pt idx="4407">
                  <c:v>42696</c:v>
                </c:pt>
                <c:pt idx="4408">
                  <c:v>42697</c:v>
                </c:pt>
                <c:pt idx="4409">
                  <c:v>42698</c:v>
                </c:pt>
                <c:pt idx="4410">
                  <c:v>42699</c:v>
                </c:pt>
                <c:pt idx="4411">
                  <c:v>42702</c:v>
                </c:pt>
                <c:pt idx="4412">
                  <c:v>42703</c:v>
                </c:pt>
                <c:pt idx="4413">
                  <c:v>42704</c:v>
                </c:pt>
                <c:pt idx="4414">
                  <c:v>42705</c:v>
                </c:pt>
                <c:pt idx="4415">
                  <c:v>42706</c:v>
                </c:pt>
                <c:pt idx="4416">
                  <c:v>42709</c:v>
                </c:pt>
                <c:pt idx="4417">
                  <c:v>42710</c:v>
                </c:pt>
                <c:pt idx="4418">
                  <c:v>42711</c:v>
                </c:pt>
                <c:pt idx="4419">
                  <c:v>42712</c:v>
                </c:pt>
                <c:pt idx="4420">
                  <c:v>42713</c:v>
                </c:pt>
                <c:pt idx="4421">
                  <c:v>42716</c:v>
                </c:pt>
                <c:pt idx="4422">
                  <c:v>42717</c:v>
                </c:pt>
                <c:pt idx="4423">
                  <c:v>42718</c:v>
                </c:pt>
                <c:pt idx="4424">
                  <c:v>42719</c:v>
                </c:pt>
                <c:pt idx="4425">
                  <c:v>42720</c:v>
                </c:pt>
                <c:pt idx="4426">
                  <c:v>42723</c:v>
                </c:pt>
                <c:pt idx="4427">
                  <c:v>42724</c:v>
                </c:pt>
                <c:pt idx="4428">
                  <c:v>42725</c:v>
                </c:pt>
                <c:pt idx="4429">
                  <c:v>42726</c:v>
                </c:pt>
                <c:pt idx="4430">
                  <c:v>42727</c:v>
                </c:pt>
                <c:pt idx="4431">
                  <c:v>42730</c:v>
                </c:pt>
                <c:pt idx="4432">
                  <c:v>42731</c:v>
                </c:pt>
                <c:pt idx="4433">
                  <c:v>42732</c:v>
                </c:pt>
                <c:pt idx="4434">
                  <c:v>42733</c:v>
                </c:pt>
                <c:pt idx="4435">
                  <c:v>42734</c:v>
                </c:pt>
                <c:pt idx="4436">
                  <c:v>42737</c:v>
                </c:pt>
                <c:pt idx="4437">
                  <c:v>42738</c:v>
                </c:pt>
                <c:pt idx="4438">
                  <c:v>42739</c:v>
                </c:pt>
                <c:pt idx="4439">
                  <c:v>42740</c:v>
                </c:pt>
                <c:pt idx="4440">
                  <c:v>42741</c:v>
                </c:pt>
                <c:pt idx="4441">
                  <c:v>42744</c:v>
                </c:pt>
                <c:pt idx="4442">
                  <c:v>42745</c:v>
                </c:pt>
                <c:pt idx="4443">
                  <c:v>42746</c:v>
                </c:pt>
                <c:pt idx="4444">
                  <c:v>42747</c:v>
                </c:pt>
                <c:pt idx="4445">
                  <c:v>42748</c:v>
                </c:pt>
                <c:pt idx="4446">
                  <c:v>42751</c:v>
                </c:pt>
                <c:pt idx="4447">
                  <c:v>42752</c:v>
                </c:pt>
                <c:pt idx="4448">
                  <c:v>42753</c:v>
                </c:pt>
                <c:pt idx="4449">
                  <c:v>42754</c:v>
                </c:pt>
                <c:pt idx="4450">
                  <c:v>42755</c:v>
                </c:pt>
                <c:pt idx="4451">
                  <c:v>42758</c:v>
                </c:pt>
                <c:pt idx="4452">
                  <c:v>42759</c:v>
                </c:pt>
                <c:pt idx="4453">
                  <c:v>42760</c:v>
                </c:pt>
                <c:pt idx="4454">
                  <c:v>42761</c:v>
                </c:pt>
                <c:pt idx="4455">
                  <c:v>42762</c:v>
                </c:pt>
                <c:pt idx="4456">
                  <c:v>42765</c:v>
                </c:pt>
                <c:pt idx="4457">
                  <c:v>42766</c:v>
                </c:pt>
                <c:pt idx="4458">
                  <c:v>42767</c:v>
                </c:pt>
                <c:pt idx="4459">
                  <c:v>42768</c:v>
                </c:pt>
                <c:pt idx="4460">
                  <c:v>42769</c:v>
                </c:pt>
                <c:pt idx="4461">
                  <c:v>42772</c:v>
                </c:pt>
                <c:pt idx="4462">
                  <c:v>42773</c:v>
                </c:pt>
                <c:pt idx="4463">
                  <c:v>42774</c:v>
                </c:pt>
                <c:pt idx="4464">
                  <c:v>42775</c:v>
                </c:pt>
                <c:pt idx="4465">
                  <c:v>42776</c:v>
                </c:pt>
                <c:pt idx="4466">
                  <c:v>42779</c:v>
                </c:pt>
                <c:pt idx="4467">
                  <c:v>42780</c:v>
                </c:pt>
                <c:pt idx="4468">
                  <c:v>42781</c:v>
                </c:pt>
                <c:pt idx="4469">
                  <c:v>42782</c:v>
                </c:pt>
                <c:pt idx="4470">
                  <c:v>42783</c:v>
                </c:pt>
                <c:pt idx="4471">
                  <c:v>42786</c:v>
                </c:pt>
                <c:pt idx="4472">
                  <c:v>42787</c:v>
                </c:pt>
                <c:pt idx="4473">
                  <c:v>42788</c:v>
                </c:pt>
                <c:pt idx="4474">
                  <c:v>42789</c:v>
                </c:pt>
                <c:pt idx="4475">
                  <c:v>42790</c:v>
                </c:pt>
                <c:pt idx="4476">
                  <c:v>42793</c:v>
                </c:pt>
                <c:pt idx="4477">
                  <c:v>42794</c:v>
                </c:pt>
                <c:pt idx="4478">
                  <c:v>42795</c:v>
                </c:pt>
                <c:pt idx="4479">
                  <c:v>42796</c:v>
                </c:pt>
                <c:pt idx="4480">
                  <c:v>42797</c:v>
                </c:pt>
                <c:pt idx="4481">
                  <c:v>42800</c:v>
                </c:pt>
                <c:pt idx="4482">
                  <c:v>42801</c:v>
                </c:pt>
                <c:pt idx="4483">
                  <c:v>42802</c:v>
                </c:pt>
                <c:pt idx="4484">
                  <c:v>42803</c:v>
                </c:pt>
                <c:pt idx="4485">
                  <c:v>42804</c:v>
                </c:pt>
                <c:pt idx="4486">
                  <c:v>42807</c:v>
                </c:pt>
                <c:pt idx="4487">
                  <c:v>42808</c:v>
                </c:pt>
                <c:pt idx="4488">
                  <c:v>42809</c:v>
                </c:pt>
                <c:pt idx="4489">
                  <c:v>42810</c:v>
                </c:pt>
                <c:pt idx="4490">
                  <c:v>42811</c:v>
                </c:pt>
                <c:pt idx="4491">
                  <c:v>42814</c:v>
                </c:pt>
                <c:pt idx="4492">
                  <c:v>42815</c:v>
                </c:pt>
                <c:pt idx="4493">
                  <c:v>42816</c:v>
                </c:pt>
                <c:pt idx="4494">
                  <c:v>42817</c:v>
                </c:pt>
                <c:pt idx="4495">
                  <c:v>42818</c:v>
                </c:pt>
                <c:pt idx="4496">
                  <c:v>42821</c:v>
                </c:pt>
                <c:pt idx="4497">
                  <c:v>42822</c:v>
                </c:pt>
                <c:pt idx="4498">
                  <c:v>42823</c:v>
                </c:pt>
                <c:pt idx="4499">
                  <c:v>42824</c:v>
                </c:pt>
                <c:pt idx="4500">
                  <c:v>42825</c:v>
                </c:pt>
                <c:pt idx="4501">
                  <c:v>42828</c:v>
                </c:pt>
                <c:pt idx="4502">
                  <c:v>42829</c:v>
                </c:pt>
                <c:pt idx="4503">
                  <c:v>42830</c:v>
                </c:pt>
                <c:pt idx="4504">
                  <c:v>42831</c:v>
                </c:pt>
                <c:pt idx="4505">
                  <c:v>42832</c:v>
                </c:pt>
                <c:pt idx="4506">
                  <c:v>42835</c:v>
                </c:pt>
                <c:pt idx="4507">
                  <c:v>42836</c:v>
                </c:pt>
                <c:pt idx="4508">
                  <c:v>42837</c:v>
                </c:pt>
                <c:pt idx="4509">
                  <c:v>42838</c:v>
                </c:pt>
                <c:pt idx="4510">
                  <c:v>42839</c:v>
                </c:pt>
                <c:pt idx="4511">
                  <c:v>42842</c:v>
                </c:pt>
                <c:pt idx="4512">
                  <c:v>42843</c:v>
                </c:pt>
                <c:pt idx="4513">
                  <c:v>42844</c:v>
                </c:pt>
                <c:pt idx="4514">
                  <c:v>42845</c:v>
                </c:pt>
                <c:pt idx="4515">
                  <c:v>42846</c:v>
                </c:pt>
                <c:pt idx="4516">
                  <c:v>42849</c:v>
                </c:pt>
                <c:pt idx="4517">
                  <c:v>42850</c:v>
                </c:pt>
                <c:pt idx="4518">
                  <c:v>42851</c:v>
                </c:pt>
                <c:pt idx="4519">
                  <c:v>42852</c:v>
                </c:pt>
                <c:pt idx="4520">
                  <c:v>42853</c:v>
                </c:pt>
                <c:pt idx="4521">
                  <c:v>42856</c:v>
                </c:pt>
                <c:pt idx="4522">
                  <c:v>42857</c:v>
                </c:pt>
                <c:pt idx="4523">
                  <c:v>42858</c:v>
                </c:pt>
                <c:pt idx="4524">
                  <c:v>42859</c:v>
                </c:pt>
                <c:pt idx="4525">
                  <c:v>42860</c:v>
                </c:pt>
                <c:pt idx="4526">
                  <c:v>42863</c:v>
                </c:pt>
                <c:pt idx="4527">
                  <c:v>42864</c:v>
                </c:pt>
                <c:pt idx="4528">
                  <c:v>42865</c:v>
                </c:pt>
                <c:pt idx="4529">
                  <c:v>42866</c:v>
                </c:pt>
                <c:pt idx="4530">
                  <c:v>42867</c:v>
                </c:pt>
                <c:pt idx="4531">
                  <c:v>42870</c:v>
                </c:pt>
                <c:pt idx="4532">
                  <c:v>42871</c:v>
                </c:pt>
                <c:pt idx="4533">
                  <c:v>42872</c:v>
                </c:pt>
                <c:pt idx="4534">
                  <c:v>42873</c:v>
                </c:pt>
                <c:pt idx="4535">
                  <c:v>42874</c:v>
                </c:pt>
                <c:pt idx="4536">
                  <c:v>42877</c:v>
                </c:pt>
                <c:pt idx="4537">
                  <c:v>42878</c:v>
                </c:pt>
                <c:pt idx="4538">
                  <c:v>42879</c:v>
                </c:pt>
                <c:pt idx="4539">
                  <c:v>42880</c:v>
                </c:pt>
                <c:pt idx="4540">
                  <c:v>42881</c:v>
                </c:pt>
                <c:pt idx="4541">
                  <c:v>42884</c:v>
                </c:pt>
                <c:pt idx="4542">
                  <c:v>42885</c:v>
                </c:pt>
                <c:pt idx="4543">
                  <c:v>42886</c:v>
                </c:pt>
                <c:pt idx="4544">
                  <c:v>42887</c:v>
                </c:pt>
                <c:pt idx="4545">
                  <c:v>42888</c:v>
                </c:pt>
                <c:pt idx="4546">
                  <c:v>42891</c:v>
                </c:pt>
                <c:pt idx="4547">
                  <c:v>42892</c:v>
                </c:pt>
                <c:pt idx="4548">
                  <c:v>42893</c:v>
                </c:pt>
                <c:pt idx="4549">
                  <c:v>42894</c:v>
                </c:pt>
                <c:pt idx="4550">
                  <c:v>42895</c:v>
                </c:pt>
                <c:pt idx="4551">
                  <c:v>42898</c:v>
                </c:pt>
                <c:pt idx="4552">
                  <c:v>42899</c:v>
                </c:pt>
                <c:pt idx="4553">
                  <c:v>42900</c:v>
                </c:pt>
                <c:pt idx="4554">
                  <c:v>42901</c:v>
                </c:pt>
                <c:pt idx="4555">
                  <c:v>42902</c:v>
                </c:pt>
                <c:pt idx="4556">
                  <c:v>42905</c:v>
                </c:pt>
                <c:pt idx="4557">
                  <c:v>42906</c:v>
                </c:pt>
                <c:pt idx="4558">
                  <c:v>42907</c:v>
                </c:pt>
                <c:pt idx="4559">
                  <c:v>42908</c:v>
                </c:pt>
                <c:pt idx="4560">
                  <c:v>42909</c:v>
                </c:pt>
                <c:pt idx="4561">
                  <c:v>42912</c:v>
                </c:pt>
                <c:pt idx="4562">
                  <c:v>42913</c:v>
                </c:pt>
                <c:pt idx="4563">
                  <c:v>42914</c:v>
                </c:pt>
                <c:pt idx="4564">
                  <c:v>42915</c:v>
                </c:pt>
                <c:pt idx="4565">
                  <c:v>42916</c:v>
                </c:pt>
                <c:pt idx="4566">
                  <c:v>42919</c:v>
                </c:pt>
                <c:pt idx="4567">
                  <c:v>42920</c:v>
                </c:pt>
                <c:pt idx="4568">
                  <c:v>42921</c:v>
                </c:pt>
                <c:pt idx="4569">
                  <c:v>42922</c:v>
                </c:pt>
                <c:pt idx="4570">
                  <c:v>42923</c:v>
                </c:pt>
                <c:pt idx="4571">
                  <c:v>42926</c:v>
                </c:pt>
                <c:pt idx="4572">
                  <c:v>42927</c:v>
                </c:pt>
                <c:pt idx="4573">
                  <c:v>42928</c:v>
                </c:pt>
                <c:pt idx="4574">
                  <c:v>42929</c:v>
                </c:pt>
                <c:pt idx="4575">
                  <c:v>42930</c:v>
                </c:pt>
                <c:pt idx="4576">
                  <c:v>42933</c:v>
                </c:pt>
                <c:pt idx="4577">
                  <c:v>42934</c:v>
                </c:pt>
                <c:pt idx="4578">
                  <c:v>42935</c:v>
                </c:pt>
                <c:pt idx="4579">
                  <c:v>42936</c:v>
                </c:pt>
                <c:pt idx="4580">
                  <c:v>42937</c:v>
                </c:pt>
                <c:pt idx="4581">
                  <c:v>42940</c:v>
                </c:pt>
                <c:pt idx="4582">
                  <c:v>42941</c:v>
                </c:pt>
                <c:pt idx="4583">
                  <c:v>42942</c:v>
                </c:pt>
                <c:pt idx="4584">
                  <c:v>42943</c:v>
                </c:pt>
                <c:pt idx="4585">
                  <c:v>42944</c:v>
                </c:pt>
                <c:pt idx="4586">
                  <c:v>42947</c:v>
                </c:pt>
                <c:pt idx="4587">
                  <c:v>42948</c:v>
                </c:pt>
                <c:pt idx="4588">
                  <c:v>42949</c:v>
                </c:pt>
                <c:pt idx="4589">
                  <c:v>42950</c:v>
                </c:pt>
                <c:pt idx="4590">
                  <c:v>42951</c:v>
                </c:pt>
                <c:pt idx="4591">
                  <c:v>42954</c:v>
                </c:pt>
                <c:pt idx="4592">
                  <c:v>42955</c:v>
                </c:pt>
                <c:pt idx="4593">
                  <c:v>42956</c:v>
                </c:pt>
                <c:pt idx="4594">
                  <c:v>42957</c:v>
                </c:pt>
                <c:pt idx="4595">
                  <c:v>42958</c:v>
                </c:pt>
                <c:pt idx="4596">
                  <c:v>42961</c:v>
                </c:pt>
                <c:pt idx="4597">
                  <c:v>42962</c:v>
                </c:pt>
                <c:pt idx="4598">
                  <c:v>42963</c:v>
                </c:pt>
                <c:pt idx="4599">
                  <c:v>42964</c:v>
                </c:pt>
                <c:pt idx="4600">
                  <c:v>42965</c:v>
                </c:pt>
                <c:pt idx="4601">
                  <c:v>42968</c:v>
                </c:pt>
                <c:pt idx="4602">
                  <c:v>42969</c:v>
                </c:pt>
                <c:pt idx="4603">
                  <c:v>42970</c:v>
                </c:pt>
                <c:pt idx="4604">
                  <c:v>42971</c:v>
                </c:pt>
                <c:pt idx="4605">
                  <c:v>42972</c:v>
                </c:pt>
                <c:pt idx="4606">
                  <c:v>42975</c:v>
                </c:pt>
                <c:pt idx="4607">
                  <c:v>42976</c:v>
                </c:pt>
                <c:pt idx="4608">
                  <c:v>42977</c:v>
                </c:pt>
                <c:pt idx="4609">
                  <c:v>42978</c:v>
                </c:pt>
                <c:pt idx="4610">
                  <c:v>42979</c:v>
                </c:pt>
                <c:pt idx="4611">
                  <c:v>42982</c:v>
                </c:pt>
                <c:pt idx="4612">
                  <c:v>42983</c:v>
                </c:pt>
                <c:pt idx="4613">
                  <c:v>42984</c:v>
                </c:pt>
                <c:pt idx="4614">
                  <c:v>42985</c:v>
                </c:pt>
                <c:pt idx="4615">
                  <c:v>42986</c:v>
                </c:pt>
                <c:pt idx="4616">
                  <c:v>42989</c:v>
                </c:pt>
                <c:pt idx="4617">
                  <c:v>42990</c:v>
                </c:pt>
                <c:pt idx="4618">
                  <c:v>42991</c:v>
                </c:pt>
                <c:pt idx="4619">
                  <c:v>42992</c:v>
                </c:pt>
                <c:pt idx="4620">
                  <c:v>42993</c:v>
                </c:pt>
                <c:pt idx="4621">
                  <c:v>42996</c:v>
                </c:pt>
                <c:pt idx="4622">
                  <c:v>42997</c:v>
                </c:pt>
                <c:pt idx="4623">
                  <c:v>42998</c:v>
                </c:pt>
                <c:pt idx="4624">
                  <c:v>42999</c:v>
                </c:pt>
                <c:pt idx="4625">
                  <c:v>43000</c:v>
                </c:pt>
                <c:pt idx="4626">
                  <c:v>43003</c:v>
                </c:pt>
                <c:pt idx="4627">
                  <c:v>43004</c:v>
                </c:pt>
                <c:pt idx="4628">
                  <c:v>43005</c:v>
                </c:pt>
                <c:pt idx="4629">
                  <c:v>43006</c:v>
                </c:pt>
                <c:pt idx="4630">
                  <c:v>43007</c:v>
                </c:pt>
                <c:pt idx="4631">
                  <c:v>43010</c:v>
                </c:pt>
                <c:pt idx="4632">
                  <c:v>43011</c:v>
                </c:pt>
                <c:pt idx="4633">
                  <c:v>43012</c:v>
                </c:pt>
                <c:pt idx="4634">
                  <c:v>43013</c:v>
                </c:pt>
                <c:pt idx="4635">
                  <c:v>43014</c:v>
                </c:pt>
                <c:pt idx="4636">
                  <c:v>43017</c:v>
                </c:pt>
                <c:pt idx="4637">
                  <c:v>43018</c:v>
                </c:pt>
                <c:pt idx="4638">
                  <c:v>43019</c:v>
                </c:pt>
                <c:pt idx="4639">
                  <c:v>43020</c:v>
                </c:pt>
                <c:pt idx="4640">
                  <c:v>43021</c:v>
                </c:pt>
                <c:pt idx="4641">
                  <c:v>43024</c:v>
                </c:pt>
                <c:pt idx="4642">
                  <c:v>43025</c:v>
                </c:pt>
                <c:pt idx="4643">
                  <c:v>43026</c:v>
                </c:pt>
                <c:pt idx="4644">
                  <c:v>43027</c:v>
                </c:pt>
                <c:pt idx="4645">
                  <c:v>43028</c:v>
                </c:pt>
                <c:pt idx="4646">
                  <c:v>43031</c:v>
                </c:pt>
                <c:pt idx="4647">
                  <c:v>43032</c:v>
                </c:pt>
                <c:pt idx="4648">
                  <c:v>43033</c:v>
                </c:pt>
                <c:pt idx="4649">
                  <c:v>43034</c:v>
                </c:pt>
                <c:pt idx="4650">
                  <c:v>43035</c:v>
                </c:pt>
                <c:pt idx="4651">
                  <c:v>43038</c:v>
                </c:pt>
                <c:pt idx="4652">
                  <c:v>43039</c:v>
                </c:pt>
                <c:pt idx="4653">
                  <c:v>43040</c:v>
                </c:pt>
                <c:pt idx="4654">
                  <c:v>43041</c:v>
                </c:pt>
                <c:pt idx="4655">
                  <c:v>43042</c:v>
                </c:pt>
                <c:pt idx="4656">
                  <c:v>43045</c:v>
                </c:pt>
                <c:pt idx="4657">
                  <c:v>43046</c:v>
                </c:pt>
                <c:pt idx="4658">
                  <c:v>43047</c:v>
                </c:pt>
                <c:pt idx="4659">
                  <c:v>43048</c:v>
                </c:pt>
                <c:pt idx="4660">
                  <c:v>43049</c:v>
                </c:pt>
                <c:pt idx="4661">
                  <c:v>43052</c:v>
                </c:pt>
                <c:pt idx="4662">
                  <c:v>43053</c:v>
                </c:pt>
                <c:pt idx="4663">
                  <c:v>43054</c:v>
                </c:pt>
                <c:pt idx="4664">
                  <c:v>43055</c:v>
                </c:pt>
                <c:pt idx="4665">
                  <c:v>43056</c:v>
                </c:pt>
                <c:pt idx="4666">
                  <c:v>43059</c:v>
                </c:pt>
                <c:pt idx="4667">
                  <c:v>43060</c:v>
                </c:pt>
                <c:pt idx="4668">
                  <c:v>43061</c:v>
                </c:pt>
                <c:pt idx="4669">
                  <c:v>43062</c:v>
                </c:pt>
                <c:pt idx="4670">
                  <c:v>43063</c:v>
                </c:pt>
                <c:pt idx="4671">
                  <c:v>43066</c:v>
                </c:pt>
                <c:pt idx="4672">
                  <c:v>43067</c:v>
                </c:pt>
                <c:pt idx="4673">
                  <c:v>43068</c:v>
                </c:pt>
                <c:pt idx="4674">
                  <c:v>43069</c:v>
                </c:pt>
                <c:pt idx="4675">
                  <c:v>43070</c:v>
                </c:pt>
                <c:pt idx="4676">
                  <c:v>43073</c:v>
                </c:pt>
                <c:pt idx="4677">
                  <c:v>43074</c:v>
                </c:pt>
                <c:pt idx="4678">
                  <c:v>43075</c:v>
                </c:pt>
                <c:pt idx="4679">
                  <c:v>43076</c:v>
                </c:pt>
                <c:pt idx="4680">
                  <c:v>43077</c:v>
                </c:pt>
                <c:pt idx="4681">
                  <c:v>43080</c:v>
                </c:pt>
                <c:pt idx="4682">
                  <c:v>43081</c:v>
                </c:pt>
                <c:pt idx="4683">
                  <c:v>43082</c:v>
                </c:pt>
                <c:pt idx="4684">
                  <c:v>43083</c:v>
                </c:pt>
                <c:pt idx="4685">
                  <c:v>43084</c:v>
                </c:pt>
                <c:pt idx="4686">
                  <c:v>43087</c:v>
                </c:pt>
                <c:pt idx="4687">
                  <c:v>43088</c:v>
                </c:pt>
                <c:pt idx="4688">
                  <c:v>43089</c:v>
                </c:pt>
                <c:pt idx="4689">
                  <c:v>43090</c:v>
                </c:pt>
                <c:pt idx="4690">
                  <c:v>43091</c:v>
                </c:pt>
                <c:pt idx="4691">
                  <c:v>43094</c:v>
                </c:pt>
                <c:pt idx="4692">
                  <c:v>43095</c:v>
                </c:pt>
                <c:pt idx="4693">
                  <c:v>43096</c:v>
                </c:pt>
                <c:pt idx="4694">
                  <c:v>43097</c:v>
                </c:pt>
                <c:pt idx="4695">
                  <c:v>43098</c:v>
                </c:pt>
                <c:pt idx="4696">
                  <c:v>43101</c:v>
                </c:pt>
                <c:pt idx="4697">
                  <c:v>43102</c:v>
                </c:pt>
                <c:pt idx="4698">
                  <c:v>43103</c:v>
                </c:pt>
                <c:pt idx="4699">
                  <c:v>43104</c:v>
                </c:pt>
                <c:pt idx="4700">
                  <c:v>43105</c:v>
                </c:pt>
                <c:pt idx="4701">
                  <c:v>43108</c:v>
                </c:pt>
                <c:pt idx="4702">
                  <c:v>43109</c:v>
                </c:pt>
                <c:pt idx="4703">
                  <c:v>43110</c:v>
                </c:pt>
                <c:pt idx="4704">
                  <c:v>43111</c:v>
                </c:pt>
                <c:pt idx="4705">
                  <c:v>43112</c:v>
                </c:pt>
                <c:pt idx="4706">
                  <c:v>43115</c:v>
                </c:pt>
                <c:pt idx="4707">
                  <c:v>43116</c:v>
                </c:pt>
                <c:pt idx="4708">
                  <c:v>43117</c:v>
                </c:pt>
                <c:pt idx="4709">
                  <c:v>43118</c:v>
                </c:pt>
                <c:pt idx="4710">
                  <c:v>43119</c:v>
                </c:pt>
                <c:pt idx="4711">
                  <c:v>43122</c:v>
                </c:pt>
                <c:pt idx="4712">
                  <c:v>43123</c:v>
                </c:pt>
                <c:pt idx="4713">
                  <c:v>43124</c:v>
                </c:pt>
                <c:pt idx="4714">
                  <c:v>43125</c:v>
                </c:pt>
                <c:pt idx="4715">
                  <c:v>43126</c:v>
                </c:pt>
                <c:pt idx="4716">
                  <c:v>43129</c:v>
                </c:pt>
                <c:pt idx="4717">
                  <c:v>43130</c:v>
                </c:pt>
                <c:pt idx="4718">
                  <c:v>43131</c:v>
                </c:pt>
                <c:pt idx="4719">
                  <c:v>43132</c:v>
                </c:pt>
                <c:pt idx="4720">
                  <c:v>43133</c:v>
                </c:pt>
                <c:pt idx="4721">
                  <c:v>43136</c:v>
                </c:pt>
                <c:pt idx="4722">
                  <c:v>43137</c:v>
                </c:pt>
                <c:pt idx="4723">
                  <c:v>43138</c:v>
                </c:pt>
                <c:pt idx="4724">
                  <c:v>43139</c:v>
                </c:pt>
                <c:pt idx="4725">
                  <c:v>43140</c:v>
                </c:pt>
                <c:pt idx="4726">
                  <c:v>43143</c:v>
                </c:pt>
                <c:pt idx="4727">
                  <c:v>43144</c:v>
                </c:pt>
                <c:pt idx="4728">
                  <c:v>43145</c:v>
                </c:pt>
                <c:pt idx="4729">
                  <c:v>43146</c:v>
                </c:pt>
                <c:pt idx="4730">
                  <c:v>43147</c:v>
                </c:pt>
                <c:pt idx="4731">
                  <c:v>43150</c:v>
                </c:pt>
                <c:pt idx="4732">
                  <c:v>43151</c:v>
                </c:pt>
                <c:pt idx="4733">
                  <c:v>43152</c:v>
                </c:pt>
                <c:pt idx="4734">
                  <c:v>43153</c:v>
                </c:pt>
                <c:pt idx="4735">
                  <c:v>43154</c:v>
                </c:pt>
                <c:pt idx="4736">
                  <c:v>43157</c:v>
                </c:pt>
                <c:pt idx="4737">
                  <c:v>43158</c:v>
                </c:pt>
                <c:pt idx="4738">
                  <c:v>43159</c:v>
                </c:pt>
                <c:pt idx="4739">
                  <c:v>43160</c:v>
                </c:pt>
                <c:pt idx="4740">
                  <c:v>43161</c:v>
                </c:pt>
                <c:pt idx="4741">
                  <c:v>43164</c:v>
                </c:pt>
                <c:pt idx="4742">
                  <c:v>43165</c:v>
                </c:pt>
                <c:pt idx="4743">
                  <c:v>43166</c:v>
                </c:pt>
                <c:pt idx="4744">
                  <c:v>43167</c:v>
                </c:pt>
                <c:pt idx="4745">
                  <c:v>43168</c:v>
                </c:pt>
                <c:pt idx="4746">
                  <c:v>43171</c:v>
                </c:pt>
                <c:pt idx="4747">
                  <c:v>43172</c:v>
                </c:pt>
                <c:pt idx="4748">
                  <c:v>43173</c:v>
                </c:pt>
                <c:pt idx="4749">
                  <c:v>43174</c:v>
                </c:pt>
                <c:pt idx="4750">
                  <c:v>43175</c:v>
                </c:pt>
                <c:pt idx="4751">
                  <c:v>43178</c:v>
                </c:pt>
                <c:pt idx="4752">
                  <c:v>43179</c:v>
                </c:pt>
                <c:pt idx="4753">
                  <c:v>43180</c:v>
                </c:pt>
                <c:pt idx="4754">
                  <c:v>43181</c:v>
                </c:pt>
                <c:pt idx="4755">
                  <c:v>43182</c:v>
                </c:pt>
                <c:pt idx="4756">
                  <c:v>43185</c:v>
                </c:pt>
                <c:pt idx="4757">
                  <c:v>43186</c:v>
                </c:pt>
                <c:pt idx="4758">
                  <c:v>43187</c:v>
                </c:pt>
                <c:pt idx="4759">
                  <c:v>43188</c:v>
                </c:pt>
                <c:pt idx="4760">
                  <c:v>43189</c:v>
                </c:pt>
                <c:pt idx="4761">
                  <c:v>43192</c:v>
                </c:pt>
                <c:pt idx="4762">
                  <c:v>43193</c:v>
                </c:pt>
                <c:pt idx="4763">
                  <c:v>43194</c:v>
                </c:pt>
                <c:pt idx="4764">
                  <c:v>43195</c:v>
                </c:pt>
                <c:pt idx="4765">
                  <c:v>43196</c:v>
                </c:pt>
                <c:pt idx="4766">
                  <c:v>43199</c:v>
                </c:pt>
                <c:pt idx="4767">
                  <c:v>43200</c:v>
                </c:pt>
                <c:pt idx="4768">
                  <c:v>43201</c:v>
                </c:pt>
                <c:pt idx="4769">
                  <c:v>43202</c:v>
                </c:pt>
                <c:pt idx="4770">
                  <c:v>43203</c:v>
                </c:pt>
                <c:pt idx="4771">
                  <c:v>43206</c:v>
                </c:pt>
                <c:pt idx="4772">
                  <c:v>43207</c:v>
                </c:pt>
                <c:pt idx="4773">
                  <c:v>43208</c:v>
                </c:pt>
                <c:pt idx="4774">
                  <c:v>43209</c:v>
                </c:pt>
                <c:pt idx="4775">
                  <c:v>43210</c:v>
                </c:pt>
                <c:pt idx="4776">
                  <c:v>43213</c:v>
                </c:pt>
                <c:pt idx="4777">
                  <c:v>43214</c:v>
                </c:pt>
                <c:pt idx="4778">
                  <c:v>43215</c:v>
                </c:pt>
                <c:pt idx="4779">
                  <c:v>43216</c:v>
                </c:pt>
                <c:pt idx="4780">
                  <c:v>43217</c:v>
                </c:pt>
                <c:pt idx="4781">
                  <c:v>43220</c:v>
                </c:pt>
                <c:pt idx="4782">
                  <c:v>43221</c:v>
                </c:pt>
                <c:pt idx="4783">
                  <c:v>43222</c:v>
                </c:pt>
                <c:pt idx="4784">
                  <c:v>43223</c:v>
                </c:pt>
                <c:pt idx="4785">
                  <c:v>43224</c:v>
                </c:pt>
                <c:pt idx="4786">
                  <c:v>43227</c:v>
                </c:pt>
                <c:pt idx="4787">
                  <c:v>43228</c:v>
                </c:pt>
                <c:pt idx="4788">
                  <c:v>43229</c:v>
                </c:pt>
                <c:pt idx="4789">
                  <c:v>43230</c:v>
                </c:pt>
                <c:pt idx="4790">
                  <c:v>43231</c:v>
                </c:pt>
                <c:pt idx="4791">
                  <c:v>43234</c:v>
                </c:pt>
                <c:pt idx="4792">
                  <c:v>43235</c:v>
                </c:pt>
                <c:pt idx="4793">
                  <c:v>43236</c:v>
                </c:pt>
                <c:pt idx="4794">
                  <c:v>43237</c:v>
                </c:pt>
                <c:pt idx="4795">
                  <c:v>43238</c:v>
                </c:pt>
                <c:pt idx="4796">
                  <c:v>43241</c:v>
                </c:pt>
                <c:pt idx="4797">
                  <c:v>43242</c:v>
                </c:pt>
                <c:pt idx="4798">
                  <c:v>43243</c:v>
                </c:pt>
                <c:pt idx="4799">
                  <c:v>43244</c:v>
                </c:pt>
                <c:pt idx="4800">
                  <c:v>43245</c:v>
                </c:pt>
                <c:pt idx="4801">
                  <c:v>43248</c:v>
                </c:pt>
                <c:pt idx="4802">
                  <c:v>43249</c:v>
                </c:pt>
                <c:pt idx="4803">
                  <c:v>43250</c:v>
                </c:pt>
                <c:pt idx="4804">
                  <c:v>43251</c:v>
                </c:pt>
                <c:pt idx="4805">
                  <c:v>43252</c:v>
                </c:pt>
                <c:pt idx="4806">
                  <c:v>43255</c:v>
                </c:pt>
                <c:pt idx="4807">
                  <c:v>43256</c:v>
                </c:pt>
                <c:pt idx="4808">
                  <c:v>43257</c:v>
                </c:pt>
                <c:pt idx="4809">
                  <c:v>43258</c:v>
                </c:pt>
                <c:pt idx="4810">
                  <c:v>43259</c:v>
                </c:pt>
                <c:pt idx="4811">
                  <c:v>43262</c:v>
                </c:pt>
                <c:pt idx="4812">
                  <c:v>43263</c:v>
                </c:pt>
                <c:pt idx="4813">
                  <c:v>43264</c:v>
                </c:pt>
                <c:pt idx="4814">
                  <c:v>43265</c:v>
                </c:pt>
                <c:pt idx="4815">
                  <c:v>43266</c:v>
                </c:pt>
                <c:pt idx="4816">
                  <c:v>43269</c:v>
                </c:pt>
                <c:pt idx="4817">
                  <c:v>43270</c:v>
                </c:pt>
                <c:pt idx="4818">
                  <c:v>43271</c:v>
                </c:pt>
                <c:pt idx="4819">
                  <c:v>43272</c:v>
                </c:pt>
                <c:pt idx="4820">
                  <c:v>43273</c:v>
                </c:pt>
                <c:pt idx="4821">
                  <c:v>43276</c:v>
                </c:pt>
                <c:pt idx="4822">
                  <c:v>43277</c:v>
                </c:pt>
                <c:pt idx="4823">
                  <c:v>43278</c:v>
                </c:pt>
                <c:pt idx="4824">
                  <c:v>43279</c:v>
                </c:pt>
                <c:pt idx="4825">
                  <c:v>43280</c:v>
                </c:pt>
                <c:pt idx="4826">
                  <c:v>43283</c:v>
                </c:pt>
                <c:pt idx="4827">
                  <c:v>43284</c:v>
                </c:pt>
                <c:pt idx="4828">
                  <c:v>43285</c:v>
                </c:pt>
                <c:pt idx="4829">
                  <c:v>43286</c:v>
                </c:pt>
                <c:pt idx="4830">
                  <c:v>43287</c:v>
                </c:pt>
                <c:pt idx="4831">
                  <c:v>43290</c:v>
                </c:pt>
                <c:pt idx="4832">
                  <c:v>43291</c:v>
                </c:pt>
                <c:pt idx="4833">
                  <c:v>43292</c:v>
                </c:pt>
                <c:pt idx="4834">
                  <c:v>43293</c:v>
                </c:pt>
                <c:pt idx="4835">
                  <c:v>43294</c:v>
                </c:pt>
                <c:pt idx="4836">
                  <c:v>43297</c:v>
                </c:pt>
                <c:pt idx="4837">
                  <c:v>43298</c:v>
                </c:pt>
                <c:pt idx="4838">
                  <c:v>43299</c:v>
                </c:pt>
                <c:pt idx="4839">
                  <c:v>43300</c:v>
                </c:pt>
                <c:pt idx="4840">
                  <c:v>43301</c:v>
                </c:pt>
                <c:pt idx="4841">
                  <c:v>43304</c:v>
                </c:pt>
                <c:pt idx="4842">
                  <c:v>43305</c:v>
                </c:pt>
                <c:pt idx="4843">
                  <c:v>43306</c:v>
                </c:pt>
                <c:pt idx="4844">
                  <c:v>43307</c:v>
                </c:pt>
                <c:pt idx="4845">
                  <c:v>43308</c:v>
                </c:pt>
                <c:pt idx="4846">
                  <c:v>43311</c:v>
                </c:pt>
                <c:pt idx="4847">
                  <c:v>43312</c:v>
                </c:pt>
                <c:pt idx="4848">
                  <c:v>43313</c:v>
                </c:pt>
                <c:pt idx="4849">
                  <c:v>43314</c:v>
                </c:pt>
                <c:pt idx="4850">
                  <c:v>43315</c:v>
                </c:pt>
                <c:pt idx="4851">
                  <c:v>43318</c:v>
                </c:pt>
                <c:pt idx="4852">
                  <c:v>43319</c:v>
                </c:pt>
                <c:pt idx="4853">
                  <c:v>43320</c:v>
                </c:pt>
                <c:pt idx="4854">
                  <c:v>43321</c:v>
                </c:pt>
                <c:pt idx="4855">
                  <c:v>43322</c:v>
                </c:pt>
                <c:pt idx="4856">
                  <c:v>43325</c:v>
                </c:pt>
                <c:pt idx="4857">
                  <c:v>43326</c:v>
                </c:pt>
                <c:pt idx="4858">
                  <c:v>43327</c:v>
                </c:pt>
                <c:pt idx="4859">
                  <c:v>43328</c:v>
                </c:pt>
                <c:pt idx="4860">
                  <c:v>43329</c:v>
                </c:pt>
                <c:pt idx="4861">
                  <c:v>43332</c:v>
                </c:pt>
                <c:pt idx="4862">
                  <c:v>43333</c:v>
                </c:pt>
                <c:pt idx="4863">
                  <c:v>43334</c:v>
                </c:pt>
                <c:pt idx="4864">
                  <c:v>43335</c:v>
                </c:pt>
                <c:pt idx="4865">
                  <c:v>43336</c:v>
                </c:pt>
                <c:pt idx="4866">
                  <c:v>43339</c:v>
                </c:pt>
                <c:pt idx="4867">
                  <c:v>43340</c:v>
                </c:pt>
                <c:pt idx="4868">
                  <c:v>43341</c:v>
                </c:pt>
                <c:pt idx="4869">
                  <c:v>43342</c:v>
                </c:pt>
                <c:pt idx="4870">
                  <c:v>43343</c:v>
                </c:pt>
                <c:pt idx="4871">
                  <c:v>43346</c:v>
                </c:pt>
                <c:pt idx="4872">
                  <c:v>43347</c:v>
                </c:pt>
                <c:pt idx="4873">
                  <c:v>43348</c:v>
                </c:pt>
                <c:pt idx="4874">
                  <c:v>43349</c:v>
                </c:pt>
                <c:pt idx="4875">
                  <c:v>43350</c:v>
                </c:pt>
                <c:pt idx="4876">
                  <c:v>43353</c:v>
                </c:pt>
                <c:pt idx="4877">
                  <c:v>43354</c:v>
                </c:pt>
                <c:pt idx="4878">
                  <c:v>43355</c:v>
                </c:pt>
                <c:pt idx="4879">
                  <c:v>43356</c:v>
                </c:pt>
                <c:pt idx="4880">
                  <c:v>43357</c:v>
                </c:pt>
                <c:pt idx="4881">
                  <c:v>43360</c:v>
                </c:pt>
                <c:pt idx="4882">
                  <c:v>43361</c:v>
                </c:pt>
                <c:pt idx="4883">
                  <c:v>43362</c:v>
                </c:pt>
                <c:pt idx="4884">
                  <c:v>43363</c:v>
                </c:pt>
                <c:pt idx="4885">
                  <c:v>43364</c:v>
                </c:pt>
                <c:pt idx="4886">
                  <c:v>43367</c:v>
                </c:pt>
                <c:pt idx="4887">
                  <c:v>43368</c:v>
                </c:pt>
                <c:pt idx="4888">
                  <c:v>43369</c:v>
                </c:pt>
                <c:pt idx="4889">
                  <c:v>43370</c:v>
                </c:pt>
                <c:pt idx="4890">
                  <c:v>43371</c:v>
                </c:pt>
                <c:pt idx="4891">
                  <c:v>43374</c:v>
                </c:pt>
                <c:pt idx="4892">
                  <c:v>43375</c:v>
                </c:pt>
                <c:pt idx="4893">
                  <c:v>43376</c:v>
                </c:pt>
                <c:pt idx="4894">
                  <c:v>43377</c:v>
                </c:pt>
                <c:pt idx="4895">
                  <c:v>43378</c:v>
                </c:pt>
                <c:pt idx="4896">
                  <c:v>43381</c:v>
                </c:pt>
                <c:pt idx="4897">
                  <c:v>43382</c:v>
                </c:pt>
                <c:pt idx="4898">
                  <c:v>43383</c:v>
                </c:pt>
                <c:pt idx="4899">
                  <c:v>43384</c:v>
                </c:pt>
                <c:pt idx="4900">
                  <c:v>43385</c:v>
                </c:pt>
                <c:pt idx="4901">
                  <c:v>43388</c:v>
                </c:pt>
                <c:pt idx="4902">
                  <c:v>43389</c:v>
                </c:pt>
                <c:pt idx="4903">
                  <c:v>43390</c:v>
                </c:pt>
                <c:pt idx="4904">
                  <c:v>43391</c:v>
                </c:pt>
                <c:pt idx="4905">
                  <c:v>43392</c:v>
                </c:pt>
                <c:pt idx="4906">
                  <c:v>43395</c:v>
                </c:pt>
                <c:pt idx="4907">
                  <c:v>43396</c:v>
                </c:pt>
                <c:pt idx="4908">
                  <c:v>43397</c:v>
                </c:pt>
                <c:pt idx="4909">
                  <c:v>43398</c:v>
                </c:pt>
                <c:pt idx="4910">
                  <c:v>43399</c:v>
                </c:pt>
                <c:pt idx="4911">
                  <c:v>43402</c:v>
                </c:pt>
                <c:pt idx="4912">
                  <c:v>43403</c:v>
                </c:pt>
                <c:pt idx="4913">
                  <c:v>43404</c:v>
                </c:pt>
                <c:pt idx="4914">
                  <c:v>43405</c:v>
                </c:pt>
                <c:pt idx="4915">
                  <c:v>43406</c:v>
                </c:pt>
                <c:pt idx="4916">
                  <c:v>43409</c:v>
                </c:pt>
                <c:pt idx="4917">
                  <c:v>43410</c:v>
                </c:pt>
                <c:pt idx="4918">
                  <c:v>43411</c:v>
                </c:pt>
                <c:pt idx="4919">
                  <c:v>43412</c:v>
                </c:pt>
                <c:pt idx="4920">
                  <c:v>43413</c:v>
                </c:pt>
                <c:pt idx="4921">
                  <c:v>43416</c:v>
                </c:pt>
                <c:pt idx="4922">
                  <c:v>43417</c:v>
                </c:pt>
                <c:pt idx="4923">
                  <c:v>43418</c:v>
                </c:pt>
                <c:pt idx="4924">
                  <c:v>43419</c:v>
                </c:pt>
                <c:pt idx="4925">
                  <c:v>43420</c:v>
                </c:pt>
                <c:pt idx="4926">
                  <c:v>43423</c:v>
                </c:pt>
                <c:pt idx="4927">
                  <c:v>43424</c:v>
                </c:pt>
                <c:pt idx="4928">
                  <c:v>43425</c:v>
                </c:pt>
                <c:pt idx="4929">
                  <c:v>43426</c:v>
                </c:pt>
                <c:pt idx="4930">
                  <c:v>43427</c:v>
                </c:pt>
                <c:pt idx="4931">
                  <c:v>43430</c:v>
                </c:pt>
                <c:pt idx="4932">
                  <c:v>43431</c:v>
                </c:pt>
                <c:pt idx="4933">
                  <c:v>43432</c:v>
                </c:pt>
                <c:pt idx="4934">
                  <c:v>43433</c:v>
                </c:pt>
                <c:pt idx="4935">
                  <c:v>43434</c:v>
                </c:pt>
                <c:pt idx="4936">
                  <c:v>43437</c:v>
                </c:pt>
                <c:pt idx="4937">
                  <c:v>43438</c:v>
                </c:pt>
                <c:pt idx="4938">
                  <c:v>43439</c:v>
                </c:pt>
                <c:pt idx="4939">
                  <c:v>43440</c:v>
                </c:pt>
                <c:pt idx="4940">
                  <c:v>43441</c:v>
                </c:pt>
                <c:pt idx="4941">
                  <c:v>43444</c:v>
                </c:pt>
                <c:pt idx="4942">
                  <c:v>43445</c:v>
                </c:pt>
                <c:pt idx="4943">
                  <c:v>43446</c:v>
                </c:pt>
                <c:pt idx="4944">
                  <c:v>43447</c:v>
                </c:pt>
                <c:pt idx="4945">
                  <c:v>43448</c:v>
                </c:pt>
                <c:pt idx="4946">
                  <c:v>43451</c:v>
                </c:pt>
                <c:pt idx="4947">
                  <c:v>43452</c:v>
                </c:pt>
                <c:pt idx="4948">
                  <c:v>43453</c:v>
                </c:pt>
                <c:pt idx="4949">
                  <c:v>43454</c:v>
                </c:pt>
                <c:pt idx="4950">
                  <c:v>43455</c:v>
                </c:pt>
                <c:pt idx="4951">
                  <c:v>43458</c:v>
                </c:pt>
                <c:pt idx="4952">
                  <c:v>43459</c:v>
                </c:pt>
                <c:pt idx="4953">
                  <c:v>43460</c:v>
                </c:pt>
                <c:pt idx="4954">
                  <c:v>43461</c:v>
                </c:pt>
                <c:pt idx="4955">
                  <c:v>43462</c:v>
                </c:pt>
                <c:pt idx="4956">
                  <c:v>43465</c:v>
                </c:pt>
                <c:pt idx="4957">
                  <c:v>43466</c:v>
                </c:pt>
                <c:pt idx="4958">
                  <c:v>43467</c:v>
                </c:pt>
                <c:pt idx="4959">
                  <c:v>43468</c:v>
                </c:pt>
                <c:pt idx="4960">
                  <c:v>43469</c:v>
                </c:pt>
                <c:pt idx="4961">
                  <c:v>43472</c:v>
                </c:pt>
                <c:pt idx="4962">
                  <c:v>43473</c:v>
                </c:pt>
                <c:pt idx="4963">
                  <c:v>43474</c:v>
                </c:pt>
                <c:pt idx="4964">
                  <c:v>43475</c:v>
                </c:pt>
                <c:pt idx="4965">
                  <c:v>43476</c:v>
                </c:pt>
                <c:pt idx="4966">
                  <c:v>43479</c:v>
                </c:pt>
                <c:pt idx="4967">
                  <c:v>43480</c:v>
                </c:pt>
                <c:pt idx="4968">
                  <c:v>43481</c:v>
                </c:pt>
                <c:pt idx="4969">
                  <c:v>43482</c:v>
                </c:pt>
                <c:pt idx="4970">
                  <c:v>43483</c:v>
                </c:pt>
                <c:pt idx="4971">
                  <c:v>43486</c:v>
                </c:pt>
                <c:pt idx="4972">
                  <c:v>43487</c:v>
                </c:pt>
                <c:pt idx="4973">
                  <c:v>43488</c:v>
                </c:pt>
                <c:pt idx="4974">
                  <c:v>43489</c:v>
                </c:pt>
                <c:pt idx="4975">
                  <c:v>43490</c:v>
                </c:pt>
                <c:pt idx="4976">
                  <c:v>43493</c:v>
                </c:pt>
                <c:pt idx="4977">
                  <c:v>43494</c:v>
                </c:pt>
                <c:pt idx="4978">
                  <c:v>43495</c:v>
                </c:pt>
                <c:pt idx="4979">
                  <c:v>43496</c:v>
                </c:pt>
                <c:pt idx="4980">
                  <c:v>43497</c:v>
                </c:pt>
                <c:pt idx="4981">
                  <c:v>43500</c:v>
                </c:pt>
                <c:pt idx="4982">
                  <c:v>43501</c:v>
                </c:pt>
                <c:pt idx="4983">
                  <c:v>43502</c:v>
                </c:pt>
                <c:pt idx="4984">
                  <c:v>43503</c:v>
                </c:pt>
                <c:pt idx="4985">
                  <c:v>43504</c:v>
                </c:pt>
                <c:pt idx="4986">
                  <c:v>43507</c:v>
                </c:pt>
                <c:pt idx="4987">
                  <c:v>43508</c:v>
                </c:pt>
                <c:pt idx="4988">
                  <c:v>43509</c:v>
                </c:pt>
                <c:pt idx="4989">
                  <c:v>43510</c:v>
                </c:pt>
                <c:pt idx="4990">
                  <c:v>43511</c:v>
                </c:pt>
                <c:pt idx="4991">
                  <c:v>43514</c:v>
                </c:pt>
                <c:pt idx="4992">
                  <c:v>43515</c:v>
                </c:pt>
                <c:pt idx="4993">
                  <c:v>43516</c:v>
                </c:pt>
                <c:pt idx="4994">
                  <c:v>43517</c:v>
                </c:pt>
                <c:pt idx="4995">
                  <c:v>43518</c:v>
                </c:pt>
                <c:pt idx="4996">
                  <c:v>43521</c:v>
                </c:pt>
                <c:pt idx="4997">
                  <c:v>43522</c:v>
                </c:pt>
                <c:pt idx="4998">
                  <c:v>43523</c:v>
                </c:pt>
                <c:pt idx="4999">
                  <c:v>43524</c:v>
                </c:pt>
                <c:pt idx="5000">
                  <c:v>43525</c:v>
                </c:pt>
                <c:pt idx="5001">
                  <c:v>43528</c:v>
                </c:pt>
                <c:pt idx="5002">
                  <c:v>43529</c:v>
                </c:pt>
                <c:pt idx="5003">
                  <c:v>43530</c:v>
                </c:pt>
                <c:pt idx="5004">
                  <c:v>43531</c:v>
                </c:pt>
                <c:pt idx="5005">
                  <c:v>43532</c:v>
                </c:pt>
                <c:pt idx="5006">
                  <c:v>43535</c:v>
                </c:pt>
                <c:pt idx="5007">
                  <c:v>43536</c:v>
                </c:pt>
                <c:pt idx="5008">
                  <c:v>43537</c:v>
                </c:pt>
                <c:pt idx="5009">
                  <c:v>43538</c:v>
                </c:pt>
                <c:pt idx="5010">
                  <c:v>43539</c:v>
                </c:pt>
                <c:pt idx="5011">
                  <c:v>43542</c:v>
                </c:pt>
                <c:pt idx="5012">
                  <c:v>43543</c:v>
                </c:pt>
                <c:pt idx="5013">
                  <c:v>43544</c:v>
                </c:pt>
                <c:pt idx="5014">
                  <c:v>43545</c:v>
                </c:pt>
                <c:pt idx="5015">
                  <c:v>43546</c:v>
                </c:pt>
                <c:pt idx="5016">
                  <c:v>43549</c:v>
                </c:pt>
                <c:pt idx="5017">
                  <c:v>43550</c:v>
                </c:pt>
                <c:pt idx="5018">
                  <c:v>43551</c:v>
                </c:pt>
                <c:pt idx="5019">
                  <c:v>43552</c:v>
                </c:pt>
                <c:pt idx="5020">
                  <c:v>43553</c:v>
                </c:pt>
                <c:pt idx="5021">
                  <c:v>43556</c:v>
                </c:pt>
                <c:pt idx="5022">
                  <c:v>43557</c:v>
                </c:pt>
                <c:pt idx="5023">
                  <c:v>43558</c:v>
                </c:pt>
                <c:pt idx="5024">
                  <c:v>43559</c:v>
                </c:pt>
                <c:pt idx="5025">
                  <c:v>43560</c:v>
                </c:pt>
                <c:pt idx="5026">
                  <c:v>43563</c:v>
                </c:pt>
                <c:pt idx="5027">
                  <c:v>43564</c:v>
                </c:pt>
                <c:pt idx="5028">
                  <c:v>43565</c:v>
                </c:pt>
                <c:pt idx="5029">
                  <c:v>43566</c:v>
                </c:pt>
                <c:pt idx="5030">
                  <c:v>43567</c:v>
                </c:pt>
                <c:pt idx="5031">
                  <c:v>43570</c:v>
                </c:pt>
                <c:pt idx="5032">
                  <c:v>43571</c:v>
                </c:pt>
                <c:pt idx="5033">
                  <c:v>43572</c:v>
                </c:pt>
                <c:pt idx="5034">
                  <c:v>43573</c:v>
                </c:pt>
                <c:pt idx="5035">
                  <c:v>43574</c:v>
                </c:pt>
                <c:pt idx="5036">
                  <c:v>43577</c:v>
                </c:pt>
                <c:pt idx="5037">
                  <c:v>43578</c:v>
                </c:pt>
                <c:pt idx="5038">
                  <c:v>43579</c:v>
                </c:pt>
                <c:pt idx="5039">
                  <c:v>43580</c:v>
                </c:pt>
                <c:pt idx="5040">
                  <c:v>43581</c:v>
                </c:pt>
                <c:pt idx="5041">
                  <c:v>43584</c:v>
                </c:pt>
                <c:pt idx="5042">
                  <c:v>43585</c:v>
                </c:pt>
                <c:pt idx="5043">
                  <c:v>43586</c:v>
                </c:pt>
                <c:pt idx="5044">
                  <c:v>43587</c:v>
                </c:pt>
                <c:pt idx="5045">
                  <c:v>43588</c:v>
                </c:pt>
                <c:pt idx="5046">
                  <c:v>43591</c:v>
                </c:pt>
                <c:pt idx="5047">
                  <c:v>43592</c:v>
                </c:pt>
                <c:pt idx="5048">
                  <c:v>43593</c:v>
                </c:pt>
                <c:pt idx="5049">
                  <c:v>43594</c:v>
                </c:pt>
                <c:pt idx="5050">
                  <c:v>43595</c:v>
                </c:pt>
                <c:pt idx="5051">
                  <c:v>43598</c:v>
                </c:pt>
                <c:pt idx="5052">
                  <c:v>43599</c:v>
                </c:pt>
                <c:pt idx="5053">
                  <c:v>43600</c:v>
                </c:pt>
                <c:pt idx="5054">
                  <c:v>43601</c:v>
                </c:pt>
                <c:pt idx="5055">
                  <c:v>43602</c:v>
                </c:pt>
                <c:pt idx="5056">
                  <c:v>43605</c:v>
                </c:pt>
                <c:pt idx="5057">
                  <c:v>43606</c:v>
                </c:pt>
                <c:pt idx="5058">
                  <c:v>43607</c:v>
                </c:pt>
                <c:pt idx="5059">
                  <c:v>43608</c:v>
                </c:pt>
                <c:pt idx="5060">
                  <c:v>43609</c:v>
                </c:pt>
                <c:pt idx="5061">
                  <c:v>43612</c:v>
                </c:pt>
                <c:pt idx="5062">
                  <c:v>43613</c:v>
                </c:pt>
                <c:pt idx="5063">
                  <c:v>43614</c:v>
                </c:pt>
                <c:pt idx="5064">
                  <c:v>43615</c:v>
                </c:pt>
                <c:pt idx="5065">
                  <c:v>43616</c:v>
                </c:pt>
                <c:pt idx="5066">
                  <c:v>43619</c:v>
                </c:pt>
                <c:pt idx="5067">
                  <c:v>43620</c:v>
                </c:pt>
                <c:pt idx="5068">
                  <c:v>43621</c:v>
                </c:pt>
                <c:pt idx="5069">
                  <c:v>43622</c:v>
                </c:pt>
                <c:pt idx="5070">
                  <c:v>43623</c:v>
                </c:pt>
                <c:pt idx="5071">
                  <c:v>43626</c:v>
                </c:pt>
                <c:pt idx="5072">
                  <c:v>43627</c:v>
                </c:pt>
                <c:pt idx="5073">
                  <c:v>43628</c:v>
                </c:pt>
                <c:pt idx="5074">
                  <c:v>43629</c:v>
                </c:pt>
                <c:pt idx="5075">
                  <c:v>43630</c:v>
                </c:pt>
                <c:pt idx="5076">
                  <c:v>43633</c:v>
                </c:pt>
                <c:pt idx="5077">
                  <c:v>43634</c:v>
                </c:pt>
                <c:pt idx="5078">
                  <c:v>43635</c:v>
                </c:pt>
                <c:pt idx="5079">
                  <c:v>43636</c:v>
                </c:pt>
                <c:pt idx="5080">
                  <c:v>43637</c:v>
                </c:pt>
                <c:pt idx="5081">
                  <c:v>43640</c:v>
                </c:pt>
                <c:pt idx="5082">
                  <c:v>43641</c:v>
                </c:pt>
                <c:pt idx="5083">
                  <c:v>43642</c:v>
                </c:pt>
                <c:pt idx="5084">
                  <c:v>43643</c:v>
                </c:pt>
                <c:pt idx="5085">
                  <c:v>43644</c:v>
                </c:pt>
                <c:pt idx="5086">
                  <c:v>43647</c:v>
                </c:pt>
                <c:pt idx="5087">
                  <c:v>43648</c:v>
                </c:pt>
                <c:pt idx="5088">
                  <c:v>43649</c:v>
                </c:pt>
                <c:pt idx="5089">
                  <c:v>43650</c:v>
                </c:pt>
                <c:pt idx="5090">
                  <c:v>43651</c:v>
                </c:pt>
                <c:pt idx="5091">
                  <c:v>43654</c:v>
                </c:pt>
                <c:pt idx="5092">
                  <c:v>43655</c:v>
                </c:pt>
                <c:pt idx="5093">
                  <c:v>43656</c:v>
                </c:pt>
                <c:pt idx="5094">
                  <c:v>43657</c:v>
                </c:pt>
                <c:pt idx="5095">
                  <c:v>43658</c:v>
                </c:pt>
                <c:pt idx="5096">
                  <c:v>43661</c:v>
                </c:pt>
                <c:pt idx="5097">
                  <c:v>43662</c:v>
                </c:pt>
                <c:pt idx="5098">
                  <c:v>43663</c:v>
                </c:pt>
                <c:pt idx="5099">
                  <c:v>43664</c:v>
                </c:pt>
                <c:pt idx="5100">
                  <c:v>43665</c:v>
                </c:pt>
                <c:pt idx="5101">
                  <c:v>43668</c:v>
                </c:pt>
                <c:pt idx="5102">
                  <c:v>43669</c:v>
                </c:pt>
                <c:pt idx="5103">
                  <c:v>43670</c:v>
                </c:pt>
                <c:pt idx="5104">
                  <c:v>43671</c:v>
                </c:pt>
                <c:pt idx="5105">
                  <c:v>43672</c:v>
                </c:pt>
                <c:pt idx="5106">
                  <c:v>43675</c:v>
                </c:pt>
                <c:pt idx="5107">
                  <c:v>43676</c:v>
                </c:pt>
                <c:pt idx="5108">
                  <c:v>43677</c:v>
                </c:pt>
                <c:pt idx="5109">
                  <c:v>43678</c:v>
                </c:pt>
                <c:pt idx="5110">
                  <c:v>43679</c:v>
                </c:pt>
                <c:pt idx="5111">
                  <c:v>43682</c:v>
                </c:pt>
                <c:pt idx="5112">
                  <c:v>43683</c:v>
                </c:pt>
                <c:pt idx="5113">
                  <c:v>43684</c:v>
                </c:pt>
                <c:pt idx="5114">
                  <c:v>43685</c:v>
                </c:pt>
                <c:pt idx="5115">
                  <c:v>43686</c:v>
                </c:pt>
                <c:pt idx="5116">
                  <c:v>43689</c:v>
                </c:pt>
                <c:pt idx="5117">
                  <c:v>43690</c:v>
                </c:pt>
                <c:pt idx="5118">
                  <c:v>43691</c:v>
                </c:pt>
                <c:pt idx="5119">
                  <c:v>43692</c:v>
                </c:pt>
                <c:pt idx="5120">
                  <c:v>43693</c:v>
                </c:pt>
                <c:pt idx="5121">
                  <c:v>43696</c:v>
                </c:pt>
                <c:pt idx="5122">
                  <c:v>43697</c:v>
                </c:pt>
                <c:pt idx="5123">
                  <c:v>43698</c:v>
                </c:pt>
                <c:pt idx="5124">
                  <c:v>43699</c:v>
                </c:pt>
                <c:pt idx="5125">
                  <c:v>43700</c:v>
                </c:pt>
                <c:pt idx="5126">
                  <c:v>43703</c:v>
                </c:pt>
                <c:pt idx="5127">
                  <c:v>43704</c:v>
                </c:pt>
                <c:pt idx="5128">
                  <c:v>43705</c:v>
                </c:pt>
                <c:pt idx="5129">
                  <c:v>43706</c:v>
                </c:pt>
                <c:pt idx="5130">
                  <c:v>43707</c:v>
                </c:pt>
                <c:pt idx="5131">
                  <c:v>43710</c:v>
                </c:pt>
                <c:pt idx="5132">
                  <c:v>43711</c:v>
                </c:pt>
                <c:pt idx="5133">
                  <c:v>43712</c:v>
                </c:pt>
                <c:pt idx="5134">
                  <c:v>43713</c:v>
                </c:pt>
                <c:pt idx="5135">
                  <c:v>43714</c:v>
                </c:pt>
                <c:pt idx="5136">
                  <c:v>43717</c:v>
                </c:pt>
                <c:pt idx="5137">
                  <c:v>43718</c:v>
                </c:pt>
                <c:pt idx="5138">
                  <c:v>43719</c:v>
                </c:pt>
                <c:pt idx="5139">
                  <c:v>43720</c:v>
                </c:pt>
                <c:pt idx="5140">
                  <c:v>43721</c:v>
                </c:pt>
                <c:pt idx="5141">
                  <c:v>43724</c:v>
                </c:pt>
                <c:pt idx="5142">
                  <c:v>43725</c:v>
                </c:pt>
                <c:pt idx="5143">
                  <c:v>43726</c:v>
                </c:pt>
                <c:pt idx="5144">
                  <c:v>43727</c:v>
                </c:pt>
                <c:pt idx="5145">
                  <c:v>43728</c:v>
                </c:pt>
                <c:pt idx="5146">
                  <c:v>43731</c:v>
                </c:pt>
                <c:pt idx="5147">
                  <c:v>43732</c:v>
                </c:pt>
                <c:pt idx="5148">
                  <c:v>43733</c:v>
                </c:pt>
                <c:pt idx="5149">
                  <c:v>43734</c:v>
                </c:pt>
                <c:pt idx="5150">
                  <c:v>43735</c:v>
                </c:pt>
                <c:pt idx="5151">
                  <c:v>43738</c:v>
                </c:pt>
                <c:pt idx="5152">
                  <c:v>43739</c:v>
                </c:pt>
                <c:pt idx="5153">
                  <c:v>43740</c:v>
                </c:pt>
                <c:pt idx="5154">
                  <c:v>43741</c:v>
                </c:pt>
                <c:pt idx="5155">
                  <c:v>43742</c:v>
                </c:pt>
                <c:pt idx="5156">
                  <c:v>43745</c:v>
                </c:pt>
                <c:pt idx="5157">
                  <c:v>43746</c:v>
                </c:pt>
                <c:pt idx="5158">
                  <c:v>43747</c:v>
                </c:pt>
                <c:pt idx="5159">
                  <c:v>43748</c:v>
                </c:pt>
                <c:pt idx="5160">
                  <c:v>43749</c:v>
                </c:pt>
                <c:pt idx="5161">
                  <c:v>43752</c:v>
                </c:pt>
                <c:pt idx="5162">
                  <c:v>43753</c:v>
                </c:pt>
                <c:pt idx="5163">
                  <c:v>43754</c:v>
                </c:pt>
                <c:pt idx="5164">
                  <c:v>43755</c:v>
                </c:pt>
                <c:pt idx="5165">
                  <c:v>43756</c:v>
                </c:pt>
                <c:pt idx="5166">
                  <c:v>43759</c:v>
                </c:pt>
                <c:pt idx="5167">
                  <c:v>43760</c:v>
                </c:pt>
                <c:pt idx="5168">
                  <c:v>43761</c:v>
                </c:pt>
                <c:pt idx="5169">
                  <c:v>43762</c:v>
                </c:pt>
                <c:pt idx="5170">
                  <c:v>43763</c:v>
                </c:pt>
                <c:pt idx="5171">
                  <c:v>43766</c:v>
                </c:pt>
                <c:pt idx="5172">
                  <c:v>43767</c:v>
                </c:pt>
                <c:pt idx="5173">
                  <c:v>43768</c:v>
                </c:pt>
                <c:pt idx="5174">
                  <c:v>43769</c:v>
                </c:pt>
                <c:pt idx="5175">
                  <c:v>43770</c:v>
                </c:pt>
                <c:pt idx="5176">
                  <c:v>43773</c:v>
                </c:pt>
                <c:pt idx="5177">
                  <c:v>43774</c:v>
                </c:pt>
                <c:pt idx="5178">
                  <c:v>43775</c:v>
                </c:pt>
                <c:pt idx="5179">
                  <c:v>43776</c:v>
                </c:pt>
                <c:pt idx="5180">
                  <c:v>43777</c:v>
                </c:pt>
                <c:pt idx="5181">
                  <c:v>43780</c:v>
                </c:pt>
                <c:pt idx="5182">
                  <c:v>43781</c:v>
                </c:pt>
                <c:pt idx="5183">
                  <c:v>43782</c:v>
                </c:pt>
                <c:pt idx="5184">
                  <c:v>43783</c:v>
                </c:pt>
                <c:pt idx="5185">
                  <c:v>43784</c:v>
                </c:pt>
                <c:pt idx="5186">
                  <c:v>43787</c:v>
                </c:pt>
                <c:pt idx="5187">
                  <c:v>43788</c:v>
                </c:pt>
                <c:pt idx="5188">
                  <c:v>43789</c:v>
                </c:pt>
                <c:pt idx="5189">
                  <c:v>43790</c:v>
                </c:pt>
                <c:pt idx="5190">
                  <c:v>43791</c:v>
                </c:pt>
                <c:pt idx="5191">
                  <c:v>43794</c:v>
                </c:pt>
                <c:pt idx="5192">
                  <c:v>43795</c:v>
                </c:pt>
                <c:pt idx="5193">
                  <c:v>43796</c:v>
                </c:pt>
                <c:pt idx="5194">
                  <c:v>43797</c:v>
                </c:pt>
                <c:pt idx="5195">
                  <c:v>43798</c:v>
                </c:pt>
                <c:pt idx="5196">
                  <c:v>43801</c:v>
                </c:pt>
                <c:pt idx="5197">
                  <c:v>43802</c:v>
                </c:pt>
                <c:pt idx="5198">
                  <c:v>43803</c:v>
                </c:pt>
                <c:pt idx="5199">
                  <c:v>43804</c:v>
                </c:pt>
                <c:pt idx="5200">
                  <c:v>43805</c:v>
                </c:pt>
                <c:pt idx="5201">
                  <c:v>43808</c:v>
                </c:pt>
                <c:pt idx="5202">
                  <c:v>43809</c:v>
                </c:pt>
                <c:pt idx="5203">
                  <c:v>43810</c:v>
                </c:pt>
                <c:pt idx="5204">
                  <c:v>43811</c:v>
                </c:pt>
                <c:pt idx="5205">
                  <c:v>43812</c:v>
                </c:pt>
                <c:pt idx="5206">
                  <c:v>43815</c:v>
                </c:pt>
                <c:pt idx="5207">
                  <c:v>43816</c:v>
                </c:pt>
                <c:pt idx="5208">
                  <c:v>43817</c:v>
                </c:pt>
                <c:pt idx="5209">
                  <c:v>43818</c:v>
                </c:pt>
                <c:pt idx="5210">
                  <c:v>43819</c:v>
                </c:pt>
                <c:pt idx="5211">
                  <c:v>43822</c:v>
                </c:pt>
                <c:pt idx="5212">
                  <c:v>43823</c:v>
                </c:pt>
                <c:pt idx="5213">
                  <c:v>43824</c:v>
                </c:pt>
                <c:pt idx="5214">
                  <c:v>43825</c:v>
                </c:pt>
                <c:pt idx="5215">
                  <c:v>43826</c:v>
                </c:pt>
                <c:pt idx="5216">
                  <c:v>43829</c:v>
                </c:pt>
                <c:pt idx="5217">
                  <c:v>43830</c:v>
                </c:pt>
                <c:pt idx="5218">
                  <c:v>43831</c:v>
                </c:pt>
                <c:pt idx="5219">
                  <c:v>43832</c:v>
                </c:pt>
                <c:pt idx="5220">
                  <c:v>43833</c:v>
                </c:pt>
                <c:pt idx="5221">
                  <c:v>43836</c:v>
                </c:pt>
                <c:pt idx="5222">
                  <c:v>43837</c:v>
                </c:pt>
                <c:pt idx="5223">
                  <c:v>43838</c:v>
                </c:pt>
                <c:pt idx="5224">
                  <c:v>43839</c:v>
                </c:pt>
                <c:pt idx="5225">
                  <c:v>43840</c:v>
                </c:pt>
                <c:pt idx="5226">
                  <c:v>43843</c:v>
                </c:pt>
                <c:pt idx="5227">
                  <c:v>43844</c:v>
                </c:pt>
                <c:pt idx="5228">
                  <c:v>43845</c:v>
                </c:pt>
                <c:pt idx="5229">
                  <c:v>43846</c:v>
                </c:pt>
                <c:pt idx="5230">
                  <c:v>43847</c:v>
                </c:pt>
                <c:pt idx="5231">
                  <c:v>43850</c:v>
                </c:pt>
                <c:pt idx="5232">
                  <c:v>43851</c:v>
                </c:pt>
                <c:pt idx="5233">
                  <c:v>43852</c:v>
                </c:pt>
                <c:pt idx="5234">
                  <c:v>43853</c:v>
                </c:pt>
                <c:pt idx="5235">
                  <c:v>43854</c:v>
                </c:pt>
                <c:pt idx="5236">
                  <c:v>43857</c:v>
                </c:pt>
                <c:pt idx="5237">
                  <c:v>43858</c:v>
                </c:pt>
                <c:pt idx="5238">
                  <c:v>43859</c:v>
                </c:pt>
                <c:pt idx="5239">
                  <c:v>43860</c:v>
                </c:pt>
                <c:pt idx="5240">
                  <c:v>43861</c:v>
                </c:pt>
                <c:pt idx="5241">
                  <c:v>43864</c:v>
                </c:pt>
                <c:pt idx="5242">
                  <c:v>43865</c:v>
                </c:pt>
                <c:pt idx="5243">
                  <c:v>43866</c:v>
                </c:pt>
                <c:pt idx="5244">
                  <c:v>43867</c:v>
                </c:pt>
                <c:pt idx="5245">
                  <c:v>43868</c:v>
                </c:pt>
                <c:pt idx="5246">
                  <c:v>43871</c:v>
                </c:pt>
                <c:pt idx="5247">
                  <c:v>43872</c:v>
                </c:pt>
                <c:pt idx="5248">
                  <c:v>43873</c:v>
                </c:pt>
                <c:pt idx="5249">
                  <c:v>43874</c:v>
                </c:pt>
                <c:pt idx="5250">
                  <c:v>43875</c:v>
                </c:pt>
                <c:pt idx="5251">
                  <c:v>43878</c:v>
                </c:pt>
                <c:pt idx="5252">
                  <c:v>43879</c:v>
                </c:pt>
                <c:pt idx="5253">
                  <c:v>43880</c:v>
                </c:pt>
                <c:pt idx="5254">
                  <c:v>43881</c:v>
                </c:pt>
                <c:pt idx="5255">
                  <c:v>43882</c:v>
                </c:pt>
                <c:pt idx="5256">
                  <c:v>43885</c:v>
                </c:pt>
                <c:pt idx="5257">
                  <c:v>43886</c:v>
                </c:pt>
                <c:pt idx="5258">
                  <c:v>43887</c:v>
                </c:pt>
                <c:pt idx="5259">
                  <c:v>43888</c:v>
                </c:pt>
                <c:pt idx="5260">
                  <c:v>43889</c:v>
                </c:pt>
                <c:pt idx="5261">
                  <c:v>43892</c:v>
                </c:pt>
                <c:pt idx="5262">
                  <c:v>43893</c:v>
                </c:pt>
                <c:pt idx="5263">
                  <c:v>43894</c:v>
                </c:pt>
                <c:pt idx="5264">
                  <c:v>43895</c:v>
                </c:pt>
                <c:pt idx="5265">
                  <c:v>43896</c:v>
                </c:pt>
                <c:pt idx="5266">
                  <c:v>43899</c:v>
                </c:pt>
                <c:pt idx="5267">
                  <c:v>43900</c:v>
                </c:pt>
                <c:pt idx="5268">
                  <c:v>43901</c:v>
                </c:pt>
                <c:pt idx="5269">
                  <c:v>43902</c:v>
                </c:pt>
                <c:pt idx="5270">
                  <c:v>43903</c:v>
                </c:pt>
                <c:pt idx="5271">
                  <c:v>43906</c:v>
                </c:pt>
                <c:pt idx="5272">
                  <c:v>43907</c:v>
                </c:pt>
                <c:pt idx="5273">
                  <c:v>43908</c:v>
                </c:pt>
                <c:pt idx="5274">
                  <c:v>43909</c:v>
                </c:pt>
                <c:pt idx="5275">
                  <c:v>43910</c:v>
                </c:pt>
                <c:pt idx="5276">
                  <c:v>43913</c:v>
                </c:pt>
                <c:pt idx="5277">
                  <c:v>43914</c:v>
                </c:pt>
                <c:pt idx="5278">
                  <c:v>43915</c:v>
                </c:pt>
                <c:pt idx="5279">
                  <c:v>43916</c:v>
                </c:pt>
                <c:pt idx="5280">
                  <c:v>43917</c:v>
                </c:pt>
                <c:pt idx="5281">
                  <c:v>43920</c:v>
                </c:pt>
                <c:pt idx="5282">
                  <c:v>43921</c:v>
                </c:pt>
                <c:pt idx="5283">
                  <c:v>43922</c:v>
                </c:pt>
                <c:pt idx="5284">
                  <c:v>43923</c:v>
                </c:pt>
                <c:pt idx="5285">
                  <c:v>43924</c:v>
                </c:pt>
                <c:pt idx="5286">
                  <c:v>43927</c:v>
                </c:pt>
                <c:pt idx="5287">
                  <c:v>43928</c:v>
                </c:pt>
                <c:pt idx="5288">
                  <c:v>43929</c:v>
                </c:pt>
                <c:pt idx="5289">
                  <c:v>43930</c:v>
                </c:pt>
                <c:pt idx="5290">
                  <c:v>43931</c:v>
                </c:pt>
                <c:pt idx="5291">
                  <c:v>43934</c:v>
                </c:pt>
                <c:pt idx="5292">
                  <c:v>43935</c:v>
                </c:pt>
                <c:pt idx="5293">
                  <c:v>43936</c:v>
                </c:pt>
                <c:pt idx="5294">
                  <c:v>43937</c:v>
                </c:pt>
                <c:pt idx="5295">
                  <c:v>43938</c:v>
                </c:pt>
                <c:pt idx="5296">
                  <c:v>43941</c:v>
                </c:pt>
                <c:pt idx="5297">
                  <c:v>43942</c:v>
                </c:pt>
                <c:pt idx="5298">
                  <c:v>43943</c:v>
                </c:pt>
                <c:pt idx="5299">
                  <c:v>43944</c:v>
                </c:pt>
                <c:pt idx="5300">
                  <c:v>43945</c:v>
                </c:pt>
                <c:pt idx="5301">
                  <c:v>43948</c:v>
                </c:pt>
                <c:pt idx="5302">
                  <c:v>43949</c:v>
                </c:pt>
                <c:pt idx="5303">
                  <c:v>43950</c:v>
                </c:pt>
                <c:pt idx="5304">
                  <c:v>43951</c:v>
                </c:pt>
                <c:pt idx="5305">
                  <c:v>43952</c:v>
                </c:pt>
                <c:pt idx="5306">
                  <c:v>43955</c:v>
                </c:pt>
                <c:pt idx="5307">
                  <c:v>43956</c:v>
                </c:pt>
                <c:pt idx="5308">
                  <c:v>43957</c:v>
                </c:pt>
                <c:pt idx="5309">
                  <c:v>43958</c:v>
                </c:pt>
                <c:pt idx="5310">
                  <c:v>43959</c:v>
                </c:pt>
                <c:pt idx="5311">
                  <c:v>43962</c:v>
                </c:pt>
                <c:pt idx="5312">
                  <c:v>43963</c:v>
                </c:pt>
                <c:pt idx="5313">
                  <c:v>43964</c:v>
                </c:pt>
                <c:pt idx="5314">
                  <c:v>43965</c:v>
                </c:pt>
                <c:pt idx="5315">
                  <c:v>43966</c:v>
                </c:pt>
                <c:pt idx="5316">
                  <c:v>43969</c:v>
                </c:pt>
                <c:pt idx="5317">
                  <c:v>43970</c:v>
                </c:pt>
                <c:pt idx="5318">
                  <c:v>43971</c:v>
                </c:pt>
                <c:pt idx="5319">
                  <c:v>43972</c:v>
                </c:pt>
                <c:pt idx="5320">
                  <c:v>43973</c:v>
                </c:pt>
                <c:pt idx="5321">
                  <c:v>43976</c:v>
                </c:pt>
                <c:pt idx="5322">
                  <c:v>43977</c:v>
                </c:pt>
                <c:pt idx="5323">
                  <c:v>43978</c:v>
                </c:pt>
                <c:pt idx="5324">
                  <c:v>43979</c:v>
                </c:pt>
                <c:pt idx="5325">
                  <c:v>43980</c:v>
                </c:pt>
                <c:pt idx="5326">
                  <c:v>43983</c:v>
                </c:pt>
                <c:pt idx="5327">
                  <c:v>43984</c:v>
                </c:pt>
                <c:pt idx="5328">
                  <c:v>43985</c:v>
                </c:pt>
                <c:pt idx="5329">
                  <c:v>43986</c:v>
                </c:pt>
                <c:pt idx="5330">
                  <c:v>43987</c:v>
                </c:pt>
                <c:pt idx="5331">
                  <c:v>43990</c:v>
                </c:pt>
                <c:pt idx="5332">
                  <c:v>43991</c:v>
                </c:pt>
                <c:pt idx="5333">
                  <c:v>43992</c:v>
                </c:pt>
                <c:pt idx="5334">
                  <c:v>43993</c:v>
                </c:pt>
                <c:pt idx="5335">
                  <c:v>43994</c:v>
                </c:pt>
                <c:pt idx="5336">
                  <c:v>43997</c:v>
                </c:pt>
                <c:pt idx="5337">
                  <c:v>43998</c:v>
                </c:pt>
                <c:pt idx="5338">
                  <c:v>43999</c:v>
                </c:pt>
                <c:pt idx="5339">
                  <c:v>44000</c:v>
                </c:pt>
                <c:pt idx="5340">
                  <c:v>44001</c:v>
                </c:pt>
                <c:pt idx="5341">
                  <c:v>44004</c:v>
                </c:pt>
                <c:pt idx="5342">
                  <c:v>44005</c:v>
                </c:pt>
                <c:pt idx="5343">
                  <c:v>44006</c:v>
                </c:pt>
                <c:pt idx="5344">
                  <c:v>44007</c:v>
                </c:pt>
                <c:pt idx="5345">
                  <c:v>44008</c:v>
                </c:pt>
                <c:pt idx="5346">
                  <c:v>44011</c:v>
                </c:pt>
                <c:pt idx="5347">
                  <c:v>44012</c:v>
                </c:pt>
                <c:pt idx="5348">
                  <c:v>44013</c:v>
                </c:pt>
                <c:pt idx="5349">
                  <c:v>44014</c:v>
                </c:pt>
                <c:pt idx="5350">
                  <c:v>44015</c:v>
                </c:pt>
                <c:pt idx="5351">
                  <c:v>44018</c:v>
                </c:pt>
                <c:pt idx="5352">
                  <c:v>44019</c:v>
                </c:pt>
                <c:pt idx="5353">
                  <c:v>44020</c:v>
                </c:pt>
                <c:pt idx="5354">
                  <c:v>44021</c:v>
                </c:pt>
                <c:pt idx="5355">
                  <c:v>44022</c:v>
                </c:pt>
                <c:pt idx="5356">
                  <c:v>44025</c:v>
                </c:pt>
                <c:pt idx="5357">
                  <c:v>44026</c:v>
                </c:pt>
                <c:pt idx="5358">
                  <c:v>44027</c:v>
                </c:pt>
                <c:pt idx="5359">
                  <c:v>44028</c:v>
                </c:pt>
                <c:pt idx="5360">
                  <c:v>44029</c:v>
                </c:pt>
                <c:pt idx="5361">
                  <c:v>44032</c:v>
                </c:pt>
                <c:pt idx="5362">
                  <c:v>44033</c:v>
                </c:pt>
                <c:pt idx="5363">
                  <c:v>44034</c:v>
                </c:pt>
                <c:pt idx="5364">
                  <c:v>44035</c:v>
                </c:pt>
                <c:pt idx="5365">
                  <c:v>44036</c:v>
                </c:pt>
                <c:pt idx="5366">
                  <c:v>44039</c:v>
                </c:pt>
                <c:pt idx="5367">
                  <c:v>44040</c:v>
                </c:pt>
                <c:pt idx="5368">
                  <c:v>44041</c:v>
                </c:pt>
                <c:pt idx="5369">
                  <c:v>44042</c:v>
                </c:pt>
                <c:pt idx="5370">
                  <c:v>44043</c:v>
                </c:pt>
                <c:pt idx="5371">
                  <c:v>44046</c:v>
                </c:pt>
                <c:pt idx="5372">
                  <c:v>44047</c:v>
                </c:pt>
                <c:pt idx="5373">
                  <c:v>44048</c:v>
                </c:pt>
                <c:pt idx="5374">
                  <c:v>44049</c:v>
                </c:pt>
                <c:pt idx="5375">
                  <c:v>44050</c:v>
                </c:pt>
                <c:pt idx="5376">
                  <c:v>44053</c:v>
                </c:pt>
                <c:pt idx="5377">
                  <c:v>44054</c:v>
                </c:pt>
                <c:pt idx="5378">
                  <c:v>44055</c:v>
                </c:pt>
                <c:pt idx="5379">
                  <c:v>44056</c:v>
                </c:pt>
                <c:pt idx="5380">
                  <c:v>44057</c:v>
                </c:pt>
                <c:pt idx="5381">
                  <c:v>44060</c:v>
                </c:pt>
                <c:pt idx="5382">
                  <c:v>44061</c:v>
                </c:pt>
                <c:pt idx="5383">
                  <c:v>44062</c:v>
                </c:pt>
                <c:pt idx="5384">
                  <c:v>44063</c:v>
                </c:pt>
                <c:pt idx="5385">
                  <c:v>44064</c:v>
                </c:pt>
                <c:pt idx="5386">
                  <c:v>44067</c:v>
                </c:pt>
                <c:pt idx="5387">
                  <c:v>44068</c:v>
                </c:pt>
                <c:pt idx="5388">
                  <c:v>44069</c:v>
                </c:pt>
                <c:pt idx="5389">
                  <c:v>44070</c:v>
                </c:pt>
                <c:pt idx="5390">
                  <c:v>44071</c:v>
                </c:pt>
                <c:pt idx="5391">
                  <c:v>44074</c:v>
                </c:pt>
                <c:pt idx="5392">
                  <c:v>44075</c:v>
                </c:pt>
                <c:pt idx="5393">
                  <c:v>44076</c:v>
                </c:pt>
                <c:pt idx="5394">
                  <c:v>44077</c:v>
                </c:pt>
                <c:pt idx="5395">
                  <c:v>44078</c:v>
                </c:pt>
                <c:pt idx="5396">
                  <c:v>44081</c:v>
                </c:pt>
                <c:pt idx="5397">
                  <c:v>44082</c:v>
                </c:pt>
                <c:pt idx="5398">
                  <c:v>44083</c:v>
                </c:pt>
                <c:pt idx="5399">
                  <c:v>44084</c:v>
                </c:pt>
                <c:pt idx="5400">
                  <c:v>44085</c:v>
                </c:pt>
                <c:pt idx="5401">
                  <c:v>44088</c:v>
                </c:pt>
                <c:pt idx="5402">
                  <c:v>44089</c:v>
                </c:pt>
                <c:pt idx="5403">
                  <c:v>44090</c:v>
                </c:pt>
                <c:pt idx="5404">
                  <c:v>44091</c:v>
                </c:pt>
                <c:pt idx="5405">
                  <c:v>44092</c:v>
                </c:pt>
                <c:pt idx="5406">
                  <c:v>44095</c:v>
                </c:pt>
                <c:pt idx="5407">
                  <c:v>44096</c:v>
                </c:pt>
                <c:pt idx="5408">
                  <c:v>44097</c:v>
                </c:pt>
                <c:pt idx="5409">
                  <c:v>44098</c:v>
                </c:pt>
                <c:pt idx="5410">
                  <c:v>44099</c:v>
                </c:pt>
                <c:pt idx="5411">
                  <c:v>44102</c:v>
                </c:pt>
                <c:pt idx="5412">
                  <c:v>44103</c:v>
                </c:pt>
                <c:pt idx="5413">
                  <c:v>44104</c:v>
                </c:pt>
                <c:pt idx="5414">
                  <c:v>44105</c:v>
                </c:pt>
                <c:pt idx="5415">
                  <c:v>44106</c:v>
                </c:pt>
                <c:pt idx="5416">
                  <c:v>44109</c:v>
                </c:pt>
                <c:pt idx="5417">
                  <c:v>44110</c:v>
                </c:pt>
                <c:pt idx="5418">
                  <c:v>44111</c:v>
                </c:pt>
                <c:pt idx="5419">
                  <c:v>44112</c:v>
                </c:pt>
                <c:pt idx="5420">
                  <c:v>44113</c:v>
                </c:pt>
                <c:pt idx="5421">
                  <c:v>44116</c:v>
                </c:pt>
                <c:pt idx="5422">
                  <c:v>44117</c:v>
                </c:pt>
                <c:pt idx="5423">
                  <c:v>44118</c:v>
                </c:pt>
                <c:pt idx="5424">
                  <c:v>44119</c:v>
                </c:pt>
                <c:pt idx="5425">
                  <c:v>44120</c:v>
                </c:pt>
                <c:pt idx="5426">
                  <c:v>44123</c:v>
                </c:pt>
                <c:pt idx="5427">
                  <c:v>44124</c:v>
                </c:pt>
                <c:pt idx="5428">
                  <c:v>44125</c:v>
                </c:pt>
                <c:pt idx="5429">
                  <c:v>44126</c:v>
                </c:pt>
                <c:pt idx="5430">
                  <c:v>44127</c:v>
                </c:pt>
                <c:pt idx="5431">
                  <c:v>44130</c:v>
                </c:pt>
                <c:pt idx="5432">
                  <c:v>44131</c:v>
                </c:pt>
                <c:pt idx="5433">
                  <c:v>44132</c:v>
                </c:pt>
                <c:pt idx="5434">
                  <c:v>44133</c:v>
                </c:pt>
                <c:pt idx="5435">
                  <c:v>44134</c:v>
                </c:pt>
                <c:pt idx="5436">
                  <c:v>44137</c:v>
                </c:pt>
                <c:pt idx="5437">
                  <c:v>44138</c:v>
                </c:pt>
                <c:pt idx="5438">
                  <c:v>44139</c:v>
                </c:pt>
                <c:pt idx="5439">
                  <c:v>44140</c:v>
                </c:pt>
                <c:pt idx="5440">
                  <c:v>44141</c:v>
                </c:pt>
                <c:pt idx="5441">
                  <c:v>44144</c:v>
                </c:pt>
                <c:pt idx="5442">
                  <c:v>44145</c:v>
                </c:pt>
                <c:pt idx="5443">
                  <c:v>44146</c:v>
                </c:pt>
                <c:pt idx="5444">
                  <c:v>44147</c:v>
                </c:pt>
                <c:pt idx="5445">
                  <c:v>44148</c:v>
                </c:pt>
                <c:pt idx="5446">
                  <c:v>44151</c:v>
                </c:pt>
                <c:pt idx="5447">
                  <c:v>44152</c:v>
                </c:pt>
                <c:pt idx="5448">
                  <c:v>44153</c:v>
                </c:pt>
                <c:pt idx="5449">
                  <c:v>44154</c:v>
                </c:pt>
                <c:pt idx="5450">
                  <c:v>44155</c:v>
                </c:pt>
                <c:pt idx="5451">
                  <c:v>44158</c:v>
                </c:pt>
                <c:pt idx="5452">
                  <c:v>44159</c:v>
                </c:pt>
                <c:pt idx="5453">
                  <c:v>44160</c:v>
                </c:pt>
                <c:pt idx="5454">
                  <c:v>44161</c:v>
                </c:pt>
                <c:pt idx="5455">
                  <c:v>44162</c:v>
                </c:pt>
                <c:pt idx="5456">
                  <c:v>44165</c:v>
                </c:pt>
                <c:pt idx="5457">
                  <c:v>44166</c:v>
                </c:pt>
                <c:pt idx="5458">
                  <c:v>44167</c:v>
                </c:pt>
                <c:pt idx="5459">
                  <c:v>44168</c:v>
                </c:pt>
                <c:pt idx="5460">
                  <c:v>44169</c:v>
                </c:pt>
                <c:pt idx="5461">
                  <c:v>44172</c:v>
                </c:pt>
                <c:pt idx="5462">
                  <c:v>44173</c:v>
                </c:pt>
                <c:pt idx="5463">
                  <c:v>44174</c:v>
                </c:pt>
                <c:pt idx="5464">
                  <c:v>44175</c:v>
                </c:pt>
                <c:pt idx="5465">
                  <c:v>44176</c:v>
                </c:pt>
                <c:pt idx="5466">
                  <c:v>44179</c:v>
                </c:pt>
                <c:pt idx="5467">
                  <c:v>44180</c:v>
                </c:pt>
                <c:pt idx="5468">
                  <c:v>44181</c:v>
                </c:pt>
                <c:pt idx="5469">
                  <c:v>44182</c:v>
                </c:pt>
                <c:pt idx="5470">
                  <c:v>44183</c:v>
                </c:pt>
                <c:pt idx="5471">
                  <c:v>44186</c:v>
                </c:pt>
                <c:pt idx="5472">
                  <c:v>44187</c:v>
                </c:pt>
                <c:pt idx="5473">
                  <c:v>44188</c:v>
                </c:pt>
                <c:pt idx="5474">
                  <c:v>44189</c:v>
                </c:pt>
                <c:pt idx="5475">
                  <c:v>44190</c:v>
                </c:pt>
                <c:pt idx="5476">
                  <c:v>44193</c:v>
                </c:pt>
                <c:pt idx="5477">
                  <c:v>44194</c:v>
                </c:pt>
                <c:pt idx="5478">
                  <c:v>44195</c:v>
                </c:pt>
                <c:pt idx="5479">
                  <c:v>44196</c:v>
                </c:pt>
                <c:pt idx="5480">
                  <c:v>44197</c:v>
                </c:pt>
                <c:pt idx="5481">
                  <c:v>44200</c:v>
                </c:pt>
                <c:pt idx="5482">
                  <c:v>44201</c:v>
                </c:pt>
                <c:pt idx="5483">
                  <c:v>44202</c:v>
                </c:pt>
                <c:pt idx="5484">
                  <c:v>44203</c:v>
                </c:pt>
                <c:pt idx="5485">
                  <c:v>44204</c:v>
                </c:pt>
                <c:pt idx="5486">
                  <c:v>44207</c:v>
                </c:pt>
                <c:pt idx="5487">
                  <c:v>44208</c:v>
                </c:pt>
                <c:pt idx="5488">
                  <c:v>44209</c:v>
                </c:pt>
                <c:pt idx="5489">
                  <c:v>44210</c:v>
                </c:pt>
                <c:pt idx="5490">
                  <c:v>44211</c:v>
                </c:pt>
                <c:pt idx="5491">
                  <c:v>44214</c:v>
                </c:pt>
                <c:pt idx="5492">
                  <c:v>44215</c:v>
                </c:pt>
                <c:pt idx="5493">
                  <c:v>44216</c:v>
                </c:pt>
                <c:pt idx="5494">
                  <c:v>44217</c:v>
                </c:pt>
                <c:pt idx="5495">
                  <c:v>44218</c:v>
                </c:pt>
                <c:pt idx="5496">
                  <c:v>44221</c:v>
                </c:pt>
                <c:pt idx="5497">
                  <c:v>44222</c:v>
                </c:pt>
                <c:pt idx="5498">
                  <c:v>44223</c:v>
                </c:pt>
                <c:pt idx="5499">
                  <c:v>44224</c:v>
                </c:pt>
                <c:pt idx="5500">
                  <c:v>44225</c:v>
                </c:pt>
                <c:pt idx="5501">
                  <c:v>44228</c:v>
                </c:pt>
                <c:pt idx="5502">
                  <c:v>44229</c:v>
                </c:pt>
                <c:pt idx="5503">
                  <c:v>44230</c:v>
                </c:pt>
                <c:pt idx="5504">
                  <c:v>44231</c:v>
                </c:pt>
                <c:pt idx="5505">
                  <c:v>44232</c:v>
                </c:pt>
                <c:pt idx="5506">
                  <c:v>44235</c:v>
                </c:pt>
                <c:pt idx="5507">
                  <c:v>44236</c:v>
                </c:pt>
                <c:pt idx="5508">
                  <c:v>44237</c:v>
                </c:pt>
                <c:pt idx="5509">
                  <c:v>44238</c:v>
                </c:pt>
                <c:pt idx="5510">
                  <c:v>44239</c:v>
                </c:pt>
                <c:pt idx="5511">
                  <c:v>44242</c:v>
                </c:pt>
                <c:pt idx="5512">
                  <c:v>44243</c:v>
                </c:pt>
                <c:pt idx="5513">
                  <c:v>44244</c:v>
                </c:pt>
                <c:pt idx="5514">
                  <c:v>44245</c:v>
                </c:pt>
                <c:pt idx="5515">
                  <c:v>44246</c:v>
                </c:pt>
                <c:pt idx="5516">
                  <c:v>44249</c:v>
                </c:pt>
                <c:pt idx="5517">
                  <c:v>44250</c:v>
                </c:pt>
                <c:pt idx="5518">
                  <c:v>44251</c:v>
                </c:pt>
                <c:pt idx="5519">
                  <c:v>44252</c:v>
                </c:pt>
                <c:pt idx="5520">
                  <c:v>44253</c:v>
                </c:pt>
                <c:pt idx="5521">
                  <c:v>44256</c:v>
                </c:pt>
                <c:pt idx="5522">
                  <c:v>44257</c:v>
                </c:pt>
                <c:pt idx="5523">
                  <c:v>44258</c:v>
                </c:pt>
                <c:pt idx="5524">
                  <c:v>44259</c:v>
                </c:pt>
                <c:pt idx="5525">
                  <c:v>44260</c:v>
                </c:pt>
                <c:pt idx="5526">
                  <c:v>44263</c:v>
                </c:pt>
                <c:pt idx="5527">
                  <c:v>44264</c:v>
                </c:pt>
                <c:pt idx="5528">
                  <c:v>44265</c:v>
                </c:pt>
                <c:pt idx="5529">
                  <c:v>44266</c:v>
                </c:pt>
                <c:pt idx="5530">
                  <c:v>44267</c:v>
                </c:pt>
                <c:pt idx="5531">
                  <c:v>44270</c:v>
                </c:pt>
                <c:pt idx="5532">
                  <c:v>44271</c:v>
                </c:pt>
                <c:pt idx="5533">
                  <c:v>44272</c:v>
                </c:pt>
                <c:pt idx="5534">
                  <c:v>44273</c:v>
                </c:pt>
                <c:pt idx="5535">
                  <c:v>44274</c:v>
                </c:pt>
                <c:pt idx="5536">
                  <c:v>44277</c:v>
                </c:pt>
                <c:pt idx="5537">
                  <c:v>44278</c:v>
                </c:pt>
                <c:pt idx="5538">
                  <c:v>44279</c:v>
                </c:pt>
                <c:pt idx="5539">
                  <c:v>44280</c:v>
                </c:pt>
                <c:pt idx="5540">
                  <c:v>44281</c:v>
                </c:pt>
                <c:pt idx="5541">
                  <c:v>44284</c:v>
                </c:pt>
                <c:pt idx="5542">
                  <c:v>44285</c:v>
                </c:pt>
                <c:pt idx="5543">
                  <c:v>44286</c:v>
                </c:pt>
                <c:pt idx="5544">
                  <c:v>44287</c:v>
                </c:pt>
                <c:pt idx="5545">
                  <c:v>44288</c:v>
                </c:pt>
                <c:pt idx="5546">
                  <c:v>44291</c:v>
                </c:pt>
                <c:pt idx="5547">
                  <c:v>44292</c:v>
                </c:pt>
                <c:pt idx="5548">
                  <c:v>44293</c:v>
                </c:pt>
                <c:pt idx="5549">
                  <c:v>44294</c:v>
                </c:pt>
                <c:pt idx="5550">
                  <c:v>44295</c:v>
                </c:pt>
                <c:pt idx="5551">
                  <c:v>44298</c:v>
                </c:pt>
                <c:pt idx="5552">
                  <c:v>44299</c:v>
                </c:pt>
                <c:pt idx="5553">
                  <c:v>44300</c:v>
                </c:pt>
                <c:pt idx="5554">
                  <c:v>44301</c:v>
                </c:pt>
                <c:pt idx="5555">
                  <c:v>44302</c:v>
                </c:pt>
                <c:pt idx="5556">
                  <c:v>44305</c:v>
                </c:pt>
                <c:pt idx="5557">
                  <c:v>44306</c:v>
                </c:pt>
                <c:pt idx="5558">
                  <c:v>44307</c:v>
                </c:pt>
                <c:pt idx="5559">
                  <c:v>44308</c:v>
                </c:pt>
                <c:pt idx="5560">
                  <c:v>44309</c:v>
                </c:pt>
                <c:pt idx="5561">
                  <c:v>44312</c:v>
                </c:pt>
                <c:pt idx="5562">
                  <c:v>44313</c:v>
                </c:pt>
                <c:pt idx="5563">
                  <c:v>44314</c:v>
                </c:pt>
                <c:pt idx="5564">
                  <c:v>44315</c:v>
                </c:pt>
                <c:pt idx="5565">
                  <c:v>44316</c:v>
                </c:pt>
                <c:pt idx="5566">
                  <c:v>44319</c:v>
                </c:pt>
                <c:pt idx="5567">
                  <c:v>44320</c:v>
                </c:pt>
                <c:pt idx="5568">
                  <c:v>44321</c:v>
                </c:pt>
                <c:pt idx="5569">
                  <c:v>44322</c:v>
                </c:pt>
                <c:pt idx="5570">
                  <c:v>44323</c:v>
                </c:pt>
                <c:pt idx="5571">
                  <c:v>44326</c:v>
                </c:pt>
                <c:pt idx="5572">
                  <c:v>44327</c:v>
                </c:pt>
                <c:pt idx="5573">
                  <c:v>44328</c:v>
                </c:pt>
                <c:pt idx="5574">
                  <c:v>44329</c:v>
                </c:pt>
                <c:pt idx="5575">
                  <c:v>44330</c:v>
                </c:pt>
                <c:pt idx="5576">
                  <c:v>44333</c:v>
                </c:pt>
                <c:pt idx="5577">
                  <c:v>44334</c:v>
                </c:pt>
                <c:pt idx="5578">
                  <c:v>44335</c:v>
                </c:pt>
                <c:pt idx="5579">
                  <c:v>44336</c:v>
                </c:pt>
                <c:pt idx="5580">
                  <c:v>44337</c:v>
                </c:pt>
                <c:pt idx="5581">
                  <c:v>44340</c:v>
                </c:pt>
                <c:pt idx="5582">
                  <c:v>44341</c:v>
                </c:pt>
                <c:pt idx="5583">
                  <c:v>44342</c:v>
                </c:pt>
                <c:pt idx="5584">
                  <c:v>44343</c:v>
                </c:pt>
                <c:pt idx="5585">
                  <c:v>44344</c:v>
                </c:pt>
                <c:pt idx="5586">
                  <c:v>44347</c:v>
                </c:pt>
                <c:pt idx="5587">
                  <c:v>44348</c:v>
                </c:pt>
                <c:pt idx="5588">
                  <c:v>44349</c:v>
                </c:pt>
                <c:pt idx="5589">
                  <c:v>44350</c:v>
                </c:pt>
                <c:pt idx="5590">
                  <c:v>44351</c:v>
                </c:pt>
                <c:pt idx="5591">
                  <c:v>44354</c:v>
                </c:pt>
                <c:pt idx="5592">
                  <c:v>44355</c:v>
                </c:pt>
                <c:pt idx="5593">
                  <c:v>44356</c:v>
                </c:pt>
                <c:pt idx="5594">
                  <c:v>44357</c:v>
                </c:pt>
                <c:pt idx="5595">
                  <c:v>44358</c:v>
                </c:pt>
                <c:pt idx="5596">
                  <c:v>44361</c:v>
                </c:pt>
                <c:pt idx="5597">
                  <c:v>44362</c:v>
                </c:pt>
                <c:pt idx="5598">
                  <c:v>44363</c:v>
                </c:pt>
                <c:pt idx="5599">
                  <c:v>44364</c:v>
                </c:pt>
                <c:pt idx="5600">
                  <c:v>44365</c:v>
                </c:pt>
                <c:pt idx="5601">
                  <c:v>44368</c:v>
                </c:pt>
                <c:pt idx="5602">
                  <c:v>44369</c:v>
                </c:pt>
                <c:pt idx="5603">
                  <c:v>44370</c:v>
                </c:pt>
                <c:pt idx="5604">
                  <c:v>44371</c:v>
                </c:pt>
                <c:pt idx="5605">
                  <c:v>44372</c:v>
                </c:pt>
                <c:pt idx="5606">
                  <c:v>44375</c:v>
                </c:pt>
                <c:pt idx="5607">
                  <c:v>44376</c:v>
                </c:pt>
                <c:pt idx="5608">
                  <c:v>44377</c:v>
                </c:pt>
                <c:pt idx="5609">
                  <c:v>44378</c:v>
                </c:pt>
                <c:pt idx="5610">
                  <c:v>44379</c:v>
                </c:pt>
                <c:pt idx="5611">
                  <c:v>44382</c:v>
                </c:pt>
                <c:pt idx="5612">
                  <c:v>44383</c:v>
                </c:pt>
                <c:pt idx="5613">
                  <c:v>44384</c:v>
                </c:pt>
                <c:pt idx="5614">
                  <c:v>44385</c:v>
                </c:pt>
                <c:pt idx="5615">
                  <c:v>44386</c:v>
                </c:pt>
                <c:pt idx="5616">
                  <c:v>44389</c:v>
                </c:pt>
                <c:pt idx="5617">
                  <c:v>44390</c:v>
                </c:pt>
                <c:pt idx="5618">
                  <c:v>44391</c:v>
                </c:pt>
                <c:pt idx="5619">
                  <c:v>44392</c:v>
                </c:pt>
                <c:pt idx="5620">
                  <c:v>44393</c:v>
                </c:pt>
                <c:pt idx="5621">
                  <c:v>44396</c:v>
                </c:pt>
                <c:pt idx="5622">
                  <c:v>44397</c:v>
                </c:pt>
                <c:pt idx="5623">
                  <c:v>44398</c:v>
                </c:pt>
                <c:pt idx="5624">
                  <c:v>44399</c:v>
                </c:pt>
                <c:pt idx="5625">
                  <c:v>44400</c:v>
                </c:pt>
                <c:pt idx="5626">
                  <c:v>44403</c:v>
                </c:pt>
                <c:pt idx="5627">
                  <c:v>44404</c:v>
                </c:pt>
                <c:pt idx="5628">
                  <c:v>44405</c:v>
                </c:pt>
                <c:pt idx="5629">
                  <c:v>44406</c:v>
                </c:pt>
                <c:pt idx="5630">
                  <c:v>44407</c:v>
                </c:pt>
                <c:pt idx="5631">
                  <c:v>44410</c:v>
                </c:pt>
                <c:pt idx="5632">
                  <c:v>44411</c:v>
                </c:pt>
                <c:pt idx="5633">
                  <c:v>44412</c:v>
                </c:pt>
                <c:pt idx="5634">
                  <c:v>44413</c:v>
                </c:pt>
                <c:pt idx="5635">
                  <c:v>44414</c:v>
                </c:pt>
                <c:pt idx="5636">
                  <c:v>44417</c:v>
                </c:pt>
                <c:pt idx="5637">
                  <c:v>44418</c:v>
                </c:pt>
                <c:pt idx="5638">
                  <c:v>44419</c:v>
                </c:pt>
                <c:pt idx="5639">
                  <c:v>44420</c:v>
                </c:pt>
                <c:pt idx="5640">
                  <c:v>44421</c:v>
                </c:pt>
                <c:pt idx="5641">
                  <c:v>44424</c:v>
                </c:pt>
                <c:pt idx="5642">
                  <c:v>44425</c:v>
                </c:pt>
                <c:pt idx="5643">
                  <c:v>44426</c:v>
                </c:pt>
                <c:pt idx="5644">
                  <c:v>44427</c:v>
                </c:pt>
                <c:pt idx="5645">
                  <c:v>44428</c:v>
                </c:pt>
                <c:pt idx="5646">
                  <c:v>44431</c:v>
                </c:pt>
                <c:pt idx="5647">
                  <c:v>44432</c:v>
                </c:pt>
                <c:pt idx="5648">
                  <c:v>44433</c:v>
                </c:pt>
                <c:pt idx="5649">
                  <c:v>44434</c:v>
                </c:pt>
                <c:pt idx="5650">
                  <c:v>44435</c:v>
                </c:pt>
                <c:pt idx="5651">
                  <c:v>44438</c:v>
                </c:pt>
                <c:pt idx="5652">
                  <c:v>44439</c:v>
                </c:pt>
                <c:pt idx="5653">
                  <c:v>44440</c:v>
                </c:pt>
                <c:pt idx="5654">
                  <c:v>44441</c:v>
                </c:pt>
                <c:pt idx="5655">
                  <c:v>44442</c:v>
                </c:pt>
                <c:pt idx="5656">
                  <c:v>44445</c:v>
                </c:pt>
                <c:pt idx="5657">
                  <c:v>44446</c:v>
                </c:pt>
                <c:pt idx="5658">
                  <c:v>44447</c:v>
                </c:pt>
                <c:pt idx="5659">
                  <c:v>44448</c:v>
                </c:pt>
                <c:pt idx="5660">
                  <c:v>44449</c:v>
                </c:pt>
                <c:pt idx="5661">
                  <c:v>44452</c:v>
                </c:pt>
                <c:pt idx="5662">
                  <c:v>44453</c:v>
                </c:pt>
                <c:pt idx="5663">
                  <c:v>44454</c:v>
                </c:pt>
                <c:pt idx="5664">
                  <c:v>44455</c:v>
                </c:pt>
                <c:pt idx="5665">
                  <c:v>44456</c:v>
                </c:pt>
                <c:pt idx="5666">
                  <c:v>44459</c:v>
                </c:pt>
                <c:pt idx="5667">
                  <c:v>44460</c:v>
                </c:pt>
                <c:pt idx="5668">
                  <c:v>44461</c:v>
                </c:pt>
                <c:pt idx="5669">
                  <c:v>44462</c:v>
                </c:pt>
                <c:pt idx="5670">
                  <c:v>44463</c:v>
                </c:pt>
                <c:pt idx="5671">
                  <c:v>44466</c:v>
                </c:pt>
                <c:pt idx="5672">
                  <c:v>44467</c:v>
                </c:pt>
                <c:pt idx="5673">
                  <c:v>44468</c:v>
                </c:pt>
                <c:pt idx="5674">
                  <c:v>44469</c:v>
                </c:pt>
                <c:pt idx="5675">
                  <c:v>44470</c:v>
                </c:pt>
                <c:pt idx="5676">
                  <c:v>44473</c:v>
                </c:pt>
                <c:pt idx="5677">
                  <c:v>44474</c:v>
                </c:pt>
                <c:pt idx="5678">
                  <c:v>44475</c:v>
                </c:pt>
                <c:pt idx="5679">
                  <c:v>44476</c:v>
                </c:pt>
                <c:pt idx="5680">
                  <c:v>44477</c:v>
                </c:pt>
                <c:pt idx="5681">
                  <c:v>44480</c:v>
                </c:pt>
                <c:pt idx="5682">
                  <c:v>44481</c:v>
                </c:pt>
                <c:pt idx="5683">
                  <c:v>44482</c:v>
                </c:pt>
                <c:pt idx="5684">
                  <c:v>44483</c:v>
                </c:pt>
                <c:pt idx="5685">
                  <c:v>44484</c:v>
                </c:pt>
                <c:pt idx="5686">
                  <c:v>44487</c:v>
                </c:pt>
                <c:pt idx="5687">
                  <c:v>44488</c:v>
                </c:pt>
                <c:pt idx="5688">
                  <c:v>44489</c:v>
                </c:pt>
                <c:pt idx="5689">
                  <c:v>44490</c:v>
                </c:pt>
                <c:pt idx="5690">
                  <c:v>44491</c:v>
                </c:pt>
                <c:pt idx="5691">
                  <c:v>44494</c:v>
                </c:pt>
                <c:pt idx="5692">
                  <c:v>44495</c:v>
                </c:pt>
                <c:pt idx="5693">
                  <c:v>44496</c:v>
                </c:pt>
                <c:pt idx="5694">
                  <c:v>44497</c:v>
                </c:pt>
                <c:pt idx="5695">
                  <c:v>44498</c:v>
                </c:pt>
                <c:pt idx="5696">
                  <c:v>44501</c:v>
                </c:pt>
                <c:pt idx="5697">
                  <c:v>44502</c:v>
                </c:pt>
                <c:pt idx="5698">
                  <c:v>44503</c:v>
                </c:pt>
                <c:pt idx="5699">
                  <c:v>44504</c:v>
                </c:pt>
                <c:pt idx="5700">
                  <c:v>44505</c:v>
                </c:pt>
                <c:pt idx="5701">
                  <c:v>44508</c:v>
                </c:pt>
                <c:pt idx="5702">
                  <c:v>44509</c:v>
                </c:pt>
                <c:pt idx="5703">
                  <c:v>44510</c:v>
                </c:pt>
                <c:pt idx="5704">
                  <c:v>44511</c:v>
                </c:pt>
                <c:pt idx="5705">
                  <c:v>44512</c:v>
                </c:pt>
                <c:pt idx="5706">
                  <c:v>44515</c:v>
                </c:pt>
                <c:pt idx="5707">
                  <c:v>44516</c:v>
                </c:pt>
                <c:pt idx="5708">
                  <c:v>44517</c:v>
                </c:pt>
                <c:pt idx="5709">
                  <c:v>44518</c:v>
                </c:pt>
                <c:pt idx="5710">
                  <c:v>44519</c:v>
                </c:pt>
                <c:pt idx="5711">
                  <c:v>44522</c:v>
                </c:pt>
                <c:pt idx="5712">
                  <c:v>44523</c:v>
                </c:pt>
                <c:pt idx="5713">
                  <c:v>44524</c:v>
                </c:pt>
                <c:pt idx="5714">
                  <c:v>44525</c:v>
                </c:pt>
                <c:pt idx="5715">
                  <c:v>44526</c:v>
                </c:pt>
                <c:pt idx="5716">
                  <c:v>44529</c:v>
                </c:pt>
                <c:pt idx="5717">
                  <c:v>44530</c:v>
                </c:pt>
                <c:pt idx="5718">
                  <c:v>44531</c:v>
                </c:pt>
                <c:pt idx="5719">
                  <c:v>44532</c:v>
                </c:pt>
                <c:pt idx="5720">
                  <c:v>44533</c:v>
                </c:pt>
                <c:pt idx="5721">
                  <c:v>44536</c:v>
                </c:pt>
                <c:pt idx="5722">
                  <c:v>44537</c:v>
                </c:pt>
                <c:pt idx="5723">
                  <c:v>44538</c:v>
                </c:pt>
                <c:pt idx="5724">
                  <c:v>44539</c:v>
                </c:pt>
                <c:pt idx="5725">
                  <c:v>44540</c:v>
                </c:pt>
                <c:pt idx="5726">
                  <c:v>44543</c:v>
                </c:pt>
                <c:pt idx="5727">
                  <c:v>44544</c:v>
                </c:pt>
                <c:pt idx="5728">
                  <c:v>44545</c:v>
                </c:pt>
                <c:pt idx="5729">
                  <c:v>44546</c:v>
                </c:pt>
                <c:pt idx="5730">
                  <c:v>44547</c:v>
                </c:pt>
                <c:pt idx="5731">
                  <c:v>44550</c:v>
                </c:pt>
                <c:pt idx="5732">
                  <c:v>44551</c:v>
                </c:pt>
                <c:pt idx="5733">
                  <c:v>44552</c:v>
                </c:pt>
                <c:pt idx="5734">
                  <c:v>44553</c:v>
                </c:pt>
                <c:pt idx="5735">
                  <c:v>44554</c:v>
                </c:pt>
                <c:pt idx="5736">
                  <c:v>44557</c:v>
                </c:pt>
                <c:pt idx="5737">
                  <c:v>44558</c:v>
                </c:pt>
                <c:pt idx="5738">
                  <c:v>44559</c:v>
                </c:pt>
                <c:pt idx="5739">
                  <c:v>44560</c:v>
                </c:pt>
                <c:pt idx="5740">
                  <c:v>44561</c:v>
                </c:pt>
                <c:pt idx="5741">
                  <c:v>44564</c:v>
                </c:pt>
                <c:pt idx="5742">
                  <c:v>44565</c:v>
                </c:pt>
                <c:pt idx="5743">
                  <c:v>44566</c:v>
                </c:pt>
                <c:pt idx="5744">
                  <c:v>44567</c:v>
                </c:pt>
                <c:pt idx="5745">
                  <c:v>44568</c:v>
                </c:pt>
                <c:pt idx="5746">
                  <c:v>44571</c:v>
                </c:pt>
                <c:pt idx="5747">
                  <c:v>44572</c:v>
                </c:pt>
                <c:pt idx="5748">
                  <c:v>44573</c:v>
                </c:pt>
                <c:pt idx="5749">
                  <c:v>44574</c:v>
                </c:pt>
                <c:pt idx="5750">
                  <c:v>44575</c:v>
                </c:pt>
                <c:pt idx="5751">
                  <c:v>44578</c:v>
                </c:pt>
                <c:pt idx="5752">
                  <c:v>44579</c:v>
                </c:pt>
                <c:pt idx="5753">
                  <c:v>44580</c:v>
                </c:pt>
                <c:pt idx="5754">
                  <c:v>44581</c:v>
                </c:pt>
                <c:pt idx="5755">
                  <c:v>44582</c:v>
                </c:pt>
                <c:pt idx="5756">
                  <c:v>44585</c:v>
                </c:pt>
                <c:pt idx="5757">
                  <c:v>44586</c:v>
                </c:pt>
                <c:pt idx="5758">
                  <c:v>44587</c:v>
                </c:pt>
                <c:pt idx="5759">
                  <c:v>44588</c:v>
                </c:pt>
                <c:pt idx="5760">
                  <c:v>44589</c:v>
                </c:pt>
                <c:pt idx="5761">
                  <c:v>44592</c:v>
                </c:pt>
                <c:pt idx="5762">
                  <c:v>44593</c:v>
                </c:pt>
                <c:pt idx="5763">
                  <c:v>44594</c:v>
                </c:pt>
                <c:pt idx="5764">
                  <c:v>44595</c:v>
                </c:pt>
                <c:pt idx="5765">
                  <c:v>44596</c:v>
                </c:pt>
                <c:pt idx="5766">
                  <c:v>44599</c:v>
                </c:pt>
                <c:pt idx="5767">
                  <c:v>44600</c:v>
                </c:pt>
                <c:pt idx="5768">
                  <c:v>44601</c:v>
                </c:pt>
                <c:pt idx="5769">
                  <c:v>44602</c:v>
                </c:pt>
                <c:pt idx="5770">
                  <c:v>44603</c:v>
                </c:pt>
                <c:pt idx="5771">
                  <c:v>44606</c:v>
                </c:pt>
                <c:pt idx="5772">
                  <c:v>44607</c:v>
                </c:pt>
                <c:pt idx="5773">
                  <c:v>44608</c:v>
                </c:pt>
                <c:pt idx="5774">
                  <c:v>44609</c:v>
                </c:pt>
                <c:pt idx="5775">
                  <c:v>44610</c:v>
                </c:pt>
                <c:pt idx="5776">
                  <c:v>44613</c:v>
                </c:pt>
                <c:pt idx="5777">
                  <c:v>44614</c:v>
                </c:pt>
                <c:pt idx="5778">
                  <c:v>44615</c:v>
                </c:pt>
                <c:pt idx="5779">
                  <c:v>44616</c:v>
                </c:pt>
                <c:pt idx="5780">
                  <c:v>44617</c:v>
                </c:pt>
                <c:pt idx="5781">
                  <c:v>44620</c:v>
                </c:pt>
                <c:pt idx="5782">
                  <c:v>44621</c:v>
                </c:pt>
                <c:pt idx="5783">
                  <c:v>44622</c:v>
                </c:pt>
                <c:pt idx="5784">
                  <c:v>44623</c:v>
                </c:pt>
                <c:pt idx="5785">
                  <c:v>44624</c:v>
                </c:pt>
                <c:pt idx="5786">
                  <c:v>44627</c:v>
                </c:pt>
                <c:pt idx="5787">
                  <c:v>44628</c:v>
                </c:pt>
                <c:pt idx="5788">
                  <c:v>44629</c:v>
                </c:pt>
                <c:pt idx="5789">
                  <c:v>44630</c:v>
                </c:pt>
                <c:pt idx="5790">
                  <c:v>44631</c:v>
                </c:pt>
                <c:pt idx="5791">
                  <c:v>44634</c:v>
                </c:pt>
                <c:pt idx="5792">
                  <c:v>44635</c:v>
                </c:pt>
                <c:pt idx="5793">
                  <c:v>44636</c:v>
                </c:pt>
                <c:pt idx="5794">
                  <c:v>44637</c:v>
                </c:pt>
                <c:pt idx="5795">
                  <c:v>44638</c:v>
                </c:pt>
                <c:pt idx="5796">
                  <c:v>44641</c:v>
                </c:pt>
                <c:pt idx="5797">
                  <c:v>44642</c:v>
                </c:pt>
                <c:pt idx="5798">
                  <c:v>44643</c:v>
                </c:pt>
                <c:pt idx="5799">
                  <c:v>44644</c:v>
                </c:pt>
                <c:pt idx="5800">
                  <c:v>44645</c:v>
                </c:pt>
                <c:pt idx="5801">
                  <c:v>44648</c:v>
                </c:pt>
                <c:pt idx="5802">
                  <c:v>44649</c:v>
                </c:pt>
                <c:pt idx="5803">
                  <c:v>44650</c:v>
                </c:pt>
                <c:pt idx="5804">
                  <c:v>44651</c:v>
                </c:pt>
                <c:pt idx="5805">
                  <c:v>44652</c:v>
                </c:pt>
                <c:pt idx="5806">
                  <c:v>44655</c:v>
                </c:pt>
                <c:pt idx="5807">
                  <c:v>44656</c:v>
                </c:pt>
                <c:pt idx="5808">
                  <c:v>44657</c:v>
                </c:pt>
                <c:pt idx="5809">
                  <c:v>44658</c:v>
                </c:pt>
                <c:pt idx="5810">
                  <c:v>44659</c:v>
                </c:pt>
                <c:pt idx="5811">
                  <c:v>44662</c:v>
                </c:pt>
                <c:pt idx="5812">
                  <c:v>44663</c:v>
                </c:pt>
                <c:pt idx="5813">
                  <c:v>44664</c:v>
                </c:pt>
                <c:pt idx="5814">
                  <c:v>44665</c:v>
                </c:pt>
                <c:pt idx="5815">
                  <c:v>44666</c:v>
                </c:pt>
                <c:pt idx="5816">
                  <c:v>44669</c:v>
                </c:pt>
                <c:pt idx="5817">
                  <c:v>44670</c:v>
                </c:pt>
                <c:pt idx="5818">
                  <c:v>44671</c:v>
                </c:pt>
                <c:pt idx="5819">
                  <c:v>44672</c:v>
                </c:pt>
                <c:pt idx="5820">
                  <c:v>44673</c:v>
                </c:pt>
                <c:pt idx="5821">
                  <c:v>44676</c:v>
                </c:pt>
                <c:pt idx="5822">
                  <c:v>44677</c:v>
                </c:pt>
                <c:pt idx="5823">
                  <c:v>44678</c:v>
                </c:pt>
                <c:pt idx="5824">
                  <c:v>44679</c:v>
                </c:pt>
                <c:pt idx="5825">
                  <c:v>44680</c:v>
                </c:pt>
                <c:pt idx="5826">
                  <c:v>44683</c:v>
                </c:pt>
                <c:pt idx="5827">
                  <c:v>44684</c:v>
                </c:pt>
                <c:pt idx="5828">
                  <c:v>44685</c:v>
                </c:pt>
                <c:pt idx="5829">
                  <c:v>44686</c:v>
                </c:pt>
                <c:pt idx="5830">
                  <c:v>44687</c:v>
                </c:pt>
                <c:pt idx="5831">
                  <c:v>44690</c:v>
                </c:pt>
                <c:pt idx="5832">
                  <c:v>44691</c:v>
                </c:pt>
                <c:pt idx="5833">
                  <c:v>44692</c:v>
                </c:pt>
                <c:pt idx="5834">
                  <c:v>44693</c:v>
                </c:pt>
                <c:pt idx="5835">
                  <c:v>44694</c:v>
                </c:pt>
                <c:pt idx="5836">
                  <c:v>44697</c:v>
                </c:pt>
                <c:pt idx="5837">
                  <c:v>44698</c:v>
                </c:pt>
                <c:pt idx="5838">
                  <c:v>44699</c:v>
                </c:pt>
                <c:pt idx="5839">
                  <c:v>44700</c:v>
                </c:pt>
                <c:pt idx="5840">
                  <c:v>44701</c:v>
                </c:pt>
                <c:pt idx="5841">
                  <c:v>44704</c:v>
                </c:pt>
                <c:pt idx="5842">
                  <c:v>44705</c:v>
                </c:pt>
                <c:pt idx="5843">
                  <c:v>44706</c:v>
                </c:pt>
                <c:pt idx="5844">
                  <c:v>44707</c:v>
                </c:pt>
                <c:pt idx="5845">
                  <c:v>44708</c:v>
                </c:pt>
                <c:pt idx="5846">
                  <c:v>44711</c:v>
                </c:pt>
                <c:pt idx="5847">
                  <c:v>44712</c:v>
                </c:pt>
                <c:pt idx="5848">
                  <c:v>44713</c:v>
                </c:pt>
                <c:pt idx="5849">
                  <c:v>44714</c:v>
                </c:pt>
                <c:pt idx="5850">
                  <c:v>44715</c:v>
                </c:pt>
                <c:pt idx="5851">
                  <c:v>44718</c:v>
                </c:pt>
                <c:pt idx="5852">
                  <c:v>44719</c:v>
                </c:pt>
                <c:pt idx="5853">
                  <c:v>44720</c:v>
                </c:pt>
                <c:pt idx="5854">
                  <c:v>44721</c:v>
                </c:pt>
                <c:pt idx="5855">
                  <c:v>44722</c:v>
                </c:pt>
                <c:pt idx="5856">
                  <c:v>44725</c:v>
                </c:pt>
                <c:pt idx="5857">
                  <c:v>44726</c:v>
                </c:pt>
                <c:pt idx="5858">
                  <c:v>44727</c:v>
                </c:pt>
                <c:pt idx="5859">
                  <c:v>44728</c:v>
                </c:pt>
                <c:pt idx="5860">
                  <c:v>44729</c:v>
                </c:pt>
                <c:pt idx="5861">
                  <c:v>44732</c:v>
                </c:pt>
                <c:pt idx="5862">
                  <c:v>44733</c:v>
                </c:pt>
                <c:pt idx="5863">
                  <c:v>44734</c:v>
                </c:pt>
                <c:pt idx="5864">
                  <c:v>44735</c:v>
                </c:pt>
                <c:pt idx="5865">
                  <c:v>44736</c:v>
                </c:pt>
                <c:pt idx="5866">
                  <c:v>44739</c:v>
                </c:pt>
                <c:pt idx="5867">
                  <c:v>44740</c:v>
                </c:pt>
                <c:pt idx="5868">
                  <c:v>44741</c:v>
                </c:pt>
                <c:pt idx="5869">
                  <c:v>44742</c:v>
                </c:pt>
                <c:pt idx="5870">
                  <c:v>44743</c:v>
                </c:pt>
                <c:pt idx="5871">
                  <c:v>44746</c:v>
                </c:pt>
                <c:pt idx="5872">
                  <c:v>44747</c:v>
                </c:pt>
                <c:pt idx="5873">
                  <c:v>44748</c:v>
                </c:pt>
                <c:pt idx="5874">
                  <c:v>44749</c:v>
                </c:pt>
                <c:pt idx="5875">
                  <c:v>44750</c:v>
                </c:pt>
                <c:pt idx="5876">
                  <c:v>44753</c:v>
                </c:pt>
                <c:pt idx="5877">
                  <c:v>44754</c:v>
                </c:pt>
                <c:pt idx="5878">
                  <c:v>44755</c:v>
                </c:pt>
                <c:pt idx="5879">
                  <c:v>44756</c:v>
                </c:pt>
                <c:pt idx="5880">
                  <c:v>44757</c:v>
                </c:pt>
                <c:pt idx="5881">
                  <c:v>44760</c:v>
                </c:pt>
                <c:pt idx="5882">
                  <c:v>44761</c:v>
                </c:pt>
                <c:pt idx="5883">
                  <c:v>44762</c:v>
                </c:pt>
                <c:pt idx="5884">
                  <c:v>44763</c:v>
                </c:pt>
                <c:pt idx="5885">
                  <c:v>44764</c:v>
                </c:pt>
                <c:pt idx="5886">
                  <c:v>44767</c:v>
                </c:pt>
                <c:pt idx="5887">
                  <c:v>44768</c:v>
                </c:pt>
                <c:pt idx="5888">
                  <c:v>44769</c:v>
                </c:pt>
                <c:pt idx="5889">
                  <c:v>44770</c:v>
                </c:pt>
                <c:pt idx="5890">
                  <c:v>44771</c:v>
                </c:pt>
                <c:pt idx="5891">
                  <c:v>44774</c:v>
                </c:pt>
                <c:pt idx="5892">
                  <c:v>44775</c:v>
                </c:pt>
                <c:pt idx="5893">
                  <c:v>44776</c:v>
                </c:pt>
                <c:pt idx="5894">
                  <c:v>44777</c:v>
                </c:pt>
                <c:pt idx="5895">
                  <c:v>44778</c:v>
                </c:pt>
                <c:pt idx="5896">
                  <c:v>44781</c:v>
                </c:pt>
                <c:pt idx="5897">
                  <c:v>44782</c:v>
                </c:pt>
                <c:pt idx="5898">
                  <c:v>44783</c:v>
                </c:pt>
                <c:pt idx="5899">
                  <c:v>44784</c:v>
                </c:pt>
                <c:pt idx="5900">
                  <c:v>44785</c:v>
                </c:pt>
                <c:pt idx="5901">
                  <c:v>44788</c:v>
                </c:pt>
                <c:pt idx="5902">
                  <c:v>44789</c:v>
                </c:pt>
                <c:pt idx="5903">
                  <c:v>44790</c:v>
                </c:pt>
                <c:pt idx="5904">
                  <c:v>44791</c:v>
                </c:pt>
                <c:pt idx="5905">
                  <c:v>44792</c:v>
                </c:pt>
                <c:pt idx="5906">
                  <c:v>44795</c:v>
                </c:pt>
                <c:pt idx="5907">
                  <c:v>44796</c:v>
                </c:pt>
                <c:pt idx="5908">
                  <c:v>44797</c:v>
                </c:pt>
                <c:pt idx="5909">
                  <c:v>44798</c:v>
                </c:pt>
                <c:pt idx="5910">
                  <c:v>44799</c:v>
                </c:pt>
                <c:pt idx="5911">
                  <c:v>44802</c:v>
                </c:pt>
                <c:pt idx="5912">
                  <c:v>44803</c:v>
                </c:pt>
                <c:pt idx="5913">
                  <c:v>44804</c:v>
                </c:pt>
                <c:pt idx="5914">
                  <c:v>44805</c:v>
                </c:pt>
                <c:pt idx="5915">
                  <c:v>44806</c:v>
                </c:pt>
                <c:pt idx="5916">
                  <c:v>44809</c:v>
                </c:pt>
                <c:pt idx="5917">
                  <c:v>44810</c:v>
                </c:pt>
                <c:pt idx="5918">
                  <c:v>44811</c:v>
                </c:pt>
                <c:pt idx="5919">
                  <c:v>44812</c:v>
                </c:pt>
                <c:pt idx="5920">
                  <c:v>44813</c:v>
                </c:pt>
                <c:pt idx="5921">
                  <c:v>44816</c:v>
                </c:pt>
                <c:pt idx="5922">
                  <c:v>44817</c:v>
                </c:pt>
                <c:pt idx="5923">
                  <c:v>44818</c:v>
                </c:pt>
                <c:pt idx="5924">
                  <c:v>44819</c:v>
                </c:pt>
                <c:pt idx="5925">
                  <c:v>44820</c:v>
                </c:pt>
                <c:pt idx="5926">
                  <c:v>44823</c:v>
                </c:pt>
                <c:pt idx="5927">
                  <c:v>44824</c:v>
                </c:pt>
                <c:pt idx="5928">
                  <c:v>44825</c:v>
                </c:pt>
                <c:pt idx="5929">
                  <c:v>44826</c:v>
                </c:pt>
                <c:pt idx="5930">
                  <c:v>44827</c:v>
                </c:pt>
                <c:pt idx="5931">
                  <c:v>44830</c:v>
                </c:pt>
                <c:pt idx="5932">
                  <c:v>44831</c:v>
                </c:pt>
                <c:pt idx="5933">
                  <c:v>44832</c:v>
                </c:pt>
                <c:pt idx="5934">
                  <c:v>44833</c:v>
                </c:pt>
                <c:pt idx="5935">
                  <c:v>44834</c:v>
                </c:pt>
                <c:pt idx="5936">
                  <c:v>44837</c:v>
                </c:pt>
                <c:pt idx="5937">
                  <c:v>44838</c:v>
                </c:pt>
                <c:pt idx="5938">
                  <c:v>44839</c:v>
                </c:pt>
                <c:pt idx="5939">
                  <c:v>44840</c:v>
                </c:pt>
                <c:pt idx="5940">
                  <c:v>44841</c:v>
                </c:pt>
                <c:pt idx="5941">
                  <c:v>44844</c:v>
                </c:pt>
                <c:pt idx="5942">
                  <c:v>44845</c:v>
                </c:pt>
                <c:pt idx="5943">
                  <c:v>44846</c:v>
                </c:pt>
                <c:pt idx="5944">
                  <c:v>44847</c:v>
                </c:pt>
                <c:pt idx="5945">
                  <c:v>44848</c:v>
                </c:pt>
                <c:pt idx="5946">
                  <c:v>44851</c:v>
                </c:pt>
                <c:pt idx="5947">
                  <c:v>44852</c:v>
                </c:pt>
                <c:pt idx="5948">
                  <c:v>44853</c:v>
                </c:pt>
                <c:pt idx="5949">
                  <c:v>44854</c:v>
                </c:pt>
                <c:pt idx="5950">
                  <c:v>44855</c:v>
                </c:pt>
                <c:pt idx="5951">
                  <c:v>44858</c:v>
                </c:pt>
                <c:pt idx="5952">
                  <c:v>44859</c:v>
                </c:pt>
                <c:pt idx="5953">
                  <c:v>44860</c:v>
                </c:pt>
                <c:pt idx="5954">
                  <c:v>44861</c:v>
                </c:pt>
                <c:pt idx="5955">
                  <c:v>44862</c:v>
                </c:pt>
                <c:pt idx="5956">
                  <c:v>44865</c:v>
                </c:pt>
                <c:pt idx="5957">
                  <c:v>44866</c:v>
                </c:pt>
                <c:pt idx="5958">
                  <c:v>44867</c:v>
                </c:pt>
                <c:pt idx="5959">
                  <c:v>44868</c:v>
                </c:pt>
                <c:pt idx="5960">
                  <c:v>44869</c:v>
                </c:pt>
                <c:pt idx="5961">
                  <c:v>44872</c:v>
                </c:pt>
                <c:pt idx="5962">
                  <c:v>44873</c:v>
                </c:pt>
                <c:pt idx="5963">
                  <c:v>44874</c:v>
                </c:pt>
                <c:pt idx="5964">
                  <c:v>44875</c:v>
                </c:pt>
                <c:pt idx="5965">
                  <c:v>44876</c:v>
                </c:pt>
                <c:pt idx="5966">
                  <c:v>44879</c:v>
                </c:pt>
                <c:pt idx="5967">
                  <c:v>44880</c:v>
                </c:pt>
                <c:pt idx="5968">
                  <c:v>44881</c:v>
                </c:pt>
                <c:pt idx="5969">
                  <c:v>44882</c:v>
                </c:pt>
                <c:pt idx="5970">
                  <c:v>44883</c:v>
                </c:pt>
                <c:pt idx="5971">
                  <c:v>44886</c:v>
                </c:pt>
                <c:pt idx="5972">
                  <c:v>44887</c:v>
                </c:pt>
                <c:pt idx="5973">
                  <c:v>44888</c:v>
                </c:pt>
                <c:pt idx="5974">
                  <c:v>44889</c:v>
                </c:pt>
                <c:pt idx="5975">
                  <c:v>44890</c:v>
                </c:pt>
                <c:pt idx="5976">
                  <c:v>44893</c:v>
                </c:pt>
                <c:pt idx="5977">
                  <c:v>44894</c:v>
                </c:pt>
                <c:pt idx="5978">
                  <c:v>44895</c:v>
                </c:pt>
                <c:pt idx="5979">
                  <c:v>44896</c:v>
                </c:pt>
                <c:pt idx="5980">
                  <c:v>44897</c:v>
                </c:pt>
                <c:pt idx="5981">
                  <c:v>44900</c:v>
                </c:pt>
                <c:pt idx="5982">
                  <c:v>44901</c:v>
                </c:pt>
                <c:pt idx="5983">
                  <c:v>44902</c:v>
                </c:pt>
                <c:pt idx="5984">
                  <c:v>44903</c:v>
                </c:pt>
                <c:pt idx="5985">
                  <c:v>44904</c:v>
                </c:pt>
                <c:pt idx="5986">
                  <c:v>44907</c:v>
                </c:pt>
                <c:pt idx="5987">
                  <c:v>44908</c:v>
                </c:pt>
                <c:pt idx="5988">
                  <c:v>44909</c:v>
                </c:pt>
                <c:pt idx="5989">
                  <c:v>44910</c:v>
                </c:pt>
                <c:pt idx="5990">
                  <c:v>44911</c:v>
                </c:pt>
                <c:pt idx="5991">
                  <c:v>44914</c:v>
                </c:pt>
                <c:pt idx="5992">
                  <c:v>44915</c:v>
                </c:pt>
                <c:pt idx="5993">
                  <c:v>44916</c:v>
                </c:pt>
                <c:pt idx="5994">
                  <c:v>44917</c:v>
                </c:pt>
                <c:pt idx="5995">
                  <c:v>44918</c:v>
                </c:pt>
                <c:pt idx="5996">
                  <c:v>44921</c:v>
                </c:pt>
                <c:pt idx="5997">
                  <c:v>44922</c:v>
                </c:pt>
                <c:pt idx="5998">
                  <c:v>44923</c:v>
                </c:pt>
                <c:pt idx="5999">
                  <c:v>44924</c:v>
                </c:pt>
                <c:pt idx="6000">
                  <c:v>44925</c:v>
                </c:pt>
                <c:pt idx="6001">
                  <c:v>44928</c:v>
                </c:pt>
                <c:pt idx="6002">
                  <c:v>44929</c:v>
                </c:pt>
                <c:pt idx="6003">
                  <c:v>44930</c:v>
                </c:pt>
                <c:pt idx="6004">
                  <c:v>44931</c:v>
                </c:pt>
                <c:pt idx="6005">
                  <c:v>44932</c:v>
                </c:pt>
                <c:pt idx="6006">
                  <c:v>44935</c:v>
                </c:pt>
                <c:pt idx="6007">
                  <c:v>44936</c:v>
                </c:pt>
                <c:pt idx="6008">
                  <c:v>44937</c:v>
                </c:pt>
                <c:pt idx="6009">
                  <c:v>44938</c:v>
                </c:pt>
                <c:pt idx="6010">
                  <c:v>44939</c:v>
                </c:pt>
                <c:pt idx="6011">
                  <c:v>44942</c:v>
                </c:pt>
                <c:pt idx="6012">
                  <c:v>44943</c:v>
                </c:pt>
                <c:pt idx="6013">
                  <c:v>44944</c:v>
                </c:pt>
                <c:pt idx="6014">
                  <c:v>44945</c:v>
                </c:pt>
                <c:pt idx="6015">
                  <c:v>44946</c:v>
                </c:pt>
                <c:pt idx="6016">
                  <c:v>44949</c:v>
                </c:pt>
                <c:pt idx="6017">
                  <c:v>44950</c:v>
                </c:pt>
                <c:pt idx="6018">
                  <c:v>44951</c:v>
                </c:pt>
                <c:pt idx="6019">
                  <c:v>44952</c:v>
                </c:pt>
                <c:pt idx="6020">
                  <c:v>44953</c:v>
                </c:pt>
                <c:pt idx="6021">
                  <c:v>44956</c:v>
                </c:pt>
                <c:pt idx="6022">
                  <c:v>44957</c:v>
                </c:pt>
                <c:pt idx="6023">
                  <c:v>44958</c:v>
                </c:pt>
                <c:pt idx="6024">
                  <c:v>44959</c:v>
                </c:pt>
                <c:pt idx="6025">
                  <c:v>44960</c:v>
                </c:pt>
                <c:pt idx="6026">
                  <c:v>44963</c:v>
                </c:pt>
                <c:pt idx="6027">
                  <c:v>44964</c:v>
                </c:pt>
                <c:pt idx="6028">
                  <c:v>44965</c:v>
                </c:pt>
                <c:pt idx="6029">
                  <c:v>44966</c:v>
                </c:pt>
                <c:pt idx="6030">
                  <c:v>44967</c:v>
                </c:pt>
                <c:pt idx="6031">
                  <c:v>44970</c:v>
                </c:pt>
                <c:pt idx="6032">
                  <c:v>44971</c:v>
                </c:pt>
                <c:pt idx="6033">
                  <c:v>44972</c:v>
                </c:pt>
                <c:pt idx="6034">
                  <c:v>44973</c:v>
                </c:pt>
                <c:pt idx="6035">
                  <c:v>44974</c:v>
                </c:pt>
                <c:pt idx="6036">
                  <c:v>44977</c:v>
                </c:pt>
                <c:pt idx="6037">
                  <c:v>44978</c:v>
                </c:pt>
                <c:pt idx="6038">
                  <c:v>44979</c:v>
                </c:pt>
                <c:pt idx="6039">
                  <c:v>44980</c:v>
                </c:pt>
                <c:pt idx="6040">
                  <c:v>44981</c:v>
                </c:pt>
                <c:pt idx="6041">
                  <c:v>44984</c:v>
                </c:pt>
                <c:pt idx="6042">
                  <c:v>44985</c:v>
                </c:pt>
                <c:pt idx="6043">
                  <c:v>44986</c:v>
                </c:pt>
                <c:pt idx="6044">
                  <c:v>44987</c:v>
                </c:pt>
                <c:pt idx="6045">
                  <c:v>44988</c:v>
                </c:pt>
                <c:pt idx="6046">
                  <c:v>44991</c:v>
                </c:pt>
                <c:pt idx="6047">
                  <c:v>44992</c:v>
                </c:pt>
                <c:pt idx="6048">
                  <c:v>44993</c:v>
                </c:pt>
                <c:pt idx="6049">
                  <c:v>44994</c:v>
                </c:pt>
                <c:pt idx="6050">
                  <c:v>44995</c:v>
                </c:pt>
                <c:pt idx="6051">
                  <c:v>44998</c:v>
                </c:pt>
                <c:pt idx="6052">
                  <c:v>44999</c:v>
                </c:pt>
                <c:pt idx="6053">
                  <c:v>45000</c:v>
                </c:pt>
                <c:pt idx="6054">
                  <c:v>45001</c:v>
                </c:pt>
                <c:pt idx="6055">
                  <c:v>45002</c:v>
                </c:pt>
                <c:pt idx="6056">
                  <c:v>45005</c:v>
                </c:pt>
                <c:pt idx="6057">
                  <c:v>45006</c:v>
                </c:pt>
                <c:pt idx="6058">
                  <c:v>45007</c:v>
                </c:pt>
                <c:pt idx="6059">
                  <c:v>45008</c:v>
                </c:pt>
                <c:pt idx="6060">
                  <c:v>45009</c:v>
                </c:pt>
                <c:pt idx="6061">
                  <c:v>45012</c:v>
                </c:pt>
                <c:pt idx="6062">
                  <c:v>45013</c:v>
                </c:pt>
                <c:pt idx="6063">
                  <c:v>45014</c:v>
                </c:pt>
                <c:pt idx="6064">
                  <c:v>45015</c:v>
                </c:pt>
                <c:pt idx="6065">
                  <c:v>45016</c:v>
                </c:pt>
                <c:pt idx="6066">
                  <c:v>45019</c:v>
                </c:pt>
                <c:pt idx="6067">
                  <c:v>45020</c:v>
                </c:pt>
                <c:pt idx="6068">
                  <c:v>45021</c:v>
                </c:pt>
                <c:pt idx="6069">
                  <c:v>45022</c:v>
                </c:pt>
                <c:pt idx="6070">
                  <c:v>45023</c:v>
                </c:pt>
                <c:pt idx="6071">
                  <c:v>45026</c:v>
                </c:pt>
                <c:pt idx="6072">
                  <c:v>45027</c:v>
                </c:pt>
                <c:pt idx="6073">
                  <c:v>45028</c:v>
                </c:pt>
                <c:pt idx="6074">
                  <c:v>45029</c:v>
                </c:pt>
                <c:pt idx="6075">
                  <c:v>45030</c:v>
                </c:pt>
                <c:pt idx="6076">
                  <c:v>45033</c:v>
                </c:pt>
                <c:pt idx="6077">
                  <c:v>45034</c:v>
                </c:pt>
                <c:pt idx="6078">
                  <c:v>45035</c:v>
                </c:pt>
                <c:pt idx="6079">
                  <c:v>45036</c:v>
                </c:pt>
                <c:pt idx="6080">
                  <c:v>45037</c:v>
                </c:pt>
                <c:pt idx="6081">
                  <c:v>45040</c:v>
                </c:pt>
                <c:pt idx="6082">
                  <c:v>45041</c:v>
                </c:pt>
                <c:pt idx="6083">
                  <c:v>45042</c:v>
                </c:pt>
                <c:pt idx="6084">
                  <c:v>45043</c:v>
                </c:pt>
                <c:pt idx="6085">
                  <c:v>45044</c:v>
                </c:pt>
                <c:pt idx="6086">
                  <c:v>45047</c:v>
                </c:pt>
                <c:pt idx="6087">
                  <c:v>45048</c:v>
                </c:pt>
                <c:pt idx="6088">
                  <c:v>45049</c:v>
                </c:pt>
                <c:pt idx="6089">
                  <c:v>45050</c:v>
                </c:pt>
                <c:pt idx="6090">
                  <c:v>45051</c:v>
                </c:pt>
                <c:pt idx="6091">
                  <c:v>45054</c:v>
                </c:pt>
                <c:pt idx="6092">
                  <c:v>45055</c:v>
                </c:pt>
                <c:pt idx="6093">
                  <c:v>45056</c:v>
                </c:pt>
                <c:pt idx="6094">
                  <c:v>45057</c:v>
                </c:pt>
                <c:pt idx="6095">
                  <c:v>45058</c:v>
                </c:pt>
                <c:pt idx="6096">
                  <c:v>45061</c:v>
                </c:pt>
                <c:pt idx="6097">
                  <c:v>45062</c:v>
                </c:pt>
                <c:pt idx="6098">
                  <c:v>45063</c:v>
                </c:pt>
                <c:pt idx="6099">
                  <c:v>45064</c:v>
                </c:pt>
                <c:pt idx="6100">
                  <c:v>45065</c:v>
                </c:pt>
                <c:pt idx="6101">
                  <c:v>45068</c:v>
                </c:pt>
                <c:pt idx="6102">
                  <c:v>45069</c:v>
                </c:pt>
                <c:pt idx="6103">
                  <c:v>45070</c:v>
                </c:pt>
                <c:pt idx="6104">
                  <c:v>45071</c:v>
                </c:pt>
                <c:pt idx="6105">
                  <c:v>45072</c:v>
                </c:pt>
                <c:pt idx="6106">
                  <c:v>45075</c:v>
                </c:pt>
                <c:pt idx="6107">
                  <c:v>45076</c:v>
                </c:pt>
                <c:pt idx="6108">
                  <c:v>45077</c:v>
                </c:pt>
                <c:pt idx="6109">
                  <c:v>45078</c:v>
                </c:pt>
                <c:pt idx="6110">
                  <c:v>45079</c:v>
                </c:pt>
                <c:pt idx="6111">
                  <c:v>45082</c:v>
                </c:pt>
                <c:pt idx="6112">
                  <c:v>45083</c:v>
                </c:pt>
                <c:pt idx="6113">
                  <c:v>45084</c:v>
                </c:pt>
                <c:pt idx="6114">
                  <c:v>45085</c:v>
                </c:pt>
                <c:pt idx="6115">
                  <c:v>45086</c:v>
                </c:pt>
                <c:pt idx="6116">
                  <c:v>45089</c:v>
                </c:pt>
                <c:pt idx="6117">
                  <c:v>45090</c:v>
                </c:pt>
                <c:pt idx="6118">
                  <c:v>45091</c:v>
                </c:pt>
                <c:pt idx="6119">
                  <c:v>45092</c:v>
                </c:pt>
                <c:pt idx="6120">
                  <c:v>45093</c:v>
                </c:pt>
                <c:pt idx="6121">
                  <c:v>45096</c:v>
                </c:pt>
                <c:pt idx="6122">
                  <c:v>45097</c:v>
                </c:pt>
                <c:pt idx="6123">
                  <c:v>45098</c:v>
                </c:pt>
                <c:pt idx="6124">
                  <c:v>45099</c:v>
                </c:pt>
                <c:pt idx="6125">
                  <c:v>45100</c:v>
                </c:pt>
                <c:pt idx="6126">
                  <c:v>45103</c:v>
                </c:pt>
                <c:pt idx="6127">
                  <c:v>45104</c:v>
                </c:pt>
                <c:pt idx="6128">
                  <c:v>45105</c:v>
                </c:pt>
                <c:pt idx="6129">
                  <c:v>45106</c:v>
                </c:pt>
                <c:pt idx="6130">
                  <c:v>45107</c:v>
                </c:pt>
                <c:pt idx="6131">
                  <c:v>45110</c:v>
                </c:pt>
                <c:pt idx="6132">
                  <c:v>45111</c:v>
                </c:pt>
                <c:pt idx="6133">
                  <c:v>45112</c:v>
                </c:pt>
                <c:pt idx="6134">
                  <c:v>45113</c:v>
                </c:pt>
                <c:pt idx="6135">
                  <c:v>45114</c:v>
                </c:pt>
                <c:pt idx="6136">
                  <c:v>45117</c:v>
                </c:pt>
                <c:pt idx="6137">
                  <c:v>45118</c:v>
                </c:pt>
                <c:pt idx="6138">
                  <c:v>45119</c:v>
                </c:pt>
                <c:pt idx="6139">
                  <c:v>45120</c:v>
                </c:pt>
                <c:pt idx="6140">
                  <c:v>45121</c:v>
                </c:pt>
                <c:pt idx="6141">
                  <c:v>45124</c:v>
                </c:pt>
                <c:pt idx="6142">
                  <c:v>45125</c:v>
                </c:pt>
                <c:pt idx="6143">
                  <c:v>45126</c:v>
                </c:pt>
                <c:pt idx="6144">
                  <c:v>45127</c:v>
                </c:pt>
                <c:pt idx="6145">
                  <c:v>45128</c:v>
                </c:pt>
                <c:pt idx="6146">
                  <c:v>45131</c:v>
                </c:pt>
                <c:pt idx="6147">
                  <c:v>45132</c:v>
                </c:pt>
                <c:pt idx="6148">
                  <c:v>45133</c:v>
                </c:pt>
                <c:pt idx="6149">
                  <c:v>45134</c:v>
                </c:pt>
                <c:pt idx="6150">
                  <c:v>45135</c:v>
                </c:pt>
                <c:pt idx="6151">
                  <c:v>45138</c:v>
                </c:pt>
                <c:pt idx="6152">
                  <c:v>45139</c:v>
                </c:pt>
              </c:numCache>
            </c:numRef>
          </c:cat>
          <c:val>
            <c:numRef>
              <c:f>'[미국과 미국외.xlsx]Sheet6'!$B$2:$B$6154</c:f>
              <c:numCache>
                <c:formatCode>General</c:formatCode>
                <c:ptCount val="6153"/>
                <c:pt idx="0">
                  <c:v>4.3259999999999996</c:v>
                </c:pt>
                <c:pt idx="1">
                  <c:v>4.3579999999999997</c:v>
                </c:pt>
                <c:pt idx="2">
                  <c:v>4.3390000000000004</c:v>
                </c:pt>
                <c:pt idx="3">
                  <c:v>4.3579999999999997</c:v>
                </c:pt>
                <c:pt idx="4">
                  <c:v>4.3789999999999996</c:v>
                </c:pt>
                <c:pt idx="5">
                  <c:v>4.3819999999999997</c:v>
                </c:pt>
                <c:pt idx="6">
                  <c:v>4.4009999999999998</c:v>
                </c:pt>
                <c:pt idx="7">
                  <c:v>4.4130000000000003</c:v>
                </c:pt>
                <c:pt idx="8">
                  <c:v>4.3789999999999996</c:v>
                </c:pt>
                <c:pt idx="9">
                  <c:v>4.3499999999999996</c:v>
                </c:pt>
                <c:pt idx="10">
                  <c:v>4.4089999999999998</c:v>
                </c:pt>
                <c:pt idx="11">
                  <c:v>4.4089999999999998</c:v>
                </c:pt>
                <c:pt idx="12">
                  <c:v>4.4020000000000001</c:v>
                </c:pt>
                <c:pt idx="13">
                  <c:v>4.41</c:v>
                </c:pt>
                <c:pt idx="14">
                  <c:v>4.4059999999999997</c:v>
                </c:pt>
                <c:pt idx="15">
                  <c:v>4.3710000000000004</c:v>
                </c:pt>
                <c:pt idx="16">
                  <c:v>4.3579999999999997</c:v>
                </c:pt>
                <c:pt idx="17">
                  <c:v>4.34</c:v>
                </c:pt>
                <c:pt idx="18">
                  <c:v>4.3230000000000004</c:v>
                </c:pt>
                <c:pt idx="19">
                  <c:v>4.3259999999999996</c:v>
                </c:pt>
                <c:pt idx="20">
                  <c:v>4.3230000000000004</c:v>
                </c:pt>
                <c:pt idx="21">
                  <c:v>4.3010000000000002</c:v>
                </c:pt>
                <c:pt idx="22">
                  <c:v>4.32</c:v>
                </c:pt>
                <c:pt idx="23">
                  <c:v>4.2750000000000004</c:v>
                </c:pt>
                <c:pt idx="24">
                  <c:v>4.25</c:v>
                </c:pt>
                <c:pt idx="25">
                  <c:v>4.28</c:v>
                </c:pt>
                <c:pt idx="26">
                  <c:v>4.298</c:v>
                </c:pt>
                <c:pt idx="27">
                  <c:v>4.306</c:v>
                </c:pt>
                <c:pt idx="28">
                  <c:v>4.3150000000000004</c:v>
                </c:pt>
                <c:pt idx="29">
                  <c:v>4.3209999999999997</c:v>
                </c:pt>
                <c:pt idx="30">
                  <c:v>4.3179999999999996</c:v>
                </c:pt>
                <c:pt idx="31">
                  <c:v>4.3159999999999998</c:v>
                </c:pt>
                <c:pt idx="32">
                  <c:v>4.3</c:v>
                </c:pt>
                <c:pt idx="33">
                  <c:v>4.2960000000000003</c:v>
                </c:pt>
                <c:pt idx="34">
                  <c:v>4.3049999999999997</c:v>
                </c:pt>
                <c:pt idx="35">
                  <c:v>4.2859999999999996</c:v>
                </c:pt>
                <c:pt idx="36">
                  <c:v>4.2859999999999996</c:v>
                </c:pt>
                <c:pt idx="37">
                  <c:v>4.2679999999999998</c:v>
                </c:pt>
                <c:pt idx="38">
                  <c:v>4.2809999999999997</c:v>
                </c:pt>
                <c:pt idx="39">
                  <c:v>4.2699999999999996</c:v>
                </c:pt>
                <c:pt idx="40">
                  <c:v>4.2779999999999996</c:v>
                </c:pt>
                <c:pt idx="41">
                  <c:v>4.2809999999999997</c:v>
                </c:pt>
                <c:pt idx="42">
                  <c:v>4.2880000000000003</c:v>
                </c:pt>
                <c:pt idx="43">
                  <c:v>4.2729999999999997</c:v>
                </c:pt>
                <c:pt idx="44">
                  <c:v>4.2569999999999997</c:v>
                </c:pt>
                <c:pt idx="45">
                  <c:v>4.234</c:v>
                </c:pt>
                <c:pt idx="46">
                  <c:v>4.2329999999999997</c:v>
                </c:pt>
                <c:pt idx="47">
                  <c:v>4.226</c:v>
                </c:pt>
                <c:pt idx="48">
                  <c:v>4.2130000000000001</c:v>
                </c:pt>
                <c:pt idx="49">
                  <c:v>4.2140000000000004</c:v>
                </c:pt>
                <c:pt idx="50">
                  <c:v>4.2130000000000001</c:v>
                </c:pt>
                <c:pt idx="51">
                  <c:v>4.1929999999999996</c:v>
                </c:pt>
                <c:pt idx="52">
                  <c:v>4.1710000000000003</c:v>
                </c:pt>
                <c:pt idx="53">
                  <c:v>4.173</c:v>
                </c:pt>
                <c:pt idx="54">
                  <c:v>4.173</c:v>
                </c:pt>
                <c:pt idx="55">
                  <c:v>4.1669999999999998</c:v>
                </c:pt>
                <c:pt idx="56">
                  <c:v>4.1639999999999997</c:v>
                </c:pt>
                <c:pt idx="57">
                  <c:v>4.1509999999999998</c:v>
                </c:pt>
                <c:pt idx="58">
                  <c:v>4.1239999999999997</c:v>
                </c:pt>
                <c:pt idx="59">
                  <c:v>4.0880000000000001</c:v>
                </c:pt>
                <c:pt idx="60">
                  <c:v>4.093</c:v>
                </c:pt>
                <c:pt idx="61">
                  <c:v>4.0960000000000001</c:v>
                </c:pt>
                <c:pt idx="62">
                  <c:v>4.0679999999999996</c:v>
                </c:pt>
                <c:pt idx="63">
                  <c:v>4.077</c:v>
                </c:pt>
                <c:pt idx="64">
                  <c:v>4.0119999999999996</c:v>
                </c:pt>
                <c:pt idx="65">
                  <c:v>4.0030000000000001</c:v>
                </c:pt>
                <c:pt idx="66">
                  <c:v>3.9950000000000001</c:v>
                </c:pt>
                <c:pt idx="67">
                  <c:v>3.992</c:v>
                </c:pt>
                <c:pt idx="68">
                  <c:v>3.9849999999999999</c:v>
                </c:pt>
                <c:pt idx="69">
                  <c:v>4.0030000000000001</c:v>
                </c:pt>
                <c:pt idx="70">
                  <c:v>3.9969999999999999</c:v>
                </c:pt>
                <c:pt idx="71">
                  <c:v>3.9940000000000002</c:v>
                </c:pt>
                <c:pt idx="72">
                  <c:v>3.9950000000000001</c:v>
                </c:pt>
                <c:pt idx="73">
                  <c:v>4.0270000000000001</c:v>
                </c:pt>
                <c:pt idx="74">
                  <c:v>4.0339999999999998</c:v>
                </c:pt>
                <c:pt idx="75">
                  <c:v>4.0060000000000002</c:v>
                </c:pt>
                <c:pt idx="76">
                  <c:v>3.9980000000000002</c:v>
                </c:pt>
                <c:pt idx="77">
                  <c:v>3.976</c:v>
                </c:pt>
                <c:pt idx="78">
                  <c:v>3.9710000000000001</c:v>
                </c:pt>
                <c:pt idx="79">
                  <c:v>3.9740000000000002</c:v>
                </c:pt>
                <c:pt idx="80">
                  <c:v>3.9740000000000002</c:v>
                </c:pt>
                <c:pt idx="81">
                  <c:v>3.944</c:v>
                </c:pt>
                <c:pt idx="82">
                  <c:v>3.9889999999999999</c:v>
                </c:pt>
                <c:pt idx="83">
                  <c:v>3.9950000000000001</c:v>
                </c:pt>
                <c:pt idx="84">
                  <c:v>3.9790000000000001</c:v>
                </c:pt>
                <c:pt idx="85">
                  <c:v>3.968</c:v>
                </c:pt>
                <c:pt idx="86">
                  <c:v>3.9620000000000002</c:v>
                </c:pt>
                <c:pt idx="87">
                  <c:v>3.97</c:v>
                </c:pt>
                <c:pt idx="88">
                  <c:v>3.98</c:v>
                </c:pt>
                <c:pt idx="89">
                  <c:v>4.0060000000000002</c:v>
                </c:pt>
                <c:pt idx="90">
                  <c:v>4.0810000000000004</c:v>
                </c:pt>
                <c:pt idx="91">
                  <c:v>4.1029999999999998</c:v>
                </c:pt>
                <c:pt idx="92">
                  <c:v>4.1360000000000001</c:v>
                </c:pt>
                <c:pt idx="93">
                  <c:v>4.1420000000000003</c:v>
                </c:pt>
                <c:pt idx="94">
                  <c:v>4.1609999999999996</c:v>
                </c:pt>
                <c:pt idx="95">
                  <c:v>4.1970000000000001</c:v>
                </c:pt>
                <c:pt idx="96">
                  <c:v>4.2009999999999996</c:v>
                </c:pt>
                <c:pt idx="97">
                  <c:v>4.1970000000000001</c:v>
                </c:pt>
                <c:pt idx="98">
                  <c:v>4.2060000000000004</c:v>
                </c:pt>
                <c:pt idx="99">
                  <c:v>4.2290000000000001</c:v>
                </c:pt>
                <c:pt idx="100">
                  <c:v>4.2430000000000003</c:v>
                </c:pt>
                <c:pt idx="101">
                  <c:v>4.2320000000000002</c:v>
                </c:pt>
                <c:pt idx="102">
                  <c:v>4.2329999999999997</c:v>
                </c:pt>
                <c:pt idx="103">
                  <c:v>4.2050000000000001</c:v>
                </c:pt>
                <c:pt idx="104">
                  <c:v>4.1929999999999996</c:v>
                </c:pt>
                <c:pt idx="105">
                  <c:v>4.202</c:v>
                </c:pt>
                <c:pt idx="106">
                  <c:v>4.202</c:v>
                </c:pt>
                <c:pt idx="107">
                  <c:v>4.1970000000000001</c:v>
                </c:pt>
                <c:pt idx="108">
                  <c:v>4.1740000000000004</c:v>
                </c:pt>
                <c:pt idx="109">
                  <c:v>4.1429999999999998</c:v>
                </c:pt>
                <c:pt idx="110">
                  <c:v>4.1109999999999998</c:v>
                </c:pt>
                <c:pt idx="111">
                  <c:v>4.1219999999999999</c:v>
                </c:pt>
                <c:pt idx="112">
                  <c:v>4.1070000000000002</c:v>
                </c:pt>
                <c:pt idx="113">
                  <c:v>4.1059999999999999</c:v>
                </c:pt>
                <c:pt idx="114">
                  <c:v>4.1109999999999998</c:v>
                </c:pt>
                <c:pt idx="115">
                  <c:v>4.0940000000000003</c:v>
                </c:pt>
                <c:pt idx="116">
                  <c:v>4.0869999999999997</c:v>
                </c:pt>
                <c:pt idx="117">
                  <c:v>4.07</c:v>
                </c:pt>
                <c:pt idx="118">
                  <c:v>4.0839999999999996</c:v>
                </c:pt>
                <c:pt idx="119">
                  <c:v>4.0720000000000001</c:v>
                </c:pt>
                <c:pt idx="120">
                  <c:v>4.0590000000000002</c:v>
                </c:pt>
                <c:pt idx="121">
                  <c:v>4.0650000000000004</c:v>
                </c:pt>
                <c:pt idx="122">
                  <c:v>4.0659999999999998</c:v>
                </c:pt>
                <c:pt idx="123">
                  <c:v>4.0750000000000002</c:v>
                </c:pt>
                <c:pt idx="124">
                  <c:v>4.0750000000000002</c:v>
                </c:pt>
                <c:pt idx="125">
                  <c:v>4.0890000000000004</c:v>
                </c:pt>
                <c:pt idx="126">
                  <c:v>4.0919999999999996</c:v>
                </c:pt>
                <c:pt idx="127">
                  <c:v>4.09</c:v>
                </c:pt>
                <c:pt idx="128">
                  <c:v>4.0979999999999999</c:v>
                </c:pt>
                <c:pt idx="129">
                  <c:v>4.0789999999999997</c:v>
                </c:pt>
                <c:pt idx="130">
                  <c:v>4.0640000000000001</c:v>
                </c:pt>
                <c:pt idx="131">
                  <c:v>4.0620000000000003</c:v>
                </c:pt>
                <c:pt idx="132">
                  <c:v>4.0620000000000003</c:v>
                </c:pt>
                <c:pt idx="133">
                  <c:v>4.0330000000000004</c:v>
                </c:pt>
                <c:pt idx="134">
                  <c:v>4.0339999999999998</c:v>
                </c:pt>
                <c:pt idx="135">
                  <c:v>4.0149999999999997</c:v>
                </c:pt>
                <c:pt idx="136">
                  <c:v>4.0339999999999998</c:v>
                </c:pt>
                <c:pt idx="137">
                  <c:v>4.0339999999999998</c:v>
                </c:pt>
                <c:pt idx="138">
                  <c:v>4.0419999999999998</c:v>
                </c:pt>
                <c:pt idx="139">
                  <c:v>4.0270000000000001</c:v>
                </c:pt>
                <c:pt idx="140">
                  <c:v>4.0469999999999997</c:v>
                </c:pt>
                <c:pt idx="141">
                  <c:v>4.0640000000000001</c:v>
                </c:pt>
                <c:pt idx="142">
                  <c:v>4.0410000000000004</c:v>
                </c:pt>
                <c:pt idx="143">
                  <c:v>4.0410000000000004</c:v>
                </c:pt>
                <c:pt idx="144">
                  <c:v>4.0170000000000003</c:v>
                </c:pt>
                <c:pt idx="145">
                  <c:v>4.0220000000000002</c:v>
                </c:pt>
                <c:pt idx="146">
                  <c:v>4.0270000000000001</c:v>
                </c:pt>
                <c:pt idx="147">
                  <c:v>4.0179999999999998</c:v>
                </c:pt>
                <c:pt idx="148">
                  <c:v>4.0209999999999999</c:v>
                </c:pt>
                <c:pt idx="149">
                  <c:v>4.0140000000000002</c:v>
                </c:pt>
                <c:pt idx="150">
                  <c:v>4.024</c:v>
                </c:pt>
                <c:pt idx="151">
                  <c:v>4.0140000000000002</c:v>
                </c:pt>
                <c:pt idx="152">
                  <c:v>4.0049999999999999</c:v>
                </c:pt>
                <c:pt idx="153">
                  <c:v>3.988</c:v>
                </c:pt>
                <c:pt idx="154">
                  <c:v>3.9910000000000001</c:v>
                </c:pt>
                <c:pt idx="155">
                  <c:v>3.9910000000000001</c:v>
                </c:pt>
                <c:pt idx="156">
                  <c:v>3.9870000000000001</c:v>
                </c:pt>
                <c:pt idx="157">
                  <c:v>3.9990000000000001</c:v>
                </c:pt>
                <c:pt idx="158">
                  <c:v>4.0069999999999997</c:v>
                </c:pt>
                <c:pt idx="159">
                  <c:v>3.9990000000000001</c:v>
                </c:pt>
                <c:pt idx="160">
                  <c:v>4.008</c:v>
                </c:pt>
                <c:pt idx="161">
                  <c:v>4.01</c:v>
                </c:pt>
                <c:pt idx="162">
                  <c:v>4.0220000000000002</c:v>
                </c:pt>
                <c:pt idx="163">
                  <c:v>4.0289999999999999</c:v>
                </c:pt>
                <c:pt idx="164">
                  <c:v>4.04</c:v>
                </c:pt>
                <c:pt idx="165">
                  <c:v>4.03</c:v>
                </c:pt>
                <c:pt idx="166">
                  <c:v>4.0270000000000001</c:v>
                </c:pt>
                <c:pt idx="167">
                  <c:v>4.0179999999999998</c:v>
                </c:pt>
                <c:pt idx="168">
                  <c:v>4</c:v>
                </c:pt>
                <c:pt idx="169">
                  <c:v>3.988</c:v>
                </c:pt>
                <c:pt idx="170">
                  <c:v>3.992</c:v>
                </c:pt>
                <c:pt idx="171">
                  <c:v>3.9889999999999999</c:v>
                </c:pt>
                <c:pt idx="172">
                  <c:v>3.9940000000000002</c:v>
                </c:pt>
                <c:pt idx="173">
                  <c:v>4.008</c:v>
                </c:pt>
                <c:pt idx="174">
                  <c:v>3.9969999999999999</c:v>
                </c:pt>
                <c:pt idx="175">
                  <c:v>3.9790000000000001</c:v>
                </c:pt>
                <c:pt idx="176">
                  <c:v>3.9790000000000001</c:v>
                </c:pt>
                <c:pt idx="177">
                  <c:v>3.9780000000000002</c:v>
                </c:pt>
                <c:pt idx="178">
                  <c:v>3.9830000000000001</c:v>
                </c:pt>
                <c:pt idx="179">
                  <c:v>3.988</c:v>
                </c:pt>
                <c:pt idx="180">
                  <c:v>3.9740000000000002</c:v>
                </c:pt>
                <c:pt idx="181">
                  <c:v>3.9740000000000002</c:v>
                </c:pt>
                <c:pt idx="182">
                  <c:v>3.9689999999999999</c:v>
                </c:pt>
                <c:pt idx="183">
                  <c:v>3.9649999999999999</c:v>
                </c:pt>
                <c:pt idx="184">
                  <c:v>3.98</c:v>
                </c:pt>
                <c:pt idx="185">
                  <c:v>4.01</c:v>
                </c:pt>
                <c:pt idx="186">
                  <c:v>4.0069999999999997</c:v>
                </c:pt>
                <c:pt idx="187">
                  <c:v>3.9969999999999999</c:v>
                </c:pt>
                <c:pt idx="188">
                  <c:v>3.9969999999999999</c:v>
                </c:pt>
                <c:pt idx="189">
                  <c:v>3.984</c:v>
                </c:pt>
                <c:pt idx="190">
                  <c:v>3.9809999999999999</c:v>
                </c:pt>
                <c:pt idx="191">
                  <c:v>3.9889999999999999</c:v>
                </c:pt>
                <c:pt idx="192">
                  <c:v>3.9849999999999999</c:v>
                </c:pt>
                <c:pt idx="193">
                  <c:v>3.9710000000000001</c:v>
                </c:pt>
                <c:pt idx="194">
                  <c:v>3.9780000000000002</c:v>
                </c:pt>
                <c:pt idx="195">
                  <c:v>3.9729999999999999</c:v>
                </c:pt>
                <c:pt idx="196">
                  <c:v>3.9830000000000001</c:v>
                </c:pt>
                <c:pt idx="197">
                  <c:v>3.9849999999999999</c:v>
                </c:pt>
                <c:pt idx="198">
                  <c:v>3.9820000000000002</c:v>
                </c:pt>
                <c:pt idx="199">
                  <c:v>3.9820000000000002</c:v>
                </c:pt>
                <c:pt idx="200">
                  <c:v>3.9769999999999999</c:v>
                </c:pt>
                <c:pt idx="201">
                  <c:v>3.9769999999999999</c:v>
                </c:pt>
                <c:pt idx="202">
                  <c:v>3.968</c:v>
                </c:pt>
                <c:pt idx="203">
                  <c:v>3.972</c:v>
                </c:pt>
                <c:pt idx="204">
                  <c:v>3.9279999999999999</c:v>
                </c:pt>
                <c:pt idx="205">
                  <c:v>3.9169999999999998</c:v>
                </c:pt>
                <c:pt idx="206">
                  <c:v>3.9279999999999999</c:v>
                </c:pt>
                <c:pt idx="207">
                  <c:v>3.9</c:v>
                </c:pt>
                <c:pt idx="208">
                  <c:v>3.8719999999999999</c:v>
                </c:pt>
                <c:pt idx="209">
                  <c:v>3.8639999999999999</c:v>
                </c:pt>
                <c:pt idx="210">
                  <c:v>3.86</c:v>
                </c:pt>
                <c:pt idx="211">
                  <c:v>3.8279999999999998</c:v>
                </c:pt>
                <c:pt idx="212">
                  <c:v>3.839</c:v>
                </c:pt>
                <c:pt idx="213">
                  <c:v>3.8559999999999999</c:v>
                </c:pt>
                <c:pt idx="214">
                  <c:v>3.843</c:v>
                </c:pt>
                <c:pt idx="215">
                  <c:v>3.839</c:v>
                </c:pt>
                <c:pt idx="216">
                  <c:v>3.8420000000000001</c:v>
                </c:pt>
                <c:pt idx="217">
                  <c:v>3.859</c:v>
                </c:pt>
                <c:pt idx="218">
                  <c:v>3.851</c:v>
                </c:pt>
                <c:pt idx="219">
                  <c:v>3.855</c:v>
                </c:pt>
                <c:pt idx="220">
                  <c:v>3.8660000000000001</c:v>
                </c:pt>
                <c:pt idx="221">
                  <c:v>3.887</c:v>
                </c:pt>
                <c:pt idx="222">
                  <c:v>3.8940000000000001</c:v>
                </c:pt>
                <c:pt idx="223">
                  <c:v>3.8860000000000001</c:v>
                </c:pt>
                <c:pt idx="224">
                  <c:v>3.8860000000000001</c:v>
                </c:pt>
                <c:pt idx="225">
                  <c:v>3.8980000000000001</c:v>
                </c:pt>
                <c:pt idx="226">
                  <c:v>3.8780000000000001</c:v>
                </c:pt>
                <c:pt idx="227">
                  <c:v>3.8650000000000002</c:v>
                </c:pt>
                <c:pt idx="228">
                  <c:v>3.85</c:v>
                </c:pt>
                <c:pt idx="229">
                  <c:v>3.8540000000000001</c:v>
                </c:pt>
                <c:pt idx="230">
                  <c:v>3.8530000000000002</c:v>
                </c:pt>
                <c:pt idx="231">
                  <c:v>3.8530000000000002</c:v>
                </c:pt>
                <c:pt idx="232">
                  <c:v>3.8490000000000002</c:v>
                </c:pt>
                <c:pt idx="233">
                  <c:v>3.8450000000000002</c:v>
                </c:pt>
                <c:pt idx="234">
                  <c:v>3.8450000000000002</c:v>
                </c:pt>
                <c:pt idx="235">
                  <c:v>3.8490000000000002</c:v>
                </c:pt>
                <c:pt idx="236">
                  <c:v>3.8450000000000002</c:v>
                </c:pt>
                <c:pt idx="237">
                  <c:v>3.8450000000000002</c:v>
                </c:pt>
                <c:pt idx="238">
                  <c:v>3.8319999999999999</c:v>
                </c:pt>
                <c:pt idx="239">
                  <c:v>3.7919999999999998</c:v>
                </c:pt>
                <c:pt idx="240">
                  <c:v>3.8159999999999998</c:v>
                </c:pt>
                <c:pt idx="241">
                  <c:v>3.8279999999999998</c:v>
                </c:pt>
                <c:pt idx="242">
                  <c:v>3.8119999999999998</c:v>
                </c:pt>
                <c:pt idx="243">
                  <c:v>3.7949999999999999</c:v>
                </c:pt>
                <c:pt idx="244">
                  <c:v>3.7949999999999999</c:v>
                </c:pt>
                <c:pt idx="245">
                  <c:v>3.7869999999999999</c:v>
                </c:pt>
                <c:pt idx="246">
                  <c:v>3.7909999999999999</c:v>
                </c:pt>
                <c:pt idx="247">
                  <c:v>3.7989999999999999</c:v>
                </c:pt>
                <c:pt idx="248">
                  <c:v>3.7909999999999999</c:v>
                </c:pt>
                <c:pt idx="249">
                  <c:v>3.766</c:v>
                </c:pt>
                <c:pt idx="250">
                  <c:v>3.774</c:v>
                </c:pt>
                <c:pt idx="251">
                  <c:v>3.77</c:v>
                </c:pt>
                <c:pt idx="252">
                  <c:v>3.75</c:v>
                </c:pt>
                <c:pt idx="253">
                  <c:v>3.7090000000000001</c:v>
                </c:pt>
                <c:pt idx="254">
                  <c:v>3.698</c:v>
                </c:pt>
                <c:pt idx="255">
                  <c:v>3.6819999999999999</c:v>
                </c:pt>
                <c:pt idx="256">
                  <c:v>3.6819999999999999</c:v>
                </c:pt>
                <c:pt idx="257">
                  <c:v>3.6850000000000001</c:v>
                </c:pt>
                <c:pt idx="258">
                  <c:v>3.7080000000000002</c:v>
                </c:pt>
                <c:pt idx="259">
                  <c:v>3.74</c:v>
                </c:pt>
                <c:pt idx="260">
                  <c:v>3.7360000000000002</c:v>
                </c:pt>
                <c:pt idx="261">
                  <c:v>3.7360000000000002</c:v>
                </c:pt>
                <c:pt idx="262">
                  <c:v>3.6</c:v>
                </c:pt>
                <c:pt idx="263">
                  <c:v>3.6560000000000001</c:v>
                </c:pt>
                <c:pt idx="264">
                  <c:v>3.6560000000000001</c:v>
                </c:pt>
                <c:pt idx="265">
                  <c:v>3.5009999999999999</c:v>
                </c:pt>
                <c:pt idx="266">
                  <c:v>3.4689999999999999</c:v>
                </c:pt>
                <c:pt idx="267">
                  <c:v>3.4929999999999999</c:v>
                </c:pt>
                <c:pt idx="268">
                  <c:v>3.56</c:v>
                </c:pt>
                <c:pt idx="269">
                  <c:v>3.56</c:v>
                </c:pt>
                <c:pt idx="270">
                  <c:v>3.56</c:v>
                </c:pt>
                <c:pt idx="271">
                  <c:v>3.56</c:v>
                </c:pt>
                <c:pt idx="272">
                  <c:v>3.5</c:v>
                </c:pt>
                <c:pt idx="273">
                  <c:v>3.5670000000000002</c:v>
                </c:pt>
                <c:pt idx="274">
                  <c:v>3.5270000000000001</c:v>
                </c:pt>
                <c:pt idx="275">
                  <c:v>3.5369999999999999</c:v>
                </c:pt>
                <c:pt idx="276">
                  <c:v>3.53</c:v>
                </c:pt>
                <c:pt idx="277">
                  <c:v>3.5209999999999999</c:v>
                </c:pt>
                <c:pt idx="278">
                  <c:v>3.5129999999999999</c:v>
                </c:pt>
                <c:pt idx="279">
                  <c:v>3.5259999999999998</c:v>
                </c:pt>
                <c:pt idx="280">
                  <c:v>3.532</c:v>
                </c:pt>
                <c:pt idx="281">
                  <c:v>3.5379999999999998</c:v>
                </c:pt>
                <c:pt idx="282">
                  <c:v>3.5739999999999998</c:v>
                </c:pt>
                <c:pt idx="283">
                  <c:v>3.532</c:v>
                </c:pt>
                <c:pt idx="284">
                  <c:v>3.5019999999999998</c:v>
                </c:pt>
                <c:pt idx="285">
                  <c:v>3.4729999999999999</c:v>
                </c:pt>
                <c:pt idx="286">
                  <c:v>3.4649999999999999</c:v>
                </c:pt>
                <c:pt idx="287">
                  <c:v>3.4630000000000001</c:v>
                </c:pt>
                <c:pt idx="288">
                  <c:v>3.4540000000000002</c:v>
                </c:pt>
                <c:pt idx="289">
                  <c:v>3.4609999999999999</c:v>
                </c:pt>
                <c:pt idx="290">
                  <c:v>3.4340000000000002</c:v>
                </c:pt>
                <c:pt idx="291">
                  <c:v>3.4209999999999998</c:v>
                </c:pt>
                <c:pt idx="292">
                  <c:v>3.4209999999999998</c:v>
                </c:pt>
                <c:pt idx="293">
                  <c:v>3.431</c:v>
                </c:pt>
                <c:pt idx="294">
                  <c:v>3.4489999999999998</c:v>
                </c:pt>
                <c:pt idx="295">
                  <c:v>3.468</c:v>
                </c:pt>
                <c:pt idx="296">
                  <c:v>3.468</c:v>
                </c:pt>
                <c:pt idx="297">
                  <c:v>3.4350000000000001</c:v>
                </c:pt>
                <c:pt idx="298">
                  <c:v>3.4169999999999998</c:v>
                </c:pt>
                <c:pt idx="299">
                  <c:v>3.4039999999999999</c:v>
                </c:pt>
                <c:pt idx="300">
                  <c:v>3.407</c:v>
                </c:pt>
                <c:pt idx="301">
                  <c:v>3.3919999999999999</c:v>
                </c:pt>
                <c:pt idx="302">
                  <c:v>3.3740000000000001</c:v>
                </c:pt>
                <c:pt idx="303">
                  <c:v>3.3479999999999999</c:v>
                </c:pt>
                <c:pt idx="304">
                  <c:v>3.3340000000000001</c:v>
                </c:pt>
                <c:pt idx="305">
                  <c:v>3.319</c:v>
                </c:pt>
                <c:pt idx="306">
                  <c:v>3.3490000000000002</c:v>
                </c:pt>
                <c:pt idx="307">
                  <c:v>3.351</c:v>
                </c:pt>
                <c:pt idx="308">
                  <c:v>3.3340000000000001</c:v>
                </c:pt>
                <c:pt idx="309">
                  <c:v>3.331</c:v>
                </c:pt>
                <c:pt idx="310">
                  <c:v>3.327</c:v>
                </c:pt>
                <c:pt idx="311">
                  <c:v>3.3260000000000001</c:v>
                </c:pt>
                <c:pt idx="312">
                  <c:v>3.3260000000000001</c:v>
                </c:pt>
                <c:pt idx="313">
                  <c:v>3.3479999999999999</c:v>
                </c:pt>
                <c:pt idx="314">
                  <c:v>3.3180000000000001</c:v>
                </c:pt>
                <c:pt idx="315">
                  <c:v>3.2989999999999999</c:v>
                </c:pt>
                <c:pt idx="316">
                  <c:v>3.2989999999999999</c:v>
                </c:pt>
                <c:pt idx="317">
                  <c:v>3.3149999999999999</c:v>
                </c:pt>
                <c:pt idx="318">
                  <c:v>3.3039999999999998</c:v>
                </c:pt>
                <c:pt idx="319">
                  <c:v>3.2440000000000002</c:v>
                </c:pt>
                <c:pt idx="320">
                  <c:v>3.2509999999999999</c:v>
                </c:pt>
                <c:pt idx="321">
                  <c:v>3.282</c:v>
                </c:pt>
                <c:pt idx="322">
                  <c:v>3.36</c:v>
                </c:pt>
                <c:pt idx="323">
                  <c:v>3.363</c:v>
                </c:pt>
                <c:pt idx="324">
                  <c:v>3.3460000000000001</c:v>
                </c:pt>
                <c:pt idx="325">
                  <c:v>3.306</c:v>
                </c:pt>
                <c:pt idx="326">
                  <c:v>3.2909999999999999</c:v>
                </c:pt>
                <c:pt idx="327">
                  <c:v>3.2970000000000002</c:v>
                </c:pt>
                <c:pt idx="328">
                  <c:v>3.3029999999999999</c:v>
                </c:pt>
                <c:pt idx="329">
                  <c:v>3.3140000000000001</c:v>
                </c:pt>
                <c:pt idx="330">
                  <c:v>3.3159999999999998</c:v>
                </c:pt>
                <c:pt idx="331">
                  <c:v>3.3079999999999998</c:v>
                </c:pt>
                <c:pt idx="332">
                  <c:v>3.3540000000000001</c:v>
                </c:pt>
                <c:pt idx="333">
                  <c:v>3.3679999999999999</c:v>
                </c:pt>
                <c:pt idx="334">
                  <c:v>3.3919999999999999</c:v>
                </c:pt>
                <c:pt idx="335">
                  <c:v>3.3919999999999999</c:v>
                </c:pt>
                <c:pt idx="336">
                  <c:v>3.3820000000000001</c:v>
                </c:pt>
                <c:pt idx="337">
                  <c:v>3.4279999999999999</c:v>
                </c:pt>
                <c:pt idx="338">
                  <c:v>3.3530000000000002</c:v>
                </c:pt>
                <c:pt idx="339">
                  <c:v>3.363</c:v>
                </c:pt>
                <c:pt idx="340">
                  <c:v>3.3679999999999999</c:v>
                </c:pt>
                <c:pt idx="341">
                  <c:v>3.3519999999999999</c:v>
                </c:pt>
                <c:pt idx="342">
                  <c:v>3.3410000000000002</c:v>
                </c:pt>
                <c:pt idx="343">
                  <c:v>3.2730000000000001</c:v>
                </c:pt>
                <c:pt idx="344">
                  <c:v>3.2629999999999999</c:v>
                </c:pt>
                <c:pt idx="345">
                  <c:v>3.2770000000000001</c:v>
                </c:pt>
                <c:pt idx="346">
                  <c:v>3.294</c:v>
                </c:pt>
                <c:pt idx="347">
                  <c:v>3.28</c:v>
                </c:pt>
                <c:pt idx="348">
                  <c:v>3.2789999999999999</c:v>
                </c:pt>
                <c:pt idx="349">
                  <c:v>3.2719999999999998</c:v>
                </c:pt>
                <c:pt idx="350">
                  <c:v>3.2490000000000001</c:v>
                </c:pt>
                <c:pt idx="351">
                  <c:v>3.25</c:v>
                </c:pt>
                <c:pt idx="352">
                  <c:v>3.25</c:v>
                </c:pt>
                <c:pt idx="353">
                  <c:v>3.2280000000000002</c:v>
                </c:pt>
                <c:pt idx="354">
                  <c:v>3.2330000000000001</c:v>
                </c:pt>
                <c:pt idx="355">
                  <c:v>3.26</c:v>
                </c:pt>
                <c:pt idx="356">
                  <c:v>3.2570000000000001</c:v>
                </c:pt>
                <c:pt idx="357">
                  <c:v>3.2629999999999999</c:v>
                </c:pt>
                <c:pt idx="358">
                  <c:v>3.254</c:v>
                </c:pt>
                <c:pt idx="359">
                  <c:v>3.2480000000000002</c:v>
                </c:pt>
                <c:pt idx="360">
                  <c:v>3.246</c:v>
                </c:pt>
                <c:pt idx="361">
                  <c:v>3.2519999999999998</c:v>
                </c:pt>
                <c:pt idx="362">
                  <c:v>3.2589999999999999</c:v>
                </c:pt>
                <c:pt idx="363">
                  <c:v>3.274</c:v>
                </c:pt>
                <c:pt idx="364">
                  <c:v>3.2970000000000002</c:v>
                </c:pt>
                <c:pt idx="365">
                  <c:v>3.2890000000000001</c:v>
                </c:pt>
                <c:pt idx="366">
                  <c:v>3.2890000000000001</c:v>
                </c:pt>
                <c:pt idx="367">
                  <c:v>3.28</c:v>
                </c:pt>
                <c:pt idx="368">
                  <c:v>3.282</c:v>
                </c:pt>
                <c:pt idx="369">
                  <c:v>3.2610000000000001</c:v>
                </c:pt>
                <c:pt idx="370">
                  <c:v>3.238</c:v>
                </c:pt>
                <c:pt idx="371">
                  <c:v>3.2360000000000002</c:v>
                </c:pt>
                <c:pt idx="372">
                  <c:v>3.24</c:v>
                </c:pt>
                <c:pt idx="373">
                  <c:v>3.2450000000000001</c:v>
                </c:pt>
                <c:pt idx="374">
                  <c:v>3.2429999999999999</c:v>
                </c:pt>
                <c:pt idx="375">
                  <c:v>3.2549999999999999</c:v>
                </c:pt>
                <c:pt idx="376">
                  <c:v>3.2360000000000002</c:v>
                </c:pt>
                <c:pt idx="377">
                  <c:v>3.226</c:v>
                </c:pt>
                <c:pt idx="378">
                  <c:v>3.2250000000000001</c:v>
                </c:pt>
                <c:pt idx="379">
                  <c:v>3.1949999999999998</c:v>
                </c:pt>
                <c:pt idx="380">
                  <c:v>3.1840000000000002</c:v>
                </c:pt>
                <c:pt idx="381">
                  <c:v>3.1840000000000002</c:v>
                </c:pt>
                <c:pt idx="382">
                  <c:v>3.1859999999999999</c:v>
                </c:pt>
                <c:pt idx="383">
                  <c:v>3.1739999999999999</c:v>
                </c:pt>
                <c:pt idx="384">
                  <c:v>3.173</c:v>
                </c:pt>
                <c:pt idx="385">
                  <c:v>3.1520000000000001</c:v>
                </c:pt>
                <c:pt idx="386">
                  <c:v>3.1459999999999999</c:v>
                </c:pt>
                <c:pt idx="387">
                  <c:v>3.141</c:v>
                </c:pt>
                <c:pt idx="388">
                  <c:v>3.137</c:v>
                </c:pt>
                <c:pt idx="389">
                  <c:v>3.17</c:v>
                </c:pt>
                <c:pt idx="390">
                  <c:v>3.173</c:v>
                </c:pt>
                <c:pt idx="391">
                  <c:v>3.141</c:v>
                </c:pt>
                <c:pt idx="392">
                  <c:v>3.161</c:v>
                </c:pt>
                <c:pt idx="393">
                  <c:v>3.161</c:v>
                </c:pt>
                <c:pt idx="394">
                  <c:v>3.1850000000000001</c:v>
                </c:pt>
                <c:pt idx="395">
                  <c:v>3.1669999999999998</c:v>
                </c:pt>
                <c:pt idx="396">
                  <c:v>3.1549999999999998</c:v>
                </c:pt>
                <c:pt idx="397">
                  <c:v>3.4350000000000001</c:v>
                </c:pt>
                <c:pt idx="398">
                  <c:v>3.4990000000000001</c:v>
                </c:pt>
                <c:pt idx="399">
                  <c:v>3.4550000000000001</c:v>
                </c:pt>
                <c:pt idx="400">
                  <c:v>3.44</c:v>
                </c:pt>
                <c:pt idx="401">
                  <c:v>3.4060000000000001</c:v>
                </c:pt>
                <c:pt idx="402">
                  <c:v>3.4350000000000001</c:v>
                </c:pt>
                <c:pt idx="403">
                  <c:v>3.37</c:v>
                </c:pt>
                <c:pt idx="404">
                  <c:v>3.3660000000000001</c:v>
                </c:pt>
                <c:pt idx="405">
                  <c:v>3.3860000000000001</c:v>
                </c:pt>
                <c:pt idx="406">
                  <c:v>3.3879999999999999</c:v>
                </c:pt>
                <c:pt idx="407">
                  <c:v>3.4079999999999999</c:v>
                </c:pt>
                <c:pt idx="408">
                  <c:v>3.4430000000000001</c:v>
                </c:pt>
                <c:pt idx="409">
                  <c:v>3.4289999999999998</c:v>
                </c:pt>
                <c:pt idx="410">
                  <c:v>3.4009999999999998</c:v>
                </c:pt>
                <c:pt idx="411">
                  <c:v>3.383</c:v>
                </c:pt>
                <c:pt idx="412">
                  <c:v>3.3559999999999999</c:v>
                </c:pt>
                <c:pt idx="413">
                  <c:v>3.3319999999999999</c:v>
                </c:pt>
                <c:pt idx="414">
                  <c:v>3.4049999999999998</c:v>
                </c:pt>
                <c:pt idx="415">
                  <c:v>3.4209999999999998</c:v>
                </c:pt>
                <c:pt idx="416">
                  <c:v>3.4020000000000001</c:v>
                </c:pt>
                <c:pt idx="417">
                  <c:v>3.3959999999999999</c:v>
                </c:pt>
                <c:pt idx="418">
                  <c:v>3.3610000000000002</c:v>
                </c:pt>
                <c:pt idx="419">
                  <c:v>3.3450000000000002</c:v>
                </c:pt>
                <c:pt idx="420">
                  <c:v>3.3279999999999998</c:v>
                </c:pt>
                <c:pt idx="421">
                  <c:v>3.32</c:v>
                </c:pt>
                <c:pt idx="422">
                  <c:v>3.2970000000000002</c:v>
                </c:pt>
                <c:pt idx="423">
                  <c:v>3.3069999999999999</c:v>
                </c:pt>
                <c:pt idx="424">
                  <c:v>3.3250000000000002</c:v>
                </c:pt>
                <c:pt idx="425">
                  <c:v>3.3050000000000002</c:v>
                </c:pt>
                <c:pt idx="426">
                  <c:v>3.3159999999999998</c:v>
                </c:pt>
                <c:pt idx="427">
                  <c:v>3.3359999999999999</c:v>
                </c:pt>
                <c:pt idx="428">
                  <c:v>3.335</c:v>
                </c:pt>
                <c:pt idx="429">
                  <c:v>3.327</c:v>
                </c:pt>
                <c:pt idx="430">
                  <c:v>3.347</c:v>
                </c:pt>
                <c:pt idx="431">
                  <c:v>3.34</c:v>
                </c:pt>
                <c:pt idx="432">
                  <c:v>3.323</c:v>
                </c:pt>
                <c:pt idx="433">
                  <c:v>3.3250000000000002</c:v>
                </c:pt>
                <c:pt idx="434">
                  <c:v>3.3380000000000001</c:v>
                </c:pt>
                <c:pt idx="435">
                  <c:v>3.3069999999999999</c:v>
                </c:pt>
                <c:pt idx="436">
                  <c:v>3.3069999999999999</c:v>
                </c:pt>
                <c:pt idx="437">
                  <c:v>3.34</c:v>
                </c:pt>
                <c:pt idx="438">
                  <c:v>3.3319999999999999</c:v>
                </c:pt>
                <c:pt idx="439">
                  <c:v>3.3210000000000002</c:v>
                </c:pt>
                <c:pt idx="440">
                  <c:v>3.2250000000000001</c:v>
                </c:pt>
                <c:pt idx="441">
                  <c:v>3.2469999999999999</c:v>
                </c:pt>
                <c:pt idx="442">
                  <c:v>3.2530000000000001</c:v>
                </c:pt>
                <c:pt idx="443">
                  <c:v>3.2530000000000001</c:v>
                </c:pt>
                <c:pt idx="444">
                  <c:v>3.2530000000000001</c:v>
                </c:pt>
                <c:pt idx="445">
                  <c:v>3.2530000000000001</c:v>
                </c:pt>
                <c:pt idx="446">
                  <c:v>3.2530000000000001</c:v>
                </c:pt>
                <c:pt idx="447">
                  <c:v>3.2530000000000001</c:v>
                </c:pt>
                <c:pt idx="448">
                  <c:v>3.2530000000000001</c:v>
                </c:pt>
                <c:pt idx="449">
                  <c:v>3.1840000000000002</c:v>
                </c:pt>
                <c:pt idx="450">
                  <c:v>3.1829999999999998</c:v>
                </c:pt>
                <c:pt idx="451">
                  <c:v>3.1019999999999999</c:v>
                </c:pt>
                <c:pt idx="452">
                  <c:v>3.1019999999999999</c:v>
                </c:pt>
                <c:pt idx="453">
                  <c:v>3.0840000000000001</c:v>
                </c:pt>
                <c:pt idx="454">
                  <c:v>3.0569999999999999</c:v>
                </c:pt>
                <c:pt idx="455">
                  <c:v>2.9340000000000002</c:v>
                </c:pt>
                <c:pt idx="456">
                  <c:v>3.14</c:v>
                </c:pt>
                <c:pt idx="457">
                  <c:v>3.14</c:v>
                </c:pt>
                <c:pt idx="458">
                  <c:v>3.1320000000000001</c:v>
                </c:pt>
                <c:pt idx="459">
                  <c:v>3.1520000000000001</c:v>
                </c:pt>
                <c:pt idx="460">
                  <c:v>3.1080000000000001</c:v>
                </c:pt>
                <c:pt idx="461">
                  <c:v>3.1080000000000001</c:v>
                </c:pt>
                <c:pt idx="462">
                  <c:v>3.14</c:v>
                </c:pt>
                <c:pt idx="463">
                  <c:v>3.1440000000000001</c:v>
                </c:pt>
                <c:pt idx="464">
                  <c:v>3.1930000000000001</c:v>
                </c:pt>
                <c:pt idx="465">
                  <c:v>3.1970000000000001</c:v>
                </c:pt>
                <c:pt idx="466">
                  <c:v>3.1269999999999998</c:v>
                </c:pt>
                <c:pt idx="467">
                  <c:v>3.1309999999999998</c:v>
                </c:pt>
                <c:pt idx="468">
                  <c:v>3.1309999999999998</c:v>
                </c:pt>
                <c:pt idx="469">
                  <c:v>3.1230000000000002</c:v>
                </c:pt>
                <c:pt idx="470">
                  <c:v>3.1379999999999999</c:v>
                </c:pt>
                <c:pt idx="471">
                  <c:v>3.1150000000000002</c:v>
                </c:pt>
                <c:pt idx="472">
                  <c:v>3.0990000000000002</c:v>
                </c:pt>
                <c:pt idx="473">
                  <c:v>3.0539999999999998</c:v>
                </c:pt>
                <c:pt idx="474">
                  <c:v>3.05</c:v>
                </c:pt>
                <c:pt idx="475">
                  <c:v>3.0409999999999999</c:v>
                </c:pt>
                <c:pt idx="476">
                  <c:v>3.0339999999999998</c:v>
                </c:pt>
                <c:pt idx="477">
                  <c:v>3.0369999999999999</c:v>
                </c:pt>
                <c:pt idx="478">
                  <c:v>3.0059999999999998</c:v>
                </c:pt>
                <c:pt idx="479">
                  <c:v>2.9609999999999999</c:v>
                </c:pt>
                <c:pt idx="480">
                  <c:v>2.9830000000000001</c:v>
                </c:pt>
                <c:pt idx="481">
                  <c:v>2.9750000000000001</c:v>
                </c:pt>
                <c:pt idx="482">
                  <c:v>2.968</c:v>
                </c:pt>
                <c:pt idx="483">
                  <c:v>2.9209999999999998</c:v>
                </c:pt>
                <c:pt idx="484">
                  <c:v>2.9409999999999998</c:v>
                </c:pt>
                <c:pt idx="485">
                  <c:v>2.99</c:v>
                </c:pt>
                <c:pt idx="486">
                  <c:v>2.99</c:v>
                </c:pt>
                <c:pt idx="487">
                  <c:v>3.028</c:v>
                </c:pt>
                <c:pt idx="488">
                  <c:v>3.0659999999999998</c:v>
                </c:pt>
                <c:pt idx="489">
                  <c:v>3.214</c:v>
                </c:pt>
                <c:pt idx="490">
                  <c:v>3.2810000000000001</c:v>
                </c:pt>
                <c:pt idx="491">
                  <c:v>3.2879999999999998</c:v>
                </c:pt>
                <c:pt idx="492">
                  <c:v>3.3119999999999998</c:v>
                </c:pt>
                <c:pt idx="493">
                  <c:v>3.3919999999999999</c:v>
                </c:pt>
                <c:pt idx="494">
                  <c:v>3.3919999999999999</c:v>
                </c:pt>
                <c:pt idx="495">
                  <c:v>3.4</c:v>
                </c:pt>
                <c:pt idx="496">
                  <c:v>3.3740000000000001</c:v>
                </c:pt>
                <c:pt idx="497">
                  <c:v>3.4470000000000001</c:v>
                </c:pt>
                <c:pt idx="498">
                  <c:v>3.4710000000000001</c:v>
                </c:pt>
                <c:pt idx="499">
                  <c:v>3.4239999999999999</c:v>
                </c:pt>
                <c:pt idx="500">
                  <c:v>3.419</c:v>
                </c:pt>
                <c:pt idx="501">
                  <c:v>3.403</c:v>
                </c:pt>
                <c:pt idx="502">
                  <c:v>3.379</c:v>
                </c:pt>
                <c:pt idx="503">
                  <c:v>3.528</c:v>
                </c:pt>
                <c:pt idx="504">
                  <c:v>3.5529999999999999</c:v>
                </c:pt>
                <c:pt idx="505">
                  <c:v>3.593</c:v>
                </c:pt>
                <c:pt idx="506">
                  <c:v>3.605</c:v>
                </c:pt>
                <c:pt idx="507">
                  <c:v>3.593</c:v>
                </c:pt>
                <c:pt idx="508">
                  <c:v>3.5649999999999999</c:v>
                </c:pt>
                <c:pt idx="509">
                  <c:v>3.58</c:v>
                </c:pt>
                <c:pt idx="510">
                  <c:v>3.5859999999999999</c:v>
                </c:pt>
                <c:pt idx="511">
                  <c:v>3.6219999999999999</c:v>
                </c:pt>
                <c:pt idx="512">
                  <c:v>3.63</c:v>
                </c:pt>
                <c:pt idx="513">
                  <c:v>3.548</c:v>
                </c:pt>
                <c:pt idx="514">
                  <c:v>3.5150000000000001</c:v>
                </c:pt>
                <c:pt idx="515">
                  <c:v>3.488</c:v>
                </c:pt>
                <c:pt idx="516">
                  <c:v>3.492</c:v>
                </c:pt>
                <c:pt idx="517">
                  <c:v>3.492</c:v>
                </c:pt>
                <c:pt idx="518">
                  <c:v>3.536</c:v>
                </c:pt>
                <c:pt idx="519">
                  <c:v>3.536</c:v>
                </c:pt>
                <c:pt idx="520">
                  <c:v>3.5529999999999999</c:v>
                </c:pt>
                <c:pt idx="521">
                  <c:v>3.536</c:v>
                </c:pt>
                <c:pt idx="522">
                  <c:v>3.536</c:v>
                </c:pt>
                <c:pt idx="523">
                  <c:v>3.548</c:v>
                </c:pt>
                <c:pt idx="524">
                  <c:v>3.5289999999999999</c:v>
                </c:pt>
                <c:pt idx="525">
                  <c:v>3.544</c:v>
                </c:pt>
                <c:pt idx="526">
                  <c:v>3.516</c:v>
                </c:pt>
                <c:pt idx="527">
                  <c:v>3.516</c:v>
                </c:pt>
                <c:pt idx="528">
                  <c:v>3.516</c:v>
                </c:pt>
                <c:pt idx="529">
                  <c:v>3.516</c:v>
                </c:pt>
                <c:pt idx="530">
                  <c:v>3.516</c:v>
                </c:pt>
                <c:pt idx="531">
                  <c:v>3.516</c:v>
                </c:pt>
                <c:pt idx="532">
                  <c:v>3.35</c:v>
                </c:pt>
                <c:pt idx="533">
                  <c:v>3.3940000000000001</c:v>
                </c:pt>
                <c:pt idx="534">
                  <c:v>3.4289999999999998</c:v>
                </c:pt>
                <c:pt idx="535">
                  <c:v>3.415</c:v>
                </c:pt>
                <c:pt idx="536">
                  <c:v>3.415</c:v>
                </c:pt>
                <c:pt idx="537">
                  <c:v>3.415</c:v>
                </c:pt>
                <c:pt idx="538">
                  <c:v>3.4430000000000001</c:v>
                </c:pt>
                <c:pt idx="539">
                  <c:v>3.4529999999999998</c:v>
                </c:pt>
                <c:pt idx="540">
                  <c:v>3.4740000000000002</c:v>
                </c:pt>
                <c:pt idx="541">
                  <c:v>3.4790000000000001</c:v>
                </c:pt>
                <c:pt idx="542">
                  <c:v>3.4729999999999999</c:v>
                </c:pt>
                <c:pt idx="543">
                  <c:v>3.4430000000000001</c:v>
                </c:pt>
                <c:pt idx="544">
                  <c:v>3.4430000000000001</c:v>
                </c:pt>
                <c:pt idx="545">
                  <c:v>3.4060000000000001</c:v>
                </c:pt>
                <c:pt idx="546">
                  <c:v>3.3610000000000002</c:v>
                </c:pt>
                <c:pt idx="547">
                  <c:v>3.3570000000000002</c:v>
                </c:pt>
                <c:pt idx="548">
                  <c:v>3.3690000000000002</c:v>
                </c:pt>
                <c:pt idx="549">
                  <c:v>3.383</c:v>
                </c:pt>
                <c:pt idx="550">
                  <c:v>3.36</c:v>
                </c:pt>
                <c:pt idx="551">
                  <c:v>3.363</c:v>
                </c:pt>
                <c:pt idx="552">
                  <c:v>3.3780000000000001</c:v>
                </c:pt>
                <c:pt idx="553">
                  <c:v>3.3690000000000002</c:v>
                </c:pt>
                <c:pt idx="554">
                  <c:v>3.33</c:v>
                </c:pt>
                <c:pt idx="555">
                  <c:v>3.2839999999999998</c:v>
                </c:pt>
                <c:pt idx="556">
                  <c:v>3.2839999999999998</c:v>
                </c:pt>
                <c:pt idx="557">
                  <c:v>3.2759999999999998</c:v>
                </c:pt>
                <c:pt idx="558">
                  <c:v>3.2610000000000001</c:v>
                </c:pt>
                <c:pt idx="559">
                  <c:v>3.266</c:v>
                </c:pt>
                <c:pt idx="560">
                  <c:v>3.238</c:v>
                </c:pt>
                <c:pt idx="561">
                  <c:v>3.2370000000000001</c:v>
                </c:pt>
                <c:pt idx="562">
                  <c:v>3.266</c:v>
                </c:pt>
                <c:pt idx="563">
                  <c:v>3.2330000000000001</c:v>
                </c:pt>
                <c:pt idx="564">
                  <c:v>3.2309999999999999</c:v>
                </c:pt>
                <c:pt idx="565">
                  <c:v>3.262</c:v>
                </c:pt>
                <c:pt idx="566">
                  <c:v>3.274</c:v>
                </c:pt>
                <c:pt idx="567">
                  <c:v>3.2879999999999998</c:v>
                </c:pt>
                <c:pt idx="568">
                  <c:v>3.298</c:v>
                </c:pt>
                <c:pt idx="569">
                  <c:v>3.363</c:v>
                </c:pt>
                <c:pt idx="570">
                  <c:v>3.4129999999999998</c:v>
                </c:pt>
                <c:pt idx="571">
                  <c:v>3.4039999999999999</c:v>
                </c:pt>
                <c:pt idx="572">
                  <c:v>3.399</c:v>
                </c:pt>
                <c:pt idx="573">
                  <c:v>3.3860000000000001</c:v>
                </c:pt>
                <c:pt idx="574">
                  <c:v>3.4119999999999999</c:v>
                </c:pt>
                <c:pt idx="575">
                  <c:v>3.3940000000000001</c:v>
                </c:pt>
                <c:pt idx="576">
                  <c:v>3.3759999999999999</c:v>
                </c:pt>
                <c:pt idx="577">
                  <c:v>3.387</c:v>
                </c:pt>
                <c:pt idx="578">
                  <c:v>3.427</c:v>
                </c:pt>
                <c:pt idx="579">
                  <c:v>3.391</c:v>
                </c:pt>
                <c:pt idx="580">
                  <c:v>3.3959999999999999</c:v>
                </c:pt>
                <c:pt idx="581">
                  <c:v>3.3969999999999998</c:v>
                </c:pt>
                <c:pt idx="582">
                  <c:v>3.35</c:v>
                </c:pt>
                <c:pt idx="583">
                  <c:v>3.32</c:v>
                </c:pt>
                <c:pt idx="584">
                  <c:v>3.3340000000000001</c:v>
                </c:pt>
                <c:pt idx="585">
                  <c:v>3.3340000000000001</c:v>
                </c:pt>
                <c:pt idx="586">
                  <c:v>3.3140000000000001</c:v>
                </c:pt>
                <c:pt idx="587">
                  <c:v>3.2650000000000001</c:v>
                </c:pt>
                <c:pt idx="588">
                  <c:v>3.2410000000000001</c:v>
                </c:pt>
                <c:pt idx="589">
                  <c:v>3.2130000000000001</c:v>
                </c:pt>
                <c:pt idx="590">
                  <c:v>3.1850000000000001</c:v>
                </c:pt>
                <c:pt idx="591">
                  <c:v>3.198</c:v>
                </c:pt>
                <c:pt idx="592">
                  <c:v>3.202</c:v>
                </c:pt>
                <c:pt idx="593">
                  <c:v>3.2050000000000001</c:v>
                </c:pt>
                <c:pt idx="594">
                  <c:v>3.1880000000000002</c:v>
                </c:pt>
                <c:pt idx="595">
                  <c:v>3.1749999999999998</c:v>
                </c:pt>
                <c:pt idx="596">
                  <c:v>3.1589999999999998</c:v>
                </c:pt>
                <c:pt idx="597">
                  <c:v>3.17</c:v>
                </c:pt>
                <c:pt idx="598">
                  <c:v>3.157</c:v>
                </c:pt>
                <c:pt idx="599">
                  <c:v>3.1240000000000001</c:v>
                </c:pt>
                <c:pt idx="600">
                  <c:v>3.0990000000000002</c:v>
                </c:pt>
                <c:pt idx="601">
                  <c:v>3.097</c:v>
                </c:pt>
                <c:pt idx="602">
                  <c:v>3.1230000000000002</c:v>
                </c:pt>
                <c:pt idx="603">
                  <c:v>3.1139999999999999</c:v>
                </c:pt>
                <c:pt idx="604">
                  <c:v>3.0990000000000002</c:v>
                </c:pt>
                <c:pt idx="605">
                  <c:v>3.0939999999999999</c:v>
                </c:pt>
                <c:pt idx="606">
                  <c:v>3.1080000000000001</c:v>
                </c:pt>
                <c:pt idx="607">
                  <c:v>3.113</c:v>
                </c:pt>
                <c:pt idx="608">
                  <c:v>3.1829999999999998</c:v>
                </c:pt>
                <c:pt idx="609">
                  <c:v>3.097</c:v>
                </c:pt>
                <c:pt idx="610">
                  <c:v>3.0739999999999998</c:v>
                </c:pt>
                <c:pt idx="611">
                  <c:v>3.0830000000000002</c:v>
                </c:pt>
                <c:pt idx="612">
                  <c:v>3.07</c:v>
                </c:pt>
                <c:pt idx="613">
                  <c:v>3.1179999999999999</c:v>
                </c:pt>
                <c:pt idx="614">
                  <c:v>3.1110000000000002</c:v>
                </c:pt>
                <c:pt idx="615">
                  <c:v>3.101</c:v>
                </c:pt>
                <c:pt idx="616">
                  <c:v>3.12</c:v>
                </c:pt>
                <c:pt idx="617">
                  <c:v>3.161</c:v>
                </c:pt>
                <c:pt idx="618">
                  <c:v>3.1459999999999999</c:v>
                </c:pt>
                <c:pt idx="619">
                  <c:v>3.14</c:v>
                </c:pt>
                <c:pt idx="620">
                  <c:v>3.16</c:v>
                </c:pt>
                <c:pt idx="621">
                  <c:v>3.1360000000000001</c:v>
                </c:pt>
                <c:pt idx="622">
                  <c:v>3.1320000000000001</c:v>
                </c:pt>
                <c:pt idx="623">
                  <c:v>3.1080000000000001</c:v>
                </c:pt>
                <c:pt idx="624">
                  <c:v>3.093</c:v>
                </c:pt>
                <c:pt idx="625">
                  <c:v>3.0960000000000001</c:v>
                </c:pt>
                <c:pt idx="626">
                  <c:v>3.0960000000000001</c:v>
                </c:pt>
                <c:pt idx="627">
                  <c:v>3.093</c:v>
                </c:pt>
                <c:pt idx="628">
                  <c:v>3.0630000000000002</c:v>
                </c:pt>
                <c:pt idx="629">
                  <c:v>3.05</c:v>
                </c:pt>
                <c:pt idx="630">
                  <c:v>3.06</c:v>
                </c:pt>
                <c:pt idx="631">
                  <c:v>3.0630000000000002</c:v>
                </c:pt>
                <c:pt idx="632">
                  <c:v>3.0649999999999999</c:v>
                </c:pt>
                <c:pt idx="633">
                  <c:v>3.0830000000000002</c:v>
                </c:pt>
                <c:pt idx="634">
                  <c:v>3.09</c:v>
                </c:pt>
                <c:pt idx="635">
                  <c:v>3.1120000000000001</c:v>
                </c:pt>
                <c:pt idx="636">
                  <c:v>3.1219999999999999</c:v>
                </c:pt>
                <c:pt idx="637">
                  <c:v>3.1309999999999998</c:v>
                </c:pt>
                <c:pt idx="638">
                  <c:v>3.1110000000000002</c:v>
                </c:pt>
                <c:pt idx="639">
                  <c:v>3.1030000000000002</c:v>
                </c:pt>
                <c:pt idx="640">
                  <c:v>3.052</c:v>
                </c:pt>
                <c:pt idx="641">
                  <c:v>3.073</c:v>
                </c:pt>
                <c:pt idx="642">
                  <c:v>3.073</c:v>
                </c:pt>
                <c:pt idx="643">
                  <c:v>3.0369999999999999</c:v>
                </c:pt>
                <c:pt idx="644">
                  <c:v>3.0579999999999998</c:v>
                </c:pt>
                <c:pt idx="645">
                  <c:v>3.0619999999999998</c:v>
                </c:pt>
                <c:pt idx="646">
                  <c:v>3.093</c:v>
                </c:pt>
                <c:pt idx="647">
                  <c:v>3.1139999999999999</c:v>
                </c:pt>
                <c:pt idx="648">
                  <c:v>3.0139999999999998</c:v>
                </c:pt>
                <c:pt idx="649">
                  <c:v>3.0609999999999999</c:v>
                </c:pt>
                <c:pt idx="650">
                  <c:v>3.073</c:v>
                </c:pt>
                <c:pt idx="651">
                  <c:v>3.073</c:v>
                </c:pt>
                <c:pt idx="652">
                  <c:v>3.0630000000000002</c:v>
                </c:pt>
                <c:pt idx="653">
                  <c:v>3.0579999999999998</c:v>
                </c:pt>
                <c:pt idx="654">
                  <c:v>3.0579999999999998</c:v>
                </c:pt>
                <c:pt idx="655">
                  <c:v>3.097</c:v>
                </c:pt>
                <c:pt idx="656">
                  <c:v>3.1440000000000001</c:v>
                </c:pt>
                <c:pt idx="657">
                  <c:v>3.1150000000000002</c:v>
                </c:pt>
                <c:pt idx="658">
                  <c:v>3.0209999999999999</c:v>
                </c:pt>
                <c:pt idx="659">
                  <c:v>2.9889999999999999</c:v>
                </c:pt>
                <c:pt idx="660">
                  <c:v>2.9510000000000001</c:v>
                </c:pt>
                <c:pt idx="661">
                  <c:v>2.92</c:v>
                </c:pt>
                <c:pt idx="662">
                  <c:v>2.9380000000000002</c:v>
                </c:pt>
                <c:pt idx="663">
                  <c:v>2.9239999999999999</c:v>
                </c:pt>
                <c:pt idx="664">
                  <c:v>2.88</c:v>
                </c:pt>
                <c:pt idx="665">
                  <c:v>2.8460000000000001</c:v>
                </c:pt>
                <c:pt idx="666">
                  <c:v>2.762</c:v>
                </c:pt>
                <c:pt idx="667">
                  <c:v>2.7690000000000001</c:v>
                </c:pt>
                <c:pt idx="668">
                  <c:v>2.7509999999999999</c:v>
                </c:pt>
                <c:pt idx="669">
                  <c:v>2.7469999999999999</c:v>
                </c:pt>
                <c:pt idx="670">
                  <c:v>2.7320000000000002</c:v>
                </c:pt>
                <c:pt idx="671">
                  <c:v>2.8079999999999998</c:v>
                </c:pt>
                <c:pt idx="672">
                  <c:v>2.8279999999999998</c:v>
                </c:pt>
                <c:pt idx="673">
                  <c:v>2.7679999999999998</c:v>
                </c:pt>
                <c:pt idx="674">
                  <c:v>2.7429999999999999</c:v>
                </c:pt>
                <c:pt idx="675">
                  <c:v>2.661</c:v>
                </c:pt>
                <c:pt idx="676">
                  <c:v>2.6059999999999999</c:v>
                </c:pt>
                <c:pt idx="677">
                  <c:v>2.6619999999999999</c:v>
                </c:pt>
                <c:pt idx="678">
                  <c:v>2.5950000000000002</c:v>
                </c:pt>
                <c:pt idx="679">
                  <c:v>2.6139999999999999</c:v>
                </c:pt>
                <c:pt idx="680">
                  <c:v>2.5419999999999998</c:v>
                </c:pt>
                <c:pt idx="681">
                  <c:v>2.4830000000000001</c:v>
                </c:pt>
                <c:pt idx="682">
                  <c:v>2.4289999999999998</c:v>
                </c:pt>
                <c:pt idx="683">
                  <c:v>2.3780000000000001</c:v>
                </c:pt>
                <c:pt idx="684">
                  <c:v>2.4420000000000002</c:v>
                </c:pt>
                <c:pt idx="685">
                  <c:v>2.5230000000000001</c:v>
                </c:pt>
                <c:pt idx="686">
                  <c:v>2.5190000000000001</c:v>
                </c:pt>
                <c:pt idx="687">
                  <c:v>2.4529999999999998</c:v>
                </c:pt>
                <c:pt idx="688">
                  <c:v>2.4630000000000001</c:v>
                </c:pt>
                <c:pt idx="689">
                  <c:v>2.5030000000000001</c:v>
                </c:pt>
                <c:pt idx="690">
                  <c:v>2.4980000000000002</c:v>
                </c:pt>
                <c:pt idx="691">
                  <c:v>2.4729999999999999</c:v>
                </c:pt>
                <c:pt idx="692">
                  <c:v>2.4990000000000001</c:v>
                </c:pt>
                <c:pt idx="693">
                  <c:v>2.4809999999999999</c:v>
                </c:pt>
                <c:pt idx="694">
                  <c:v>2.452</c:v>
                </c:pt>
                <c:pt idx="695">
                  <c:v>2.4079999999999999</c:v>
                </c:pt>
                <c:pt idx="696">
                  <c:v>2.4079999999999999</c:v>
                </c:pt>
                <c:pt idx="697">
                  <c:v>2.34</c:v>
                </c:pt>
                <c:pt idx="698">
                  <c:v>2.3109999999999999</c:v>
                </c:pt>
                <c:pt idx="699">
                  <c:v>2.286</c:v>
                </c:pt>
                <c:pt idx="700">
                  <c:v>2.3410000000000002</c:v>
                </c:pt>
                <c:pt idx="701">
                  <c:v>2.3319999999999999</c:v>
                </c:pt>
                <c:pt idx="702">
                  <c:v>2.3109999999999999</c:v>
                </c:pt>
                <c:pt idx="703">
                  <c:v>2.3359999999999999</c:v>
                </c:pt>
                <c:pt idx="704">
                  <c:v>2.3119999999999998</c:v>
                </c:pt>
                <c:pt idx="705">
                  <c:v>2.2719999999999998</c:v>
                </c:pt>
                <c:pt idx="706">
                  <c:v>2.258</c:v>
                </c:pt>
                <c:pt idx="707">
                  <c:v>2.2679999999999998</c:v>
                </c:pt>
                <c:pt idx="708">
                  <c:v>2.2400000000000002</c:v>
                </c:pt>
                <c:pt idx="709">
                  <c:v>2.2189999999999999</c:v>
                </c:pt>
                <c:pt idx="710">
                  <c:v>2.222</c:v>
                </c:pt>
                <c:pt idx="711">
                  <c:v>2.169</c:v>
                </c:pt>
                <c:pt idx="712">
                  <c:v>2.1309999999999998</c:v>
                </c:pt>
                <c:pt idx="713">
                  <c:v>2.1880000000000002</c:v>
                </c:pt>
                <c:pt idx="714">
                  <c:v>2.2080000000000002</c:v>
                </c:pt>
                <c:pt idx="715">
                  <c:v>2.1880000000000002</c:v>
                </c:pt>
                <c:pt idx="716">
                  <c:v>2.1360000000000001</c:v>
                </c:pt>
                <c:pt idx="717">
                  <c:v>2.2040000000000002</c:v>
                </c:pt>
                <c:pt idx="718">
                  <c:v>2.2029999999999998</c:v>
                </c:pt>
                <c:pt idx="719">
                  <c:v>2.1909999999999998</c:v>
                </c:pt>
                <c:pt idx="720">
                  <c:v>2.1720000000000002</c:v>
                </c:pt>
                <c:pt idx="721">
                  <c:v>2.1680000000000001</c:v>
                </c:pt>
                <c:pt idx="722">
                  <c:v>2.161</c:v>
                </c:pt>
                <c:pt idx="723">
                  <c:v>2.2080000000000002</c:v>
                </c:pt>
                <c:pt idx="724">
                  <c:v>2.2650000000000001</c:v>
                </c:pt>
                <c:pt idx="725">
                  <c:v>2.3439999999999999</c:v>
                </c:pt>
                <c:pt idx="726">
                  <c:v>2.3439999999999999</c:v>
                </c:pt>
                <c:pt idx="727">
                  <c:v>2.452</c:v>
                </c:pt>
                <c:pt idx="728">
                  <c:v>2.4889999999999999</c:v>
                </c:pt>
                <c:pt idx="729">
                  <c:v>2.5579999999999998</c:v>
                </c:pt>
                <c:pt idx="730">
                  <c:v>2.5670000000000002</c:v>
                </c:pt>
                <c:pt idx="731">
                  <c:v>2.6059999999999999</c:v>
                </c:pt>
                <c:pt idx="732">
                  <c:v>2.645</c:v>
                </c:pt>
                <c:pt idx="733">
                  <c:v>2.6150000000000002</c:v>
                </c:pt>
                <c:pt idx="734">
                  <c:v>2.5910000000000002</c:v>
                </c:pt>
                <c:pt idx="735">
                  <c:v>2.5659999999999998</c:v>
                </c:pt>
                <c:pt idx="736">
                  <c:v>2.5659999999999998</c:v>
                </c:pt>
                <c:pt idx="737">
                  <c:v>2.5659999999999998</c:v>
                </c:pt>
                <c:pt idx="738">
                  <c:v>2.5659999999999998</c:v>
                </c:pt>
                <c:pt idx="739">
                  <c:v>2.5659999999999998</c:v>
                </c:pt>
                <c:pt idx="740">
                  <c:v>2.5659999999999998</c:v>
                </c:pt>
                <c:pt idx="741">
                  <c:v>2.4620000000000002</c:v>
                </c:pt>
                <c:pt idx="742">
                  <c:v>2.4609999999999999</c:v>
                </c:pt>
                <c:pt idx="743">
                  <c:v>2.4180000000000001</c:v>
                </c:pt>
                <c:pt idx="744">
                  <c:v>2.3260000000000001</c:v>
                </c:pt>
                <c:pt idx="745">
                  <c:v>2.3170000000000002</c:v>
                </c:pt>
                <c:pt idx="746">
                  <c:v>2.3170000000000002</c:v>
                </c:pt>
                <c:pt idx="747">
                  <c:v>2.3109999999999999</c:v>
                </c:pt>
                <c:pt idx="748">
                  <c:v>2.3050000000000002</c:v>
                </c:pt>
                <c:pt idx="749">
                  <c:v>2.4079999999999999</c:v>
                </c:pt>
                <c:pt idx="750">
                  <c:v>2.4580000000000002</c:v>
                </c:pt>
                <c:pt idx="751">
                  <c:v>2.44</c:v>
                </c:pt>
                <c:pt idx="752">
                  <c:v>2.3809999999999998</c:v>
                </c:pt>
                <c:pt idx="753">
                  <c:v>2.4660000000000002</c:v>
                </c:pt>
                <c:pt idx="754">
                  <c:v>2.5310000000000001</c:v>
                </c:pt>
                <c:pt idx="755">
                  <c:v>2.5369999999999999</c:v>
                </c:pt>
                <c:pt idx="756">
                  <c:v>2.536</c:v>
                </c:pt>
                <c:pt idx="757">
                  <c:v>2.4860000000000002</c:v>
                </c:pt>
                <c:pt idx="758">
                  <c:v>2.5619999999999998</c:v>
                </c:pt>
                <c:pt idx="759">
                  <c:v>2.5619999999999998</c:v>
                </c:pt>
                <c:pt idx="760">
                  <c:v>2.5499999999999998</c:v>
                </c:pt>
                <c:pt idx="761">
                  <c:v>2.5539999999999998</c:v>
                </c:pt>
                <c:pt idx="762">
                  <c:v>2.5609999999999999</c:v>
                </c:pt>
                <c:pt idx="763">
                  <c:v>2.5259999999999998</c:v>
                </c:pt>
                <c:pt idx="764">
                  <c:v>2.4990000000000001</c:v>
                </c:pt>
                <c:pt idx="765">
                  <c:v>2.4849999999999999</c:v>
                </c:pt>
                <c:pt idx="766">
                  <c:v>2.4649999999999999</c:v>
                </c:pt>
                <c:pt idx="767">
                  <c:v>2.468</c:v>
                </c:pt>
                <c:pt idx="768">
                  <c:v>2.4350000000000001</c:v>
                </c:pt>
                <c:pt idx="769">
                  <c:v>2.4289999999999998</c:v>
                </c:pt>
                <c:pt idx="770">
                  <c:v>2.452</c:v>
                </c:pt>
                <c:pt idx="771">
                  <c:v>2.4790000000000001</c:v>
                </c:pt>
                <c:pt idx="772">
                  <c:v>2.448</c:v>
                </c:pt>
                <c:pt idx="773">
                  <c:v>2.415</c:v>
                </c:pt>
                <c:pt idx="774">
                  <c:v>2.3290000000000002</c:v>
                </c:pt>
                <c:pt idx="775">
                  <c:v>2.3250000000000002</c:v>
                </c:pt>
                <c:pt idx="776">
                  <c:v>2.3340000000000001</c:v>
                </c:pt>
                <c:pt idx="777">
                  <c:v>2.3130000000000002</c:v>
                </c:pt>
                <c:pt idx="778">
                  <c:v>2.3130000000000002</c:v>
                </c:pt>
                <c:pt idx="779">
                  <c:v>2.3119999999999998</c:v>
                </c:pt>
                <c:pt idx="780">
                  <c:v>2.2770000000000001</c:v>
                </c:pt>
                <c:pt idx="781">
                  <c:v>2.262</c:v>
                </c:pt>
                <c:pt idx="782">
                  <c:v>2.266</c:v>
                </c:pt>
                <c:pt idx="783">
                  <c:v>2.266</c:v>
                </c:pt>
                <c:pt idx="784">
                  <c:v>2.4039999999999999</c:v>
                </c:pt>
                <c:pt idx="785">
                  <c:v>2.41</c:v>
                </c:pt>
                <c:pt idx="786">
                  <c:v>2.4340000000000002</c:v>
                </c:pt>
                <c:pt idx="787">
                  <c:v>2.4140000000000001</c:v>
                </c:pt>
                <c:pt idx="788">
                  <c:v>2.3010000000000002</c:v>
                </c:pt>
                <c:pt idx="789">
                  <c:v>2.3010000000000002</c:v>
                </c:pt>
                <c:pt idx="790">
                  <c:v>2.3010000000000002</c:v>
                </c:pt>
                <c:pt idx="791">
                  <c:v>2.3010000000000002</c:v>
                </c:pt>
                <c:pt idx="792">
                  <c:v>2.3010000000000002</c:v>
                </c:pt>
                <c:pt idx="793">
                  <c:v>2.3010000000000002</c:v>
                </c:pt>
                <c:pt idx="794">
                  <c:v>2.3010000000000002</c:v>
                </c:pt>
                <c:pt idx="795">
                  <c:v>2.3010000000000002</c:v>
                </c:pt>
                <c:pt idx="796">
                  <c:v>2.3010000000000002</c:v>
                </c:pt>
                <c:pt idx="797">
                  <c:v>2.3010000000000002</c:v>
                </c:pt>
                <c:pt idx="798">
                  <c:v>2.3010000000000002</c:v>
                </c:pt>
                <c:pt idx="799">
                  <c:v>2.3010000000000002</c:v>
                </c:pt>
                <c:pt idx="800">
                  <c:v>2.3010000000000002</c:v>
                </c:pt>
                <c:pt idx="801">
                  <c:v>2.3010000000000002</c:v>
                </c:pt>
                <c:pt idx="802">
                  <c:v>2.3010000000000002</c:v>
                </c:pt>
                <c:pt idx="803">
                  <c:v>2.3010000000000002</c:v>
                </c:pt>
                <c:pt idx="804">
                  <c:v>2.3010000000000002</c:v>
                </c:pt>
                <c:pt idx="805">
                  <c:v>2.3010000000000002</c:v>
                </c:pt>
                <c:pt idx="806">
                  <c:v>2.3010000000000002</c:v>
                </c:pt>
                <c:pt idx="807">
                  <c:v>2.3010000000000002</c:v>
                </c:pt>
                <c:pt idx="808">
                  <c:v>2.3010000000000002</c:v>
                </c:pt>
                <c:pt idx="809">
                  <c:v>2.3010000000000002</c:v>
                </c:pt>
                <c:pt idx="810">
                  <c:v>2.3010000000000002</c:v>
                </c:pt>
                <c:pt idx="811">
                  <c:v>2.3010000000000002</c:v>
                </c:pt>
                <c:pt idx="812">
                  <c:v>2.3010000000000002</c:v>
                </c:pt>
                <c:pt idx="813">
                  <c:v>2.3010000000000002</c:v>
                </c:pt>
                <c:pt idx="814">
                  <c:v>2.3010000000000002</c:v>
                </c:pt>
                <c:pt idx="815">
                  <c:v>2.3010000000000002</c:v>
                </c:pt>
                <c:pt idx="816">
                  <c:v>2.3010000000000002</c:v>
                </c:pt>
                <c:pt idx="817">
                  <c:v>2.3010000000000002</c:v>
                </c:pt>
                <c:pt idx="818">
                  <c:v>2.3010000000000002</c:v>
                </c:pt>
                <c:pt idx="819">
                  <c:v>2.3010000000000002</c:v>
                </c:pt>
                <c:pt idx="820">
                  <c:v>2.3010000000000002</c:v>
                </c:pt>
                <c:pt idx="821">
                  <c:v>2.3010000000000002</c:v>
                </c:pt>
                <c:pt idx="822">
                  <c:v>2.3010000000000002</c:v>
                </c:pt>
                <c:pt idx="823">
                  <c:v>2.3010000000000002</c:v>
                </c:pt>
                <c:pt idx="824">
                  <c:v>2.3010000000000002</c:v>
                </c:pt>
                <c:pt idx="825">
                  <c:v>2.3010000000000002</c:v>
                </c:pt>
                <c:pt idx="826">
                  <c:v>2.3010000000000002</c:v>
                </c:pt>
                <c:pt idx="827">
                  <c:v>2.3010000000000002</c:v>
                </c:pt>
                <c:pt idx="828">
                  <c:v>2.3010000000000002</c:v>
                </c:pt>
                <c:pt idx="829">
                  <c:v>2.3010000000000002</c:v>
                </c:pt>
                <c:pt idx="830">
                  <c:v>2.3010000000000002</c:v>
                </c:pt>
                <c:pt idx="831">
                  <c:v>2.3010000000000002</c:v>
                </c:pt>
                <c:pt idx="832">
                  <c:v>2.3010000000000002</c:v>
                </c:pt>
                <c:pt idx="833">
                  <c:v>2.3010000000000002</c:v>
                </c:pt>
                <c:pt idx="834">
                  <c:v>2.3010000000000002</c:v>
                </c:pt>
                <c:pt idx="835">
                  <c:v>2.3010000000000002</c:v>
                </c:pt>
                <c:pt idx="836">
                  <c:v>2.3010000000000002</c:v>
                </c:pt>
                <c:pt idx="837">
                  <c:v>2.3010000000000002</c:v>
                </c:pt>
                <c:pt idx="838">
                  <c:v>2.3010000000000002</c:v>
                </c:pt>
                <c:pt idx="839">
                  <c:v>2.3010000000000002</c:v>
                </c:pt>
                <c:pt idx="840">
                  <c:v>2.3010000000000002</c:v>
                </c:pt>
                <c:pt idx="841">
                  <c:v>2.3010000000000002</c:v>
                </c:pt>
                <c:pt idx="842">
                  <c:v>2.3010000000000002</c:v>
                </c:pt>
                <c:pt idx="843">
                  <c:v>2.3010000000000002</c:v>
                </c:pt>
                <c:pt idx="844">
                  <c:v>2.3010000000000002</c:v>
                </c:pt>
                <c:pt idx="845">
                  <c:v>2.3010000000000002</c:v>
                </c:pt>
                <c:pt idx="846">
                  <c:v>2.3010000000000002</c:v>
                </c:pt>
                <c:pt idx="847">
                  <c:v>2.3010000000000002</c:v>
                </c:pt>
                <c:pt idx="848">
                  <c:v>2.3010000000000002</c:v>
                </c:pt>
                <c:pt idx="849">
                  <c:v>2.3010000000000002</c:v>
                </c:pt>
                <c:pt idx="850">
                  <c:v>2.3010000000000002</c:v>
                </c:pt>
                <c:pt idx="851">
                  <c:v>2.3010000000000002</c:v>
                </c:pt>
                <c:pt idx="852">
                  <c:v>2.3010000000000002</c:v>
                </c:pt>
                <c:pt idx="853">
                  <c:v>2.3010000000000002</c:v>
                </c:pt>
                <c:pt idx="854">
                  <c:v>2.3010000000000002</c:v>
                </c:pt>
                <c:pt idx="855">
                  <c:v>2.3010000000000002</c:v>
                </c:pt>
                <c:pt idx="856">
                  <c:v>2.3010000000000002</c:v>
                </c:pt>
                <c:pt idx="857">
                  <c:v>2.3010000000000002</c:v>
                </c:pt>
                <c:pt idx="858">
                  <c:v>2.3010000000000002</c:v>
                </c:pt>
                <c:pt idx="859">
                  <c:v>2.3010000000000002</c:v>
                </c:pt>
                <c:pt idx="860">
                  <c:v>2.3010000000000002</c:v>
                </c:pt>
                <c:pt idx="861">
                  <c:v>2.3010000000000002</c:v>
                </c:pt>
                <c:pt idx="862">
                  <c:v>2.3010000000000002</c:v>
                </c:pt>
                <c:pt idx="863">
                  <c:v>2.3010000000000002</c:v>
                </c:pt>
                <c:pt idx="864">
                  <c:v>2.3010000000000002</c:v>
                </c:pt>
                <c:pt idx="865">
                  <c:v>2.3010000000000002</c:v>
                </c:pt>
                <c:pt idx="866">
                  <c:v>2.3010000000000002</c:v>
                </c:pt>
                <c:pt idx="867">
                  <c:v>2.3010000000000002</c:v>
                </c:pt>
                <c:pt idx="868">
                  <c:v>2.3010000000000002</c:v>
                </c:pt>
                <c:pt idx="869">
                  <c:v>2.3010000000000002</c:v>
                </c:pt>
                <c:pt idx="870">
                  <c:v>2.3010000000000002</c:v>
                </c:pt>
                <c:pt idx="871">
                  <c:v>2.3010000000000002</c:v>
                </c:pt>
                <c:pt idx="872">
                  <c:v>2.3010000000000002</c:v>
                </c:pt>
                <c:pt idx="873">
                  <c:v>2.3010000000000002</c:v>
                </c:pt>
                <c:pt idx="874">
                  <c:v>2.3010000000000002</c:v>
                </c:pt>
                <c:pt idx="875">
                  <c:v>2.3010000000000002</c:v>
                </c:pt>
                <c:pt idx="876">
                  <c:v>2.3010000000000002</c:v>
                </c:pt>
                <c:pt idx="877">
                  <c:v>2.3010000000000002</c:v>
                </c:pt>
                <c:pt idx="878">
                  <c:v>2.3010000000000002</c:v>
                </c:pt>
                <c:pt idx="879">
                  <c:v>2.3010000000000002</c:v>
                </c:pt>
                <c:pt idx="880">
                  <c:v>2.3010000000000002</c:v>
                </c:pt>
                <c:pt idx="881">
                  <c:v>2.3010000000000002</c:v>
                </c:pt>
                <c:pt idx="882">
                  <c:v>2.3010000000000002</c:v>
                </c:pt>
                <c:pt idx="883">
                  <c:v>2.3010000000000002</c:v>
                </c:pt>
                <c:pt idx="884">
                  <c:v>2.3010000000000002</c:v>
                </c:pt>
                <c:pt idx="885">
                  <c:v>2.3010000000000002</c:v>
                </c:pt>
                <c:pt idx="886">
                  <c:v>2.3010000000000002</c:v>
                </c:pt>
                <c:pt idx="887">
                  <c:v>2.3010000000000002</c:v>
                </c:pt>
                <c:pt idx="888">
                  <c:v>2.3010000000000002</c:v>
                </c:pt>
                <c:pt idx="889">
                  <c:v>2.3010000000000002</c:v>
                </c:pt>
                <c:pt idx="890">
                  <c:v>2.3010000000000002</c:v>
                </c:pt>
                <c:pt idx="891">
                  <c:v>2.3010000000000002</c:v>
                </c:pt>
                <c:pt idx="892">
                  <c:v>2.3010000000000002</c:v>
                </c:pt>
                <c:pt idx="893">
                  <c:v>2.3010000000000002</c:v>
                </c:pt>
                <c:pt idx="894">
                  <c:v>2.3010000000000002</c:v>
                </c:pt>
                <c:pt idx="895">
                  <c:v>2.3010000000000002</c:v>
                </c:pt>
                <c:pt idx="896">
                  <c:v>2.3010000000000002</c:v>
                </c:pt>
                <c:pt idx="897">
                  <c:v>2.3010000000000002</c:v>
                </c:pt>
                <c:pt idx="898">
                  <c:v>2.3010000000000002</c:v>
                </c:pt>
                <c:pt idx="899">
                  <c:v>2.3010000000000002</c:v>
                </c:pt>
                <c:pt idx="900">
                  <c:v>2.3010000000000002</c:v>
                </c:pt>
                <c:pt idx="901">
                  <c:v>2.3010000000000002</c:v>
                </c:pt>
                <c:pt idx="902">
                  <c:v>2.3010000000000002</c:v>
                </c:pt>
                <c:pt idx="903">
                  <c:v>2.3010000000000002</c:v>
                </c:pt>
                <c:pt idx="904">
                  <c:v>2.3010000000000002</c:v>
                </c:pt>
                <c:pt idx="905">
                  <c:v>2.3010000000000002</c:v>
                </c:pt>
                <c:pt idx="906">
                  <c:v>2.3010000000000002</c:v>
                </c:pt>
                <c:pt idx="907">
                  <c:v>2.3010000000000002</c:v>
                </c:pt>
                <c:pt idx="908">
                  <c:v>2.3010000000000002</c:v>
                </c:pt>
                <c:pt idx="909">
                  <c:v>2.3010000000000002</c:v>
                </c:pt>
                <c:pt idx="910">
                  <c:v>2.3010000000000002</c:v>
                </c:pt>
                <c:pt idx="911">
                  <c:v>2.3010000000000002</c:v>
                </c:pt>
                <c:pt idx="912">
                  <c:v>2.3010000000000002</c:v>
                </c:pt>
                <c:pt idx="913">
                  <c:v>2.3010000000000002</c:v>
                </c:pt>
                <c:pt idx="914">
                  <c:v>2.3010000000000002</c:v>
                </c:pt>
                <c:pt idx="915">
                  <c:v>2.3010000000000002</c:v>
                </c:pt>
                <c:pt idx="916">
                  <c:v>2.3010000000000002</c:v>
                </c:pt>
                <c:pt idx="917">
                  <c:v>2.0590000000000002</c:v>
                </c:pt>
                <c:pt idx="918">
                  <c:v>1.984</c:v>
                </c:pt>
                <c:pt idx="919">
                  <c:v>1.9350000000000001</c:v>
                </c:pt>
                <c:pt idx="920">
                  <c:v>1.885</c:v>
                </c:pt>
                <c:pt idx="921">
                  <c:v>1.911</c:v>
                </c:pt>
                <c:pt idx="922">
                  <c:v>2.0630000000000002</c:v>
                </c:pt>
                <c:pt idx="923">
                  <c:v>2.0790000000000002</c:v>
                </c:pt>
                <c:pt idx="924">
                  <c:v>2.056</c:v>
                </c:pt>
                <c:pt idx="925">
                  <c:v>2.0379999999999998</c:v>
                </c:pt>
                <c:pt idx="926">
                  <c:v>2.2040000000000002</c:v>
                </c:pt>
                <c:pt idx="927">
                  <c:v>2.1970000000000001</c:v>
                </c:pt>
                <c:pt idx="928">
                  <c:v>2.1230000000000002</c:v>
                </c:pt>
                <c:pt idx="929">
                  <c:v>2.1659999999999999</c:v>
                </c:pt>
                <c:pt idx="930">
                  <c:v>2.1440000000000001</c:v>
                </c:pt>
                <c:pt idx="931">
                  <c:v>2.2549999999999999</c:v>
                </c:pt>
                <c:pt idx="932">
                  <c:v>2.363</c:v>
                </c:pt>
                <c:pt idx="933">
                  <c:v>2.298</c:v>
                </c:pt>
                <c:pt idx="934">
                  <c:v>2.4289999999999998</c:v>
                </c:pt>
                <c:pt idx="935">
                  <c:v>2.4300000000000002</c:v>
                </c:pt>
                <c:pt idx="936">
                  <c:v>2.3319999999999999</c:v>
                </c:pt>
                <c:pt idx="937">
                  <c:v>2.4630000000000001</c:v>
                </c:pt>
                <c:pt idx="938">
                  <c:v>2.3570000000000002</c:v>
                </c:pt>
                <c:pt idx="939">
                  <c:v>2.3140000000000001</c:v>
                </c:pt>
                <c:pt idx="940">
                  <c:v>2.2709999999999999</c:v>
                </c:pt>
                <c:pt idx="941">
                  <c:v>2.3090000000000002</c:v>
                </c:pt>
                <c:pt idx="942">
                  <c:v>2.278</c:v>
                </c:pt>
                <c:pt idx="943">
                  <c:v>2.3980000000000001</c:v>
                </c:pt>
                <c:pt idx="944">
                  <c:v>2.4089999999999998</c:v>
                </c:pt>
                <c:pt idx="945">
                  <c:v>2.391</c:v>
                </c:pt>
                <c:pt idx="946">
                  <c:v>2.3330000000000002</c:v>
                </c:pt>
                <c:pt idx="947">
                  <c:v>2.2360000000000002</c:v>
                </c:pt>
                <c:pt idx="948">
                  <c:v>2.2570000000000001</c:v>
                </c:pt>
                <c:pt idx="949">
                  <c:v>2.286</c:v>
                </c:pt>
                <c:pt idx="950">
                  <c:v>2.2469999999999999</c:v>
                </c:pt>
                <c:pt idx="951">
                  <c:v>2.3029999999999999</c:v>
                </c:pt>
                <c:pt idx="952">
                  <c:v>2.2869999999999999</c:v>
                </c:pt>
                <c:pt idx="953">
                  <c:v>2.3380000000000001</c:v>
                </c:pt>
                <c:pt idx="954">
                  <c:v>2.278</c:v>
                </c:pt>
                <c:pt idx="955">
                  <c:v>2.2770000000000001</c:v>
                </c:pt>
                <c:pt idx="956">
                  <c:v>2.2770000000000001</c:v>
                </c:pt>
                <c:pt idx="957">
                  <c:v>2.4039999999999999</c:v>
                </c:pt>
                <c:pt idx="958">
                  <c:v>2.4009999999999998</c:v>
                </c:pt>
                <c:pt idx="959">
                  <c:v>2.335</c:v>
                </c:pt>
                <c:pt idx="960">
                  <c:v>2.1890000000000001</c:v>
                </c:pt>
                <c:pt idx="961">
                  <c:v>2.2160000000000002</c:v>
                </c:pt>
                <c:pt idx="962">
                  <c:v>2.2189999999999999</c:v>
                </c:pt>
                <c:pt idx="963">
                  <c:v>2.1579999999999999</c:v>
                </c:pt>
                <c:pt idx="964">
                  <c:v>2.2229999999999999</c:v>
                </c:pt>
                <c:pt idx="965">
                  <c:v>2.1779999999999999</c:v>
                </c:pt>
                <c:pt idx="966">
                  <c:v>2.1619999999999999</c:v>
                </c:pt>
                <c:pt idx="967">
                  <c:v>2.2469999999999999</c:v>
                </c:pt>
                <c:pt idx="968">
                  <c:v>2.1909999999999998</c:v>
                </c:pt>
                <c:pt idx="969">
                  <c:v>2.1880000000000002</c:v>
                </c:pt>
                <c:pt idx="970">
                  <c:v>2.1520000000000001</c:v>
                </c:pt>
                <c:pt idx="971">
                  <c:v>2.2200000000000002</c:v>
                </c:pt>
                <c:pt idx="972">
                  <c:v>2.1880000000000002</c:v>
                </c:pt>
                <c:pt idx="973">
                  <c:v>2.105</c:v>
                </c:pt>
                <c:pt idx="974">
                  <c:v>2.0459999999999998</c:v>
                </c:pt>
                <c:pt idx="975">
                  <c:v>1.974</c:v>
                </c:pt>
                <c:pt idx="976">
                  <c:v>2.0139999999999998</c:v>
                </c:pt>
                <c:pt idx="977">
                  <c:v>1.9350000000000001</c:v>
                </c:pt>
                <c:pt idx="978">
                  <c:v>1.944</c:v>
                </c:pt>
                <c:pt idx="979">
                  <c:v>2.004</c:v>
                </c:pt>
                <c:pt idx="980">
                  <c:v>2.1269999999999998</c:v>
                </c:pt>
                <c:pt idx="981">
                  <c:v>2.0950000000000002</c:v>
                </c:pt>
                <c:pt idx="982">
                  <c:v>2.1419999999999999</c:v>
                </c:pt>
                <c:pt idx="983">
                  <c:v>2.153</c:v>
                </c:pt>
                <c:pt idx="984">
                  <c:v>2.1709999999999998</c:v>
                </c:pt>
                <c:pt idx="985">
                  <c:v>2.0880000000000001</c:v>
                </c:pt>
                <c:pt idx="986">
                  <c:v>2.0880000000000001</c:v>
                </c:pt>
                <c:pt idx="987">
                  <c:v>2.1520000000000001</c:v>
                </c:pt>
                <c:pt idx="988">
                  <c:v>2.181</c:v>
                </c:pt>
                <c:pt idx="989">
                  <c:v>2.1539999999999999</c:v>
                </c:pt>
                <c:pt idx="990">
                  <c:v>2.1230000000000002</c:v>
                </c:pt>
                <c:pt idx="991">
                  <c:v>2.1</c:v>
                </c:pt>
                <c:pt idx="992">
                  <c:v>2.109</c:v>
                </c:pt>
                <c:pt idx="993">
                  <c:v>2.0510000000000002</c:v>
                </c:pt>
                <c:pt idx="994">
                  <c:v>2.0009999999999999</c:v>
                </c:pt>
                <c:pt idx="995">
                  <c:v>1.907</c:v>
                </c:pt>
                <c:pt idx="996">
                  <c:v>1.9350000000000001</c:v>
                </c:pt>
                <c:pt idx="997">
                  <c:v>1.887</c:v>
                </c:pt>
                <c:pt idx="998">
                  <c:v>1.9350000000000001</c:v>
                </c:pt>
                <c:pt idx="999">
                  <c:v>1.964</c:v>
                </c:pt>
                <c:pt idx="1000">
                  <c:v>1.91</c:v>
                </c:pt>
                <c:pt idx="1001">
                  <c:v>1.9530000000000001</c:v>
                </c:pt>
                <c:pt idx="1002">
                  <c:v>1.91</c:v>
                </c:pt>
                <c:pt idx="1003">
                  <c:v>2.0030000000000001</c:v>
                </c:pt>
                <c:pt idx="1004">
                  <c:v>2.0590000000000002</c:v>
                </c:pt>
                <c:pt idx="1005">
                  <c:v>2.0609999999999999</c:v>
                </c:pt>
                <c:pt idx="1006">
                  <c:v>2.0609999999999999</c:v>
                </c:pt>
                <c:pt idx="1007">
                  <c:v>2.0609999999999999</c:v>
                </c:pt>
                <c:pt idx="1008">
                  <c:v>2.0249999999999999</c:v>
                </c:pt>
                <c:pt idx="1009">
                  <c:v>1.9179999999999999</c:v>
                </c:pt>
                <c:pt idx="1010">
                  <c:v>1.841</c:v>
                </c:pt>
                <c:pt idx="1011">
                  <c:v>1.7969999999999999</c:v>
                </c:pt>
                <c:pt idx="1012">
                  <c:v>1.7969999999999999</c:v>
                </c:pt>
                <c:pt idx="1013">
                  <c:v>1.877</c:v>
                </c:pt>
                <c:pt idx="1014">
                  <c:v>1.893</c:v>
                </c:pt>
                <c:pt idx="1015">
                  <c:v>1.911</c:v>
                </c:pt>
                <c:pt idx="1016">
                  <c:v>1.952</c:v>
                </c:pt>
                <c:pt idx="1017">
                  <c:v>1.891</c:v>
                </c:pt>
                <c:pt idx="1018">
                  <c:v>1.9359999999999999</c:v>
                </c:pt>
                <c:pt idx="1019">
                  <c:v>1.9359999999999999</c:v>
                </c:pt>
                <c:pt idx="1020">
                  <c:v>2.004</c:v>
                </c:pt>
                <c:pt idx="1021">
                  <c:v>2.0489999999999999</c:v>
                </c:pt>
                <c:pt idx="1022">
                  <c:v>2.0369999999999999</c:v>
                </c:pt>
                <c:pt idx="1023">
                  <c:v>2.0529999999999999</c:v>
                </c:pt>
                <c:pt idx="1024">
                  <c:v>2.0150000000000001</c:v>
                </c:pt>
                <c:pt idx="1025">
                  <c:v>1.889</c:v>
                </c:pt>
                <c:pt idx="1026">
                  <c:v>1.929</c:v>
                </c:pt>
                <c:pt idx="1027">
                  <c:v>1.966</c:v>
                </c:pt>
                <c:pt idx="1028">
                  <c:v>1.927</c:v>
                </c:pt>
                <c:pt idx="1029">
                  <c:v>1.8680000000000001</c:v>
                </c:pt>
                <c:pt idx="1030">
                  <c:v>1.893</c:v>
                </c:pt>
                <c:pt idx="1031">
                  <c:v>1.9470000000000001</c:v>
                </c:pt>
                <c:pt idx="1032">
                  <c:v>1.9590000000000001</c:v>
                </c:pt>
                <c:pt idx="1033">
                  <c:v>1.968</c:v>
                </c:pt>
                <c:pt idx="1034">
                  <c:v>1.925</c:v>
                </c:pt>
                <c:pt idx="1035">
                  <c:v>1.925</c:v>
                </c:pt>
                <c:pt idx="1036">
                  <c:v>1.94</c:v>
                </c:pt>
                <c:pt idx="1037">
                  <c:v>2.0049999999999999</c:v>
                </c:pt>
                <c:pt idx="1038">
                  <c:v>1.9379999999999999</c:v>
                </c:pt>
                <c:pt idx="1039">
                  <c:v>1.9379999999999999</c:v>
                </c:pt>
                <c:pt idx="1040">
                  <c:v>1.9059999999999999</c:v>
                </c:pt>
                <c:pt idx="1041">
                  <c:v>1.956</c:v>
                </c:pt>
                <c:pt idx="1042">
                  <c:v>1.9870000000000001</c:v>
                </c:pt>
                <c:pt idx="1043">
                  <c:v>1.962</c:v>
                </c:pt>
                <c:pt idx="1044">
                  <c:v>1.962</c:v>
                </c:pt>
                <c:pt idx="1045">
                  <c:v>2.0179999999999998</c:v>
                </c:pt>
                <c:pt idx="1046">
                  <c:v>2.0110000000000001</c:v>
                </c:pt>
                <c:pt idx="1047">
                  <c:v>1.9219999999999999</c:v>
                </c:pt>
                <c:pt idx="1048">
                  <c:v>1.9019999999999999</c:v>
                </c:pt>
                <c:pt idx="1049">
                  <c:v>1.94</c:v>
                </c:pt>
                <c:pt idx="1050">
                  <c:v>1.986</c:v>
                </c:pt>
                <c:pt idx="1051">
                  <c:v>1.986</c:v>
                </c:pt>
                <c:pt idx="1052">
                  <c:v>1.986</c:v>
                </c:pt>
                <c:pt idx="1053">
                  <c:v>1.8420000000000001</c:v>
                </c:pt>
                <c:pt idx="1054">
                  <c:v>1.821</c:v>
                </c:pt>
                <c:pt idx="1055">
                  <c:v>1.821</c:v>
                </c:pt>
                <c:pt idx="1056">
                  <c:v>1.821</c:v>
                </c:pt>
                <c:pt idx="1057">
                  <c:v>1.85</c:v>
                </c:pt>
                <c:pt idx="1058">
                  <c:v>1.827</c:v>
                </c:pt>
                <c:pt idx="1059">
                  <c:v>1.772</c:v>
                </c:pt>
                <c:pt idx="1060">
                  <c:v>1.7430000000000001</c:v>
                </c:pt>
                <c:pt idx="1061">
                  <c:v>1.853</c:v>
                </c:pt>
                <c:pt idx="1062">
                  <c:v>1.833</c:v>
                </c:pt>
                <c:pt idx="1063">
                  <c:v>1.9259999999999999</c:v>
                </c:pt>
                <c:pt idx="1064">
                  <c:v>1.8939999999999999</c:v>
                </c:pt>
                <c:pt idx="1065">
                  <c:v>1.8480000000000001</c:v>
                </c:pt>
                <c:pt idx="1066">
                  <c:v>1.829</c:v>
                </c:pt>
                <c:pt idx="1067">
                  <c:v>1.8049999999999999</c:v>
                </c:pt>
                <c:pt idx="1068">
                  <c:v>1.8049999999999999</c:v>
                </c:pt>
                <c:pt idx="1069">
                  <c:v>1.85</c:v>
                </c:pt>
                <c:pt idx="1070">
                  <c:v>1.774</c:v>
                </c:pt>
                <c:pt idx="1071">
                  <c:v>1.7470000000000001</c:v>
                </c:pt>
                <c:pt idx="1072">
                  <c:v>1.7809999999999999</c:v>
                </c:pt>
                <c:pt idx="1073">
                  <c:v>1.74</c:v>
                </c:pt>
                <c:pt idx="1074">
                  <c:v>1.76</c:v>
                </c:pt>
                <c:pt idx="1075">
                  <c:v>1.774</c:v>
                </c:pt>
                <c:pt idx="1076">
                  <c:v>1.774</c:v>
                </c:pt>
                <c:pt idx="1077">
                  <c:v>1.74</c:v>
                </c:pt>
                <c:pt idx="1078">
                  <c:v>1.746</c:v>
                </c:pt>
                <c:pt idx="1079">
                  <c:v>1.746</c:v>
                </c:pt>
                <c:pt idx="1080">
                  <c:v>1.78</c:v>
                </c:pt>
                <c:pt idx="1081">
                  <c:v>1.7490000000000001</c:v>
                </c:pt>
                <c:pt idx="1082">
                  <c:v>1.722</c:v>
                </c:pt>
                <c:pt idx="1083">
                  <c:v>1.6910000000000001</c:v>
                </c:pt>
                <c:pt idx="1084">
                  <c:v>1.671</c:v>
                </c:pt>
                <c:pt idx="1085">
                  <c:v>1.58</c:v>
                </c:pt>
                <c:pt idx="1086">
                  <c:v>1.5289999999999999</c:v>
                </c:pt>
                <c:pt idx="1087">
                  <c:v>1.5629999999999999</c:v>
                </c:pt>
                <c:pt idx="1088">
                  <c:v>1.5740000000000001</c:v>
                </c:pt>
                <c:pt idx="1089">
                  <c:v>1.583</c:v>
                </c:pt>
                <c:pt idx="1090">
                  <c:v>1.4490000000000001</c:v>
                </c:pt>
                <c:pt idx="1091">
                  <c:v>1.419</c:v>
                </c:pt>
                <c:pt idx="1092">
                  <c:v>1.3720000000000001</c:v>
                </c:pt>
                <c:pt idx="1093">
                  <c:v>1.4350000000000001</c:v>
                </c:pt>
                <c:pt idx="1094">
                  <c:v>1.4510000000000001</c:v>
                </c:pt>
                <c:pt idx="1095">
                  <c:v>1.494</c:v>
                </c:pt>
                <c:pt idx="1096">
                  <c:v>1.454</c:v>
                </c:pt>
                <c:pt idx="1097">
                  <c:v>1.3740000000000001</c:v>
                </c:pt>
                <c:pt idx="1098">
                  <c:v>1.331</c:v>
                </c:pt>
                <c:pt idx="1099">
                  <c:v>1.351</c:v>
                </c:pt>
                <c:pt idx="1100">
                  <c:v>1.413</c:v>
                </c:pt>
                <c:pt idx="1101">
                  <c:v>1.3979999999999999</c:v>
                </c:pt>
                <c:pt idx="1102">
                  <c:v>1.3859999999999999</c:v>
                </c:pt>
                <c:pt idx="1103">
                  <c:v>1.3660000000000001</c:v>
                </c:pt>
                <c:pt idx="1104">
                  <c:v>1.3859999999999999</c:v>
                </c:pt>
                <c:pt idx="1105">
                  <c:v>1.446</c:v>
                </c:pt>
                <c:pt idx="1106">
                  <c:v>1.4790000000000001</c:v>
                </c:pt>
                <c:pt idx="1107">
                  <c:v>1.496</c:v>
                </c:pt>
                <c:pt idx="1108">
                  <c:v>1.4590000000000001</c:v>
                </c:pt>
                <c:pt idx="1109">
                  <c:v>1.452</c:v>
                </c:pt>
                <c:pt idx="1110">
                  <c:v>1.6559999999999999</c:v>
                </c:pt>
                <c:pt idx="1111">
                  <c:v>1.7230000000000001</c:v>
                </c:pt>
                <c:pt idx="1112">
                  <c:v>1.6990000000000001</c:v>
                </c:pt>
                <c:pt idx="1113">
                  <c:v>1.7809999999999999</c:v>
                </c:pt>
                <c:pt idx="1114">
                  <c:v>1.788</c:v>
                </c:pt>
                <c:pt idx="1115">
                  <c:v>1.788</c:v>
                </c:pt>
                <c:pt idx="1116">
                  <c:v>1.819</c:v>
                </c:pt>
                <c:pt idx="1117">
                  <c:v>1.857</c:v>
                </c:pt>
                <c:pt idx="1118">
                  <c:v>1.8819999999999999</c:v>
                </c:pt>
                <c:pt idx="1119">
                  <c:v>1.9059999999999999</c:v>
                </c:pt>
                <c:pt idx="1120">
                  <c:v>1.829</c:v>
                </c:pt>
                <c:pt idx="1121">
                  <c:v>1.85</c:v>
                </c:pt>
                <c:pt idx="1122">
                  <c:v>1.9470000000000001</c:v>
                </c:pt>
                <c:pt idx="1123">
                  <c:v>1.931</c:v>
                </c:pt>
                <c:pt idx="1124">
                  <c:v>1.95</c:v>
                </c:pt>
                <c:pt idx="1125">
                  <c:v>2.08</c:v>
                </c:pt>
                <c:pt idx="1126">
                  <c:v>2.0089999999999999</c:v>
                </c:pt>
                <c:pt idx="1127">
                  <c:v>1.9630000000000001</c:v>
                </c:pt>
                <c:pt idx="1128">
                  <c:v>2.0870000000000002</c:v>
                </c:pt>
                <c:pt idx="1129">
                  <c:v>2.1379999999999999</c:v>
                </c:pt>
                <c:pt idx="1130">
                  <c:v>2.0859999999999999</c:v>
                </c:pt>
                <c:pt idx="1131">
                  <c:v>2.0619999999999998</c:v>
                </c:pt>
                <c:pt idx="1132">
                  <c:v>2.0979999999999999</c:v>
                </c:pt>
                <c:pt idx="1133">
                  <c:v>2.0880000000000001</c:v>
                </c:pt>
                <c:pt idx="1134">
                  <c:v>2.1339999999999999</c:v>
                </c:pt>
                <c:pt idx="1135">
                  <c:v>2.222</c:v>
                </c:pt>
                <c:pt idx="1136">
                  <c:v>2.2330000000000001</c:v>
                </c:pt>
                <c:pt idx="1137">
                  <c:v>2.1819999999999999</c:v>
                </c:pt>
                <c:pt idx="1138">
                  <c:v>2.1709999999999998</c:v>
                </c:pt>
                <c:pt idx="1139">
                  <c:v>2.16</c:v>
                </c:pt>
                <c:pt idx="1140">
                  <c:v>2.1309999999999998</c:v>
                </c:pt>
                <c:pt idx="1141">
                  <c:v>2.0299999999999998</c:v>
                </c:pt>
                <c:pt idx="1142">
                  <c:v>2.073</c:v>
                </c:pt>
                <c:pt idx="1143">
                  <c:v>2.0049999999999999</c:v>
                </c:pt>
                <c:pt idx="1144">
                  <c:v>1.93</c:v>
                </c:pt>
                <c:pt idx="1145">
                  <c:v>2.0339999999999998</c:v>
                </c:pt>
                <c:pt idx="1146">
                  <c:v>1.982</c:v>
                </c:pt>
                <c:pt idx="1147">
                  <c:v>2</c:v>
                </c:pt>
                <c:pt idx="1148">
                  <c:v>1.9550000000000001</c:v>
                </c:pt>
                <c:pt idx="1149">
                  <c:v>1.9339999999999999</c:v>
                </c:pt>
                <c:pt idx="1150">
                  <c:v>1.984</c:v>
                </c:pt>
                <c:pt idx="1151">
                  <c:v>1.984</c:v>
                </c:pt>
                <c:pt idx="1152">
                  <c:v>1.944</c:v>
                </c:pt>
                <c:pt idx="1153">
                  <c:v>2.012</c:v>
                </c:pt>
                <c:pt idx="1154">
                  <c:v>2.0299999999999998</c:v>
                </c:pt>
                <c:pt idx="1155">
                  <c:v>2.0739999999999998</c:v>
                </c:pt>
                <c:pt idx="1156">
                  <c:v>2.0779999999999998</c:v>
                </c:pt>
                <c:pt idx="1157">
                  <c:v>2.125</c:v>
                </c:pt>
                <c:pt idx="1158">
                  <c:v>2.16</c:v>
                </c:pt>
                <c:pt idx="1159">
                  <c:v>2.1629999999999998</c:v>
                </c:pt>
                <c:pt idx="1160">
                  <c:v>2.1629999999999998</c:v>
                </c:pt>
                <c:pt idx="1161">
                  <c:v>2.2400000000000002</c:v>
                </c:pt>
                <c:pt idx="1162">
                  <c:v>2.121</c:v>
                </c:pt>
                <c:pt idx="1163">
                  <c:v>2.1389999999999998</c:v>
                </c:pt>
                <c:pt idx="1164">
                  <c:v>2.1080000000000001</c:v>
                </c:pt>
                <c:pt idx="1165">
                  <c:v>2.1160000000000001</c:v>
                </c:pt>
                <c:pt idx="1166">
                  <c:v>2.1160000000000001</c:v>
                </c:pt>
                <c:pt idx="1167">
                  <c:v>2.1389999999999998</c:v>
                </c:pt>
                <c:pt idx="1168">
                  <c:v>2.1339999999999999</c:v>
                </c:pt>
                <c:pt idx="1169">
                  <c:v>2.1030000000000002</c:v>
                </c:pt>
                <c:pt idx="1170">
                  <c:v>2.1179999999999999</c:v>
                </c:pt>
                <c:pt idx="1171">
                  <c:v>2.2109999999999999</c:v>
                </c:pt>
                <c:pt idx="1172">
                  <c:v>2.1629999999999998</c:v>
                </c:pt>
                <c:pt idx="1173">
                  <c:v>2.052</c:v>
                </c:pt>
                <c:pt idx="1174">
                  <c:v>2.0030000000000001</c:v>
                </c:pt>
                <c:pt idx="1175">
                  <c:v>1.9219999999999999</c:v>
                </c:pt>
                <c:pt idx="1176">
                  <c:v>1.9219999999999999</c:v>
                </c:pt>
                <c:pt idx="1177">
                  <c:v>1.931</c:v>
                </c:pt>
                <c:pt idx="1178">
                  <c:v>1.9630000000000001</c:v>
                </c:pt>
                <c:pt idx="1179">
                  <c:v>1.9570000000000001</c:v>
                </c:pt>
                <c:pt idx="1180">
                  <c:v>1.9570000000000001</c:v>
                </c:pt>
                <c:pt idx="1181">
                  <c:v>1.9570000000000001</c:v>
                </c:pt>
                <c:pt idx="1182">
                  <c:v>1.9570000000000001</c:v>
                </c:pt>
                <c:pt idx="1183">
                  <c:v>1.9570000000000001</c:v>
                </c:pt>
                <c:pt idx="1184">
                  <c:v>1.9570000000000001</c:v>
                </c:pt>
                <c:pt idx="1185">
                  <c:v>1.9570000000000001</c:v>
                </c:pt>
                <c:pt idx="1186">
                  <c:v>1.9530000000000001</c:v>
                </c:pt>
                <c:pt idx="1187">
                  <c:v>2.0419999999999998</c:v>
                </c:pt>
                <c:pt idx="1188">
                  <c:v>2.0390000000000001</c:v>
                </c:pt>
                <c:pt idx="1189">
                  <c:v>2.0129999999999999</c:v>
                </c:pt>
                <c:pt idx="1190">
                  <c:v>2.0099999999999998</c:v>
                </c:pt>
                <c:pt idx="1191">
                  <c:v>2.0710000000000002</c:v>
                </c:pt>
                <c:pt idx="1192">
                  <c:v>2.173</c:v>
                </c:pt>
                <c:pt idx="1193">
                  <c:v>2.1360000000000001</c:v>
                </c:pt>
                <c:pt idx="1194">
                  <c:v>2.0670000000000002</c:v>
                </c:pt>
                <c:pt idx="1195">
                  <c:v>2.0209999999999999</c:v>
                </c:pt>
                <c:pt idx="1196">
                  <c:v>2.0019999999999998</c:v>
                </c:pt>
                <c:pt idx="1197">
                  <c:v>1.9950000000000001</c:v>
                </c:pt>
                <c:pt idx="1198">
                  <c:v>2.004</c:v>
                </c:pt>
                <c:pt idx="1199">
                  <c:v>1.968</c:v>
                </c:pt>
                <c:pt idx="1200">
                  <c:v>1.8560000000000001</c:v>
                </c:pt>
                <c:pt idx="1201">
                  <c:v>1.865</c:v>
                </c:pt>
                <c:pt idx="1202">
                  <c:v>1.921</c:v>
                </c:pt>
                <c:pt idx="1203">
                  <c:v>1.853</c:v>
                </c:pt>
                <c:pt idx="1204">
                  <c:v>1.794</c:v>
                </c:pt>
                <c:pt idx="1205">
                  <c:v>1.772</c:v>
                </c:pt>
                <c:pt idx="1206">
                  <c:v>1.837</c:v>
                </c:pt>
                <c:pt idx="1207">
                  <c:v>1.8160000000000001</c:v>
                </c:pt>
                <c:pt idx="1208">
                  <c:v>1.835</c:v>
                </c:pt>
                <c:pt idx="1209">
                  <c:v>1.7529999999999999</c:v>
                </c:pt>
                <c:pt idx="1210">
                  <c:v>1.794</c:v>
                </c:pt>
                <c:pt idx="1211">
                  <c:v>1.853</c:v>
                </c:pt>
                <c:pt idx="1212">
                  <c:v>1.855</c:v>
                </c:pt>
                <c:pt idx="1213">
                  <c:v>1.8740000000000001</c:v>
                </c:pt>
                <c:pt idx="1214">
                  <c:v>1.84</c:v>
                </c:pt>
                <c:pt idx="1215">
                  <c:v>1.863</c:v>
                </c:pt>
                <c:pt idx="1216">
                  <c:v>1.8340000000000001</c:v>
                </c:pt>
                <c:pt idx="1217">
                  <c:v>1.7669999999999999</c:v>
                </c:pt>
                <c:pt idx="1218">
                  <c:v>1.7689999999999999</c:v>
                </c:pt>
                <c:pt idx="1219">
                  <c:v>1.7969999999999999</c:v>
                </c:pt>
                <c:pt idx="1220">
                  <c:v>1.88</c:v>
                </c:pt>
                <c:pt idx="1221">
                  <c:v>1.8839999999999999</c:v>
                </c:pt>
                <c:pt idx="1222">
                  <c:v>1.8440000000000001</c:v>
                </c:pt>
                <c:pt idx="1223">
                  <c:v>1.8069999999999999</c:v>
                </c:pt>
                <c:pt idx="1224">
                  <c:v>1.82</c:v>
                </c:pt>
                <c:pt idx="1225">
                  <c:v>1.829</c:v>
                </c:pt>
                <c:pt idx="1226">
                  <c:v>1.8069999999999999</c:v>
                </c:pt>
                <c:pt idx="1227">
                  <c:v>1.7949999999999999</c:v>
                </c:pt>
                <c:pt idx="1228">
                  <c:v>1.8480000000000001</c:v>
                </c:pt>
                <c:pt idx="1229">
                  <c:v>1.782</c:v>
                </c:pt>
                <c:pt idx="1230">
                  <c:v>1.829</c:v>
                </c:pt>
                <c:pt idx="1231">
                  <c:v>1.7909999999999999</c:v>
                </c:pt>
                <c:pt idx="1232">
                  <c:v>1.7829999999999999</c:v>
                </c:pt>
                <c:pt idx="1233">
                  <c:v>1.7450000000000001</c:v>
                </c:pt>
                <c:pt idx="1234">
                  <c:v>1.7629999999999999</c:v>
                </c:pt>
                <c:pt idx="1235">
                  <c:v>1.774</c:v>
                </c:pt>
                <c:pt idx="1236">
                  <c:v>1.72</c:v>
                </c:pt>
                <c:pt idx="1237">
                  <c:v>1.694</c:v>
                </c:pt>
                <c:pt idx="1238">
                  <c:v>1.7490000000000001</c:v>
                </c:pt>
                <c:pt idx="1239">
                  <c:v>1.752</c:v>
                </c:pt>
                <c:pt idx="1240">
                  <c:v>1.823</c:v>
                </c:pt>
                <c:pt idx="1241">
                  <c:v>1.843</c:v>
                </c:pt>
                <c:pt idx="1242">
                  <c:v>1.83</c:v>
                </c:pt>
                <c:pt idx="1243">
                  <c:v>1.895</c:v>
                </c:pt>
                <c:pt idx="1244">
                  <c:v>1.873</c:v>
                </c:pt>
                <c:pt idx="1245">
                  <c:v>1.768</c:v>
                </c:pt>
                <c:pt idx="1246">
                  <c:v>1.764</c:v>
                </c:pt>
                <c:pt idx="1247">
                  <c:v>1.734</c:v>
                </c:pt>
                <c:pt idx="1248">
                  <c:v>1.702</c:v>
                </c:pt>
                <c:pt idx="1249">
                  <c:v>1.669</c:v>
                </c:pt>
                <c:pt idx="1250">
                  <c:v>1.6879999999999999</c:v>
                </c:pt>
                <c:pt idx="1251">
                  <c:v>1.696</c:v>
                </c:pt>
                <c:pt idx="1252">
                  <c:v>1.6870000000000001</c:v>
                </c:pt>
                <c:pt idx="1253">
                  <c:v>1.6479999999999999</c:v>
                </c:pt>
                <c:pt idx="1254">
                  <c:v>1.619</c:v>
                </c:pt>
                <c:pt idx="1255">
                  <c:v>1.611</c:v>
                </c:pt>
                <c:pt idx="1256">
                  <c:v>1.61</c:v>
                </c:pt>
                <c:pt idx="1257">
                  <c:v>1.617</c:v>
                </c:pt>
                <c:pt idx="1258">
                  <c:v>1.698</c:v>
                </c:pt>
                <c:pt idx="1259">
                  <c:v>1.655</c:v>
                </c:pt>
                <c:pt idx="1260">
                  <c:v>1.6080000000000001</c:v>
                </c:pt>
                <c:pt idx="1261">
                  <c:v>1.651</c:v>
                </c:pt>
                <c:pt idx="1262">
                  <c:v>1.5960000000000001</c:v>
                </c:pt>
                <c:pt idx="1263">
                  <c:v>1.581</c:v>
                </c:pt>
                <c:pt idx="1264">
                  <c:v>1.629</c:v>
                </c:pt>
                <c:pt idx="1265">
                  <c:v>1.681</c:v>
                </c:pt>
                <c:pt idx="1266">
                  <c:v>1.7030000000000001</c:v>
                </c:pt>
                <c:pt idx="1267">
                  <c:v>1.7170000000000001</c:v>
                </c:pt>
                <c:pt idx="1268">
                  <c:v>1.728</c:v>
                </c:pt>
                <c:pt idx="1269">
                  <c:v>1.728</c:v>
                </c:pt>
                <c:pt idx="1270">
                  <c:v>1.679</c:v>
                </c:pt>
                <c:pt idx="1271">
                  <c:v>1.6519999999999999</c:v>
                </c:pt>
                <c:pt idx="1272">
                  <c:v>1.6639999999999999</c:v>
                </c:pt>
                <c:pt idx="1273">
                  <c:v>1.617</c:v>
                </c:pt>
                <c:pt idx="1274">
                  <c:v>1.611</c:v>
                </c:pt>
                <c:pt idx="1275">
                  <c:v>1.6519999999999999</c:v>
                </c:pt>
                <c:pt idx="1276">
                  <c:v>1.5860000000000001</c:v>
                </c:pt>
                <c:pt idx="1277">
                  <c:v>1.63</c:v>
                </c:pt>
                <c:pt idx="1278">
                  <c:v>1.6160000000000001</c:v>
                </c:pt>
                <c:pt idx="1279">
                  <c:v>1.6160000000000001</c:v>
                </c:pt>
                <c:pt idx="1280">
                  <c:v>1.6359999999999999</c:v>
                </c:pt>
                <c:pt idx="1281">
                  <c:v>1.7090000000000001</c:v>
                </c:pt>
                <c:pt idx="1282">
                  <c:v>1.732</c:v>
                </c:pt>
                <c:pt idx="1283">
                  <c:v>1.7549999999999999</c:v>
                </c:pt>
                <c:pt idx="1284">
                  <c:v>1.796</c:v>
                </c:pt>
                <c:pt idx="1285">
                  <c:v>1.69</c:v>
                </c:pt>
                <c:pt idx="1286">
                  <c:v>1.661</c:v>
                </c:pt>
                <c:pt idx="1287">
                  <c:v>1.6579999999999999</c:v>
                </c:pt>
                <c:pt idx="1288">
                  <c:v>1.575</c:v>
                </c:pt>
                <c:pt idx="1289">
                  <c:v>1.615</c:v>
                </c:pt>
                <c:pt idx="1290">
                  <c:v>1.6339999999999999</c:v>
                </c:pt>
                <c:pt idx="1291">
                  <c:v>1.615</c:v>
                </c:pt>
                <c:pt idx="1292">
                  <c:v>1.607</c:v>
                </c:pt>
                <c:pt idx="1293">
                  <c:v>1.536</c:v>
                </c:pt>
                <c:pt idx="1294">
                  <c:v>1.609</c:v>
                </c:pt>
                <c:pt idx="1295">
                  <c:v>1.601</c:v>
                </c:pt>
                <c:pt idx="1296">
                  <c:v>1.5960000000000001</c:v>
                </c:pt>
                <c:pt idx="1297">
                  <c:v>1.542</c:v>
                </c:pt>
                <c:pt idx="1298">
                  <c:v>1.5940000000000001</c:v>
                </c:pt>
                <c:pt idx="1299">
                  <c:v>1.595</c:v>
                </c:pt>
                <c:pt idx="1300">
                  <c:v>1.595</c:v>
                </c:pt>
                <c:pt idx="1301">
                  <c:v>1.6359999999999999</c:v>
                </c:pt>
                <c:pt idx="1302">
                  <c:v>1.649</c:v>
                </c:pt>
                <c:pt idx="1303">
                  <c:v>1.698</c:v>
                </c:pt>
                <c:pt idx="1304">
                  <c:v>1.6479999999999999</c:v>
                </c:pt>
                <c:pt idx="1305">
                  <c:v>1.6479999999999999</c:v>
                </c:pt>
                <c:pt idx="1306">
                  <c:v>1.6479999999999999</c:v>
                </c:pt>
                <c:pt idx="1307">
                  <c:v>1.7150000000000001</c:v>
                </c:pt>
                <c:pt idx="1308">
                  <c:v>1.732</c:v>
                </c:pt>
                <c:pt idx="1309">
                  <c:v>1.7210000000000001</c:v>
                </c:pt>
                <c:pt idx="1310">
                  <c:v>1.7490000000000001</c:v>
                </c:pt>
                <c:pt idx="1311">
                  <c:v>1.732</c:v>
                </c:pt>
                <c:pt idx="1312">
                  <c:v>1.7270000000000001</c:v>
                </c:pt>
                <c:pt idx="1313">
                  <c:v>1.7</c:v>
                </c:pt>
                <c:pt idx="1314">
                  <c:v>1.6879999999999999</c:v>
                </c:pt>
                <c:pt idx="1315">
                  <c:v>1.726</c:v>
                </c:pt>
                <c:pt idx="1316">
                  <c:v>1.726</c:v>
                </c:pt>
                <c:pt idx="1317">
                  <c:v>1.7430000000000001</c:v>
                </c:pt>
                <c:pt idx="1318">
                  <c:v>1.7070000000000001</c:v>
                </c:pt>
                <c:pt idx="1319">
                  <c:v>1.7</c:v>
                </c:pt>
                <c:pt idx="1320">
                  <c:v>1.6879999999999999</c:v>
                </c:pt>
                <c:pt idx="1321">
                  <c:v>1.6739999999999999</c:v>
                </c:pt>
                <c:pt idx="1322">
                  <c:v>1.744</c:v>
                </c:pt>
                <c:pt idx="1323">
                  <c:v>1.7210000000000001</c:v>
                </c:pt>
                <c:pt idx="1324">
                  <c:v>1.71</c:v>
                </c:pt>
                <c:pt idx="1325">
                  <c:v>1.6479999999999999</c:v>
                </c:pt>
                <c:pt idx="1326">
                  <c:v>1.6419999999999999</c:v>
                </c:pt>
                <c:pt idx="1327">
                  <c:v>1.665</c:v>
                </c:pt>
                <c:pt idx="1328">
                  <c:v>1.696</c:v>
                </c:pt>
                <c:pt idx="1329">
                  <c:v>1.7270000000000001</c:v>
                </c:pt>
                <c:pt idx="1330">
                  <c:v>1.65</c:v>
                </c:pt>
                <c:pt idx="1331">
                  <c:v>1.613</c:v>
                </c:pt>
                <c:pt idx="1332">
                  <c:v>1.5609999999999999</c:v>
                </c:pt>
                <c:pt idx="1333">
                  <c:v>1.494</c:v>
                </c:pt>
                <c:pt idx="1334">
                  <c:v>1.5660000000000001</c:v>
                </c:pt>
                <c:pt idx="1335">
                  <c:v>1.5649999999999999</c:v>
                </c:pt>
                <c:pt idx="1336">
                  <c:v>1.542</c:v>
                </c:pt>
                <c:pt idx="1337">
                  <c:v>1.601</c:v>
                </c:pt>
                <c:pt idx="1338">
                  <c:v>1.6439999999999999</c:v>
                </c:pt>
                <c:pt idx="1339">
                  <c:v>1.641</c:v>
                </c:pt>
                <c:pt idx="1340">
                  <c:v>1.651</c:v>
                </c:pt>
                <c:pt idx="1341">
                  <c:v>1.649</c:v>
                </c:pt>
                <c:pt idx="1342">
                  <c:v>1.6679999999999999</c:v>
                </c:pt>
                <c:pt idx="1343">
                  <c:v>1.633</c:v>
                </c:pt>
                <c:pt idx="1344">
                  <c:v>1.631</c:v>
                </c:pt>
                <c:pt idx="1345">
                  <c:v>1.635</c:v>
                </c:pt>
                <c:pt idx="1346">
                  <c:v>1.696</c:v>
                </c:pt>
                <c:pt idx="1347">
                  <c:v>1.6870000000000001</c:v>
                </c:pt>
                <c:pt idx="1348">
                  <c:v>1.6779999999999999</c:v>
                </c:pt>
                <c:pt idx="1349">
                  <c:v>1.6859999999999999</c:v>
                </c:pt>
                <c:pt idx="1350">
                  <c:v>1.641</c:v>
                </c:pt>
                <c:pt idx="1351">
                  <c:v>1.615</c:v>
                </c:pt>
                <c:pt idx="1352">
                  <c:v>1.6659999999999999</c:v>
                </c:pt>
                <c:pt idx="1353">
                  <c:v>1.7709999999999999</c:v>
                </c:pt>
                <c:pt idx="1354">
                  <c:v>1.7509999999999999</c:v>
                </c:pt>
                <c:pt idx="1355">
                  <c:v>1.802</c:v>
                </c:pt>
                <c:pt idx="1356">
                  <c:v>1.8129999999999999</c:v>
                </c:pt>
                <c:pt idx="1357">
                  <c:v>1.8149999999999999</c:v>
                </c:pt>
                <c:pt idx="1358">
                  <c:v>1.7829999999999999</c:v>
                </c:pt>
                <c:pt idx="1359">
                  <c:v>1.728</c:v>
                </c:pt>
                <c:pt idx="1360">
                  <c:v>1.7589999999999999</c:v>
                </c:pt>
                <c:pt idx="1361">
                  <c:v>1.78</c:v>
                </c:pt>
                <c:pt idx="1362">
                  <c:v>1.8460000000000001</c:v>
                </c:pt>
                <c:pt idx="1363">
                  <c:v>1.91</c:v>
                </c:pt>
                <c:pt idx="1364">
                  <c:v>1.891</c:v>
                </c:pt>
                <c:pt idx="1365">
                  <c:v>1.891</c:v>
                </c:pt>
                <c:pt idx="1366">
                  <c:v>1.9319999999999999</c:v>
                </c:pt>
                <c:pt idx="1367">
                  <c:v>1.9019999999999999</c:v>
                </c:pt>
                <c:pt idx="1368">
                  <c:v>1.8640000000000001</c:v>
                </c:pt>
                <c:pt idx="1369">
                  <c:v>1.782</c:v>
                </c:pt>
                <c:pt idx="1370">
                  <c:v>1.7549999999999999</c:v>
                </c:pt>
                <c:pt idx="1371">
                  <c:v>1.7669999999999999</c:v>
                </c:pt>
                <c:pt idx="1372">
                  <c:v>1.804</c:v>
                </c:pt>
                <c:pt idx="1373">
                  <c:v>1.7809999999999999</c:v>
                </c:pt>
                <c:pt idx="1374">
                  <c:v>1.8360000000000001</c:v>
                </c:pt>
                <c:pt idx="1375">
                  <c:v>1.8320000000000001</c:v>
                </c:pt>
                <c:pt idx="1376">
                  <c:v>1.802</c:v>
                </c:pt>
                <c:pt idx="1377">
                  <c:v>1.7010000000000001</c:v>
                </c:pt>
                <c:pt idx="1378">
                  <c:v>1.7290000000000001</c:v>
                </c:pt>
                <c:pt idx="1379">
                  <c:v>1.696</c:v>
                </c:pt>
                <c:pt idx="1380">
                  <c:v>1.651</c:v>
                </c:pt>
                <c:pt idx="1381">
                  <c:v>1.6539999999999999</c:v>
                </c:pt>
                <c:pt idx="1382">
                  <c:v>1.61</c:v>
                </c:pt>
                <c:pt idx="1383">
                  <c:v>1.569</c:v>
                </c:pt>
                <c:pt idx="1384">
                  <c:v>1.6359999999999999</c:v>
                </c:pt>
                <c:pt idx="1385">
                  <c:v>1.5960000000000001</c:v>
                </c:pt>
                <c:pt idx="1386">
                  <c:v>1.6180000000000001</c:v>
                </c:pt>
                <c:pt idx="1387">
                  <c:v>1.641</c:v>
                </c:pt>
                <c:pt idx="1388">
                  <c:v>1.6379999999999999</c:v>
                </c:pt>
                <c:pt idx="1389">
                  <c:v>1.55</c:v>
                </c:pt>
                <c:pt idx="1390">
                  <c:v>1.5880000000000001</c:v>
                </c:pt>
                <c:pt idx="1391">
                  <c:v>1.5920000000000001</c:v>
                </c:pt>
                <c:pt idx="1392">
                  <c:v>1.5920000000000001</c:v>
                </c:pt>
                <c:pt idx="1393">
                  <c:v>1.599</c:v>
                </c:pt>
                <c:pt idx="1394">
                  <c:v>1.5920000000000001</c:v>
                </c:pt>
                <c:pt idx="1395">
                  <c:v>1.6819999999999999</c:v>
                </c:pt>
                <c:pt idx="1396">
                  <c:v>1.6679999999999999</c:v>
                </c:pt>
                <c:pt idx="1397">
                  <c:v>1.62</c:v>
                </c:pt>
                <c:pt idx="1398">
                  <c:v>1.625</c:v>
                </c:pt>
                <c:pt idx="1399">
                  <c:v>1.6419999999999999</c:v>
                </c:pt>
                <c:pt idx="1400">
                  <c:v>1.64</c:v>
                </c:pt>
                <c:pt idx="1401">
                  <c:v>1.643</c:v>
                </c:pt>
                <c:pt idx="1402">
                  <c:v>1.6120000000000001</c:v>
                </c:pt>
                <c:pt idx="1403">
                  <c:v>1.645</c:v>
                </c:pt>
                <c:pt idx="1404">
                  <c:v>1.6830000000000001</c:v>
                </c:pt>
                <c:pt idx="1405">
                  <c:v>1.6639999999999999</c:v>
                </c:pt>
                <c:pt idx="1406">
                  <c:v>1.6279999999999999</c:v>
                </c:pt>
                <c:pt idx="1407">
                  <c:v>1.609</c:v>
                </c:pt>
                <c:pt idx="1408">
                  <c:v>1.6519999999999999</c:v>
                </c:pt>
                <c:pt idx="1409">
                  <c:v>1.6719999999999999</c:v>
                </c:pt>
                <c:pt idx="1410">
                  <c:v>1.66</c:v>
                </c:pt>
                <c:pt idx="1411">
                  <c:v>1.66</c:v>
                </c:pt>
                <c:pt idx="1412">
                  <c:v>1.607</c:v>
                </c:pt>
                <c:pt idx="1413">
                  <c:v>1.516</c:v>
                </c:pt>
                <c:pt idx="1414">
                  <c:v>1.536</c:v>
                </c:pt>
                <c:pt idx="1415">
                  <c:v>1.599</c:v>
                </c:pt>
                <c:pt idx="1416">
                  <c:v>1.599</c:v>
                </c:pt>
                <c:pt idx="1417">
                  <c:v>1.5840000000000001</c:v>
                </c:pt>
                <c:pt idx="1418">
                  <c:v>1.61</c:v>
                </c:pt>
                <c:pt idx="1419">
                  <c:v>1.6339999999999999</c:v>
                </c:pt>
                <c:pt idx="1420">
                  <c:v>1.728</c:v>
                </c:pt>
                <c:pt idx="1421">
                  <c:v>1.7529999999999999</c:v>
                </c:pt>
                <c:pt idx="1422">
                  <c:v>1.776</c:v>
                </c:pt>
                <c:pt idx="1423">
                  <c:v>1.7669999999999999</c:v>
                </c:pt>
                <c:pt idx="1424">
                  <c:v>1.732</c:v>
                </c:pt>
                <c:pt idx="1425">
                  <c:v>1.706</c:v>
                </c:pt>
                <c:pt idx="1426">
                  <c:v>1.732</c:v>
                </c:pt>
                <c:pt idx="1427">
                  <c:v>1.7010000000000001</c:v>
                </c:pt>
                <c:pt idx="1428">
                  <c:v>1.671</c:v>
                </c:pt>
                <c:pt idx="1429">
                  <c:v>1.673</c:v>
                </c:pt>
                <c:pt idx="1430">
                  <c:v>1.647</c:v>
                </c:pt>
                <c:pt idx="1431">
                  <c:v>1.601</c:v>
                </c:pt>
                <c:pt idx="1432">
                  <c:v>1.653</c:v>
                </c:pt>
                <c:pt idx="1433">
                  <c:v>1.677</c:v>
                </c:pt>
                <c:pt idx="1434">
                  <c:v>1.669</c:v>
                </c:pt>
                <c:pt idx="1435">
                  <c:v>1.746</c:v>
                </c:pt>
                <c:pt idx="1436">
                  <c:v>1.7430000000000001</c:v>
                </c:pt>
                <c:pt idx="1437">
                  <c:v>1.7929999999999999</c:v>
                </c:pt>
                <c:pt idx="1438">
                  <c:v>1.7649999999999999</c:v>
                </c:pt>
                <c:pt idx="1439">
                  <c:v>1.762</c:v>
                </c:pt>
                <c:pt idx="1440">
                  <c:v>1.8240000000000001</c:v>
                </c:pt>
                <c:pt idx="1441">
                  <c:v>1.8009999999999999</c:v>
                </c:pt>
                <c:pt idx="1442">
                  <c:v>1.8240000000000001</c:v>
                </c:pt>
                <c:pt idx="1443">
                  <c:v>1.8520000000000001</c:v>
                </c:pt>
                <c:pt idx="1444">
                  <c:v>1.94</c:v>
                </c:pt>
                <c:pt idx="1445">
                  <c:v>1.9239999999999999</c:v>
                </c:pt>
                <c:pt idx="1446">
                  <c:v>1.9239999999999999</c:v>
                </c:pt>
                <c:pt idx="1447">
                  <c:v>1.9139999999999999</c:v>
                </c:pt>
                <c:pt idx="1448">
                  <c:v>1.895</c:v>
                </c:pt>
                <c:pt idx="1449">
                  <c:v>1.95</c:v>
                </c:pt>
                <c:pt idx="1450">
                  <c:v>1.887</c:v>
                </c:pt>
                <c:pt idx="1451">
                  <c:v>1.9370000000000001</c:v>
                </c:pt>
                <c:pt idx="1452">
                  <c:v>1.913</c:v>
                </c:pt>
                <c:pt idx="1453">
                  <c:v>1.9119999999999999</c:v>
                </c:pt>
                <c:pt idx="1454">
                  <c:v>1.8660000000000001</c:v>
                </c:pt>
                <c:pt idx="1455">
                  <c:v>1.8959999999999999</c:v>
                </c:pt>
                <c:pt idx="1456">
                  <c:v>1.9510000000000001</c:v>
                </c:pt>
                <c:pt idx="1457">
                  <c:v>1.988</c:v>
                </c:pt>
                <c:pt idx="1458">
                  <c:v>1.9219999999999999</c:v>
                </c:pt>
                <c:pt idx="1459">
                  <c:v>1.94</c:v>
                </c:pt>
                <c:pt idx="1460">
                  <c:v>1.9970000000000001</c:v>
                </c:pt>
                <c:pt idx="1461">
                  <c:v>2.0179999999999998</c:v>
                </c:pt>
                <c:pt idx="1462">
                  <c:v>2.0209999999999999</c:v>
                </c:pt>
                <c:pt idx="1463">
                  <c:v>2.0339999999999998</c:v>
                </c:pt>
                <c:pt idx="1464">
                  <c:v>1.9630000000000001</c:v>
                </c:pt>
                <c:pt idx="1465">
                  <c:v>1.9079999999999999</c:v>
                </c:pt>
                <c:pt idx="1466">
                  <c:v>1.923</c:v>
                </c:pt>
                <c:pt idx="1467">
                  <c:v>1.8660000000000001</c:v>
                </c:pt>
                <c:pt idx="1468">
                  <c:v>1.9179999999999999</c:v>
                </c:pt>
                <c:pt idx="1469">
                  <c:v>1.871</c:v>
                </c:pt>
                <c:pt idx="1470">
                  <c:v>1.8540000000000001</c:v>
                </c:pt>
                <c:pt idx="1471">
                  <c:v>1.859</c:v>
                </c:pt>
                <c:pt idx="1472">
                  <c:v>1.835</c:v>
                </c:pt>
                <c:pt idx="1473">
                  <c:v>1.802</c:v>
                </c:pt>
                <c:pt idx="1474">
                  <c:v>1.794</c:v>
                </c:pt>
                <c:pt idx="1475">
                  <c:v>1.8029999999999999</c:v>
                </c:pt>
                <c:pt idx="1476">
                  <c:v>1.786</c:v>
                </c:pt>
                <c:pt idx="1477">
                  <c:v>1.6839999999999999</c:v>
                </c:pt>
                <c:pt idx="1478">
                  <c:v>1.6379999999999999</c:v>
                </c:pt>
                <c:pt idx="1479">
                  <c:v>1.5840000000000001</c:v>
                </c:pt>
                <c:pt idx="1480">
                  <c:v>1.5880000000000001</c:v>
                </c:pt>
                <c:pt idx="1481">
                  <c:v>1.5880000000000001</c:v>
                </c:pt>
                <c:pt idx="1482">
                  <c:v>1.6659999999999999</c:v>
                </c:pt>
                <c:pt idx="1483">
                  <c:v>1.6919999999999999</c:v>
                </c:pt>
                <c:pt idx="1484">
                  <c:v>1.6850000000000001</c:v>
                </c:pt>
                <c:pt idx="1485">
                  <c:v>1.643</c:v>
                </c:pt>
                <c:pt idx="1486">
                  <c:v>1.6850000000000001</c:v>
                </c:pt>
                <c:pt idx="1487">
                  <c:v>1.665</c:v>
                </c:pt>
                <c:pt idx="1488">
                  <c:v>1.6910000000000001</c:v>
                </c:pt>
                <c:pt idx="1489">
                  <c:v>1.7050000000000001</c:v>
                </c:pt>
                <c:pt idx="1490">
                  <c:v>1.748</c:v>
                </c:pt>
                <c:pt idx="1491">
                  <c:v>1.7030000000000001</c:v>
                </c:pt>
                <c:pt idx="1492">
                  <c:v>1.7250000000000001</c:v>
                </c:pt>
                <c:pt idx="1493">
                  <c:v>1.6679999999999999</c:v>
                </c:pt>
                <c:pt idx="1494">
                  <c:v>1.673</c:v>
                </c:pt>
                <c:pt idx="1495">
                  <c:v>1.744</c:v>
                </c:pt>
                <c:pt idx="1496">
                  <c:v>1.7649999999999999</c:v>
                </c:pt>
                <c:pt idx="1497">
                  <c:v>1.758</c:v>
                </c:pt>
                <c:pt idx="1498">
                  <c:v>1.7270000000000001</c:v>
                </c:pt>
                <c:pt idx="1499">
                  <c:v>1.75</c:v>
                </c:pt>
                <c:pt idx="1500">
                  <c:v>1.7649999999999999</c:v>
                </c:pt>
                <c:pt idx="1501">
                  <c:v>1.843</c:v>
                </c:pt>
                <c:pt idx="1502">
                  <c:v>1.865</c:v>
                </c:pt>
                <c:pt idx="1503">
                  <c:v>1.853</c:v>
                </c:pt>
                <c:pt idx="1504">
                  <c:v>1.9259999999999999</c:v>
                </c:pt>
                <c:pt idx="1505">
                  <c:v>1.91</c:v>
                </c:pt>
                <c:pt idx="1506">
                  <c:v>1.903</c:v>
                </c:pt>
                <c:pt idx="1507">
                  <c:v>1.917</c:v>
                </c:pt>
                <c:pt idx="1508">
                  <c:v>1.958</c:v>
                </c:pt>
                <c:pt idx="1509">
                  <c:v>1.9570000000000001</c:v>
                </c:pt>
                <c:pt idx="1510">
                  <c:v>1.9610000000000001</c:v>
                </c:pt>
                <c:pt idx="1511">
                  <c:v>1.9379999999999999</c:v>
                </c:pt>
                <c:pt idx="1512">
                  <c:v>1.91</c:v>
                </c:pt>
                <c:pt idx="1513">
                  <c:v>1.9159999999999999</c:v>
                </c:pt>
                <c:pt idx="1514">
                  <c:v>1.897</c:v>
                </c:pt>
                <c:pt idx="1515">
                  <c:v>1.89</c:v>
                </c:pt>
                <c:pt idx="1516">
                  <c:v>1.9419999999999999</c:v>
                </c:pt>
                <c:pt idx="1517">
                  <c:v>2.024</c:v>
                </c:pt>
                <c:pt idx="1518">
                  <c:v>2.0369999999999999</c:v>
                </c:pt>
                <c:pt idx="1519">
                  <c:v>2.0009999999999999</c:v>
                </c:pt>
                <c:pt idx="1520">
                  <c:v>2.004</c:v>
                </c:pt>
                <c:pt idx="1521">
                  <c:v>1.988</c:v>
                </c:pt>
                <c:pt idx="1522">
                  <c:v>1.984</c:v>
                </c:pt>
                <c:pt idx="1523">
                  <c:v>2.0139999999999998</c:v>
                </c:pt>
                <c:pt idx="1524">
                  <c:v>2.0409999999999999</c:v>
                </c:pt>
                <c:pt idx="1525">
                  <c:v>2.048</c:v>
                </c:pt>
                <c:pt idx="1526">
                  <c:v>2.02</c:v>
                </c:pt>
                <c:pt idx="1527">
                  <c:v>2.0099999999999998</c:v>
                </c:pt>
                <c:pt idx="1528">
                  <c:v>2.073</c:v>
                </c:pt>
                <c:pt idx="1529">
                  <c:v>2.0640000000000001</c:v>
                </c:pt>
                <c:pt idx="1530">
                  <c:v>2.093</c:v>
                </c:pt>
                <c:pt idx="1531">
                  <c:v>2.1539999999999999</c:v>
                </c:pt>
                <c:pt idx="1532">
                  <c:v>2.1190000000000002</c:v>
                </c:pt>
                <c:pt idx="1533">
                  <c:v>2.0630000000000002</c:v>
                </c:pt>
                <c:pt idx="1534">
                  <c:v>2.0459999999999998</c:v>
                </c:pt>
                <c:pt idx="1535">
                  <c:v>2.0939999999999999</c:v>
                </c:pt>
                <c:pt idx="1536">
                  <c:v>2.0659999999999998</c:v>
                </c:pt>
                <c:pt idx="1537">
                  <c:v>2.028</c:v>
                </c:pt>
                <c:pt idx="1538">
                  <c:v>2.0880000000000001</c:v>
                </c:pt>
                <c:pt idx="1539">
                  <c:v>2.0880000000000001</c:v>
                </c:pt>
                <c:pt idx="1540">
                  <c:v>2.0569999999999999</c:v>
                </c:pt>
                <c:pt idx="1541">
                  <c:v>2.0379999999999998</c:v>
                </c:pt>
                <c:pt idx="1542">
                  <c:v>2.1059999999999999</c:v>
                </c:pt>
                <c:pt idx="1543">
                  <c:v>2.1139999999999999</c:v>
                </c:pt>
                <c:pt idx="1544">
                  <c:v>2.153</c:v>
                </c:pt>
                <c:pt idx="1545">
                  <c:v>2.1520000000000001</c:v>
                </c:pt>
                <c:pt idx="1546">
                  <c:v>2.177</c:v>
                </c:pt>
                <c:pt idx="1547">
                  <c:v>2.129</c:v>
                </c:pt>
                <c:pt idx="1548">
                  <c:v>2.181</c:v>
                </c:pt>
                <c:pt idx="1549">
                  <c:v>2.1379999999999999</c:v>
                </c:pt>
                <c:pt idx="1550">
                  <c:v>2.1850000000000001</c:v>
                </c:pt>
                <c:pt idx="1551">
                  <c:v>2.169</c:v>
                </c:pt>
                <c:pt idx="1552">
                  <c:v>2.1480000000000001</c:v>
                </c:pt>
                <c:pt idx="1553">
                  <c:v>2.1280000000000001</c:v>
                </c:pt>
                <c:pt idx="1554">
                  <c:v>2.11</c:v>
                </c:pt>
                <c:pt idx="1555">
                  <c:v>2.1070000000000002</c:v>
                </c:pt>
                <c:pt idx="1556">
                  <c:v>2.1120000000000001</c:v>
                </c:pt>
                <c:pt idx="1557">
                  <c:v>2.1240000000000001</c:v>
                </c:pt>
                <c:pt idx="1558">
                  <c:v>2.1469999999999998</c:v>
                </c:pt>
                <c:pt idx="1559">
                  <c:v>2.113</c:v>
                </c:pt>
                <c:pt idx="1560">
                  <c:v>2.0870000000000002</c:v>
                </c:pt>
                <c:pt idx="1561">
                  <c:v>2.0870000000000002</c:v>
                </c:pt>
                <c:pt idx="1562">
                  <c:v>2.0609999999999999</c:v>
                </c:pt>
                <c:pt idx="1563">
                  <c:v>2.0910000000000002</c:v>
                </c:pt>
                <c:pt idx="1564">
                  <c:v>2.069</c:v>
                </c:pt>
                <c:pt idx="1565">
                  <c:v>2.0739999999999998</c:v>
                </c:pt>
                <c:pt idx="1566">
                  <c:v>2.0739999999999998</c:v>
                </c:pt>
                <c:pt idx="1567">
                  <c:v>2.0249999999999999</c:v>
                </c:pt>
                <c:pt idx="1568">
                  <c:v>2.0190000000000001</c:v>
                </c:pt>
                <c:pt idx="1569">
                  <c:v>2.052</c:v>
                </c:pt>
                <c:pt idx="1570">
                  <c:v>2.0529999999999999</c:v>
                </c:pt>
                <c:pt idx="1571">
                  <c:v>2.0449999999999999</c:v>
                </c:pt>
                <c:pt idx="1572">
                  <c:v>2.0590000000000002</c:v>
                </c:pt>
                <c:pt idx="1573">
                  <c:v>2.0760000000000001</c:v>
                </c:pt>
                <c:pt idx="1574">
                  <c:v>1.897</c:v>
                </c:pt>
                <c:pt idx="1575">
                  <c:v>1.9690000000000001</c:v>
                </c:pt>
                <c:pt idx="1576">
                  <c:v>1.9690000000000001</c:v>
                </c:pt>
                <c:pt idx="1577">
                  <c:v>1.9770000000000001</c:v>
                </c:pt>
                <c:pt idx="1578">
                  <c:v>1.95</c:v>
                </c:pt>
                <c:pt idx="1579">
                  <c:v>1.9830000000000001</c:v>
                </c:pt>
                <c:pt idx="1580">
                  <c:v>1.92</c:v>
                </c:pt>
                <c:pt idx="1581">
                  <c:v>1.9359999999999999</c:v>
                </c:pt>
                <c:pt idx="1582">
                  <c:v>1.9950000000000001</c:v>
                </c:pt>
                <c:pt idx="1583">
                  <c:v>2.0680000000000001</c:v>
                </c:pt>
                <c:pt idx="1584">
                  <c:v>2.081</c:v>
                </c:pt>
                <c:pt idx="1585">
                  <c:v>2.028</c:v>
                </c:pt>
                <c:pt idx="1586">
                  <c:v>2.0289999999999999</c:v>
                </c:pt>
                <c:pt idx="1587">
                  <c:v>1.9870000000000001</c:v>
                </c:pt>
                <c:pt idx="1588">
                  <c:v>2.0270000000000001</c:v>
                </c:pt>
                <c:pt idx="1589">
                  <c:v>2.0379999999999998</c:v>
                </c:pt>
                <c:pt idx="1590">
                  <c:v>2.0030000000000001</c:v>
                </c:pt>
                <c:pt idx="1591">
                  <c:v>2.0019999999999998</c:v>
                </c:pt>
                <c:pt idx="1592">
                  <c:v>2.0289999999999999</c:v>
                </c:pt>
                <c:pt idx="1593">
                  <c:v>2.0670000000000002</c:v>
                </c:pt>
                <c:pt idx="1594">
                  <c:v>2.0489999999999999</c:v>
                </c:pt>
                <c:pt idx="1595">
                  <c:v>2.0840000000000001</c:v>
                </c:pt>
                <c:pt idx="1596">
                  <c:v>2.097</c:v>
                </c:pt>
                <c:pt idx="1597">
                  <c:v>2.133</c:v>
                </c:pt>
                <c:pt idx="1598">
                  <c:v>2.1240000000000001</c:v>
                </c:pt>
                <c:pt idx="1599">
                  <c:v>2.085</c:v>
                </c:pt>
                <c:pt idx="1600">
                  <c:v>2.0329999999999999</c:v>
                </c:pt>
                <c:pt idx="1601">
                  <c:v>2.0329999999999999</c:v>
                </c:pt>
                <c:pt idx="1602">
                  <c:v>2.0489999999999999</c:v>
                </c:pt>
                <c:pt idx="1603">
                  <c:v>2.0070000000000001</c:v>
                </c:pt>
                <c:pt idx="1604">
                  <c:v>2.0339999999999998</c:v>
                </c:pt>
                <c:pt idx="1605">
                  <c:v>2.0129999999999999</c:v>
                </c:pt>
                <c:pt idx="1606">
                  <c:v>2.0430000000000001</c:v>
                </c:pt>
                <c:pt idx="1607">
                  <c:v>1.9990000000000001</c:v>
                </c:pt>
                <c:pt idx="1608">
                  <c:v>2.0230000000000001</c:v>
                </c:pt>
                <c:pt idx="1609">
                  <c:v>2.0289999999999999</c:v>
                </c:pt>
                <c:pt idx="1610">
                  <c:v>2.0609999999999999</c:v>
                </c:pt>
                <c:pt idx="1611">
                  <c:v>2.16</c:v>
                </c:pt>
                <c:pt idx="1612">
                  <c:v>2.1520000000000001</c:v>
                </c:pt>
                <c:pt idx="1613">
                  <c:v>2.2029999999999998</c:v>
                </c:pt>
                <c:pt idx="1614">
                  <c:v>2.2130000000000001</c:v>
                </c:pt>
                <c:pt idx="1615">
                  <c:v>2.2240000000000002</c:v>
                </c:pt>
                <c:pt idx="1616">
                  <c:v>2.2400000000000002</c:v>
                </c:pt>
                <c:pt idx="1617">
                  <c:v>2.1619999999999999</c:v>
                </c:pt>
                <c:pt idx="1618">
                  <c:v>2.1859999999999999</c:v>
                </c:pt>
                <c:pt idx="1619">
                  <c:v>2.1259999999999999</c:v>
                </c:pt>
                <c:pt idx="1620">
                  <c:v>2.1589999999999998</c:v>
                </c:pt>
                <c:pt idx="1621">
                  <c:v>2.1589999999999998</c:v>
                </c:pt>
                <c:pt idx="1622">
                  <c:v>2.1589999999999998</c:v>
                </c:pt>
                <c:pt idx="1623">
                  <c:v>2.1589999999999998</c:v>
                </c:pt>
                <c:pt idx="1624">
                  <c:v>2.1589999999999998</c:v>
                </c:pt>
                <c:pt idx="1625">
                  <c:v>2.206</c:v>
                </c:pt>
                <c:pt idx="1626">
                  <c:v>2.2400000000000002</c:v>
                </c:pt>
                <c:pt idx="1627">
                  <c:v>2.3039999999999998</c:v>
                </c:pt>
                <c:pt idx="1628">
                  <c:v>2.3170000000000002</c:v>
                </c:pt>
                <c:pt idx="1629">
                  <c:v>2.347</c:v>
                </c:pt>
                <c:pt idx="1630">
                  <c:v>2.347</c:v>
                </c:pt>
                <c:pt idx="1631">
                  <c:v>2.3620000000000001</c:v>
                </c:pt>
                <c:pt idx="1632">
                  <c:v>2.3740000000000001</c:v>
                </c:pt>
                <c:pt idx="1633">
                  <c:v>2.339</c:v>
                </c:pt>
                <c:pt idx="1634">
                  <c:v>2.38</c:v>
                </c:pt>
                <c:pt idx="1635">
                  <c:v>2.4489999999999998</c:v>
                </c:pt>
                <c:pt idx="1636">
                  <c:v>2.4020000000000001</c:v>
                </c:pt>
                <c:pt idx="1637">
                  <c:v>2.3690000000000002</c:v>
                </c:pt>
                <c:pt idx="1638">
                  <c:v>2.4119999999999999</c:v>
                </c:pt>
                <c:pt idx="1639">
                  <c:v>2.472</c:v>
                </c:pt>
                <c:pt idx="1640">
                  <c:v>2.472</c:v>
                </c:pt>
                <c:pt idx="1641">
                  <c:v>2.42</c:v>
                </c:pt>
                <c:pt idx="1642">
                  <c:v>2.3780000000000001</c:v>
                </c:pt>
                <c:pt idx="1643">
                  <c:v>2.3690000000000002</c:v>
                </c:pt>
                <c:pt idx="1644">
                  <c:v>2.4220000000000002</c:v>
                </c:pt>
                <c:pt idx="1645">
                  <c:v>2.391</c:v>
                </c:pt>
                <c:pt idx="1646">
                  <c:v>2.3940000000000001</c:v>
                </c:pt>
                <c:pt idx="1647">
                  <c:v>2.4729999999999999</c:v>
                </c:pt>
                <c:pt idx="1648">
                  <c:v>2.4990000000000001</c:v>
                </c:pt>
                <c:pt idx="1649">
                  <c:v>2.4340000000000002</c:v>
                </c:pt>
                <c:pt idx="1650">
                  <c:v>2.3740000000000001</c:v>
                </c:pt>
                <c:pt idx="1651">
                  <c:v>2.4180000000000001</c:v>
                </c:pt>
                <c:pt idx="1652">
                  <c:v>2.4169999999999998</c:v>
                </c:pt>
                <c:pt idx="1653">
                  <c:v>2.4780000000000002</c:v>
                </c:pt>
                <c:pt idx="1654">
                  <c:v>2.496</c:v>
                </c:pt>
                <c:pt idx="1655">
                  <c:v>2.427</c:v>
                </c:pt>
                <c:pt idx="1656">
                  <c:v>2.444</c:v>
                </c:pt>
                <c:pt idx="1657">
                  <c:v>2.4300000000000002</c:v>
                </c:pt>
                <c:pt idx="1658">
                  <c:v>2.4260000000000002</c:v>
                </c:pt>
                <c:pt idx="1659">
                  <c:v>2.415</c:v>
                </c:pt>
                <c:pt idx="1660">
                  <c:v>2.476</c:v>
                </c:pt>
                <c:pt idx="1661">
                  <c:v>2.4809999999999999</c:v>
                </c:pt>
                <c:pt idx="1662">
                  <c:v>2.4340000000000002</c:v>
                </c:pt>
                <c:pt idx="1663">
                  <c:v>2.4529999999999998</c:v>
                </c:pt>
                <c:pt idx="1664">
                  <c:v>2.411</c:v>
                </c:pt>
                <c:pt idx="1665">
                  <c:v>2.4359999999999999</c:v>
                </c:pt>
                <c:pt idx="1666">
                  <c:v>2.4159999999999999</c:v>
                </c:pt>
                <c:pt idx="1667">
                  <c:v>2.395</c:v>
                </c:pt>
                <c:pt idx="1668">
                  <c:v>2.427</c:v>
                </c:pt>
                <c:pt idx="1669">
                  <c:v>2.4510000000000001</c:v>
                </c:pt>
                <c:pt idx="1670">
                  <c:v>2.4340000000000002</c:v>
                </c:pt>
                <c:pt idx="1671">
                  <c:v>2.4340000000000002</c:v>
                </c:pt>
                <c:pt idx="1672">
                  <c:v>2.4409999999999998</c:v>
                </c:pt>
                <c:pt idx="1673">
                  <c:v>2.4369999999999998</c:v>
                </c:pt>
                <c:pt idx="1674">
                  <c:v>2.4540000000000002</c:v>
                </c:pt>
                <c:pt idx="1675">
                  <c:v>2.367</c:v>
                </c:pt>
                <c:pt idx="1676">
                  <c:v>2.4049999999999998</c:v>
                </c:pt>
                <c:pt idx="1677">
                  <c:v>2.4329999999999998</c:v>
                </c:pt>
                <c:pt idx="1678">
                  <c:v>2.484</c:v>
                </c:pt>
                <c:pt idx="1679">
                  <c:v>2.4550000000000001</c:v>
                </c:pt>
                <c:pt idx="1680">
                  <c:v>2.4420000000000002</c:v>
                </c:pt>
                <c:pt idx="1681">
                  <c:v>2.4470000000000001</c:v>
                </c:pt>
                <c:pt idx="1682">
                  <c:v>2.4430000000000001</c:v>
                </c:pt>
                <c:pt idx="1683">
                  <c:v>2.5059999999999998</c:v>
                </c:pt>
                <c:pt idx="1684">
                  <c:v>2.5139999999999998</c:v>
                </c:pt>
                <c:pt idx="1685">
                  <c:v>2.548</c:v>
                </c:pt>
                <c:pt idx="1686">
                  <c:v>2.5649999999999999</c:v>
                </c:pt>
                <c:pt idx="1687">
                  <c:v>2.5939999999999999</c:v>
                </c:pt>
                <c:pt idx="1688">
                  <c:v>2.5939999999999999</c:v>
                </c:pt>
                <c:pt idx="1689">
                  <c:v>2.6190000000000002</c:v>
                </c:pt>
                <c:pt idx="1690">
                  <c:v>2.64</c:v>
                </c:pt>
                <c:pt idx="1691">
                  <c:v>2.6549999999999998</c:v>
                </c:pt>
                <c:pt idx="1692">
                  <c:v>2.6469999999999998</c:v>
                </c:pt>
                <c:pt idx="1693">
                  <c:v>2.677</c:v>
                </c:pt>
                <c:pt idx="1694">
                  <c:v>2.5870000000000002</c:v>
                </c:pt>
                <c:pt idx="1695">
                  <c:v>2.5339999999999998</c:v>
                </c:pt>
                <c:pt idx="1696">
                  <c:v>2.5619999999999998</c:v>
                </c:pt>
                <c:pt idx="1697">
                  <c:v>2.5619999999999998</c:v>
                </c:pt>
                <c:pt idx="1698">
                  <c:v>2.629</c:v>
                </c:pt>
                <c:pt idx="1699">
                  <c:v>2.59</c:v>
                </c:pt>
                <c:pt idx="1700">
                  <c:v>2.544</c:v>
                </c:pt>
                <c:pt idx="1701">
                  <c:v>2.556</c:v>
                </c:pt>
                <c:pt idx="1702">
                  <c:v>2.5409999999999999</c:v>
                </c:pt>
                <c:pt idx="1703">
                  <c:v>2.5489999999999999</c:v>
                </c:pt>
                <c:pt idx="1704">
                  <c:v>2.492</c:v>
                </c:pt>
                <c:pt idx="1705">
                  <c:v>2.48</c:v>
                </c:pt>
                <c:pt idx="1706">
                  <c:v>2.48</c:v>
                </c:pt>
                <c:pt idx="1707">
                  <c:v>2.5579999999999998</c:v>
                </c:pt>
                <c:pt idx="1708">
                  <c:v>2.4820000000000002</c:v>
                </c:pt>
                <c:pt idx="1709">
                  <c:v>2.4489999999999998</c:v>
                </c:pt>
                <c:pt idx="1710">
                  <c:v>2.4830000000000001</c:v>
                </c:pt>
                <c:pt idx="1711">
                  <c:v>2.4929999999999999</c:v>
                </c:pt>
                <c:pt idx="1712">
                  <c:v>2.4769999999999999</c:v>
                </c:pt>
                <c:pt idx="1713">
                  <c:v>2.448</c:v>
                </c:pt>
                <c:pt idx="1714">
                  <c:v>2.4460000000000002</c:v>
                </c:pt>
                <c:pt idx="1715">
                  <c:v>2.4129999999999998</c:v>
                </c:pt>
                <c:pt idx="1716">
                  <c:v>2.4159999999999999</c:v>
                </c:pt>
                <c:pt idx="1717">
                  <c:v>2.395</c:v>
                </c:pt>
                <c:pt idx="1718">
                  <c:v>2.371</c:v>
                </c:pt>
                <c:pt idx="1719">
                  <c:v>2.3570000000000002</c:v>
                </c:pt>
                <c:pt idx="1720">
                  <c:v>2.2909999999999999</c:v>
                </c:pt>
                <c:pt idx="1721">
                  <c:v>2.2999999999999998</c:v>
                </c:pt>
                <c:pt idx="1722">
                  <c:v>2.2770000000000001</c:v>
                </c:pt>
                <c:pt idx="1723">
                  <c:v>2.2799999999999998</c:v>
                </c:pt>
                <c:pt idx="1724">
                  <c:v>2.3220000000000001</c:v>
                </c:pt>
                <c:pt idx="1725">
                  <c:v>2.331</c:v>
                </c:pt>
                <c:pt idx="1726">
                  <c:v>2.3679999999999999</c:v>
                </c:pt>
                <c:pt idx="1727">
                  <c:v>2.3170000000000002</c:v>
                </c:pt>
                <c:pt idx="1728">
                  <c:v>2.2759999999999998</c:v>
                </c:pt>
                <c:pt idx="1729">
                  <c:v>2.29</c:v>
                </c:pt>
                <c:pt idx="1730">
                  <c:v>2.2690000000000001</c:v>
                </c:pt>
                <c:pt idx="1731">
                  <c:v>2.234</c:v>
                </c:pt>
                <c:pt idx="1732">
                  <c:v>2.2240000000000002</c:v>
                </c:pt>
                <c:pt idx="1733">
                  <c:v>2.2559999999999998</c:v>
                </c:pt>
                <c:pt idx="1734">
                  <c:v>2.282</c:v>
                </c:pt>
                <c:pt idx="1735">
                  <c:v>2.2480000000000002</c:v>
                </c:pt>
                <c:pt idx="1736">
                  <c:v>2.2810000000000001</c:v>
                </c:pt>
                <c:pt idx="1737">
                  <c:v>2.2850000000000001</c:v>
                </c:pt>
                <c:pt idx="1738">
                  <c:v>2.27</c:v>
                </c:pt>
                <c:pt idx="1739">
                  <c:v>2.2400000000000002</c:v>
                </c:pt>
                <c:pt idx="1740">
                  <c:v>2.2519999999999998</c:v>
                </c:pt>
                <c:pt idx="1741">
                  <c:v>2.2519999999999998</c:v>
                </c:pt>
                <c:pt idx="1742">
                  <c:v>2.3130000000000002</c:v>
                </c:pt>
                <c:pt idx="1743">
                  <c:v>2.3290000000000002</c:v>
                </c:pt>
                <c:pt idx="1744">
                  <c:v>2.351</c:v>
                </c:pt>
                <c:pt idx="1745">
                  <c:v>2.343</c:v>
                </c:pt>
                <c:pt idx="1746">
                  <c:v>2.3980000000000001</c:v>
                </c:pt>
                <c:pt idx="1747">
                  <c:v>2.3679999999999999</c:v>
                </c:pt>
                <c:pt idx="1748">
                  <c:v>2.3460000000000001</c:v>
                </c:pt>
                <c:pt idx="1749">
                  <c:v>2.3460000000000001</c:v>
                </c:pt>
                <c:pt idx="1750">
                  <c:v>2.3820000000000001</c:v>
                </c:pt>
                <c:pt idx="1751">
                  <c:v>2.3929999999999998</c:v>
                </c:pt>
                <c:pt idx="1752">
                  <c:v>2.3679999999999999</c:v>
                </c:pt>
                <c:pt idx="1753">
                  <c:v>2.3940000000000001</c:v>
                </c:pt>
                <c:pt idx="1754">
                  <c:v>2.3119999999999998</c:v>
                </c:pt>
                <c:pt idx="1755">
                  <c:v>2.2709999999999999</c:v>
                </c:pt>
                <c:pt idx="1756">
                  <c:v>2.2269999999999999</c:v>
                </c:pt>
                <c:pt idx="1757">
                  <c:v>2.2559999999999998</c:v>
                </c:pt>
                <c:pt idx="1758">
                  <c:v>2.2589999999999999</c:v>
                </c:pt>
                <c:pt idx="1759">
                  <c:v>2.2690000000000001</c:v>
                </c:pt>
                <c:pt idx="1760">
                  <c:v>2.266</c:v>
                </c:pt>
                <c:pt idx="1761">
                  <c:v>2.2829999999999999</c:v>
                </c:pt>
                <c:pt idx="1762">
                  <c:v>2.306</c:v>
                </c:pt>
                <c:pt idx="1763">
                  <c:v>2.286</c:v>
                </c:pt>
                <c:pt idx="1764">
                  <c:v>2.306</c:v>
                </c:pt>
                <c:pt idx="1765">
                  <c:v>2.3730000000000002</c:v>
                </c:pt>
                <c:pt idx="1766">
                  <c:v>2.3769999999999998</c:v>
                </c:pt>
                <c:pt idx="1767">
                  <c:v>2.4260000000000002</c:v>
                </c:pt>
                <c:pt idx="1768">
                  <c:v>2.46</c:v>
                </c:pt>
                <c:pt idx="1769">
                  <c:v>2.4529999999999998</c:v>
                </c:pt>
                <c:pt idx="1770">
                  <c:v>2.4689999999999999</c:v>
                </c:pt>
                <c:pt idx="1771">
                  <c:v>2.4470000000000001</c:v>
                </c:pt>
                <c:pt idx="1772">
                  <c:v>2.4660000000000002</c:v>
                </c:pt>
                <c:pt idx="1773">
                  <c:v>2.4630000000000001</c:v>
                </c:pt>
                <c:pt idx="1774">
                  <c:v>2.4969999999999999</c:v>
                </c:pt>
                <c:pt idx="1775">
                  <c:v>2.5009999999999999</c:v>
                </c:pt>
                <c:pt idx="1776">
                  <c:v>2.5430000000000001</c:v>
                </c:pt>
                <c:pt idx="1777">
                  <c:v>2.52</c:v>
                </c:pt>
                <c:pt idx="1778">
                  <c:v>2.4449999999999998</c:v>
                </c:pt>
                <c:pt idx="1779">
                  <c:v>2.41</c:v>
                </c:pt>
                <c:pt idx="1780">
                  <c:v>2.383</c:v>
                </c:pt>
                <c:pt idx="1781">
                  <c:v>2.4039999999999999</c:v>
                </c:pt>
                <c:pt idx="1782">
                  <c:v>2.3279999999999998</c:v>
                </c:pt>
                <c:pt idx="1783">
                  <c:v>2.3029999999999999</c:v>
                </c:pt>
                <c:pt idx="1784">
                  <c:v>2.3260000000000001</c:v>
                </c:pt>
                <c:pt idx="1785">
                  <c:v>2.4020000000000001</c:v>
                </c:pt>
                <c:pt idx="1786">
                  <c:v>2.3460000000000001</c:v>
                </c:pt>
                <c:pt idx="1787">
                  <c:v>2.3319999999999999</c:v>
                </c:pt>
                <c:pt idx="1788">
                  <c:v>2.2959999999999998</c:v>
                </c:pt>
                <c:pt idx="1789">
                  <c:v>2.2749999999999999</c:v>
                </c:pt>
                <c:pt idx="1790">
                  <c:v>2.2690000000000001</c:v>
                </c:pt>
                <c:pt idx="1791">
                  <c:v>2.2989999999999999</c:v>
                </c:pt>
                <c:pt idx="1792">
                  <c:v>2.2730000000000001</c:v>
                </c:pt>
                <c:pt idx="1793">
                  <c:v>2.3199999999999998</c:v>
                </c:pt>
                <c:pt idx="1794">
                  <c:v>2.395</c:v>
                </c:pt>
                <c:pt idx="1795">
                  <c:v>2.3319999999999999</c:v>
                </c:pt>
                <c:pt idx="1796">
                  <c:v>2.3359999999999999</c:v>
                </c:pt>
                <c:pt idx="1797">
                  <c:v>2.3130000000000002</c:v>
                </c:pt>
                <c:pt idx="1798">
                  <c:v>2.2999999999999998</c:v>
                </c:pt>
                <c:pt idx="1799">
                  <c:v>2.2999999999999998</c:v>
                </c:pt>
                <c:pt idx="1800">
                  <c:v>2.2730000000000001</c:v>
                </c:pt>
                <c:pt idx="1801">
                  <c:v>2.2370000000000001</c:v>
                </c:pt>
                <c:pt idx="1802">
                  <c:v>2.2069999999999999</c:v>
                </c:pt>
                <c:pt idx="1803">
                  <c:v>2.2170000000000001</c:v>
                </c:pt>
                <c:pt idx="1804">
                  <c:v>2.1509999999999998</c:v>
                </c:pt>
                <c:pt idx="1805">
                  <c:v>2.1040000000000001</c:v>
                </c:pt>
                <c:pt idx="1806">
                  <c:v>2.1070000000000002</c:v>
                </c:pt>
                <c:pt idx="1807">
                  <c:v>2.1080000000000001</c:v>
                </c:pt>
                <c:pt idx="1808">
                  <c:v>2.1549999999999998</c:v>
                </c:pt>
                <c:pt idx="1809">
                  <c:v>2.1469999999999998</c:v>
                </c:pt>
                <c:pt idx="1810">
                  <c:v>2.1930000000000001</c:v>
                </c:pt>
                <c:pt idx="1811">
                  <c:v>2.1760000000000002</c:v>
                </c:pt>
                <c:pt idx="1812">
                  <c:v>2.1509999999999998</c:v>
                </c:pt>
                <c:pt idx="1813">
                  <c:v>2.2429999999999999</c:v>
                </c:pt>
                <c:pt idx="1814">
                  <c:v>2.2400000000000002</c:v>
                </c:pt>
                <c:pt idx="1815">
                  <c:v>2.2890000000000001</c:v>
                </c:pt>
                <c:pt idx="1816">
                  <c:v>2.298</c:v>
                </c:pt>
                <c:pt idx="1817">
                  <c:v>2.302</c:v>
                </c:pt>
                <c:pt idx="1818">
                  <c:v>2.319</c:v>
                </c:pt>
                <c:pt idx="1819">
                  <c:v>2.278</c:v>
                </c:pt>
                <c:pt idx="1820">
                  <c:v>2.355</c:v>
                </c:pt>
                <c:pt idx="1821">
                  <c:v>2.355</c:v>
                </c:pt>
                <c:pt idx="1822">
                  <c:v>2.3420000000000001</c:v>
                </c:pt>
                <c:pt idx="1823">
                  <c:v>2.3959999999999999</c:v>
                </c:pt>
                <c:pt idx="1824">
                  <c:v>2.4020000000000001</c:v>
                </c:pt>
                <c:pt idx="1825">
                  <c:v>2.4009999999999998</c:v>
                </c:pt>
                <c:pt idx="1826">
                  <c:v>2.4009999999999998</c:v>
                </c:pt>
                <c:pt idx="1827">
                  <c:v>2.38</c:v>
                </c:pt>
                <c:pt idx="1828">
                  <c:v>2.3620000000000001</c:v>
                </c:pt>
                <c:pt idx="1829">
                  <c:v>2.35</c:v>
                </c:pt>
                <c:pt idx="1830">
                  <c:v>2.3740000000000001</c:v>
                </c:pt>
                <c:pt idx="1831">
                  <c:v>2.38</c:v>
                </c:pt>
                <c:pt idx="1832">
                  <c:v>2.387</c:v>
                </c:pt>
                <c:pt idx="1833">
                  <c:v>2.4220000000000002</c:v>
                </c:pt>
                <c:pt idx="1834">
                  <c:v>2.5049999999999999</c:v>
                </c:pt>
                <c:pt idx="1835">
                  <c:v>2.512</c:v>
                </c:pt>
                <c:pt idx="1836">
                  <c:v>2.512</c:v>
                </c:pt>
                <c:pt idx="1837">
                  <c:v>2.4929999999999999</c:v>
                </c:pt>
                <c:pt idx="1838">
                  <c:v>2.4929999999999999</c:v>
                </c:pt>
                <c:pt idx="1839">
                  <c:v>2.4670000000000001</c:v>
                </c:pt>
                <c:pt idx="1840">
                  <c:v>2.4670000000000001</c:v>
                </c:pt>
                <c:pt idx="1841">
                  <c:v>2.4350000000000001</c:v>
                </c:pt>
                <c:pt idx="1842">
                  <c:v>2.4409999999999998</c:v>
                </c:pt>
                <c:pt idx="1843">
                  <c:v>2.423</c:v>
                </c:pt>
                <c:pt idx="1844">
                  <c:v>2.484</c:v>
                </c:pt>
                <c:pt idx="1845">
                  <c:v>2.4740000000000002</c:v>
                </c:pt>
                <c:pt idx="1846">
                  <c:v>2.4980000000000002</c:v>
                </c:pt>
                <c:pt idx="1847">
                  <c:v>2.4580000000000002</c:v>
                </c:pt>
                <c:pt idx="1848">
                  <c:v>2.383</c:v>
                </c:pt>
                <c:pt idx="1849">
                  <c:v>2.4300000000000002</c:v>
                </c:pt>
                <c:pt idx="1850">
                  <c:v>2.4140000000000001</c:v>
                </c:pt>
                <c:pt idx="1851">
                  <c:v>2.4079999999999999</c:v>
                </c:pt>
                <c:pt idx="1852">
                  <c:v>2.4039999999999999</c:v>
                </c:pt>
                <c:pt idx="1853">
                  <c:v>2.387</c:v>
                </c:pt>
                <c:pt idx="1854">
                  <c:v>2.395</c:v>
                </c:pt>
                <c:pt idx="1855">
                  <c:v>2.423</c:v>
                </c:pt>
                <c:pt idx="1856">
                  <c:v>2.4630000000000001</c:v>
                </c:pt>
                <c:pt idx="1857">
                  <c:v>2.4550000000000001</c:v>
                </c:pt>
                <c:pt idx="1858">
                  <c:v>2.3940000000000001</c:v>
                </c:pt>
                <c:pt idx="1859">
                  <c:v>2.383</c:v>
                </c:pt>
                <c:pt idx="1860">
                  <c:v>2.3580000000000001</c:v>
                </c:pt>
                <c:pt idx="1861">
                  <c:v>2.3580000000000001</c:v>
                </c:pt>
                <c:pt idx="1862">
                  <c:v>2.3530000000000002</c:v>
                </c:pt>
                <c:pt idx="1863">
                  <c:v>2.3319999999999999</c:v>
                </c:pt>
                <c:pt idx="1864">
                  <c:v>2.35</c:v>
                </c:pt>
                <c:pt idx="1865">
                  <c:v>2.2869999999999999</c:v>
                </c:pt>
                <c:pt idx="1866">
                  <c:v>2.2509999999999999</c:v>
                </c:pt>
                <c:pt idx="1867">
                  <c:v>2.1520000000000001</c:v>
                </c:pt>
                <c:pt idx="1868">
                  <c:v>2.2040000000000002</c:v>
                </c:pt>
                <c:pt idx="1869">
                  <c:v>2.1800000000000002</c:v>
                </c:pt>
                <c:pt idx="1870">
                  <c:v>2.1339999999999999</c:v>
                </c:pt>
                <c:pt idx="1871">
                  <c:v>2.1469999999999998</c:v>
                </c:pt>
                <c:pt idx="1872">
                  <c:v>2.19</c:v>
                </c:pt>
                <c:pt idx="1873">
                  <c:v>2.1589999999999998</c:v>
                </c:pt>
                <c:pt idx="1874">
                  <c:v>2.1859999999999999</c:v>
                </c:pt>
                <c:pt idx="1875">
                  <c:v>2.246</c:v>
                </c:pt>
                <c:pt idx="1876">
                  <c:v>2.2290000000000001</c:v>
                </c:pt>
                <c:pt idx="1877">
                  <c:v>2.1520000000000001</c:v>
                </c:pt>
                <c:pt idx="1878">
                  <c:v>2.1789999999999998</c:v>
                </c:pt>
                <c:pt idx="1879">
                  <c:v>2.1779999999999999</c:v>
                </c:pt>
                <c:pt idx="1880">
                  <c:v>2.16</c:v>
                </c:pt>
                <c:pt idx="1881">
                  <c:v>2.1720000000000002</c:v>
                </c:pt>
                <c:pt idx="1882">
                  <c:v>2.1629999999999998</c:v>
                </c:pt>
                <c:pt idx="1883">
                  <c:v>2.1240000000000001</c:v>
                </c:pt>
                <c:pt idx="1884">
                  <c:v>2.1640000000000001</c:v>
                </c:pt>
                <c:pt idx="1885">
                  <c:v>2.1880000000000002</c:v>
                </c:pt>
                <c:pt idx="1886">
                  <c:v>2.1579999999999999</c:v>
                </c:pt>
                <c:pt idx="1887">
                  <c:v>2.14</c:v>
                </c:pt>
                <c:pt idx="1888">
                  <c:v>2.165</c:v>
                </c:pt>
                <c:pt idx="1889">
                  <c:v>2.181</c:v>
                </c:pt>
                <c:pt idx="1890">
                  <c:v>2.2029999999999998</c:v>
                </c:pt>
                <c:pt idx="1891">
                  <c:v>2.2050000000000001</c:v>
                </c:pt>
                <c:pt idx="1892">
                  <c:v>2.2570000000000001</c:v>
                </c:pt>
                <c:pt idx="1893">
                  <c:v>2.218</c:v>
                </c:pt>
                <c:pt idx="1894">
                  <c:v>2.2189999999999999</c:v>
                </c:pt>
                <c:pt idx="1895">
                  <c:v>2.2189999999999999</c:v>
                </c:pt>
                <c:pt idx="1896">
                  <c:v>2.2799999999999998</c:v>
                </c:pt>
                <c:pt idx="1897">
                  <c:v>2.2559999999999998</c:v>
                </c:pt>
                <c:pt idx="1898">
                  <c:v>2.266</c:v>
                </c:pt>
                <c:pt idx="1899">
                  <c:v>2.2719999999999998</c:v>
                </c:pt>
                <c:pt idx="1900">
                  <c:v>2.306</c:v>
                </c:pt>
                <c:pt idx="1901">
                  <c:v>2.298</c:v>
                </c:pt>
                <c:pt idx="1902">
                  <c:v>2.2839999999999998</c:v>
                </c:pt>
                <c:pt idx="1903">
                  <c:v>2.2629999999999999</c:v>
                </c:pt>
                <c:pt idx="1904">
                  <c:v>2.2669999999999999</c:v>
                </c:pt>
                <c:pt idx="1905">
                  <c:v>2.2650000000000001</c:v>
                </c:pt>
                <c:pt idx="1906">
                  <c:v>2.2320000000000002</c:v>
                </c:pt>
                <c:pt idx="1907">
                  <c:v>2.2130000000000001</c:v>
                </c:pt>
                <c:pt idx="1908">
                  <c:v>2.2280000000000002</c:v>
                </c:pt>
                <c:pt idx="1909">
                  <c:v>2.2610000000000001</c:v>
                </c:pt>
                <c:pt idx="1910">
                  <c:v>2.2519999999999998</c:v>
                </c:pt>
                <c:pt idx="1911">
                  <c:v>2.1949999999999998</c:v>
                </c:pt>
                <c:pt idx="1912">
                  <c:v>2.206</c:v>
                </c:pt>
                <c:pt idx="1913">
                  <c:v>2.2130000000000001</c:v>
                </c:pt>
                <c:pt idx="1914">
                  <c:v>2.254</c:v>
                </c:pt>
                <c:pt idx="1915">
                  <c:v>2.2429999999999999</c:v>
                </c:pt>
                <c:pt idx="1916">
                  <c:v>2.2559999999999998</c:v>
                </c:pt>
                <c:pt idx="1917">
                  <c:v>2.25</c:v>
                </c:pt>
                <c:pt idx="1918">
                  <c:v>2.2890000000000001</c:v>
                </c:pt>
                <c:pt idx="1919">
                  <c:v>2.25</c:v>
                </c:pt>
                <c:pt idx="1920">
                  <c:v>2.2919999999999998</c:v>
                </c:pt>
                <c:pt idx="1921">
                  <c:v>2.327</c:v>
                </c:pt>
                <c:pt idx="1922">
                  <c:v>2.363</c:v>
                </c:pt>
                <c:pt idx="1923">
                  <c:v>2.379</c:v>
                </c:pt>
                <c:pt idx="1924">
                  <c:v>2.41</c:v>
                </c:pt>
                <c:pt idx="1925">
                  <c:v>2.4550000000000001</c:v>
                </c:pt>
                <c:pt idx="1926">
                  <c:v>2.4279999999999999</c:v>
                </c:pt>
                <c:pt idx="1927">
                  <c:v>2.4849999999999999</c:v>
                </c:pt>
                <c:pt idx="1928">
                  <c:v>2.4820000000000002</c:v>
                </c:pt>
                <c:pt idx="1929">
                  <c:v>2.468</c:v>
                </c:pt>
                <c:pt idx="1930">
                  <c:v>2.496</c:v>
                </c:pt>
                <c:pt idx="1931">
                  <c:v>2.496</c:v>
                </c:pt>
                <c:pt idx="1932">
                  <c:v>2.5310000000000001</c:v>
                </c:pt>
                <c:pt idx="1933">
                  <c:v>2.5099999999999998</c:v>
                </c:pt>
                <c:pt idx="1934">
                  <c:v>2.5179999999999998</c:v>
                </c:pt>
                <c:pt idx="1935">
                  <c:v>2.5710000000000002</c:v>
                </c:pt>
                <c:pt idx="1936">
                  <c:v>2.5459999999999998</c:v>
                </c:pt>
                <c:pt idx="1937">
                  <c:v>2.62</c:v>
                </c:pt>
                <c:pt idx="1938">
                  <c:v>2.5830000000000002</c:v>
                </c:pt>
                <c:pt idx="1939">
                  <c:v>2.73</c:v>
                </c:pt>
                <c:pt idx="1940">
                  <c:v>2.6970000000000001</c:v>
                </c:pt>
                <c:pt idx="1941">
                  <c:v>2.7509999999999999</c:v>
                </c:pt>
                <c:pt idx="1942">
                  <c:v>2.8490000000000002</c:v>
                </c:pt>
                <c:pt idx="1943">
                  <c:v>2.7490000000000001</c:v>
                </c:pt>
                <c:pt idx="1944">
                  <c:v>2.7749999999999999</c:v>
                </c:pt>
                <c:pt idx="1945">
                  <c:v>2.746</c:v>
                </c:pt>
                <c:pt idx="1946">
                  <c:v>2.7130000000000001</c:v>
                </c:pt>
                <c:pt idx="1947">
                  <c:v>2.6859999999999999</c:v>
                </c:pt>
                <c:pt idx="1948">
                  <c:v>2.7349999999999999</c:v>
                </c:pt>
                <c:pt idx="1949">
                  <c:v>2.7530000000000001</c:v>
                </c:pt>
                <c:pt idx="1950">
                  <c:v>2.6970000000000001</c:v>
                </c:pt>
                <c:pt idx="1951">
                  <c:v>2.6749999999999998</c:v>
                </c:pt>
                <c:pt idx="1952">
                  <c:v>2.69</c:v>
                </c:pt>
                <c:pt idx="1953">
                  <c:v>2.7</c:v>
                </c:pt>
                <c:pt idx="1954">
                  <c:v>2.7160000000000002</c:v>
                </c:pt>
                <c:pt idx="1955">
                  <c:v>2.6509999999999998</c:v>
                </c:pt>
                <c:pt idx="1956">
                  <c:v>2.6179999999999999</c:v>
                </c:pt>
                <c:pt idx="1957">
                  <c:v>2.6840000000000002</c:v>
                </c:pt>
                <c:pt idx="1958">
                  <c:v>2.6840000000000002</c:v>
                </c:pt>
                <c:pt idx="1959">
                  <c:v>2.75</c:v>
                </c:pt>
                <c:pt idx="1960">
                  <c:v>2.7829999999999999</c:v>
                </c:pt>
                <c:pt idx="1961">
                  <c:v>2.7330000000000001</c:v>
                </c:pt>
                <c:pt idx="1962">
                  <c:v>2.65</c:v>
                </c:pt>
                <c:pt idx="1963">
                  <c:v>2.7040000000000002</c:v>
                </c:pt>
                <c:pt idx="1964">
                  <c:v>2.7290000000000001</c:v>
                </c:pt>
                <c:pt idx="1965">
                  <c:v>2.722</c:v>
                </c:pt>
                <c:pt idx="1966">
                  <c:v>2.69</c:v>
                </c:pt>
                <c:pt idx="1967">
                  <c:v>2.7269999999999999</c:v>
                </c:pt>
                <c:pt idx="1968">
                  <c:v>2.645</c:v>
                </c:pt>
                <c:pt idx="1969">
                  <c:v>2.645</c:v>
                </c:pt>
                <c:pt idx="1970">
                  <c:v>2.605</c:v>
                </c:pt>
                <c:pt idx="1971">
                  <c:v>2.6339999999999999</c:v>
                </c:pt>
                <c:pt idx="1972">
                  <c:v>2.589</c:v>
                </c:pt>
                <c:pt idx="1973">
                  <c:v>2.552</c:v>
                </c:pt>
                <c:pt idx="1974">
                  <c:v>2.476</c:v>
                </c:pt>
                <c:pt idx="1975">
                  <c:v>2.4740000000000002</c:v>
                </c:pt>
                <c:pt idx="1976">
                  <c:v>2.4750000000000001</c:v>
                </c:pt>
                <c:pt idx="1977">
                  <c:v>2.4369999999999998</c:v>
                </c:pt>
                <c:pt idx="1978">
                  <c:v>2.4630000000000001</c:v>
                </c:pt>
                <c:pt idx="1979">
                  <c:v>2.468</c:v>
                </c:pt>
                <c:pt idx="1980">
                  <c:v>2.4449999999999998</c:v>
                </c:pt>
                <c:pt idx="1981">
                  <c:v>2.5030000000000001</c:v>
                </c:pt>
                <c:pt idx="1982">
                  <c:v>2.5</c:v>
                </c:pt>
                <c:pt idx="1983">
                  <c:v>2.585</c:v>
                </c:pt>
                <c:pt idx="1984">
                  <c:v>2.5390000000000001</c:v>
                </c:pt>
                <c:pt idx="1985">
                  <c:v>2.532</c:v>
                </c:pt>
                <c:pt idx="1986">
                  <c:v>2.5249999999999999</c:v>
                </c:pt>
                <c:pt idx="1987">
                  <c:v>2.4910000000000001</c:v>
                </c:pt>
                <c:pt idx="1988">
                  <c:v>2.4729999999999999</c:v>
                </c:pt>
                <c:pt idx="1989">
                  <c:v>2.4079999999999999</c:v>
                </c:pt>
                <c:pt idx="1990">
                  <c:v>2.4249999999999998</c:v>
                </c:pt>
                <c:pt idx="1991">
                  <c:v>2.4460000000000002</c:v>
                </c:pt>
                <c:pt idx="1992">
                  <c:v>2.3839999999999999</c:v>
                </c:pt>
                <c:pt idx="1993">
                  <c:v>2.4039999999999999</c:v>
                </c:pt>
                <c:pt idx="1994">
                  <c:v>2.3929999999999998</c:v>
                </c:pt>
                <c:pt idx="1995">
                  <c:v>2.407</c:v>
                </c:pt>
                <c:pt idx="1996">
                  <c:v>2.3839999999999999</c:v>
                </c:pt>
                <c:pt idx="1997">
                  <c:v>2.34</c:v>
                </c:pt>
                <c:pt idx="1998">
                  <c:v>2.37</c:v>
                </c:pt>
                <c:pt idx="1999">
                  <c:v>2.3149999999999999</c:v>
                </c:pt>
                <c:pt idx="2000">
                  <c:v>2.3519999999999999</c:v>
                </c:pt>
                <c:pt idx="2001">
                  <c:v>2.3519999999999999</c:v>
                </c:pt>
                <c:pt idx="2002">
                  <c:v>2.3610000000000002</c:v>
                </c:pt>
                <c:pt idx="2003">
                  <c:v>2.2919999999999998</c:v>
                </c:pt>
                <c:pt idx="2004">
                  <c:v>2.3159999999999998</c:v>
                </c:pt>
                <c:pt idx="2005">
                  <c:v>2.1779999999999999</c:v>
                </c:pt>
                <c:pt idx="2006">
                  <c:v>2.14</c:v>
                </c:pt>
                <c:pt idx="2007">
                  <c:v>2.1560000000000001</c:v>
                </c:pt>
                <c:pt idx="2008">
                  <c:v>2.169</c:v>
                </c:pt>
                <c:pt idx="2009">
                  <c:v>2.23</c:v>
                </c:pt>
                <c:pt idx="2010">
                  <c:v>2.2069999999999999</c:v>
                </c:pt>
                <c:pt idx="2011">
                  <c:v>2.198</c:v>
                </c:pt>
                <c:pt idx="2012">
                  <c:v>2.1579999999999999</c:v>
                </c:pt>
                <c:pt idx="2013">
                  <c:v>2.2090000000000001</c:v>
                </c:pt>
                <c:pt idx="2014">
                  <c:v>2.3290000000000002</c:v>
                </c:pt>
                <c:pt idx="2015">
                  <c:v>2.3130000000000002</c:v>
                </c:pt>
                <c:pt idx="2016">
                  <c:v>2.327</c:v>
                </c:pt>
                <c:pt idx="2017">
                  <c:v>2.34</c:v>
                </c:pt>
                <c:pt idx="2018">
                  <c:v>2.331</c:v>
                </c:pt>
                <c:pt idx="2019">
                  <c:v>2.2730000000000001</c:v>
                </c:pt>
                <c:pt idx="2020">
                  <c:v>2.2629999999999999</c:v>
                </c:pt>
                <c:pt idx="2021">
                  <c:v>2.2490000000000001</c:v>
                </c:pt>
                <c:pt idx="2022">
                  <c:v>2.2349999999999999</c:v>
                </c:pt>
                <c:pt idx="2023">
                  <c:v>2.2509999999999999</c:v>
                </c:pt>
                <c:pt idx="2024">
                  <c:v>2.2349999999999999</c:v>
                </c:pt>
                <c:pt idx="2025">
                  <c:v>2.3260000000000001</c:v>
                </c:pt>
                <c:pt idx="2026">
                  <c:v>2.3260000000000001</c:v>
                </c:pt>
                <c:pt idx="2027">
                  <c:v>2.33</c:v>
                </c:pt>
                <c:pt idx="2028">
                  <c:v>2.3279999999999998</c:v>
                </c:pt>
                <c:pt idx="2029">
                  <c:v>2.335</c:v>
                </c:pt>
                <c:pt idx="2030">
                  <c:v>2.3540000000000001</c:v>
                </c:pt>
                <c:pt idx="2031">
                  <c:v>2.3380000000000001</c:v>
                </c:pt>
                <c:pt idx="2032">
                  <c:v>2.319</c:v>
                </c:pt>
                <c:pt idx="2033">
                  <c:v>2.2130000000000001</c:v>
                </c:pt>
                <c:pt idx="2034">
                  <c:v>2.1930000000000001</c:v>
                </c:pt>
                <c:pt idx="2035">
                  <c:v>2.1059999999999999</c:v>
                </c:pt>
                <c:pt idx="2036">
                  <c:v>2.1070000000000002</c:v>
                </c:pt>
                <c:pt idx="2037">
                  <c:v>2.121</c:v>
                </c:pt>
                <c:pt idx="2038">
                  <c:v>2.0430000000000001</c:v>
                </c:pt>
                <c:pt idx="2039">
                  <c:v>2.024</c:v>
                </c:pt>
                <c:pt idx="2040">
                  <c:v>2.044</c:v>
                </c:pt>
                <c:pt idx="2041">
                  <c:v>2.0510000000000002</c:v>
                </c:pt>
                <c:pt idx="2042">
                  <c:v>2.056</c:v>
                </c:pt>
                <c:pt idx="2043">
                  <c:v>2.1110000000000002</c:v>
                </c:pt>
                <c:pt idx="2044">
                  <c:v>2.004</c:v>
                </c:pt>
                <c:pt idx="2045">
                  <c:v>1.903</c:v>
                </c:pt>
                <c:pt idx="2046">
                  <c:v>1.913</c:v>
                </c:pt>
                <c:pt idx="2047">
                  <c:v>1.911</c:v>
                </c:pt>
                <c:pt idx="2048">
                  <c:v>1.9219999999999999</c:v>
                </c:pt>
                <c:pt idx="2049">
                  <c:v>1.867</c:v>
                </c:pt>
                <c:pt idx="2050">
                  <c:v>1.8129999999999999</c:v>
                </c:pt>
                <c:pt idx="2051">
                  <c:v>1.8129999999999999</c:v>
                </c:pt>
                <c:pt idx="2052">
                  <c:v>1.847</c:v>
                </c:pt>
                <c:pt idx="2053">
                  <c:v>1.8740000000000001</c:v>
                </c:pt>
                <c:pt idx="2054">
                  <c:v>1.8009999999999999</c:v>
                </c:pt>
                <c:pt idx="2055">
                  <c:v>1.786</c:v>
                </c:pt>
                <c:pt idx="2056">
                  <c:v>1.696</c:v>
                </c:pt>
                <c:pt idx="2057">
                  <c:v>1.6639999999999999</c:v>
                </c:pt>
                <c:pt idx="2058">
                  <c:v>1.639</c:v>
                </c:pt>
                <c:pt idx="2059">
                  <c:v>1.639</c:v>
                </c:pt>
                <c:pt idx="2060">
                  <c:v>1.621</c:v>
                </c:pt>
                <c:pt idx="2061">
                  <c:v>1.476</c:v>
                </c:pt>
                <c:pt idx="2062">
                  <c:v>1.5820000000000001</c:v>
                </c:pt>
                <c:pt idx="2063">
                  <c:v>1.6990000000000001</c:v>
                </c:pt>
                <c:pt idx="2064">
                  <c:v>1.603</c:v>
                </c:pt>
                <c:pt idx="2065">
                  <c:v>1.621</c:v>
                </c:pt>
                <c:pt idx="2066">
                  <c:v>1.57</c:v>
                </c:pt>
                <c:pt idx="2067">
                  <c:v>1.585</c:v>
                </c:pt>
                <c:pt idx="2068">
                  <c:v>1.679</c:v>
                </c:pt>
                <c:pt idx="2069">
                  <c:v>1.7549999999999999</c:v>
                </c:pt>
                <c:pt idx="2070">
                  <c:v>1.857</c:v>
                </c:pt>
                <c:pt idx="2071">
                  <c:v>1.8779999999999999</c:v>
                </c:pt>
                <c:pt idx="2072">
                  <c:v>1.7629999999999999</c:v>
                </c:pt>
                <c:pt idx="2073">
                  <c:v>1.788</c:v>
                </c:pt>
                <c:pt idx="2074">
                  <c:v>1.857</c:v>
                </c:pt>
                <c:pt idx="2075">
                  <c:v>1.8919999999999999</c:v>
                </c:pt>
                <c:pt idx="2076">
                  <c:v>1.8560000000000001</c:v>
                </c:pt>
                <c:pt idx="2077">
                  <c:v>1.7829999999999999</c:v>
                </c:pt>
                <c:pt idx="2078">
                  <c:v>1.746</c:v>
                </c:pt>
                <c:pt idx="2079">
                  <c:v>1.722</c:v>
                </c:pt>
                <c:pt idx="2080">
                  <c:v>1.8240000000000001</c:v>
                </c:pt>
                <c:pt idx="2081">
                  <c:v>1.865</c:v>
                </c:pt>
                <c:pt idx="2082">
                  <c:v>1.865</c:v>
                </c:pt>
                <c:pt idx="2083">
                  <c:v>1.923</c:v>
                </c:pt>
                <c:pt idx="2084">
                  <c:v>1.8520000000000001</c:v>
                </c:pt>
                <c:pt idx="2085">
                  <c:v>1.7909999999999999</c:v>
                </c:pt>
                <c:pt idx="2086">
                  <c:v>1.7070000000000001</c:v>
                </c:pt>
                <c:pt idx="2087">
                  <c:v>1.7070000000000001</c:v>
                </c:pt>
                <c:pt idx="2088">
                  <c:v>1.573</c:v>
                </c:pt>
                <c:pt idx="2089">
                  <c:v>1.5620000000000001</c:v>
                </c:pt>
                <c:pt idx="2090">
                  <c:v>1.5409999999999999</c:v>
                </c:pt>
                <c:pt idx="2091">
                  <c:v>1.5649999999999999</c:v>
                </c:pt>
                <c:pt idx="2092">
                  <c:v>1.554</c:v>
                </c:pt>
                <c:pt idx="2093">
                  <c:v>1.5389999999999999</c:v>
                </c:pt>
                <c:pt idx="2094">
                  <c:v>1.635</c:v>
                </c:pt>
                <c:pt idx="2095">
                  <c:v>1.5609999999999999</c:v>
                </c:pt>
                <c:pt idx="2096">
                  <c:v>1.508</c:v>
                </c:pt>
                <c:pt idx="2097">
                  <c:v>1.496</c:v>
                </c:pt>
                <c:pt idx="2098">
                  <c:v>1.524</c:v>
                </c:pt>
                <c:pt idx="2099">
                  <c:v>1.4279999999999999</c:v>
                </c:pt>
                <c:pt idx="2100">
                  <c:v>1.52</c:v>
                </c:pt>
                <c:pt idx="2101">
                  <c:v>1.52</c:v>
                </c:pt>
                <c:pt idx="2102">
                  <c:v>1.22</c:v>
                </c:pt>
                <c:pt idx="2103">
                  <c:v>1.3939999999999999</c:v>
                </c:pt>
                <c:pt idx="2104">
                  <c:v>1.468</c:v>
                </c:pt>
                <c:pt idx="2105">
                  <c:v>1.333</c:v>
                </c:pt>
                <c:pt idx="2106">
                  <c:v>1.331</c:v>
                </c:pt>
                <c:pt idx="2107">
                  <c:v>1.3779999999999999</c:v>
                </c:pt>
                <c:pt idx="2108">
                  <c:v>1.3120000000000001</c:v>
                </c:pt>
                <c:pt idx="2109">
                  <c:v>1.2689999999999999</c:v>
                </c:pt>
                <c:pt idx="2110">
                  <c:v>1.321</c:v>
                </c:pt>
                <c:pt idx="2111">
                  <c:v>1.375</c:v>
                </c:pt>
                <c:pt idx="2112">
                  <c:v>1.3169999999999999</c:v>
                </c:pt>
                <c:pt idx="2113">
                  <c:v>1.337</c:v>
                </c:pt>
                <c:pt idx="2114">
                  <c:v>1.4830000000000001</c:v>
                </c:pt>
                <c:pt idx="2115">
                  <c:v>1.355</c:v>
                </c:pt>
                <c:pt idx="2116">
                  <c:v>1.306</c:v>
                </c:pt>
                <c:pt idx="2117">
                  <c:v>1.353</c:v>
                </c:pt>
                <c:pt idx="2118">
                  <c:v>1.4590000000000001</c:v>
                </c:pt>
                <c:pt idx="2119">
                  <c:v>1.5449999999999999</c:v>
                </c:pt>
                <c:pt idx="2120">
                  <c:v>1.4710000000000001</c:v>
                </c:pt>
                <c:pt idx="2121">
                  <c:v>1.4710000000000001</c:v>
                </c:pt>
                <c:pt idx="2122">
                  <c:v>1.58</c:v>
                </c:pt>
                <c:pt idx="2123">
                  <c:v>1.514</c:v>
                </c:pt>
                <c:pt idx="2124">
                  <c:v>1.4419999999999999</c:v>
                </c:pt>
                <c:pt idx="2125">
                  <c:v>1.45</c:v>
                </c:pt>
                <c:pt idx="2126">
                  <c:v>1.5149999999999999</c:v>
                </c:pt>
                <c:pt idx="2127">
                  <c:v>1.4119999999999999</c:v>
                </c:pt>
                <c:pt idx="2128">
                  <c:v>1.401</c:v>
                </c:pt>
                <c:pt idx="2129">
                  <c:v>1.208</c:v>
                </c:pt>
                <c:pt idx="2130">
                  <c:v>1.079</c:v>
                </c:pt>
                <c:pt idx="2131">
                  <c:v>1.0820000000000001</c:v>
                </c:pt>
                <c:pt idx="2132">
                  <c:v>1.1359999999999999</c:v>
                </c:pt>
                <c:pt idx="2133">
                  <c:v>1.115</c:v>
                </c:pt>
                <c:pt idx="2134">
                  <c:v>1.0620000000000001</c:v>
                </c:pt>
                <c:pt idx="2135">
                  <c:v>0.97899999999999998</c:v>
                </c:pt>
                <c:pt idx="2136">
                  <c:v>0.92600000000000005</c:v>
                </c:pt>
                <c:pt idx="2137">
                  <c:v>1.05</c:v>
                </c:pt>
                <c:pt idx="2138">
                  <c:v>0.92800000000000005</c:v>
                </c:pt>
                <c:pt idx="2139">
                  <c:v>1.004</c:v>
                </c:pt>
                <c:pt idx="2140">
                  <c:v>1.0529999999999999</c:v>
                </c:pt>
                <c:pt idx="2141">
                  <c:v>1.0249999999999999</c:v>
                </c:pt>
                <c:pt idx="2142">
                  <c:v>1.1000000000000001</c:v>
                </c:pt>
                <c:pt idx="2143">
                  <c:v>0.99399999999999999</c:v>
                </c:pt>
                <c:pt idx="2144">
                  <c:v>1.0149999999999999</c:v>
                </c:pt>
                <c:pt idx="2145">
                  <c:v>1.0149999999999999</c:v>
                </c:pt>
                <c:pt idx="2146">
                  <c:v>1.2629999999999999</c:v>
                </c:pt>
                <c:pt idx="2147">
                  <c:v>1.26</c:v>
                </c:pt>
                <c:pt idx="2148">
                  <c:v>1.1919999999999999</c:v>
                </c:pt>
                <c:pt idx="2149">
                  <c:v>1.1930000000000001</c:v>
                </c:pt>
                <c:pt idx="2150">
                  <c:v>1.1000000000000001</c:v>
                </c:pt>
                <c:pt idx="2151">
                  <c:v>1.095</c:v>
                </c:pt>
                <c:pt idx="2152">
                  <c:v>1.2110000000000001</c:v>
                </c:pt>
                <c:pt idx="2153">
                  <c:v>1.2250000000000001</c:v>
                </c:pt>
                <c:pt idx="2154">
                  <c:v>1.262</c:v>
                </c:pt>
                <c:pt idx="2155">
                  <c:v>1.169</c:v>
                </c:pt>
                <c:pt idx="2156">
                  <c:v>1.2090000000000001</c:v>
                </c:pt>
                <c:pt idx="2157">
                  <c:v>1.258</c:v>
                </c:pt>
                <c:pt idx="2158">
                  <c:v>1.179</c:v>
                </c:pt>
                <c:pt idx="2159">
                  <c:v>1.246</c:v>
                </c:pt>
                <c:pt idx="2160">
                  <c:v>1.165</c:v>
                </c:pt>
                <c:pt idx="2161">
                  <c:v>1.1890000000000001</c:v>
                </c:pt>
                <c:pt idx="2162">
                  <c:v>1.2649999999999999</c:v>
                </c:pt>
                <c:pt idx="2163">
                  <c:v>1.325</c:v>
                </c:pt>
                <c:pt idx="2164">
                  <c:v>1.419</c:v>
                </c:pt>
                <c:pt idx="2165">
                  <c:v>1.393</c:v>
                </c:pt>
                <c:pt idx="2166">
                  <c:v>1.4059999999999999</c:v>
                </c:pt>
                <c:pt idx="2167">
                  <c:v>1.35</c:v>
                </c:pt>
                <c:pt idx="2168">
                  <c:v>1.3959999999999999</c:v>
                </c:pt>
                <c:pt idx="2169">
                  <c:v>1.526</c:v>
                </c:pt>
                <c:pt idx="2170">
                  <c:v>1.548</c:v>
                </c:pt>
                <c:pt idx="2171">
                  <c:v>1.516</c:v>
                </c:pt>
                <c:pt idx="2172">
                  <c:v>1.534</c:v>
                </c:pt>
                <c:pt idx="2173">
                  <c:v>1.452</c:v>
                </c:pt>
                <c:pt idx="2174">
                  <c:v>1.4690000000000001</c:v>
                </c:pt>
                <c:pt idx="2175">
                  <c:v>1.508</c:v>
                </c:pt>
                <c:pt idx="2176">
                  <c:v>1.4970000000000001</c:v>
                </c:pt>
                <c:pt idx="2177">
                  <c:v>1.532</c:v>
                </c:pt>
                <c:pt idx="2178">
                  <c:v>1.478</c:v>
                </c:pt>
                <c:pt idx="2179">
                  <c:v>1.3839999999999999</c:v>
                </c:pt>
                <c:pt idx="2180">
                  <c:v>1.3680000000000001</c:v>
                </c:pt>
                <c:pt idx="2181">
                  <c:v>1.389</c:v>
                </c:pt>
                <c:pt idx="2182">
                  <c:v>1.488</c:v>
                </c:pt>
                <c:pt idx="2183">
                  <c:v>1.4650000000000001</c:v>
                </c:pt>
                <c:pt idx="2184">
                  <c:v>1.371</c:v>
                </c:pt>
                <c:pt idx="2185">
                  <c:v>1.3779999999999999</c:v>
                </c:pt>
                <c:pt idx="2186">
                  <c:v>1.339</c:v>
                </c:pt>
                <c:pt idx="2187">
                  <c:v>1.2809999999999999</c:v>
                </c:pt>
                <c:pt idx="2188">
                  <c:v>1.2549999999999999</c:v>
                </c:pt>
                <c:pt idx="2189">
                  <c:v>1.381</c:v>
                </c:pt>
                <c:pt idx="2190">
                  <c:v>1.3280000000000001</c:v>
                </c:pt>
                <c:pt idx="2191">
                  <c:v>1.3280000000000001</c:v>
                </c:pt>
                <c:pt idx="2192">
                  <c:v>1.425</c:v>
                </c:pt>
                <c:pt idx="2193">
                  <c:v>1.546</c:v>
                </c:pt>
                <c:pt idx="2194">
                  <c:v>1.587</c:v>
                </c:pt>
                <c:pt idx="2195">
                  <c:v>1.5589999999999999</c:v>
                </c:pt>
                <c:pt idx="2196">
                  <c:v>1.474</c:v>
                </c:pt>
                <c:pt idx="2197">
                  <c:v>1.4530000000000001</c:v>
                </c:pt>
                <c:pt idx="2198">
                  <c:v>1.5720000000000001</c:v>
                </c:pt>
                <c:pt idx="2199">
                  <c:v>1.5880000000000001</c:v>
                </c:pt>
                <c:pt idx="2200">
                  <c:v>1.4430000000000001</c:v>
                </c:pt>
                <c:pt idx="2201">
                  <c:v>1.4850000000000001</c:v>
                </c:pt>
                <c:pt idx="2202">
                  <c:v>1.5840000000000001</c:v>
                </c:pt>
                <c:pt idx="2203">
                  <c:v>1.583</c:v>
                </c:pt>
                <c:pt idx="2204">
                  <c:v>1.6970000000000001</c:v>
                </c:pt>
                <c:pt idx="2205">
                  <c:v>1.6919999999999999</c:v>
                </c:pt>
                <c:pt idx="2206">
                  <c:v>1.7390000000000001</c:v>
                </c:pt>
                <c:pt idx="2207">
                  <c:v>1.6990000000000001</c:v>
                </c:pt>
                <c:pt idx="2208">
                  <c:v>1.635</c:v>
                </c:pt>
                <c:pt idx="2209">
                  <c:v>1.724</c:v>
                </c:pt>
                <c:pt idx="2210">
                  <c:v>1.6970000000000001</c:v>
                </c:pt>
                <c:pt idx="2211">
                  <c:v>1.7</c:v>
                </c:pt>
                <c:pt idx="2212">
                  <c:v>1.6080000000000001</c:v>
                </c:pt>
                <c:pt idx="2213">
                  <c:v>1.601</c:v>
                </c:pt>
                <c:pt idx="2214">
                  <c:v>1.502</c:v>
                </c:pt>
                <c:pt idx="2215">
                  <c:v>1.446</c:v>
                </c:pt>
                <c:pt idx="2216">
                  <c:v>1.446</c:v>
                </c:pt>
                <c:pt idx="2217">
                  <c:v>1.446</c:v>
                </c:pt>
                <c:pt idx="2218">
                  <c:v>1.3779999999999999</c:v>
                </c:pt>
                <c:pt idx="2219">
                  <c:v>1.3779999999999999</c:v>
                </c:pt>
                <c:pt idx="2220">
                  <c:v>1.3779999999999999</c:v>
                </c:pt>
                <c:pt idx="2221">
                  <c:v>1.3779999999999999</c:v>
                </c:pt>
                <c:pt idx="2222">
                  <c:v>1.3779999999999999</c:v>
                </c:pt>
                <c:pt idx="2223">
                  <c:v>1.33</c:v>
                </c:pt>
                <c:pt idx="2224">
                  <c:v>1.33</c:v>
                </c:pt>
                <c:pt idx="2225">
                  <c:v>1.33</c:v>
                </c:pt>
                <c:pt idx="2226">
                  <c:v>1.33</c:v>
                </c:pt>
                <c:pt idx="2227">
                  <c:v>1.33</c:v>
                </c:pt>
                <c:pt idx="2228">
                  <c:v>1.33</c:v>
                </c:pt>
                <c:pt idx="2229">
                  <c:v>1.33</c:v>
                </c:pt>
                <c:pt idx="2230">
                  <c:v>1.649</c:v>
                </c:pt>
                <c:pt idx="2231">
                  <c:v>1.6279999999999999</c:v>
                </c:pt>
                <c:pt idx="2232">
                  <c:v>1.704</c:v>
                </c:pt>
                <c:pt idx="2233">
                  <c:v>1.7849999999999999</c:v>
                </c:pt>
                <c:pt idx="2234">
                  <c:v>1.673</c:v>
                </c:pt>
                <c:pt idx="2235">
                  <c:v>1.7849999999999999</c:v>
                </c:pt>
                <c:pt idx="2236">
                  <c:v>1.671</c:v>
                </c:pt>
                <c:pt idx="2237">
                  <c:v>1.7310000000000001</c:v>
                </c:pt>
                <c:pt idx="2238">
                  <c:v>1.7130000000000001</c:v>
                </c:pt>
                <c:pt idx="2239">
                  <c:v>1.65</c:v>
                </c:pt>
                <c:pt idx="2240">
                  <c:v>1.6259999999999999</c:v>
                </c:pt>
                <c:pt idx="2241">
                  <c:v>1.659</c:v>
                </c:pt>
                <c:pt idx="2242">
                  <c:v>1.7549999999999999</c:v>
                </c:pt>
                <c:pt idx="2243">
                  <c:v>1.8109999999999999</c:v>
                </c:pt>
                <c:pt idx="2244">
                  <c:v>1.677</c:v>
                </c:pt>
                <c:pt idx="2245">
                  <c:v>1.706</c:v>
                </c:pt>
                <c:pt idx="2246">
                  <c:v>1.794</c:v>
                </c:pt>
                <c:pt idx="2247">
                  <c:v>1.7070000000000001</c:v>
                </c:pt>
                <c:pt idx="2248">
                  <c:v>1.736</c:v>
                </c:pt>
                <c:pt idx="2249">
                  <c:v>1.677</c:v>
                </c:pt>
                <c:pt idx="2250">
                  <c:v>1.6579999999999999</c:v>
                </c:pt>
                <c:pt idx="2251">
                  <c:v>1.6619999999999999</c:v>
                </c:pt>
                <c:pt idx="2252">
                  <c:v>1.6779999999999999</c:v>
                </c:pt>
                <c:pt idx="2253">
                  <c:v>1.611</c:v>
                </c:pt>
                <c:pt idx="2254">
                  <c:v>1.6060000000000001</c:v>
                </c:pt>
                <c:pt idx="2255">
                  <c:v>1.69</c:v>
                </c:pt>
                <c:pt idx="2256">
                  <c:v>1.635</c:v>
                </c:pt>
                <c:pt idx="2257">
                  <c:v>1.613</c:v>
                </c:pt>
                <c:pt idx="2258">
                  <c:v>1.579</c:v>
                </c:pt>
                <c:pt idx="2259">
                  <c:v>1.619</c:v>
                </c:pt>
                <c:pt idx="2260">
                  <c:v>1.6739999999999999</c:v>
                </c:pt>
                <c:pt idx="2261">
                  <c:v>1.6739999999999999</c:v>
                </c:pt>
                <c:pt idx="2262">
                  <c:v>1.6850000000000001</c:v>
                </c:pt>
                <c:pt idx="2263">
                  <c:v>1.702</c:v>
                </c:pt>
                <c:pt idx="2264">
                  <c:v>1.6839999999999999</c:v>
                </c:pt>
                <c:pt idx="2265">
                  <c:v>1.756</c:v>
                </c:pt>
                <c:pt idx="2266">
                  <c:v>1.708</c:v>
                </c:pt>
                <c:pt idx="2267">
                  <c:v>1.639</c:v>
                </c:pt>
                <c:pt idx="2268">
                  <c:v>1.67</c:v>
                </c:pt>
                <c:pt idx="2269">
                  <c:v>1.6919999999999999</c:v>
                </c:pt>
                <c:pt idx="2270">
                  <c:v>1.7669999999999999</c:v>
                </c:pt>
                <c:pt idx="2271">
                  <c:v>1.64</c:v>
                </c:pt>
                <c:pt idx="2272">
                  <c:v>1.8</c:v>
                </c:pt>
                <c:pt idx="2273">
                  <c:v>1.831</c:v>
                </c:pt>
                <c:pt idx="2274">
                  <c:v>1.863</c:v>
                </c:pt>
                <c:pt idx="2275">
                  <c:v>1.8939999999999999</c:v>
                </c:pt>
                <c:pt idx="2276">
                  <c:v>1.889</c:v>
                </c:pt>
                <c:pt idx="2277">
                  <c:v>1.956</c:v>
                </c:pt>
                <c:pt idx="2278">
                  <c:v>2.0779999999999998</c:v>
                </c:pt>
                <c:pt idx="2279">
                  <c:v>2.0939999999999999</c:v>
                </c:pt>
                <c:pt idx="2280">
                  <c:v>2.0960000000000001</c:v>
                </c:pt>
                <c:pt idx="2281">
                  <c:v>1.986</c:v>
                </c:pt>
                <c:pt idx="2282">
                  <c:v>2.2629999999999999</c:v>
                </c:pt>
                <c:pt idx="2283">
                  <c:v>2.2570000000000001</c:v>
                </c:pt>
                <c:pt idx="2284">
                  <c:v>2.153</c:v>
                </c:pt>
                <c:pt idx="2285">
                  <c:v>2.16</c:v>
                </c:pt>
                <c:pt idx="2286">
                  <c:v>2.2189999999999999</c:v>
                </c:pt>
                <c:pt idx="2287">
                  <c:v>2.355</c:v>
                </c:pt>
                <c:pt idx="2288">
                  <c:v>2.6789999999999998</c:v>
                </c:pt>
                <c:pt idx="2289">
                  <c:v>2.798</c:v>
                </c:pt>
                <c:pt idx="2290">
                  <c:v>3.024</c:v>
                </c:pt>
                <c:pt idx="2291">
                  <c:v>3.0430000000000001</c:v>
                </c:pt>
                <c:pt idx="2292">
                  <c:v>3.0819999999999999</c:v>
                </c:pt>
                <c:pt idx="2293">
                  <c:v>2.9670000000000001</c:v>
                </c:pt>
                <c:pt idx="2294">
                  <c:v>3.0350000000000001</c:v>
                </c:pt>
                <c:pt idx="2295">
                  <c:v>2.8860000000000001</c:v>
                </c:pt>
                <c:pt idx="2296">
                  <c:v>2.7280000000000002</c:v>
                </c:pt>
                <c:pt idx="2297">
                  <c:v>2.6419999999999999</c:v>
                </c:pt>
                <c:pt idx="2298">
                  <c:v>2.585</c:v>
                </c:pt>
                <c:pt idx="2299">
                  <c:v>2.7669999999999999</c:v>
                </c:pt>
                <c:pt idx="2300">
                  <c:v>2.9820000000000002</c:v>
                </c:pt>
                <c:pt idx="2301">
                  <c:v>2.972</c:v>
                </c:pt>
                <c:pt idx="2302">
                  <c:v>3.0579999999999998</c:v>
                </c:pt>
                <c:pt idx="2303">
                  <c:v>3.032</c:v>
                </c:pt>
                <c:pt idx="2304">
                  <c:v>3.073</c:v>
                </c:pt>
                <c:pt idx="2305">
                  <c:v>3.1469999999999998</c:v>
                </c:pt>
                <c:pt idx="2306">
                  <c:v>3.1</c:v>
                </c:pt>
                <c:pt idx="2307">
                  <c:v>2.8740000000000001</c:v>
                </c:pt>
                <c:pt idx="2308">
                  <c:v>2.794</c:v>
                </c:pt>
                <c:pt idx="2309">
                  <c:v>2.8319999999999999</c:v>
                </c:pt>
                <c:pt idx="2310">
                  <c:v>2.9079999999999999</c:v>
                </c:pt>
                <c:pt idx="2311">
                  <c:v>2.8809999999999998</c:v>
                </c:pt>
                <c:pt idx="2312">
                  <c:v>2.867</c:v>
                </c:pt>
                <c:pt idx="2313">
                  <c:v>2.7839999999999998</c:v>
                </c:pt>
                <c:pt idx="2314">
                  <c:v>2.9329999999999998</c:v>
                </c:pt>
                <c:pt idx="2315">
                  <c:v>2.9470000000000001</c:v>
                </c:pt>
                <c:pt idx="2316">
                  <c:v>2.859</c:v>
                </c:pt>
                <c:pt idx="2317">
                  <c:v>2.92</c:v>
                </c:pt>
                <c:pt idx="2318">
                  <c:v>2.9329999999999998</c:v>
                </c:pt>
                <c:pt idx="2319">
                  <c:v>3.0419999999999998</c:v>
                </c:pt>
                <c:pt idx="2320">
                  <c:v>3.1629999999999998</c:v>
                </c:pt>
                <c:pt idx="2321">
                  <c:v>3.0990000000000002</c:v>
                </c:pt>
                <c:pt idx="2322">
                  <c:v>2.7730000000000001</c:v>
                </c:pt>
                <c:pt idx="2323">
                  <c:v>2.6779999999999999</c:v>
                </c:pt>
                <c:pt idx="2324">
                  <c:v>2.6779999999999999</c:v>
                </c:pt>
                <c:pt idx="2325">
                  <c:v>2.5659999999999998</c:v>
                </c:pt>
                <c:pt idx="2326">
                  <c:v>2.3559999999999999</c:v>
                </c:pt>
                <c:pt idx="2327">
                  <c:v>2.27</c:v>
                </c:pt>
                <c:pt idx="2328">
                  <c:v>2.1030000000000002</c:v>
                </c:pt>
                <c:pt idx="2329">
                  <c:v>1.9890000000000001</c:v>
                </c:pt>
                <c:pt idx="2330">
                  <c:v>2.2679999999999998</c:v>
                </c:pt>
                <c:pt idx="2331">
                  <c:v>2.4569999999999999</c:v>
                </c:pt>
                <c:pt idx="2332">
                  <c:v>2.4049999999999998</c:v>
                </c:pt>
                <c:pt idx="2333">
                  <c:v>2.4649999999999999</c:v>
                </c:pt>
                <c:pt idx="2334">
                  <c:v>2.3650000000000002</c:v>
                </c:pt>
                <c:pt idx="2335">
                  <c:v>2.423</c:v>
                </c:pt>
                <c:pt idx="2336">
                  <c:v>2.4289999999999998</c:v>
                </c:pt>
                <c:pt idx="2337">
                  <c:v>2.13</c:v>
                </c:pt>
                <c:pt idx="2338">
                  <c:v>1.847</c:v>
                </c:pt>
                <c:pt idx="2339">
                  <c:v>1.8640000000000001</c:v>
                </c:pt>
                <c:pt idx="2340">
                  <c:v>1.9890000000000001</c:v>
                </c:pt>
                <c:pt idx="2341">
                  <c:v>2.036</c:v>
                </c:pt>
                <c:pt idx="2342">
                  <c:v>2.04</c:v>
                </c:pt>
                <c:pt idx="2343">
                  <c:v>2.0659999999999998</c:v>
                </c:pt>
                <c:pt idx="2344">
                  <c:v>2.0659999999999998</c:v>
                </c:pt>
                <c:pt idx="2345">
                  <c:v>2.02</c:v>
                </c:pt>
                <c:pt idx="2346">
                  <c:v>2.0049999999999999</c:v>
                </c:pt>
                <c:pt idx="2347">
                  <c:v>1.9770000000000001</c:v>
                </c:pt>
                <c:pt idx="2348">
                  <c:v>2.1190000000000002</c:v>
                </c:pt>
                <c:pt idx="2349">
                  <c:v>2.1190000000000002</c:v>
                </c:pt>
                <c:pt idx="2350">
                  <c:v>2.2480000000000002</c:v>
                </c:pt>
                <c:pt idx="2351">
                  <c:v>2.343</c:v>
                </c:pt>
                <c:pt idx="2352">
                  <c:v>2.2080000000000002</c:v>
                </c:pt>
                <c:pt idx="2353">
                  <c:v>2.032</c:v>
                </c:pt>
                <c:pt idx="2354">
                  <c:v>1.954</c:v>
                </c:pt>
                <c:pt idx="2355">
                  <c:v>1.8720000000000001</c:v>
                </c:pt>
                <c:pt idx="2356">
                  <c:v>1.748</c:v>
                </c:pt>
                <c:pt idx="2357">
                  <c:v>1.7430000000000001</c:v>
                </c:pt>
                <c:pt idx="2358">
                  <c:v>1.798</c:v>
                </c:pt>
                <c:pt idx="2359">
                  <c:v>1.7809999999999999</c:v>
                </c:pt>
                <c:pt idx="2360">
                  <c:v>1.8069999999999999</c:v>
                </c:pt>
                <c:pt idx="2361">
                  <c:v>1.8069999999999999</c:v>
                </c:pt>
                <c:pt idx="2362">
                  <c:v>1.8340000000000001</c:v>
                </c:pt>
                <c:pt idx="2363">
                  <c:v>1.9970000000000001</c:v>
                </c:pt>
                <c:pt idx="2364">
                  <c:v>1.9850000000000001</c:v>
                </c:pt>
                <c:pt idx="2365">
                  <c:v>1.9330000000000001</c:v>
                </c:pt>
                <c:pt idx="2366">
                  <c:v>1.907</c:v>
                </c:pt>
                <c:pt idx="2367">
                  <c:v>1.7649999999999999</c:v>
                </c:pt>
                <c:pt idx="2368">
                  <c:v>1.8149999999999999</c:v>
                </c:pt>
                <c:pt idx="2369">
                  <c:v>1.863</c:v>
                </c:pt>
                <c:pt idx="2370">
                  <c:v>1.7669999999999999</c:v>
                </c:pt>
                <c:pt idx="2371">
                  <c:v>1.694</c:v>
                </c:pt>
                <c:pt idx="2372">
                  <c:v>1.7869999999999999</c:v>
                </c:pt>
                <c:pt idx="2373">
                  <c:v>1.8169999999999999</c:v>
                </c:pt>
                <c:pt idx="2374">
                  <c:v>1.829</c:v>
                </c:pt>
                <c:pt idx="2375">
                  <c:v>1.821</c:v>
                </c:pt>
                <c:pt idx="2376">
                  <c:v>1.649</c:v>
                </c:pt>
                <c:pt idx="2377">
                  <c:v>1.6020000000000001</c:v>
                </c:pt>
                <c:pt idx="2378">
                  <c:v>1.657</c:v>
                </c:pt>
                <c:pt idx="2379">
                  <c:v>1.6140000000000001</c:v>
                </c:pt>
                <c:pt idx="2380">
                  <c:v>1.6679999999999999</c:v>
                </c:pt>
                <c:pt idx="2381">
                  <c:v>1.6679999999999999</c:v>
                </c:pt>
                <c:pt idx="2382">
                  <c:v>1.5369999999999999</c:v>
                </c:pt>
                <c:pt idx="2383">
                  <c:v>1.651</c:v>
                </c:pt>
                <c:pt idx="2384">
                  <c:v>1.7210000000000001</c:v>
                </c:pt>
                <c:pt idx="2385">
                  <c:v>1.6819999999999999</c:v>
                </c:pt>
                <c:pt idx="2386">
                  <c:v>1.673</c:v>
                </c:pt>
                <c:pt idx="2387">
                  <c:v>1.8180000000000001</c:v>
                </c:pt>
                <c:pt idx="2388">
                  <c:v>1.964</c:v>
                </c:pt>
                <c:pt idx="2389">
                  <c:v>2.0289999999999999</c:v>
                </c:pt>
                <c:pt idx="2390">
                  <c:v>2.0510000000000002</c:v>
                </c:pt>
                <c:pt idx="2391">
                  <c:v>1.954</c:v>
                </c:pt>
                <c:pt idx="2392">
                  <c:v>1.978</c:v>
                </c:pt>
                <c:pt idx="2393">
                  <c:v>2.0590000000000002</c:v>
                </c:pt>
                <c:pt idx="2394">
                  <c:v>1.9670000000000001</c:v>
                </c:pt>
                <c:pt idx="2395">
                  <c:v>2.0579999999999998</c:v>
                </c:pt>
                <c:pt idx="2396">
                  <c:v>2.0550000000000002</c:v>
                </c:pt>
                <c:pt idx="2397">
                  <c:v>2.161</c:v>
                </c:pt>
                <c:pt idx="2398">
                  <c:v>2.0430000000000001</c:v>
                </c:pt>
                <c:pt idx="2399">
                  <c:v>1.8540000000000001</c:v>
                </c:pt>
                <c:pt idx="2400">
                  <c:v>1.873</c:v>
                </c:pt>
                <c:pt idx="2401">
                  <c:v>1.867</c:v>
                </c:pt>
                <c:pt idx="2402">
                  <c:v>1.8959999999999999</c:v>
                </c:pt>
                <c:pt idx="2403">
                  <c:v>1.323</c:v>
                </c:pt>
                <c:pt idx="2404">
                  <c:v>1.3109999999999999</c:v>
                </c:pt>
                <c:pt idx="2405">
                  <c:v>1.413</c:v>
                </c:pt>
                <c:pt idx="2406">
                  <c:v>1.3680000000000001</c:v>
                </c:pt>
                <c:pt idx="2407">
                  <c:v>1.373</c:v>
                </c:pt>
                <c:pt idx="2408">
                  <c:v>1.431</c:v>
                </c:pt>
                <c:pt idx="2409">
                  <c:v>1.2869999999999999</c:v>
                </c:pt>
                <c:pt idx="2410">
                  <c:v>1.367</c:v>
                </c:pt>
                <c:pt idx="2411">
                  <c:v>1.3919999999999999</c:v>
                </c:pt>
                <c:pt idx="2412">
                  <c:v>1.39</c:v>
                </c:pt>
                <c:pt idx="2413">
                  <c:v>1.3420000000000001</c:v>
                </c:pt>
                <c:pt idx="2414">
                  <c:v>1.458</c:v>
                </c:pt>
                <c:pt idx="2415">
                  <c:v>1.5189999999999999</c:v>
                </c:pt>
                <c:pt idx="2416">
                  <c:v>1.5069999999999999</c:v>
                </c:pt>
                <c:pt idx="2417">
                  <c:v>1.5640000000000001</c:v>
                </c:pt>
                <c:pt idx="2418">
                  <c:v>1.5569999999999999</c:v>
                </c:pt>
                <c:pt idx="2419">
                  <c:v>1.5920000000000001</c:v>
                </c:pt>
                <c:pt idx="2420">
                  <c:v>1.5920000000000001</c:v>
                </c:pt>
                <c:pt idx="2421">
                  <c:v>1.556</c:v>
                </c:pt>
                <c:pt idx="2422">
                  <c:v>1.52</c:v>
                </c:pt>
                <c:pt idx="2423">
                  <c:v>1.464</c:v>
                </c:pt>
                <c:pt idx="2424">
                  <c:v>1.5760000000000001</c:v>
                </c:pt>
                <c:pt idx="2425">
                  <c:v>1.6819999999999999</c:v>
                </c:pt>
                <c:pt idx="2426">
                  <c:v>1.653</c:v>
                </c:pt>
                <c:pt idx="2427">
                  <c:v>1.67</c:v>
                </c:pt>
                <c:pt idx="2428">
                  <c:v>1.6240000000000001</c:v>
                </c:pt>
                <c:pt idx="2429">
                  <c:v>1.4990000000000001</c:v>
                </c:pt>
                <c:pt idx="2430">
                  <c:v>1.512</c:v>
                </c:pt>
                <c:pt idx="2431">
                  <c:v>1.4590000000000001</c:v>
                </c:pt>
                <c:pt idx="2432">
                  <c:v>1.53</c:v>
                </c:pt>
                <c:pt idx="2433">
                  <c:v>1.5920000000000001</c:v>
                </c:pt>
                <c:pt idx="2434">
                  <c:v>1.661</c:v>
                </c:pt>
                <c:pt idx="2435">
                  <c:v>1.7649999999999999</c:v>
                </c:pt>
                <c:pt idx="2436">
                  <c:v>1.75</c:v>
                </c:pt>
                <c:pt idx="2437">
                  <c:v>1.7569999999999999</c:v>
                </c:pt>
                <c:pt idx="2438">
                  <c:v>1.712</c:v>
                </c:pt>
                <c:pt idx="2439">
                  <c:v>1.7749999999999999</c:v>
                </c:pt>
                <c:pt idx="2440">
                  <c:v>1.742</c:v>
                </c:pt>
                <c:pt idx="2441">
                  <c:v>1.677</c:v>
                </c:pt>
                <c:pt idx="2442">
                  <c:v>1.6779999999999999</c:v>
                </c:pt>
                <c:pt idx="2443">
                  <c:v>1.665</c:v>
                </c:pt>
                <c:pt idx="2444">
                  <c:v>1.647</c:v>
                </c:pt>
                <c:pt idx="2445">
                  <c:v>1.643</c:v>
                </c:pt>
                <c:pt idx="2446">
                  <c:v>1.6559999999999999</c:v>
                </c:pt>
                <c:pt idx="2447">
                  <c:v>1.63</c:v>
                </c:pt>
                <c:pt idx="2448">
                  <c:v>1.544</c:v>
                </c:pt>
                <c:pt idx="2449">
                  <c:v>1.667</c:v>
                </c:pt>
                <c:pt idx="2450">
                  <c:v>1.696</c:v>
                </c:pt>
                <c:pt idx="2451">
                  <c:v>1.696</c:v>
                </c:pt>
                <c:pt idx="2452">
                  <c:v>1.7270000000000001</c:v>
                </c:pt>
                <c:pt idx="2453">
                  <c:v>1.8340000000000001</c:v>
                </c:pt>
                <c:pt idx="2454">
                  <c:v>1.804</c:v>
                </c:pt>
                <c:pt idx="2455">
                  <c:v>1.6559999999999999</c:v>
                </c:pt>
                <c:pt idx="2456">
                  <c:v>1.7509999999999999</c:v>
                </c:pt>
                <c:pt idx="2457">
                  <c:v>1.647</c:v>
                </c:pt>
                <c:pt idx="2458">
                  <c:v>1.657</c:v>
                </c:pt>
                <c:pt idx="2459">
                  <c:v>1.8029999999999999</c:v>
                </c:pt>
                <c:pt idx="2460">
                  <c:v>1.857</c:v>
                </c:pt>
                <c:pt idx="2461">
                  <c:v>1.8979999999999999</c:v>
                </c:pt>
                <c:pt idx="2462">
                  <c:v>1.871</c:v>
                </c:pt>
                <c:pt idx="2463">
                  <c:v>1.8919999999999999</c:v>
                </c:pt>
                <c:pt idx="2464">
                  <c:v>1.869</c:v>
                </c:pt>
                <c:pt idx="2465">
                  <c:v>1.8819999999999999</c:v>
                </c:pt>
                <c:pt idx="2466">
                  <c:v>1.857</c:v>
                </c:pt>
                <c:pt idx="2467">
                  <c:v>1.8640000000000001</c:v>
                </c:pt>
                <c:pt idx="2468">
                  <c:v>1.9510000000000001</c:v>
                </c:pt>
                <c:pt idx="2469">
                  <c:v>1.9339999999999999</c:v>
                </c:pt>
                <c:pt idx="2470">
                  <c:v>1.8919999999999999</c:v>
                </c:pt>
                <c:pt idx="2471">
                  <c:v>1.86</c:v>
                </c:pt>
                <c:pt idx="2472">
                  <c:v>1.8069999999999999</c:v>
                </c:pt>
                <c:pt idx="2473">
                  <c:v>1.893</c:v>
                </c:pt>
                <c:pt idx="2474">
                  <c:v>1.8049999999999999</c:v>
                </c:pt>
                <c:pt idx="2475">
                  <c:v>1.867</c:v>
                </c:pt>
                <c:pt idx="2476">
                  <c:v>1.8009999999999999</c:v>
                </c:pt>
                <c:pt idx="2477">
                  <c:v>1.782</c:v>
                </c:pt>
                <c:pt idx="2478">
                  <c:v>1.827</c:v>
                </c:pt>
                <c:pt idx="2479">
                  <c:v>1.8560000000000001</c:v>
                </c:pt>
                <c:pt idx="2480">
                  <c:v>1.8560000000000001</c:v>
                </c:pt>
                <c:pt idx="2481">
                  <c:v>1.9019999999999999</c:v>
                </c:pt>
                <c:pt idx="2482">
                  <c:v>1.8779999999999999</c:v>
                </c:pt>
                <c:pt idx="2483">
                  <c:v>1.8029999999999999</c:v>
                </c:pt>
                <c:pt idx="2484">
                  <c:v>1.89</c:v>
                </c:pt>
                <c:pt idx="2485">
                  <c:v>1.8149999999999999</c:v>
                </c:pt>
                <c:pt idx="2486">
                  <c:v>1.8420000000000001</c:v>
                </c:pt>
                <c:pt idx="2487">
                  <c:v>1.861</c:v>
                </c:pt>
                <c:pt idx="2488">
                  <c:v>1.8720000000000001</c:v>
                </c:pt>
                <c:pt idx="2489">
                  <c:v>1.8149999999999999</c:v>
                </c:pt>
                <c:pt idx="2490">
                  <c:v>1.8169999999999999</c:v>
                </c:pt>
                <c:pt idx="2491">
                  <c:v>1.74</c:v>
                </c:pt>
                <c:pt idx="2492">
                  <c:v>1.7190000000000001</c:v>
                </c:pt>
                <c:pt idx="2493">
                  <c:v>1.752</c:v>
                </c:pt>
                <c:pt idx="2494">
                  <c:v>1.7769999999999999</c:v>
                </c:pt>
                <c:pt idx="2495">
                  <c:v>1.804</c:v>
                </c:pt>
                <c:pt idx="2496">
                  <c:v>1.8460000000000001</c:v>
                </c:pt>
                <c:pt idx="2497">
                  <c:v>1.8580000000000001</c:v>
                </c:pt>
                <c:pt idx="2498">
                  <c:v>1.839</c:v>
                </c:pt>
                <c:pt idx="2499">
                  <c:v>1.7529999999999999</c:v>
                </c:pt>
                <c:pt idx="2500">
                  <c:v>1.7090000000000001</c:v>
                </c:pt>
                <c:pt idx="2501">
                  <c:v>1.7969999999999999</c:v>
                </c:pt>
                <c:pt idx="2502">
                  <c:v>1.825</c:v>
                </c:pt>
                <c:pt idx="2503">
                  <c:v>1.8320000000000001</c:v>
                </c:pt>
                <c:pt idx="2504">
                  <c:v>1.873</c:v>
                </c:pt>
                <c:pt idx="2505">
                  <c:v>1.8779999999999999</c:v>
                </c:pt>
                <c:pt idx="2506">
                  <c:v>1.8420000000000001</c:v>
                </c:pt>
                <c:pt idx="2507">
                  <c:v>1.792</c:v>
                </c:pt>
                <c:pt idx="2508">
                  <c:v>1.8440000000000001</c:v>
                </c:pt>
                <c:pt idx="2509">
                  <c:v>1.694</c:v>
                </c:pt>
                <c:pt idx="2510">
                  <c:v>1.861</c:v>
                </c:pt>
                <c:pt idx="2511">
                  <c:v>1.794</c:v>
                </c:pt>
                <c:pt idx="2512">
                  <c:v>1.768</c:v>
                </c:pt>
                <c:pt idx="2513">
                  <c:v>1.7170000000000001</c:v>
                </c:pt>
                <c:pt idx="2514">
                  <c:v>1.6040000000000001</c:v>
                </c:pt>
                <c:pt idx="2515">
                  <c:v>1.6890000000000001</c:v>
                </c:pt>
                <c:pt idx="2516">
                  <c:v>1.6679999999999999</c:v>
                </c:pt>
                <c:pt idx="2517">
                  <c:v>1.716</c:v>
                </c:pt>
                <c:pt idx="2518">
                  <c:v>1.714</c:v>
                </c:pt>
                <c:pt idx="2519">
                  <c:v>1.74</c:v>
                </c:pt>
                <c:pt idx="2520">
                  <c:v>1.75</c:v>
                </c:pt>
                <c:pt idx="2521">
                  <c:v>1.7569999999999999</c:v>
                </c:pt>
                <c:pt idx="2522">
                  <c:v>1.726</c:v>
                </c:pt>
                <c:pt idx="2523">
                  <c:v>1.7230000000000001</c:v>
                </c:pt>
                <c:pt idx="2524">
                  <c:v>1.694</c:v>
                </c:pt>
                <c:pt idx="2525">
                  <c:v>1.6850000000000001</c:v>
                </c:pt>
                <c:pt idx="2526">
                  <c:v>1.6850000000000001</c:v>
                </c:pt>
                <c:pt idx="2527">
                  <c:v>1.6739999999999999</c:v>
                </c:pt>
                <c:pt idx="2528">
                  <c:v>1.645</c:v>
                </c:pt>
                <c:pt idx="2529">
                  <c:v>1.605</c:v>
                </c:pt>
                <c:pt idx="2530">
                  <c:v>1.5960000000000001</c:v>
                </c:pt>
                <c:pt idx="2531">
                  <c:v>1.64</c:v>
                </c:pt>
                <c:pt idx="2532">
                  <c:v>1.6419999999999999</c:v>
                </c:pt>
                <c:pt idx="2533">
                  <c:v>1.623</c:v>
                </c:pt>
                <c:pt idx="2534">
                  <c:v>1.597</c:v>
                </c:pt>
                <c:pt idx="2535">
                  <c:v>1.6479999999999999</c:v>
                </c:pt>
                <c:pt idx="2536">
                  <c:v>1.694</c:v>
                </c:pt>
                <c:pt idx="2537">
                  <c:v>1.641</c:v>
                </c:pt>
                <c:pt idx="2538">
                  <c:v>1.6120000000000001</c:v>
                </c:pt>
                <c:pt idx="2539">
                  <c:v>1.627</c:v>
                </c:pt>
                <c:pt idx="2540">
                  <c:v>1.5840000000000001</c:v>
                </c:pt>
                <c:pt idx="2541">
                  <c:v>1.5569999999999999</c:v>
                </c:pt>
                <c:pt idx="2542">
                  <c:v>1.5760000000000001</c:v>
                </c:pt>
                <c:pt idx="2543">
                  <c:v>1.554</c:v>
                </c:pt>
                <c:pt idx="2544">
                  <c:v>1.4810000000000001</c:v>
                </c:pt>
                <c:pt idx="2545">
                  <c:v>1.528</c:v>
                </c:pt>
                <c:pt idx="2546">
                  <c:v>1.5089999999999999</c:v>
                </c:pt>
                <c:pt idx="2547">
                  <c:v>1.506</c:v>
                </c:pt>
                <c:pt idx="2548">
                  <c:v>1.4450000000000001</c:v>
                </c:pt>
                <c:pt idx="2549">
                  <c:v>1.4870000000000001</c:v>
                </c:pt>
                <c:pt idx="2550">
                  <c:v>1.544</c:v>
                </c:pt>
                <c:pt idx="2551">
                  <c:v>1.544</c:v>
                </c:pt>
                <c:pt idx="2552">
                  <c:v>1.48</c:v>
                </c:pt>
                <c:pt idx="2553">
                  <c:v>1.4850000000000001</c:v>
                </c:pt>
                <c:pt idx="2554">
                  <c:v>1.488</c:v>
                </c:pt>
                <c:pt idx="2555">
                  <c:v>1.4470000000000001</c:v>
                </c:pt>
                <c:pt idx="2556">
                  <c:v>1.3680000000000001</c:v>
                </c:pt>
                <c:pt idx="2557">
                  <c:v>1.3620000000000001</c:v>
                </c:pt>
                <c:pt idx="2558">
                  <c:v>1.4079999999999999</c:v>
                </c:pt>
                <c:pt idx="2559">
                  <c:v>1.472</c:v>
                </c:pt>
                <c:pt idx="2560">
                  <c:v>1.492</c:v>
                </c:pt>
                <c:pt idx="2561">
                  <c:v>1.5529999999999999</c:v>
                </c:pt>
                <c:pt idx="2562">
                  <c:v>1.4650000000000001</c:v>
                </c:pt>
                <c:pt idx="2563">
                  <c:v>1.4630000000000001</c:v>
                </c:pt>
                <c:pt idx="2564">
                  <c:v>1.48</c:v>
                </c:pt>
                <c:pt idx="2565">
                  <c:v>1.383</c:v>
                </c:pt>
                <c:pt idx="2566">
                  <c:v>1.3879999999999999</c:v>
                </c:pt>
                <c:pt idx="2567">
                  <c:v>1.4279999999999999</c:v>
                </c:pt>
                <c:pt idx="2568">
                  <c:v>1.4179999999999999</c:v>
                </c:pt>
                <c:pt idx="2569">
                  <c:v>1.3819999999999999</c:v>
                </c:pt>
                <c:pt idx="2570">
                  <c:v>1.3520000000000001</c:v>
                </c:pt>
                <c:pt idx="2571">
                  <c:v>1.2789999999999999</c:v>
                </c:pt>
                <c:pt idx="2572">
                  <c:v>1.284</c:v>
                </c:pt>
                <c:pt idx="2573">
                  <c:v>1.3129999999999999</c:v>
                </c:pt>
                <c:pt idx="2574">
                  <c:v>1.2969999999999999</c:v>
                </c:pt>
                <c:pt idx="2575">
                  <c:v>1.28</c:v>
                </c:pt>
                <c:pt idx="2576">
                  <c:v>1.1879999999999999</c:v>
                </c:pt>
                <c:pt idx="2577">
                  <c:v>1.1859999999999999</c:v>
                </c:pt>
                <c:pt idx="2578">
                  <c:v>1.1839999999999999</c:v>
                </c:pt>
                <c:pt idx="2579">
                  <c:v>1.1759999999999999</c:v>
                </c:pt>
                <c:pt idx="2580">
                  <c:v>1.1910000000000001</c:v>
                </c:pt>
                <c:pt idx="2581">
                  <c:v>1.1599999999999999</c:v>
                </c:pt>
                <c:pt idx="2582">
                  <c:v>1.1819999999999999</c:v>
                </c:pt>
                <c:pt idx="2583">
                  <c:v>1.1419999999999999</c:v>
                </c:pt>
                <c:pt idx="2584">
                  <c:v>1.1419999999999999</c:v>
                </c:pt>
                <c:pt idx="2585">
                  <c:v>1.1060000000000001</c:v>
                </c:pt>
                <c:pt idx="2586">
                  <c:v>1.101</c:v>
                </c:pt>
                <c:pt idx="2587">
                  <c:v>1.131</c:v>
                </c:pt>
                <c:pt idx="2588">
                  <c:v>1.1519999999999999</c:v>
                </c:pt>
                <c:pt idx="2589">
                  <c:v>1.21</c:v>
                </c:pt>
                <c:pt idx="2590">
                  <c:v>1.319</c:v>
                </c:pt>
                <c:pt idx="2591">
                  <c:v>1.282</c:v>
                </c:pt>
                <c:pt idx="2592">
                  <c:v>1.2709999999999999</c:v>
                </c:pt>
                <c:pt idx="2593">
                  <c:v>1.3340000000000001</c:v>
                </c:pt>
                <c:pt idx="2594">
                  <c:v>1.385</c:v>
                </c:pt>
                <c:pt idx="2595">
                  <c:v>1.381</c:v>
                </c:pt>
                <c:pt idx="2596">
                  <c:v>1.3320000000000001</c:v>
                </c:pt>
                <c:pt idx="2597">
                  <c:v>1.33</c:v>
                </c:pt>
                <c:pt idx="2598">
                  <c:v>1.3140000000000001</c:v>
                </c:pt>
                <c:pt idx="2599">
                  <c:v>1.2450000000000001</c:v>
                </c:pt>
                <c:pt idx="2600">
                  <c:v>1.276</c:v>
                </c:pt>
                <c:pt idx="2601">
                  <c:v>1.349</c:v>
                </c:pt>
                <c:pt idx="2602">
                  <c:v>1.411</c:v>
                </c:pt>
                <c:pt idx="2603">
                  <c:v>1.4279999999999999</c:v>
                </c:pt>
                <c:pt idx="2604">
                  <c:v>1.4630000000000001</c:v>
                </c:pt>
                <c:pt idx="2605">
                  <c:v>1.4630000000000001</c:v>
                </c:pt>
                <c:pt idx="2606">
                  <c:v>1.4670000000000001</c:v>
                </c:pt>
                <c:pt idx="2607">
                  <c:v>1.4179999999999999</c:v>
                </c:pt>
                <c:pt idx="2608">
                  <c:v>1.411</c:v>
                </c:pt>
                <c:pt idx="2609">
                  <c:v>1.444</c:v>
                </c:pt>
                <c:pt idx="2610">
                  <c:v>1.444</c:v>
                </c:pt>
                <c:pt idx="2611">
                  <c:v>1.431</c:v>
                </c:pt>
                <c:pt idx="2612">
                  <c:v>1.4059999999999999</c:v>
                </c:pt>
                <c:pt idx="2613">
                  <c:v>1.4359999999999999</c:v>
                </c:pt>
                <c:pt idx="2614">
                  <c:v>1.4</c:v>
                </c:pt>
                <c:pt idx="2615">
                  <c:v>1.395</c:v>
                </c:pt>
                <c:pt idx="2616">
                  <c:v>1.369</c:v>
                </c:pt>
                <c:pt idx="2617">
                  <c:v>1.369</c:v>
                </c:pt>
                <c:pt idx="2618">
                  <c:v>1.4370000000000001</c:v>
                </c:pt>
                <c:pt idx="2619">
                  <c:v>1.405</c:v>
                </c:pt>
                <c:pt idx="2620">
                  <c:v>1.34</c:v>
                </c:pt>
                <c:pt idx="2621">
                  <c:v>1.34</c:v>
                </c:pt>
                <c:pt idx="2622">
                  <c:v>1.34</c:v>
                </c:pt>
                <c:pt idx="2623">
                  <c:v>1.3080000000000001</c:v>
                </c:pt>
                <c:pt idx="2624">
                  <c:v>1.2849999999999999</c:v>
                </c:pt>
                <c:pt idx="2625">
                  <c:v>1.323</c:v>
                </c:pt>
                <c:pt idx="2626">
                  <c:v>1.33</c:v>
                </c:pt>
                <c:pt idx="2627">
                  <c:v>1.31</c:v>
                </c:pt>
                <c:pt idx="2628">
                  <c:v>1.357</c:v>
                </c:pt>
                <c:pt idx="2629">
                  <c:v>1.3260000000000001</c:v>
                </c:pt>
                <c:pt idx="2630">
                  <c:v>1.2789999999999999</c:v>
                </c:pt>
                <c:pt idx="2631">
                  <c:v>1.2809999999999999</c:v>
                </c:pt>
                <c:pt idx="2632">
                  <c:v>1.2729999999999999</c:v>
                </c:pt>
                <c:pt idx="2633">
                  <c:v>1.331</c:v>
                </c:pt>
                <c:pt idx="2634">
                  <c:v>1.296</c:v>
                </c:pt>
                <c:pt idx="2635">
                  <c:v>1.331</c:v>
                </c:pt>
                <c:pt idx="2636">
                  <c:v>1.333</c:v>
                </c:pt>
                <c:pt idx="2637">
                  <c:v>1.3779999999999999</c:v>
                </c:pt>
                <c:pt idx="2638">
                  <c:v>1.429</c:v>
                </c:pt>
                <c:pt idx="2639">
                  <c:v>1.47</c:v>
                </c:pt>
                <c:pt idx="2640">
                  <c:v>1.4650000000000001</c:v>
                </c:pt>
                <c:pt idx="2641">
                  <c:v>1.4650000000000001</c:v>
                </c:pt>
                <c:pt idx="2642">
                  <c:v>1.4259999999999999</c:v>
                </c:pt>
                <c:pt idx="2643">
                  <c:v>1.46</c:v>
                </c:pt>
                <c:pt idx="2644">
                  <c:v>1.492</c:v>
                </c:pt>
                <c:pt idx="2645">
                  <c:v>1.51</c:v>
                </c:pt>
                <c:pt idx="2646">
                  <c:v>1.5289999999999999</c:v>
                </c:pt>
                <c:pt idx="2647">
                  <c:v>1.496</c:v>
                </c:pt>
                <c:pt idx="2648">
                  <c:v>1.514</c:v>
                </c:pt>
                <c:pt idx="2649">
                  <c:v>1.49</c:v>
                </c:pt>
                <c:pt idx="2650">
                  <c:v>1.476</c:v>
                </c:pt>
                <c:pt idx="2651">
                  <c:v>1.464</c:v>
                </c:pt>
                <c:pt idx="2652">
                  <c:v>1.4550000000000001</c:v>
                </c:pt>
                <c:pt idx="2653">
                  <c:v>1.4570000000000001</c:v>
                </c:pt>
                <c:pt idx="2654">
                  <c:v>1.44</c:v>
                </c:pt>
                <c:pt idx="2655">
                  <c:v>1.4750000000000001</c:v>
                </c:pt>
                <c:pt idx="2656">
                  <c:v>1.498</c:v>
                </c:pt>
                <c:pt idx="2657">
                  <c:v>1.478</c:v>
                </c:pt>
                <c:pt idx="2658">
                  <c:v>1.484</c:v>
                </c:pt>
                <c:pt idx="2659">
                  <c:v>1.486</c:v>
                </c:pt>
                <c:pt idx="2660">
                  <c:v>1.444</c:v>
                </c:pt>
                <c:pt idx="2661">
                  <c:v>1.446</c:v>
                </c:pt>
                <c:pt idx="2662">
                  <c:v>1.4159999999999999</c:v>
                </c:pt>
                <c:pt idx="2663">
                  <c:v>1.4</c:v>
                </c:pt>
                <c:pt idx="2664">
                  <c:v>1.4590000000000001</c:v>
                </c:pt>
                <c:pt idx="2665">
                  <c:v>1.4950000000000001</c:v>
                </c:pt>
                <c:pt idx="2666">
                  <c:v>1.478</c:v>
                </c:pt>
                <c:pt idx="2667">
                  <c:v>1.4930000000000001</c:v>
                </c:pt>
                <c:pt idx="2668">
                  <c:v>1.6220000000000001</c:v>
                </c:pt>
                <c:pt idx="2669">
                  <c:v>1.637</c:v>
                </c:pt>
                <c:pt idx="2670">
                  <c:v>1.6240000000000001</c:v>
                </c:pt>
                <c:pt idx="2671">
                  <c:v>1.655</c:v>
                </c:pt>
                <c:pt idx="2672">
                  <c:v>1.653</c:v>
                </c:pt>
                <c:pt idx="2673">
                  <c:v>1.5940000000000001</c:v>
                </c:pt>
                <c:pt idx="2674">
                  <c:v>1.617</c:v>
                </c:pt>
                <c:pt idx="2675">
                  <c:v>1.6879999999999999</c:v>
                </c:pt>
                <c:pt idx="2676">
                  <c:v>1.6930000000000001</c:v>
                </c:pt>
                <c:pt idx="2677">
                  <c:v>1.643</c:v>
                </c:pt>
                <c:pt idx="2678">
                  <c:v>1.5389999999999999</c:v>
                </c:pt>
                <c:pt idx="2679">
                  <c:v>1.56</c:v>
                </c:pt>
                <c:pt idx="2680">
                  <c:v>1.5529999999999999</c:v>
                </c:pt>
                <c:pt idx="2681">
                  <c:v>1.514</c:v>
                </c:pt>
                <c:pt idx="2682">
                  <c:v>1.5109999999999999</c:v>
                </c:pt>
                <c:pt idx="2683">
                  <c:v>1.5289999999999999</c:v>
                </c:pt>
                <c:pt idx="2684">
                  <c:v>1.49</c:v>
                </c:pt>
                <c:pt idx="2685">
                  <c:v>1.454</c:v>
                </c:pt>
                <c:pt idx="2686">
                  <c:v>1.482</c:v>
                </c:pt>
                <c:pt idx="2687">
                  <c:v>1.4650000000000001</c:v>
                </c:pt>
                <c:pt idx="2688">
                  <c:v>1.411</c:v>
                </c:pt>
                <c:pt idx="2689">
                  <c:v>1.4430000000000001</c:v>
                </c:pt>
                <c:pt idx="2690">
                  <c:v>1.454</c:v>
                </c:pt>
                <c:pt idx="2691">
                  <c:v>1.4510000000000001</c:v>
                </c:pt>
                <c:pt idx="2692">
                  <c:v>1.369</c:v>
                </c:pt>
                <c:pt idx="2693">
                  <c:v>1.39</c:v>
                </c:pt>
                <c:pt idx="2694">
                  <c:v>1.3089999999999999</c:v>
                </c:pt>
                <c:pt idx="2695">
                  <c:v>1.268</c:v>
                </c:pt>
                <c:pt idx="2696">
                  <c:v>1.3080000000000001</c:v>
                </c:pt>
                <c:pt idx="2697">
                  <c:v>1.2869999999999999</c:v>
                </c:pt>
                <c:pt idx="2698">
                  <c:v>1.2829999999999999</c:v>
                </c:pt>
                <c:pt idx="2699">
                  <c:v>1.2</c:v>
                </c:pt>
                <c:pt idx="2700">
                  <c:v>1.278</c:v>
                </c:pt>
                <c:pt idx="2701">
                  <c:v>1.3160000000000001</c:v>
                </c:pt>
                <c:pt idx="2702">
                  <c:v>1.286</c:v>
                </c:pt>
                <c:pt idx="2703">
                  <c:v>1.2629999999999999</c:v>
                </c:pt>
                <c:pt idx="2704">
                  <c:v>1.2569999999999999</c:v>
                </c:pt>
                <c:pt idx="2705">
                  <c:v>1.2490000000000001</c:v>
                </c:pt>
                <c:pt idx="2706">
                  <c:v>1.302</c:v>
                </c:pt>
                <c:pt idx="2707">
                  <c:v>1.2050000000000001</c:v>
                </c:pt>
                <c:pt idx="2708">
                  <c:v>1.3080000000000001</c:v>
                </c:pt>
                <c:pt idx="2709">
                  <c:v>1.2949999999999999</c:v>
                </c:pt>
                <c:pt idx="2710">
                  <c:v>1.2989999999999999</c:v>
                </c:pt>
                <c:pt idx="2711">
                  <c:v>1.26</c:v>
                </c:pt>
                <c:pt idx="2712">
                  <c:v>1.2849999999999999</c:v>
                </c:pt>
                <c:pt idx="2713">
                  <c:v>1.262</c:v>
                </c:pt>
                <c:pt idx="2714">
                  <c:v>1.323</c:v>
                </c:pt>
                <c:pt idx="2715">
                  <c:v>1.292</c:v>
                </c:pt>
                <c:pt idx="2716">
                  <c:v>1.292</c:v>
                </c:pt>
                <c:pt idx="2717">
                  <c:v>1.276</c:v>
                </c:pt>
                <c:pt idx="2718">
                  <c:v>1.333</c:v>
                </c:pt>
                <c:pt idx="2719">
                  <c:v>1.3049999999999999</c:v>
                </c:pt>
                <c:pt idx="2720">
                  <c:v>1.2470000000000001</c:v>
                </c:pt>
                <c:pt idx="2721">
                  <c:v>1.2210000000000001</c:v>
                </c:pt>
                <c:pt idx="2722">
                  <c:v>1.266</c:v>
                </c:pt>
                <c:pt idx="2723">
                  <c:v>1.2529999999999999</c:v>
                </c:pt>
                <c:pt idx="2724">
                  <c:v>1.3340000000000001</c:v>
                </c:pt>
                <c:pt idx="2725">
                  <c:v>1.2709999999999999</c:v>
                </c:pt>
                <c:pt idx="2726">
                  <c:v>1.2709999999999999</c:v>
                </c:pt>
                <c:pt idx="2727">
                  <c:v>1.2929999999999999</c:v>
                </c:pt>
                <c:pt idx="2728">
                  <c:v>1.2589999999999999</c:v>
                </c:pt>
                <c:pt idx="2729">
                  <c:v>1.1870000000000001</c:v>
                </c:pt>
                <c:pt idx="2730">
                  <c:v>1.2190000000000001</c:v>
                </c:pt>
                <c:pt idx="2731">
                  <c:v>1.212</c:v>
                </c:pt>
                <c:pt idx="2732">
                  <c:v>1.1679999999999999</c:v>
                </c:pt>
                <c:pt idx="2733">
                  <c:v>1.173</c:v>
                </c:pt>
                <c:pt idx="2734">
                  <c:v>1.2</c:v>
                </c:pt>
                <c:pt idx="2735">
                  <c:v>1.171</c:v>
                </c:pt>
                <c:pt idx="2736">
                  <c:v>1.119</c:v>
                </c:pt>
                <c:pt idx="2737">
                  <c:v>1.089</c:v>
                </c:pt>
                <c:pt idx="2738">
                  <c:v>1.095</c:v>
                </c:pt>
                <c:pt idx="2739">
                  <c:v>1.1839999999999999</c:v>
                </c:pt>
                <c:pt idx="2740">
                  <c:v>1.2210000000000001</c:v>
                </c:pt>
                <c:pt idx="2741">
                  <c:v>1.2210000000000001</c:v>
                </c:pt>
                <c:pt idx="2742">
                  <c:v>1.222</c:v>
                </c:pt>
                <c:pt idx="2743">
                  <c:v>1.26</c:v>
                </c:pt>
                <c:pt idx="2744">
                  <c:v>1.238</c:v>
                </c:pt>
                <c:pt idx="2745">
                  <c:v>1.218</c:v>
                </c:pt>
                <c:pt idx="2746">
                  <c:v>1.2130000000000001</c:v>
                </c:pt>
                <c:pt idx="2747">
                  <c:v>1.2270000000000001</c:v>
                </c:pt>
                <c:pt idx="2748">
                  <c:v>1.1759999999999999</c:v>
                </c:pt>
                <c:pt idx="2749">
                  <c:v>1.171</c:v>
                </c:pt>
                <c:pt idx="2750">
                  <c:v>1.1859999999999999</c:v>
                </c:pt>
                <c:pt idx="2751">
                  <c:v>1.2350000000000001</c:v>
                </c:pt>
                <c:pt idx="2752">
                  <c:v>1.23</c:v>
                </c:pt>
                <c:pt idx="2753">
                  <c:v>1.1539999999999999</c:v>
                </c:pt>
                <c:pt idx="2754">
                  <c:v>1.1499999999999999</c:v>
                </c:pt>
                <c:pt idx="2755">
                  <c:v>1.1970000000000001</c:v>
                </c:pt>
                <c:pt idx="2756">
                  <c:v>1.179</c:v>
                </c:pt>
                <c:pt idx="2757">
                  <c:v>1.2030000000000001</c:v>
                </c:pt>
                <c:pt idx="2758">
                  <c:v>1.1599999999999999</c:v>
                </c:pt>
                <c:pt idx="2759">
                  <c:v>1.1459999999999999</c:v>
                </c:pt>
                <c:pt idx="2760">
                  <c:v>1.08</c:v>
                </c:pt>
                <c:pt idx="2761">
                  <c:v>1.075</c:v>
                </c:pt>
                <c:pt idx="2762">
                  <c:v>1.016</c:v>
                </c:pt>
                <c:pt idx="2763">
                  <c:v>1.0629999999999999</c:v>
                </c:pt>
                <c:pt idx="2764">
                  <c:v>1.0069999999999999</c:v>
                </c:pt>
                <c:pt idx="2765">
                  <c:v>0.97499999999999998</c:v>
                </c:pt>
                <c:pt idx="2766">
                  <c:v>0.98199999999999998</c:v>
                </c:pt>
                <c:pt idx="2767">
                  <c:v>0.89200000000000002</c:v>
                </c:pt>
                <c:pt idx="2768">
                  <c:v>0.88700000000000001</c:v>
                </c:pt>
                <c:pt idx="2769">
                  <c:v>0.98799999999999999</c:v>
                </c:pt>
                <c:pt idx="2770">
                  <c:v>0.93899999999999995</c:v>
                </c:pt>
                <c:pt idx="2771">
                  <c:v>0.88400000000000001</c:v>
                </c:pt>
                <c:pt idx="2772">
                  <c:v>0.94199999999999995</c:v>
                </c:pt>
                <c:pt idx="2773">
                  <c:v>0.95799999999999996</c:v>
                </c:pt>
                <c:pt idx="2774">
                  <c:v>0.95699999999999996</c:v>
                </c:pt>
                <c:pt idx="2775">
                  <c:v>0.98499999999999999</c:v>
                </c:pt>
                <c:pt idx="2776">
                  <c:v>1.0069999999999999</c:v>
                </c:pt>
                <c:pt idx="2777">
                  <c:v>0.92800000000000005</c:v>
                </c:pt>
                <c:pt idx="2778">
                  <c:v>0.94599999999999995</c:v>
                </c:pt>
                <c:pt idx="2779">
                  <c:v>0.87</c:v>
                </c:pt>
                <c:pt idx="2780">
                  <c:v>0.98</c:v>
                </c:pt>
                <c:pt idx="2781">
                  <c:v>0.91600000000000004</c:v>
                </c:pt>
                <c:pt idx="2782">
                  <c:v>0.89100000000000001</c:v>
                </c:pt>
                <c:pt idx="2783">
                  <c:v>0.95699999999999996</c:v>
                </c:pt>
                <c:pt idx="2784">
                  <c:v>0.97099999999999997</c:v>
                </c:pt>
                <c:pt idx="2785">
                  <c:v>0.99299999999999999</c:v>
                </c:pt>
                <c:pt idx="2786">
                  <c:v>0.99299999999999999</c:v>
                </c:pt>
                <c:pt idx="2787">
                  <c:v>0.91</c:v>
                </c:pt>
                <c:pt idx="2788">
                  <c:v>0.94899999999999995</c:v>
                </c:pt>
                <c:pt idx="2789">
                  <c:v>0.97099999999999997</c:v>
                </c:pt>
                <c:pt idx="2790">
                  <c:v>0.94499999999999995</c:v>
                </c:pt>
                <c:pt idx="2791">
                  <c:v>0.88400000000000001</c:v>
                </c:pt>
                <c:pt idx="2792">
                  <c:v>0.86399999999999999</c:v>
                </c:pt>
                <c:pt idx="2793">
                  <c:v>0.89100000000000001</c:v>
                </c:pt>
                <c:pt idx="2794">
                  <c:v>0.92100000000000004</c:v>
                </c:pt>
                <c:pt idx="2795">
                  <c:v>0.92400000000000004</c:v>
                </c:pt>
                <c:pt idx="2796">
                  <c:v>0.86699999999999999</c:v>
                </c:pt>
                <c:pt idx="2797">
                  <c:v>0.68200000000000005</c:v>
                </c:pt>
                <c:pt idx="2798">
                  <c:v>0.67600000000000005</c:v>
                </c:pt>
                <c:pt idx="2799">
                  <c:v>0.69299999999999995</c:v>
                </c:pt>
                <c:pt idx="2800">
                  <c:v>0.73599999999999999</c:v>
                </c:pt>
                <c:pt idx="2801">
                  <c:v>0.71699999999999997</c:v>
                </c:pt>
                <c:pt idx="2802">
                  <c:v>0.61599999999999999</c:v>
                </c:pt>
                <c:pt idx="2803">
                  <c:v>0.65600000000000003</c:v>
                </c:pt>
                <c:pt idx="2804">
                  <c:v>0.66600000000000004</c:v>
                </c:pt>
                <c:pt idx="2805">
                  <c:v>0.66</c:v>
                </c:pt>
                <c:pt idx="2806">
                  <c:v>0.69</c:v>
                </c:pt>
                <c:pt idx="2807">
                  <c:v>0.61399999999999999</c:v>
                </c:pt>
                <c:pt idx="2808">
                  <c:v>0.47699999999999998</c:v>
                </c:pt>
                <c:pt idx="2809">
                  <c:v>0.49</c:v>
                </c:pt>
                <c:pt idx="2810">
                  <c:v>0.42399999999999999</c:v>
                </c:pt>
                <c:pt idx="2811">
                  <c:v>0.42399999999999999</c:v>
                </c:pt>
                <c:pt idx="2812">
                  <c:v>0.47499999999999998</c:v>
                </c:pt>
                <c:pt idx="2813">
                  <c:v>0.39300000000000002</c:v>
                </c:pt>
                <c:pt idx="2814">
                  <c:v>0.375</c:v>
                </c:pt>
                <c:pt idx="2815">
                  <c:v>0.45500000000000002</c:v>
                </c:pt>
                <c:pt idx="2816">
                  <c:v>0.42499999999999999</c:v>
                </c:pt>
                <c:pt idx="2817">
                  <c:v>0.41799999999999998</c:v>
                </c:pt>
                <c:pt idx="2818">
                  <c:v>0.436</c:v>
                </c:pt>
                <c:pt idx="2819">
                  <c:v>0.442</c:v>
                </c:pt>
                <c:pt idx="2820">
                  <c:v>0.45100000000000001</c:v>
                </c:pt>
                <c:pt idx="2821">
                  <c:v>0.41</c:v>
                </c:pt>
                <c:pt idx="2822">
                  <c:v>0.47</c:v>
                </c:pt>
                <c:pt idx="2823">
                  <c:v>0.58299999999999996</c:v>
                </c:pt>
                <c:pt idx="2824">
                  <c:v>0.52600000000000002</c:v>
                </c:pt>
                <c:pt idx="2825">
                  <c:v>0.46300000000000002</c:v>
                </c:pt>
                <c:pt idx="2826">
                  <c:v>0.45600000000000002</c:v>
                </c:pt>
                <c:pt idx="2827">
                  <c:v>0.44900000000000001</c:v>
                </c:pt>
                <c:pt idx="2828">
                  <c:v>0.432</c:v>
                </c:pt>
                <c:pt idx="2829">
                  <c:v>0.433</c:v>
                </c:pt>
                <c:pt idx="2830">
                  <c:v>0.44500000000000001</c:v>
                </c:pt>
                <c:pt idx="2831">
                  <c:v>0.45900000000000002</c:v>
                </c:pt>
                <c:pt idx="2832">
                  <c:v>0.55400000000000005</c:v>
                </c:pt>
                <c:pt idx="2833">
                  <c:v>0.50700000000000001</c:v>
                </c:pt>
                <c:pt idx="2834">
                  <c:v>0.50700000000000001</c:v>
                </c:pt>
                <c:pt idx="2835">
                  <c:v>0.66900000000000004</c:v>
                </c:pt>
                <c:pt idx="2836">
                  <c:v>0.84299999999999997</c:v>
                </c:pt>
                <c:pt idx="2837">
                  <c:v>0.79700000000000004</c:v>
                </c:pt>
                <c:pt idx="2838">
                  <c:v>0.77300000000000002</c:v>
                </c:pt>
                <c:pt idx="2839">
                  <c:v>0.76900000000000002</c:v>
                </c:pt>
                <c:pt idx="2840">
                  <c:v>0.72499999999999998</c:v>
                </c:pt>
                <c:pt idx="2841">
                  <c:v>0.65400000000000003</c:v>
                </c:pt>
                <c:pt idx="2842">
                  <c:v>0.66</c:v>
                </c:pt>
                <c:pt idx="2843">
                  <c:v>0.74299999999999999</c:v>
                </c:pt>
                <c:pt idx="2844">
                  <c:v>0.74299999999999999</c:v>
                </c:pt>
                <c:pt idx="2845">
                  <c:v>0.70099999999999996</c:v>
                </c:pt>
                <c:pt idx="2846">
                  <c:v>0.66600000000000004</c:v>
                </c:pt>
                <c:pt idx="2847">
                  <c:v>0.67400000000000004</c:v>
                </c:pt>
                <c:pt idx="2848">
                  <c:v>0.78200000000000003</c:v>
                </c:pt>
                <c:pt idx="2849">
                  <c:v>0.79</c:v>
                </c:pt>
                <c:pt idx="2850">
                  <c:v>0.79200000000000004</c:v>
                </c:pt>
                <c:pt idx="2851">
                  <c:v>0.72299999999999998</c:v>
                </c:pt>
                <c:pt idx="2852">
                  <c:v>0.86899999999999999</c:v>
                </c:pt>
                <c:pt idx="2853">
                  <c:v>1.054</c:v>
                </c:pt>
                <c:pt idx="2854">
                  <c:v>1.0449999999999999</c:v>
                </c:pt>
                <c:pt idx="2855">
                  <c:v>1.1379999999999999</c:v>
                </c:pt>
                <c:pt idx="2856">
                  <c:v>1.0620000000000001</c:v>
                </c:pt>
                <c:pt idx="2857">
                  <c:v>1.238</c:v>
                </c:pt>
                <c:pt idx="2858">
                  <c:v>1.204</c:v>
                </c:pt>
                <c:pt idx="2859">
                  <c:v>1.1040000000000001</c:v>
                </c:pt>
                <c:pt idx="2860">
                  <c:v>1.034</c:v>
                </c:pt>
                <c:pt idx="2861">
                  <c:v>1.036</c:v>
                </c:pt>
                <c:pt idx="2862">
                  <c:v>0.995</c:v>
                </c:pt>
                <c:pt idx="2863">
                  <c:v>1.0089999999999999</c:v>
                </c:pt>
                <c:pt idx="2864">
                  <c:v>1.046</c:v>
                </c:pt>
                <c:pt idx="2865">
                  <c:v>1.046</c:v>
                </c:pt>
                <c:pt idx="2866">
                  <c:v>1.01</c:v>
                </c:pt>
                <c:pt idx="2867">
                  <c:v>1.151</c:v>
                </c:pt>
                <c:pt idx="2868">
                  <c:v>1.042</c:v>
                </c:pt>
                <c:pt idx="2869">
                  <c:v>1.044</c:v>
                </c:pt>
                <c:pt idx="2870">
                  <c:v>0.97299999999999998</c:v>
                </c:pt>
                <c:pt idx="2871">
                  <c:v>1.0029999999999999</c:v>
                </c:pt>
                <c:pt idx="2872">
                  <c:v>0.97199999999999998</c:v>
                </c:pt>
                <c:pt idx="2873">
                  <c:v>1.032</c:v>
                </c:pt>
                <c:pt idx="2874">
                  <c:v>0.97799999999999998</c:v>
                </c:pt>
                <c:pt idx="2875">
                  <c:v>0.94799999999999995</c:v>
                </c:pt>
                <c:pt idx="2876">
                  <c:v>0.91</c:v>
                </c:pt>
                <c:pt idx="2877">
                  <c:v>0.92400000000000004</c:v>
                </c:pt>
                <c:pt idx="2878">
                  <c:v>0.94799999999999995</c:v>
                </c:pt>
                <c:pt idx="2879">
                  <c:v>0.92400000000000004</c:v>
                </c:pt>
                <c:pt idx="2880">
                  <c:v>0.95899999999999996</c:v>
                </c:pt>
                <c:pt idx="2881">
                  <c:v>0.95899999999999996</c:v>
                </c:pt>
                <c:pt idx="2882">
                  <c:v>0.96</c:v>
                </c:pt>
                <c:pt idx="2883">
                  <c:v>0.94899999999999995</c:v>
                </c:pt>
                <c:pt idx="2884">
                  <c:v>1.115</c:v>
                </c:pt>
                <c:pt idx="2885">
                  <c:v>1.081</c:v>
                </c:pt>
                <c:pt idx="2886">
                  <c:v>1.1830000000000001</c:v>
                </c:pt>
                <c:pt idx="2887">
                  <c:v>1.1160000000000001</c:v>
                </c:pt>
                <c:pt idx="2888">
                  <c:v>1.157</c:v>
                </c:pt>
                <c:pt idx="2889">
                  <c:v>1.161</c:v>
                </c:pt>
                <c:pt idx="2890">
                  <c:v>1.083</c:v>
                </c:pt>
                <c:pt idx="2891">
                  <c:v>1.0649999999999999</c:v>
                </c:pt>
                <c:pt idx="2892">
                  <c:v>1.0920000000000001</c:v>
                </c:pt>
                <c:pt idx="2893">
                  <c:v>1.1499999999999999</c:v>
                </c:pt>
                <c:pt idx="2894">
                  <c:v>1.234</c:v>
                </c:pt>
                <c:pt idx="2895">
                  <c:v>1.296</c:v>
                </c:pt>
                <c:pt idx="2896">
                  <c:v>1.31</c:v>
                </c:pt>
                <c:pt idx="2897">
                  <c:v>1.3959999999999999</c:v>
                </c:pt>
                <c:pt idx="2898">
                  <c:v>1.339</c:v>
                </c:pt>
                <c:pt idx="2899">
                  <c:v>1.3879999999999999</c:v>
                </c:pt>
                <c:pt idx="2900">
                  <c:v>1.35</c:v>
                </c:pt>
                <c:pt idx="2901">
                  <c:v>1.33</c:v>
                </c:pt>
                <c:pt idx="2902">
                  <c:v>1.3220000000000001</c:v>
                </c:pt>
                <c:pt idx="2903">
                  <c:v>1.369</c:v>
                </c:pt>
                <c:pt idx="2904">
                  <c:v>1.3049999999999999</c:v>
                </c:pt>
                <c:pt idx="2905">
                  <c:v>1.2430000000000001</c:v>
                </c:pt>
                <c:pt idx="2906">
                  <c:v>1.2430000000000001</c:v>
                </c:pt>
                <c:pt idx="2907">
                  <c:v>1.107</c:v>
                </c:pt>
                <c:pt idx="2908">
                  <c:v>1.087</c:v>
                </c:pt>
                <c:pt idx="2909">
                  <c:v>1.046</c:v>
                </c:pt>
                <c:pt idx="2910">
                  <c:v>1.0069999999999999</c:v>
                </c:pt>
                <c:pt idx="2911">
                  <c:v>1.034</c:v>
                </c:pt>
                <c:pt idx="2912">
                  <c:v>0.98499999999999999</c:v>
                </c:pt>
                <c:pt idx="2913">
                  <c:v>1.01</c:v>
                </c:pt>
                <c:pt idx="2914">
                  <c:v>1.056</c:v>
                </c:pt>
                <c:pt idx="2915">
                  <c:v>1.004</c:v>
                </c:pt>
                <c:pt idx="2916">
                  <c:v>0.998</c:v>
                </c:pt>
                <c:pt idx="2917">
                  <c:v>1</c:v>
                </c:pt>
                <c:pt idx="2918">
                  <c:v>0.96099999999999997</c:v>
                </c:pt>
                <c:pt idx="2919">
                  <c:v>0.89</c:v>
                </c:pt>
                <c:pt idx="2920">
                  <c:v>0.95399999999999996</c:v>
                </c:pt>
                <c:pt idx="2921">
                  <c:v>0.92900000000000005</c:v>
                </c:pt>
                <c:pt idx="2922">
                  <c:v>0.89700000000000002</c:v>
                </c:pt>
                <c:pt idx="2923">
                  <c:v>0.83299999999999996</c:v>
                </c:pt>
                <c:pt idx="2924">
                  <c:v>0.83399999999999996</c:v>
                </c:pt>
                <c:pt idx="2925">
                  <c:v>0.83599999999999997</c:v>
                </c:pt>
                <c:pt idx="2926">
                  <c:v>0.89500000000000002</c:v>
                </c:pt>
                <c:pt idx="2927">
                  <c:v>0.93899999999999995</c:v>
                </c:pt>
                <c:pt idx="2928">
                  <c:v>0.97299999999999998</c:v>
                </c:pt>
                <c:pt idx="2929">
                  <c:v>0.93400000000000005</c:v>
                </c:pt>
                <c:pt idx="2930">
                  <c:v>1.004</c:v>
                </c:pt>
                <c:pt idx="2931">
                  <c:v>0.98699999999999999</c:v>
                </c:pt>
                <c:pt idx="2932">
                  <c:v>1.024</c:v>
                </c:pt>
                <c:pt idx="2933">
                  <c:v>0.999</c:v>
                </c:pt>
                <c:pt idx="2934">
                  <c:v>0.98499999999999999</c:v>
                </c:pt>
                <c:pt idx="2935">
                  <c:v>0.93400000000000005</c:v>
                </c:pt>
                <c:pt idx="2936">
                  <c:v>0.88700000000000001</c:v>
                </c:pt>
                <c:pt idx="2937">
                  <c:v>0.92400000000000004</c:v>
                </c:pt>
                <c:pt idx="2938">
                  <c:v>0.98499999999999999</c:v>
                </c:pt>
                <c:pt idx="2939">
                  <c:v>0.96199999999999997</c:v>
                </c:pt>
                <c:pt idx="2940">
                  <c:v>0.94299999999999995</c:v>
                </c:pt>
                <c:pt idx="2941">
                  <c:v>0.95599999999999996</c:v>
                </c:pt>
                <c:pt idx="2942">
                  <c:v>0.874</c:v>
                </c:pt>
                <c:pt idx="2943">
                  <c:v>0.85199999999999998</c:v>
                </c:pt>
                <c:pt idx="2944">
                  <c:v>0.877</c:v>
                </c:pt>
                <c:pt idx="2945">
                  <c:v>0.80200000000000005</c:v>
                </c:pt>
                <c:pt idx="2946">
                  <c:v>0.79400000000000004</c:v>
                </c:pt>
                <c:pt idx="2947">
                  <c:v>0.73399999999999999</c:v>
                </c:pt>
                <c:pt idx="2948">
                  <c:v>0.80900000000000005</c:v>
                </c:pt>
                <c:pt idx="2949">
                  <c:v>0.81100000000000005</c:v>
                </c:pt>
                <c:pt idx="2950">
                  <c:v>0.81100000000000005</c:v>
                </c:pt>
                <c:pt idx="2951">
                  <c:v>0.78100000000000003</c:v>
                </c:pt>
                <c:pt idx="2952">
                  <c:v>0.73199999999999998</c:v>
                </c:pt>
                <c:pt idx="2953">
                  <c:v>0.78800000000000003</c:v>
                </c:pt>
                <c:pt idx="2954">
                  <c:v>0.76</c:v>
                </c:pt>
                <c:pt idx="2955">
                  <c:v>0.72899999999999998</c:v>
                </c:pt>
                <c:pt idx="2956">
                  <c:v>0.72</c:v>
                </c:pt>
                <c:pt idx="2957">
                  <c:v>0.70399999999999996</c:v>
                </c:pt>
                <c:pt idx="2958">
                  <c:v>0.67500000000000004</c:v>
                </c:pt>
                <c:pt idx="2959">
                  <c:v>0.68300000000000005</c:v>
                </c:pt>
                <c:pt idx="2960">
                  <c:v>0.67800000000000005</c:v>
                </c:pt>
                <c:pt idx="2961">
                  <c:v>0.67600000000000005</c:v>
                </c:pt>
                <c:pt idx="2962">
                  <c:v>0.71699999999999997</c:v>
                </c:pt>
                <c:pt idx="2963">
                  <c:v>0.72899999999999998</c:v>
                </c:pt>
                <c:pt idx="2964">
                  <c:v>0.76700000000000002</c:v>
                </c:pt>
                <c:pt idx="2965">
                  <c:v>0.751</c:v>
                </c:pt>
                <c:pt idx="2966">
                  <c:v>0.78</c:v>
                </c:pt>
                <c:pt idx="2967">
                  <c:v>0.78100000000000003</c:v>
                </c:pt>
                <c:pt idx="2968">
                  <c:v>0.79800000000000004</c:v>
                </c:pt>
                <c:pt idx="2969">
                  <c:v>0.83099999999999996</c:v>
                </c:pt>
                <c:pt idx="2970">
                  <c:v>0.81699999999999995</c:v>
                </c:pt>
                <c:pt idx="2971">
                  <c:v>0.81399999999999995</c:v>
                </c:pt>
                <c:pt idx="2972">
                  <c:v>0.76500000000000001</c:v>
                </c:pt>
                <c:pt idx="2973">
                  <c:v>0.77400000000000002</c:v>
                </c:pt>
                <c:pt idx="2974">
                  <c:v>0.74</c:v>
                </c:pt>
                <c:pt idx="2975">
                  <c:v>0.75900000000000001</c:v>
                </c:pt>
                <c:pt idx="2976">
                  <c:v>0.75900000000000001</c:v>
                </c:pt>
                <c:pt idx="2977">
                  <c:v>0.77500000000000002</c:v>
                </c:pt>
                <c:pt idx="2978">
                  <c:v>0.69299999999999995</c:v>
                </c:pt>
                <c:pt idx="2979">
                  <c:v>0.73599999999999999</c:v>
                </c:pt>
                <c:pt idx="2980">
                  <c:v>0.70199999999999996</c:v>
                </c:pt>
                <c:pt idx="2981">
                  <c:v>0.70499999999999996</c:v>
                </c:pt>
                <c:pt idx="2982">
                  <c:v>0.70899999999999996</c:v>
                </c:pt>
                <c:pt idx="2983">
                  <c:v>0.68899999999999995</c:v>
                </c:pt>
                <c:pt idx="2984">
                  <c:v>0.73099999999999998</c:v>
                </c:pt>
                <c:pt idx="2985">
                  <c:v>0.73799999999999999</c:v>
                </c:pt>
                <c:pt idx="2986">
                  <c:v>0.73899999999999999</c:v>
                </c:pt>
                <c:pt idx="2987">
                  <c:v>0.79100000000000004</c:v>
                </c:pt>
                <c:pt idx="2988">
                  <c:v>0.70399999999999996</c:v>
                </c:pt>
                <c:pt idx="2989">
                  <c:v>0.68799999999999994</c:v>
                </c:pt>
                <c:pt idx="2990">
                  <c:v>0.72099999999999997</c:v>
                </c:pt>
                <c:pt idx="2991">
                  <c:v>0.74399999999999999</c:v>
                </c:pt>
                <c:pt idx="2992">
                  <c:v>0.73199999999999998</c:v>
                </c:pt>
                <c:pt idx="2993">
                  <c:v>0.76300000000000001</c:v>
                </c:pt>
                <c:pt idx="2994">
                  <c:v>0.67100000000000004</c:v>
                </c:pt>
                <c:pt idx="2995">
                  <c:v>0.60799999999999998</c:v>
                </c:pt>
                <c:pt idx="2996">
                  <c:v>0.621</c:v>
                </c:pt>
                <c:pt idx="2997">
                  <c:v>0.68700000000000006</c:v>
                </c:pt>
                <c:pt idx="2998">
                  <c:v>0.69299999999999995</c:v>
                </c:pt>
                <c:pt idx="2999">
                  <c:v>0.71399999999999997</c:v>
                </c:pt>
                <c:pt idx="3000">
                  <c:v>0.71699999999999997</c:v>
                </c:pt>
                <c:pt idx="3001">
                  <c:v>0.71699999999999997</c:v>
                </c:pt>
                <c:pt idx="3002">
                  <c:v>0.70399999999999996</c:v>
                </c:pt>
                <c:pt idx="3003">
                  <c:v>0.69799999999999995</c:v>
                </c:pt>
                <c:pt idx="3004">
                  <c:v>0.69299999999999995</c:v>
                </c:pt>
                <c:pt idx="3005">
                  <c:v>0.64900000000000002</c:v>
                </c:pt>
                <c:pt idx="3006">
                  <c:v>0.57499999999999996</c:v>
                </c:pt>
                <c:pt idx="3007">
                  <c:v>0.52600000000000002</c:v>
                </c:pt>
                <c:pt idx="3008">
                  <c:v>0.53700000000000003</c:v>
                </c:pt>
                <c:pt idx="3009">
                  <c:v>0.63200000000000001</c:v>
                </c:pt>
                <c:pt idx="3010">
                  <c:v>0.55100000000000005</c:v>
                </c:pt>
                <c:pt idx="3011">
                  <c:v>0.52100000000000002</c:v>
                </c:pt>
                <c:pt idx="3012">
                  <c:v>0.48899999999999999</c:v>
                </c:pt>
                <c:pt idx="3013">
                  <c:v>0.55900000000000005</c:v>
                </c:pt>
                <c:pt idx="3014">
                  <c:v>0.57699999999999996</c:v>
                </c:pt>
                <c:pt idx="3015">
                  <c:v>0.61</c:v>
                </c:pt>
                <c:pt idx="3016">
                  <c:v>0.58099999999999996</c:v>
                </c:pt>
                <c:pt idx="3017">
                  <c:v>0.56999999999999995</c:v>
                </c:pt>
                <c:pt idx="3018">
                  <c:v>0.55600000000000005</c:v>
                </c:pt>
                <c:pt idx="3019">
                  <c:v>0.51400000000000001</c:v>
                </c:pt>
                <c:pt idx="3020">
                  <c:v>0.371</c:v>
                </c:pt>
                <c:pt idx="3021">
                  <c:v>0.34100000000000003</c:v>
                </c:pt>
                <c:pt idx="3022">
                  <c:v>0.27900000000000003</c:v>
                </c:pt>
                <c:pt idx="3023">
                  <c:v>0.36699999999999999</c:v>
                </c:pt>
                <c:pt idx="3024">
                  <c:v>0.20699999999999999</c:v>
                </c:pt>
                <c:pt idx="3025">
                  <c:v>0.33600000000000002</c:v>
                </c:pt>
                <c:pt idx="3026">
                  <c:v>0.155</c:v>
                </c:pt>
                <c:pt idx="3027">
                  <c:v>7.0000000000000007E-2</c:v>
                </c:pt>
                <c:pt idx="3028">
                  <c:v>-0.16800000000000001</c:v>
                </c:pt>
                <c:pt idx="3029">
                  <c:v>3.5000000000000003E-2</c:v>
                </c:pt>
                <c:pt idx="3030">
                  <c:v>-7.0000000000000001E-3</c:v>
                </c:pt>
                <c:pt idx="3031">
                  <c:v>6.8000000000000005E-2</c:v>
                </c:pt>
                <c:pt idx="3032">
                  <c:v>3.1E-2</c:v>
                </c:pt>
                <c:pt idx="3033">
                  <c:v>2E-3</c:v>
                </c:pt>
                <c:pt idx="3034">
                  <c:v>2.9000000000000001E-2</c:v>
                </c:pt>
                <c:pt idx="3035">
                  <c:v>1.7000000000000001E-2</c:v>
                </c:pt>
                <c:pt idx="3036">
                  <c:v>3.7999999999999999E-2</c:v>
                </c:pt>
                <c:pt idx="3037">
                  <c:v>0.125</c:v>
                </c:pt>
                <c:pt idx="3038">
                  <c:v>0.23</c:v>
                </c:pt>
                <c:pt idx="3039">
                  <c:v>0.13300000000000001</c:v>
                </c:pt>
                <c:pt idx="3040">
                  <c:v>0.14399999999999999</c:v>
                </c:pt>
                <c:pt idx="3041">
                  <c:v>0.20100000000000001</c:v>
                </c:pt>
                <c:pt idx="3042">
                  <c:v>0.122</c:v>
                </c:pt>
                <c:pt idx="3043">
                  <c:v>0.17399999999999999</c:v>
                </c:pt>
                <c:pt idx="3044">
                  <c:v>0.05</c:v>
                </c:pt>
                <c:pt idx="3045">
                  <c:v>-0.03</c:v>
                </c:pt>
                <c:pt idx="3046">
                  <c:v>-0.03</c:v>
                </c:pt>
                <c:pt idx="3047">
                  <c:v>4.7E-2</c:v>
                </c:pt>
                <c:pt idx="3048">
                  <c:v>8.1000000000000003E-2</c:v>
                </c:pt>
                <c:pt idx="3049">
                  <c:v>-2.9000000000000001E-2</c:v>
                </c:pt>
                <c:pt idx="3050">
                  <c:v>-0.05</c:v>
                </c:pt>
                <c:pt idx="3051">
                  <c:v>2E-3</c:v>
                </c:pt>
                <c:pt idx="3052">
                  <c:v>6.3E-2</c:v>
                </c:pt>
                <c:pt idx="3053">
                  <c:v>8.5000000000000006E-2</c:v>
                </c:pt>
                <c:pt idx="3054">
                  <c:v>0.123</c:v>
                </c:pt>
                <c:pt idx="3055">
                  <c:v>0.10100000000000001</c:v>
                </c:pt>
                <c:pt idx="3056">
                  <c:v>7.4999999999999997E-2</c:v>
                </c:pt>
                <c:pt idx="3057">
                  <c:v>2.3E-2</c:v>
                </c:pt>
                <c:pt idx="3058">
                  <c:v>7.0000000000000001E-3</c:v>
                </c:pt>
                <c:pt idx="3059">
                  <c:v>1.4999999999999999E-2</c:v>
                </c:pt>
                <c:pt idx="3060">
                  <c:v>8.5000000000000006E-2</c:v>
                </c:pt>
                <c:pt idx="3061">
                  <c:v>0.113</c:v>
                </c:pt>
                <c:pt idx="3062">
                  <c:v>0.10100000000000001</c:v>
                </c:pt>
                <c:pt idx="3063">
                  <c:v>0.126</c:v>
                </c:pt>
                <c:pt idx="3064">
                  <c:v>0.17299999999999999</c:v>
                </c:pt>
                <c:pt idx="3065">
                  <c:v>0.16800000000000001</c:v>
                </c:pt>
                <c:pt idx="3066">
                  <c:v>2.5999999999999999E-2</c:v>
                </c:pt>
                <c:pt idx="3067">
                  <c:v>5.5E-2</c:v>
                </c:pt>
                <c:pt idx="3068">
                  <c:v>9.6000000000000002E-2</c:v>
                </c:pt>
                <c:pt idx="3069">
                  <c:v>0.11</c:v>
                </c:pt>
                <c:pt idx="3070">
                  <c:v>0.14599999999999999</c:v>
                </c:pt>
                <c:pt idx="3071">
                  <c:v>0.14599999999999999</c:v>
                </c:pt>
                <c:pt idx="3072">
                  <c:v>0.21099999999999999</c:v>
                </c:pt>
                <c:pt idx="3073">
                  <c:v>0.245</c:v>
                </c:pt>
                <c:pt idx="3074">
                  <c:v>0.26100000000000001</c:v>
                </c:pt>
                <c:pt idx="3075">
                  <c:v>0.27900000000000003</c:v>
                </c:pt>
                <c:pt idx="3076">
                  <c:v>0.214</c:v>
                </c:pt>
                <c:pt idx="3077">
                  <c:v>0.19500000000000001</c:v>
                </c:pt>
                <c:pt idx="3078">
                  <c:v>0.215</c:v>
                </c:pt>
                <c:pt idx="3079">
                  <c:v>0.221</c:v>
                </c:pt>
                <c:pt idx="3080">
                  <c:v>0.20499999999999999</c:v>
                </c:pt>
                <c:pt idx="3081">
                  <c:v>0.214</c:v>
                </c:pt>
                <c:pt idx="3082">
                  <c:v>0.105</c:v>
                </c:pt>
                <c:pt idx="3083">
                  <c:v>0.13600000000000001</c:v>
                </c:pt>
                <c:pt idx="3084">
                  <c:v>0.219</c:v>
                </c:pt>
                <c:pt idx="3085">
                  <c:v>0.17699999999999999</c:v>
                </c:pt>
                <c:pt idx="3086">
                  <c:v>4.5999999999999999E-2</c:v>
                </c:pt>
                <c:pt idx="3087">
                  <c:v>-4.8000000000000001E-2</c:v>
                </c:pt>
                <c:pt idx="3088">
                  <c:v>-9.0999999999999998E-2</c:v>
                </c:pt>
                <c:pt idx="3089">
                  <c:v>-1.4E-2</c:v>
                </c:pt>
                <c:pt idx="3090">
                  <c:v>-7.4999999999999997E-2</c:v>
                </c:pt>
                <c:pt idx="3091">
                  <c:v>-0.111</c:v>
                </c:pt>
                <c:pt idx="3092">
                  <c:v>-4.8000000000000001E-2</c:v>
                </c:pt>
                <c:pt idx="3093">
                  <c:v>-4.2999999999999997E-2</c:v>
                </c:pt>
                <c:pt idx="3094">
                  <c:v>-5.1999999999999998E-2</c:v>
                </c:pt>
                <c:pt idx="3095">
                  <c:v>-5.1999999999999998E-2</c:v>
                </c:pt>
                <c:pt idx="3096">
                  <c:v>-3.1E-2</c:v>
                </c:pt>
                <c:pt idx="3097">
                  <c:v>8.0000000000000002E-3</c:v>
                </c:pt>
                <c:pt idx="3098">
                  <c:v>4.1000000000000002E-2</c:v>
                </c:pt>
                <c:pt idx="3099">
                  <c:v>0.03</c:v>
                </c:pt>
                <c:pt idx="3100">
                  <c:v>2.7E-2</c:v>
                </c:pt>
                <c:pt idx="3101">
                  <c:v>4.9000000000000002E-2</c:v>
                </c:pt>
                <c:pt idx="3102">
                  <c:v>2.1000000000000001E-2</c:v>
                </c:pt>
                <c:pt idx="3103">
                  <c:v>-2.3E-2</c:v>
                </c:pt>
                <c:pt idx="3104">
                  <c:v>-2.3E-2</c:v>
                </c:pt>
                <c:pt idx="3105">
                  <c:v>2.1999999999999999E-2</c:v>
                </c:pt>
                <c:pt idx="3106">
                  <c:v>-1E-3</c:v>
                </c:pt>
                <c:pt idx="3107">
                  <c:v>-2.3E-2</c:v>
                </c:pt>
                <c:pt idx="3108">
                  <c:v>-3.0000000000000001E-3</c:v>
                </c:pt>
                <c:pt idx="3109">
                  <c:v>1.2E-2</c:v>
                </c:pt>
                <c:pt idx="3110">
                  <c:v>-3.5000000000000003E-2</c:v>
                </c:pt>
                <c:pt idx="3111">
                  <c:v>-4.5999999999999999E-2</c:v>
                </c:pt>
                <c:pt idx="3112">
                  <c:v>-1.2999999999999999E-2</c:v>
                </c:pt>
                <c:pt idx="3113">
                  <c:v>-3.4000000000000002E-2</c:v>
                </c:pt>
                <c:pt idx="3114">
                  <c:v>-3.9E-2</c:v>
                </c:pt>
                <c:pt idx="3115">
                  <c:v>1.2E-2</c:v>
                </c:pt>
                <c:pt idx="3116">
                  <c:v>-5.5E-2</c:v>
                </c:pt>
                <c:pt idx="3117">
                  <c:v>-7.8E-2</c:v>
                </c:pt>
                <c:pt idx="3118">
                  <c:v>-7.0000000000000007E-2</c:v>
                </c:pt>
                <c:pt idx="3119">
                  <c:v>-4.1000000000000002E-2</c:v>
                </c:pt>
                <c:pt idx="3120">
                  <c:v>-8.6999999999999994E-2</c:v>
                </c:pt>
                <c:pt idx="3121">
                  <c:v>-0.14499999999999999</c:v>
                </c:pt>
                <c:pt idx="3122">
                  <c:v>-0.13600000000000001</c:v>
                </c:pt>
                <c:pt idx="3123">
                  <c:v>-0.109</c:v>
                </c:pt>
                <c:pt idx="3124">
                  <c:v>-0.109</c:v>
                </c:pt>
                <c:pt idx="3125">
                  <c:v>-8.7999999999999995E-2</c:v>
                </c:pt>
                <c:pt idx="3126">
                  <c:v>-8.7999999999999995E-2</c:v>
                </c:pt>
                <c:pt idx="3127">
                  <c:v>-7.1999999999999995E-2</c:v>
                </c:pt>
                <c:pt idx="3128">
                  <c:v>-0.10199999999999999</c:v>
                </c:pt>
                <c:pt idx="3129">
                  <c:v>-9.9000000000000005E-2</c:v>
                </c:pt>
                <c:pt idx="3130">
                  <c:v>-0.10199999999999999</c:v>
                </c:pt>
                <c:pt idx="3131">
                  <c:v>-0.10199999999999999</c:v>
                </c:pt>
                <c:pt idx="3132">
                  <c:v>-7.8E-2</c:v>
                </c:pt>
                <c:pt idx="3133">
                  <c:v>-0.123</c:v>
                </c:pt>
                <c:pt idx="3134">
                  <c:v>-0.14099999999999999</c:v>
                </c:pt>
                <c:pt idx="3135">
                  <c:v>-0.16</c:v>
                </c:pt>
                <c:pt idx="3136">
                  <c:v>-0.16900000000000001</c:v>
                </c:pt>
                <c:pt idx="3137">
                  <c:v>-0.13</c:v>
                </c:pt>
                <c:pt idx="3138">
                  <c:v>-0.14699999999999999</c:v>
                </c:pt>
                <c:pt idx="3139">
                  <c:v>-0.14099999999999999</c:v>
                </c:pt>
                <c:pt idx="3140">
                  <c:v>-0.17399999999999999</c:v>
                </c:pt>
                <c:pt idx="3141">
                  <c:v>-0.17399999999999999</c:v>
                </c:pt>
                <c:pt idx="3142">
                  <c:v>-0.20599999999999999</c:v>
                </c:pt>
                <c:pt idx="3143">
                  <c:v>-0.19500000000000001</c:v>
                </c:pt>
                <c:pt idx="3144">
                  <c:v>-0.15</c:v>
                </c:pt>
                <c:pt idx="3145">
                  <c:v>-0.15</c:v>
                </c:pt>
                <c:pt idx="3146">
                  <c:v>0.01</c:v>
                </c:pt>
                <c:pt idx="3147">
                  <c:v>-3.0000000000000001E-3</c:v>
                </c:pt>
                <c:pt idx="3148">
                  <c:v>-0.11</c:v>
                </c:pt>
                <c:pt idx="3149">
                  <c:v>-0.16300000000000001</c:v>
                </c:pt>
                <c:pt idx="3150">
                  <c:v>-0.20300000000000001</c:v>
                </c:pt>
                <c:pt idx="3151">
                  <c:v>-0.25</c:v>
                </c:pt>
                <c:pt idx="3152">
                  <c:v>-0.28999999999999998</c:v>
                </c:pt>
                <c:pt idx="3153">
                  <c:v>-0.28799999999999998</c:v>
                </c:pt>
                <c:pt idx="3154">
                  <c:v>-0.31</c:v>
                </c:pt>
                <c:pt idx="3155">
                  <c:v>-0.22800000000000001</c:v>
                </c:pt>
                <c:pt idx="3156">
                  <c:v>-0.26400000000000001</c:v>
                </c:pt>
                <c:pt idx="3157">
                  <c:v>-0.21</c:v>
                </c:pt>
                <c:pt idx="3158">
                  <c:v>-0.20399999999999999</c:v>
                </c:pt>
                <c:pt idx="3159">
                  <c:v>-0.17799999999999999</c:v>
                </c:pt>
                <c:pt idx="3160">
                  <c:v>-0.224</c:v>
                </c:pt>
                <c:pt idx="3161">
                  <c:v>-0.248</c:v>
                </c:pt>
                <c:pt idx="3162">
                  <c:v>-0.26400000000000001</c:v>
                </c:pt>
                <c:pt idx="3163">
                  <c:v>-0.27100000000000002</c:v>
                </c:pt>
                <c:pt idx="3164">
                  <c:v>-0.254</c:v>
                </c:pt>
                <c:pt idx="3165">
                  <c:v>-0.251</c:v>
                </c:pt>
                <c:pt idx="3166">
                  <c:v>-0.251</c:v>
                </c:pt>
                <c:pt idx="3167">
                  <c:v>-0.224</c:v>
                </c:pt>
                <c:pt idx="3168">
                  <c:v>-0.29299999999999998</c:v>
                </c:pt>
                <c:pt idx="3169">
                  <c:v>-0.29899999999999999</c:v>
                </c:pt>
                <c:pt idx="3170">
                  <c:v>-0.29499999999999998</c:v>
                </c:pt>
                <c:pt idx="3171">
                  <c:v>-0.32400000000000001</c:v>
                </c:pt>
                <c:pt idx="3172">
                  <c:v>-0.316</c:v>
                </c:pt>
                <c:pt idx="3173">
                  <c:v>-0.28499999999999998</c:v>
                </c:pt>
                <c:pt idx="3174">
                  <c:v>-0.24099999999999999</c:v>
                </c:pt>
                <c:pt idx="3175">
                  <c:v>-0.251</c:v>
                </c:pt>
                <c:pt idx="3176">
                  <c:v>-0.19900000000000001</c:v>
                </c:pt>
                <c:pt idx="3177">
                  <c:v>-0.224</c:v>
                </c:pt>
                <c:pt idx="3178">
                  <c:v>-0.23799999999999999</c:v>
                </c:pt>
                <c:pt idx="3179">
                  <c:v>-0.22800000000000001</c:v>
                </c:pt>
                <c:pt idx="3180">
                  <c:v>-0.25</c:v>
                </c:pt>
                <c:pt idx="3181">
                  <c:v>-0.249</c:v>
                </c:pt>
                <c:pt idx="3182">
                  <c:v>-0.20699999999999999</c:v>
                </c:pt>
                <c:pt idx="3183">
                  <c:v>-9.1999999999999998E-2</c:v>
                </c:pt>
                <c:pt idx="3184">
                  <c:v>-9.9000000000000005E-2</c:v>
                </c:pt>
                <c:pt idx="3185">
                  <c:v>-0.10299999999999999</c:v>
                </c:pt>
                <c:pt idx="3186">
                  <c:v>-4.5999999999999999E-2</c:v>
                </c:pt>
                <c:pt idx="3187">
                  <c:v>-6.3E-2</c:v>
                </c:pt>
                <c:pt idx="3188">
                  <c:v>-9.2999999999999999E-2</c:v>
                </c:pt>
                <c:pt idx="3189">
                  <c:v>-0.09</c:v>
                </c:pt>
                <c:pt idx="3190">
                  <c:v>-0.13</c:v>
                </c:pt>
                <c:pt idx="3191">
                  <c:v>-9.5000000000000001E-2</c:v>
                </c:pt>
                <c:pt idx="3192">
                  <c:v>-0.13900000000000001</c:v>
                </c:pt>
                <c:pt idx="3193">
                  <c:v>-0.12</c:v>
                </c:pt>
                <c:pt idx="3194">
                  <c:v>-0.151</c:v>
                </c:pt>
                <c:pt idx="3195">
                  <c:v>-0.115</c:v>
                </c:pt>
                <c:pt idx="3196">
                  <c:v>-0.18099999999999999</c:v>
                </c:pt>
                <c:pt idx="3197">
                  <c:v>-6.5000000000000002E-2</c:v>
                </c:pt>
                <c:pt idx="3198">
                  <c:v>-7.6999999999999999E-2</c:v>
                </c:pt>
                <c:pt idx="3199">
                  <c:v>-9.5000000000000001E-2</c:v>
                </c:pt>
                <c:pt idx="3200">
                  <c:v>-0.17199999999999999</c:v>
                </c:pt>
                <c:pt idx="3201">
                  <c:v>-0.17599999999999999</c:v>
                </c:pt>
                <c:pt idx="3202">
                  <c:v>-0.251</c:v>
                </c:pt>
                <c:pt idx="3203">
                  <c:v>-0.26300000000000001</c:v>
                </c:pt>
                <c:pt idx="3204">
                  <c:v>-0.24</c:v>
                </c:pt>
                <c:pt idx="3205">
                  <c:v>-0.27600000000000002</c:v>
                </c:pt>
                <c:pt idx="3206">
                  <c:v>-0.27300000000000002</c:v>
                </c:pt>
                <c:pt idx="3207">
                  <c:v>-0.28599999999999998</c:v>
                </c:pt>
                <c:pt idx="3208">
                  <c:v>-0.28499999999999998</c:v>
                </c:pt>
                <c:pt idx="3209">
                  <c:v>-0.24</c:v>
                </c:pt>
                <c:pt idx="3210">
                  <c:v>-0.27400000000000002</c:v>
                </c:pt>
                <c:pt idx="3211">
                  <c:v>-0.28499999999999998</c:v>
                </c:pt>
                <c:pt idx="3212">
                  <c:v>-0.27700000000000002</c:v>
                </c:pt>
                <c:pt idx="3213">
                  <c:v>-0.26800000000000002</c:v>
                </c:pt>
                <c:pt idx="3214">
                  <c:v>-0.32700000000000001</c:v>
                </c:pt>
                <c:pt idx="3215">
                  <c:v>-0.32800000000000001</c:v>
                </c:pt>
                <c:pt idx="3216">
                  <c:v>-0.33500000000000002</c:v>
                </c:pt>
                <c:pt idx="3217">
                  <c:v>-0.32300000000000001</c:v>
                </c:pt>
                <c:pt idx="3218">
                  <c:v>-0.33600000000000002</c:v>
                </c:pt>
                <c:pt idx="3219">
                  <c:v>-0.318</c:v>
                </c:pt>
                <c:pt idx="3220">
                  <c:v>-0.33200000000000002</c:v>
                </c:pt>
                <c:pt idx="3221">
                  <c:v>-0.32200000000000001</c:v>
                </c:pt>
                <c:pt idx="3222">
                  <c:v>-0.34</c:v>
                </c:pt>
                <c:pt idx="3223">
                  <c:v>-0.32700000000000001</c:v>
                </c:pt>
                <c:pt idx="3224">
                  <c:v>-0.32100000000000001</c:v>
                </c:pt>
                <c:pt idx="3225">
                  <c:v>-0.32600000000000001</c:v>
                </c:pt>
                <c:pt idx="3226">
                  <c:v>-0.39300000000000002</c:v>
                </c:pt>
                <c:pt idx="3227">
                  <c:v>-0.39600000000000002</c:v>
                </c:pt>
                <c:pt idx="3228">
                  <c:v>-0.374</c:v>
                </c:pt>
                <c:pt idx="3229">
                  <c:v>-0.434</c:v>
                </c:pt>
                <c:pt idx="3230">
                  <c:v>-0.43099999999999999</c:v>
                </c:pt>
                <c:pt idx="3231">
                  <c:v>-0.443</c:v>
                </c:pt>
                <c:pt idx="3232">
                  <c:v>-0.41699999999999998</c:v>
                </c:pt>
                <c:pt idx="3233">
                  <c:v>-0.441</c:v>
                </c:pt>
                <c:pt idx="3234">
                  <c:v>-0.40100000000000002</c:v>
                </c:pt>
                <c:pt idx="3235">
                  <c:v>-0.41199999999999998</c:v>
                </c:pt>
                <c:pt idx="3236">
                  <c:v>-0.41199999999999998</c:v>
                </c:pt>
                <c:pt idx="3237">
                  <c:v>-0.38700000000000001</c:v>
                </c:pt>
                <c:pt idx="3238">
                  <c:v>-0.48</c:v>
                </c:pt>
                <c:pt idx="3239">
                  <c:v>-0.54600000000000004</c:v>
                </c:pt>
                <c:pt idx="3240">
                  <c:v>-0.61199999999999999</c:v>
                </c:pt>
                <c:pt idx="3241">
                  <c:v>-0.57799999999999996</c:v>
                </c:pt>
                <c:pt idx="3242">
                  <c:v>-0.57799999999999996</c:v>
                </c:pt>
                <c:pt idx="3243">
                  <c:v>-0.50800000000000001</c:v>
                </c:pt>
                <c:pt idx="3244">
                  <c:v>-0.51400000000000001</c:v>
                </c:pt>
                <c:pt idx="3245">
                  <c:v>-0.53100000000000003</c:v>
                </c:pt>
                <c:pt idx="3246">
                  <c:v>-0.55500000000000005</c:v>
                </c:pt>
                <c:pt idx="3247">
                  <c:v>-0.498</c:v>
                </c:pt>
                <c:pt idx="3248">
                  <c:v>-0.52300000000000002</c:v>
                </c:pt>
                <c:pt idx="3249">
                  <c:v>-0.48599999999999999</c:v>
                </c:pt>
                <c:pt idx="3250">
                  <c:v>-0.56299999999999994</c:v>
                </c:pt>
                <c:pt idx="3251">
                  <c:v>-0.57099999999999995</c:v>
                </c:pt>
                <c:pt idx="3252">
                  <c:v>-0.55900000000000005</c:v>
                </c:pt>
                <c:pt idx="3253">
                  <c:v>-0.51300000000000001</c:v>
                </c:pt>
                <c:pt idx="3254">
                  <c:v>-0.48399999999999999</c:v>
                </c:pt>
                <c:pt idx="3255">
                  <c:v>-0.435</c:v>
                </c:pt>
                <c:pt idx="3256">
                  <c:v>-0.495</c:v>
                </c:pt>
                <c:pt idx="3257">
                  <c:v>-0.48499999999999999</c:v>
                </c:pt>
                <c:pt idx="3258">
                  <c:v>-0.48299999999999998</c:v>
                </c:pt>
                <c:pt idx="3259">
                  <c:v>-0.51900000000000002</c:v>
                </c:pt>
                <c:pt idx="3260">
                  <c:v>-0.48599999999999999</c:v>
                </c:pt>
                <c:pt idx="3261">
                  <c:v>-0.52300000000000002</c:v>
                </c:pt>
                <c:pt idx="3262">
                  <c:v>-0.50600000000000001</c:v>
                </c:pt>
                <c:pt idx="3263">
                  <c:v>-0.50600000000000001</c:v>
                </c:pt>
                <c:pt idx="3264">
                  <c:v>-0.53600000000000003</c:v>
                </c:pt>
                <c:pt idx="3265">
                  <c:v>-0.55700000000000005</c:v>
                </c:pt>
                <c:pt idx="3266">
                  <c:v>-0.59299999999999997</c:v>
                </c:pt>
                <c:pt idx="3267">
                  <c:v>-0.61099999999999999</c:v>
                </c:pt>
                <c:pt idx="3268">
                  <c:v>-0.6</c:v>
                </c:pt>
                <c:pt idx="3269">
                  <c:v>-0.61099999999999999</c:v>
                </c:pt>
                <c:pt idx="3270">
                  <c:v>-0.623</c:v>
                </c:pt>
                <c:pt idx="3271">
                  <c:v>-0.64300000000000002</c:v>
                </c:pt>
                <c:pt idx="3272">
                  <c:v>-0.61199999999999999</c:v>
                </c:pt>
                <c:pt idx="3273">
                  <c:v>-0.627</c:v>
                </c:pt>
                <c:pt idx="3274">
                  <c:v>-0.63500000000000001</c:v>
                </c:pt>
                <c:pt idx="3275">
                  <c:v>-0.67100000000000004</c:v>
                </c:pt>
                <c:pt idx="3276">
                  <c:v>-0.67200000000000004</c:v>
                </c:pt>
                <c:pt idx="3277">
                  <c:v>-0.69299999999999995</c:v>
                </c:pt>
                <c:pt idx="3278">
                  <c:v>-0.67400000000000004</c:v>
                </c:pt>
                <c:pt idx="3279">
                  <c:v>-0.65700000000000003</c:v>
                </c:pt>
                <c:pt idx="3280">
                  <c:v>-0.60799999999999998</c:v>
                </c:pt>
                <c:pt idx="3281">
                  <c:v>-0.64900000000000002</c:v>
                </c:pt>
                <c:pt idx="3282">
                  <c:v>-0.70599999999999996</c:v>
                </c:pt>
                <c:pt idx="3283">
                  <c:v>-0.67800000000000005</c:v>
                </c:pt>
                <c:pt idx="3284">
                  <c:v>-0.68600000000000005</c:v>
                </c:pt>
                <c:pt idx="3285">
                  <c:v>-0.66200000000000003</c:v>
                </c:pt>
                <c:pt idx="3286">
                  <c:v>-0.67300000000000004</c:v>
                </c:pt>
                <c:pt idx="3287">
                  <c:v>-0.65200000000000002</c:v>
                </c:pt>
                <c:pt idx="3288">
                  <c:v>-0.61399999999999999</c:v>
                </c:pt>
                <c:pt idx="3289">
                  <c:v>-0.57799999999999996</c:v>
                </c:pt>
                <c:pt idx="3290">
                  <c:v>-0.60099999999999998</c:v>
                </c:pt>
                <c:pt idx="3291">
                  <c:v>-0.57499999999999996</c:v>
                </c:pt>
                <c:pt idx="3292">
                  <c:v>-0.52500000000000002</c:v>
                </c:pt>
                <c:pt idx="3293">
                  <c:v>-0.44600000000000001</c:v>
                </c:pt>
                <c:pt idx="3294">
                  <c:v>-0.42799999999999999</c:v>
                </c:pt>
                <c:pt idx="3295">
                  <c:v>-0.436</c:v>
                </c:pt>
                <c:pt idx="3296">
                  <c:v>-0.437</c:v>
                </c:pt>
                <c:pt idx="3297">
                  <c:v>-0.45300000000000001</c:v>
                </c:pt>
                <c:pt idx="3298">
                  <c:v>-0.56799999999999995</c:v>
                </c:pt>
                <c:pt idx="3299">
                  <c:v>-0.623</c:v>
                </c:pt>
                <c:pt idx="3300">
                  <c:v>-0.60099999999999998</c:v>
                </c:pt>
                <c:pt idx="3301">
                  <c:v>-0.64600000000000002</c:v>
                </c:pt>
                <c:pt idx="3302">
                  <c:v>-0.68</c:v>
                </c:pt>
                <c:pt idx="3303">
                  <c:v>-0.64800000000000002</c:v>
                </c:pt>
                <c:pt idx="3304">
                  <c:v>-0.63300000000000001</c:v>
                </c:pt>
                <c:pt idx="3305">
                  <c:v>-0.70399999999999996</c:v>
                </c:pt>
                <c:pt idx="3306">
                  <c:v>-0.70399999999999996</c:v>
                </c:pt>
                <c:pt idx="3307">
                  <c:v>-0.68799999999999994</c:v>
                </c:pt>
                <c:pt idx="3308">
                  <c:v>-0.69699999999999995</c:v>
                </c:pt>
                <c:pt idx="3309">
                  <c:v>-0.63700000000000001</c:v>
                </c:pt>
                <c:pt idx="3310">
                  <c:v>-0.68899999999999995</c:v>
                </c:pt>
                <c:pt idx="3311">
                  <c:v>-0.71</c:v>
                </c:pt>
                <c:pt idx="3312">
                  <c:v>-0.67800000000000005</c:v>
                </c:pt>
                <c:pt idx="3313">
                  <c:v>-0.622</c:v>
                </c:pt>
                <c:pt idx="3314">
                  <c:v>-0.751</c:v>
                </c:pt>
                <c:pt idx="3315">
                  <c:v>-0.75800000000000001</c:v>
                </c:pt>
                <c:pt idx="3316">
                  <c:v>-0.74399999999999999</c:v>
                </c:pt>
                <c:pt idx="3317">
                  <c:v>-0.73399999999999999</c:v>
                </c:pt>
                <c:pt idx="3318">
                  <c:v>-0.75700000000000001</c:v>
                </c:pt>
                <c:pt idx="3319">
                  <c:v>-0.72899999999999998</c:v>
                </c:pt>
                <c:pt idx="3320">
                  <c:v>-0.72899999999999998</c:v>
                </c:pt>
                <c:pt idx="3321">
                  <c:v>-0.73199999999999998</c:v>
                </c:pt>
                <c:pt idx="3322">
                  <c:v>-0.75900000000000001</c:v>
                </c:pt>
                <c:pt idx="3323">
                  <c:v>-0.80800000000000005</c:v>
                </c:pt>
                <c:pt idx="3324">
                  <c:v>-0.77600000000000002</c:v>
                </c:pt>
                <c:pt idx="3325">
                  <c:v>-0.77800000000000002</c:v>
                </c:pt>
                <c:pt idx="3326">
                  <c:v>-0.79300000000000004</c:v>
                </c:pt>
                <c:pt idx="3327">
                  <c:v>-0.84899999999999998</c:v>
                </c:pt>
                <c:pt idx="3328">
                  <c:v>-0.85099999999999998</c:v>
                </c:pt>
                <c:pt idx="3329">
                  <c:v>-0.86699999999999999</c:v>
                </c:pt>
                <c:pt idx="3330">
                  <c:v>-0.82299999999999995</c:v>
                </c:pt>
                <c:pt idx="3331">
                  <c:v>-0.82299999999999995</c:v>
                </c:pt>
                <c:pt idx="3332">
                  <c:v>-0.83399999999999996</c:v>
                </c:pt>
                <c:pt idx="3333">
                  <c:v>-0.82199999999999995</c:v>
                </c:pt>
                <c:pt idx="3334">
                  <c:v>-0.79600000000000004</c:v>
                </c:pt>
                <c:pt idx="3335">
                  <c:v>-0.80700000000000005</c:v>
                </c:pt>
                <c:pt idx="3336">
                  <c:v>-0.79700000000000004</c:v>
                </c:pt>
                <c:pt idx="3337">
                  <c:v>-0.73599999999999999</c:v>
                </c:pt>
                <c:pt idx="3338">
                  <c:v>-0.65900000000000003</c:v>
                </c:pt>
                <c:pt idx="3339">
                  <c:v>-0.68400000000000005</c:v>
                </c:pt>
                <c:pt idx="3340">
                  <c:v>-0.73499999999999999</c:v>
                </c:pt>
                <c:pt idx="3341">
                  <c:v>-0.71299999999999997</c:v>
                </c:pt>
                <c:pt idx="3342">
                  <c:v>-0.72799999999999998</c:v>
                </c:pt>
                <c:pt idx="3343">
                  <c:v>-0.67900000000000005</c:v>
                </c:pt>
                <c:pt idx="3344">
                  <c:v>-0.66800000000000004</c:v>
                </c:pt>
                <c:pt idx="3345">
                  <c:v>-0.71599999999999997</c:v>
                </c:pt>
                <c:pt idx="3346">
                  <c:v>-0.745</c:v>
                </c:pt>
                <c:pt idx="3347">
                  <c:v>-0.745</c:v>
                </c:pt>
                <c:pt idx="3348">
                  <c:v>-0.80100000000000005</c:v>
                </c:pt>
                <c:pt idx="3349">
                  <c:v>-0.78500000000000003</c:v>
                </c:pt>
                <c:pt idx="3350">
                  <c:v>-0.76</c:v>
                </c:pt>
                <c:pt idx="3351">
                  <c:v>-0.78100000000000003</c:v>
                </c:pt>
                <c:pt idx="3352">
                  <c:v>-0.74099999999999999</c:v>
                </c:pt>
                <c:pt idx="3353">
                  <c:v>-0.81899999999999995</c:v>
                </c:pt>
                <c:pt idx="3354">
                  <c:v>-0.87</c:v>
                </c:pt>
                <c:pt idx="3355">
                  <c:v>-0.85199999999999998</c:v>
                </c:pt>
                <c:pt idx="3356">
                  <c:v>-0.85199999999999998</c:v>
                </c:pt>
                <c:pt idx="3357">
                  <c:v>-0.85699999999999998</c:v>
                </c:pt>
                <c:pt idx="3358">
                  <c:v>-0.83199999999999996</c:v>
                </c:pt>
                <c:pt idx="3359">
                  <c:v>-0.80800000000000005</c:v>
                </c:pt>
                <c:pt idx="3360">
                  <c:v>-0.82499999999999996</c:v>
                </c:pt>
                <c:pt idx="3361">
                  <c:v>-0.80500000000000005</c:v>
                </c:pt>
                <c:pt idx="3362">
                  <c:v>-0.76400000000000001</c:v>
                </c:pt>
                <c:pt idx="3363">
                  <c:v>-0.752</c:v>
                </c:pt>
                <c:pt idx="3364">
                  <c:v>-0.752</c:v>
                </c:pt>
                <c:pt idx="3365">
                  <c:v>-0.74</c:v>
                </c:pt>
                <c:pt idx="3366">
                  <c:v>-0.75700000000000001</c:v>
                </c:pt>
                <c:pt idx="3367">
                  <c:v>-0.78</c:v>
                </c:pt>
                <c:pt idx="3368">
                  <c:v>-0.78900000000000003</c:v>
                </c:pt>
                <c:pt idx="3369">
                  <c:v>-0.81299999999999994</c:v>
                </c:pt>
                <c:pt idx="3370">
                  <c:v>-0.83699999999999997</c:v>
                </c:pt>
                <c:pt idx="3371">
                  <c:v>-0.85499999999999998</c:v>
                </c:pt>
                <c:pt idx="3372">
                  <c:v>-0.86899999999999999</c:v>
                </c:pt>
                <c:pt idx="3373">
                  <c:v>-0.89100000000000001</c:v>
                </c:pt>
                <c:pt idx="3374">
                  <c:v>-0.90900000000000003</c:v>
                </c:pt>
                <c:pt idx="3375">
                  <c:v>-0.9</c:v>
                </c:pt>
                <c:pt idx="3376">
                  <c:v>-0.90600000000000003</c:v>
                </c:pt>
                <c:pt idx="3377">
                  <c:v>-0.872</c:v>
                </c:pt>
                <c:pt idx="3378">
                  <c:v>-0.82599999999999996</c:v>
                </c:pt>
                <c:pt idx="3379">
                  <c:v>-0.77700000000000002</c:v>
                </c:pt>
                <c:pt idx="3380">
                  <c:v>-0.78900000000000003</c:v>
                </c:pt>
                <c:pt idx="3381">
                  <c:v>-0.74199999999999999</c:v>
                </c:pt>
                <c:pt idx="3382">
                  <c:v>-0.71799999999999997</c:v>
                </c:pt>
                <c:pt idx="3383">
                  <c:v>-0.72</c:v>
                </c:pt>
                <c:pt idx="3384">
                  <c:v>-0.72599999999999998</c:v>
                </c:pt>
                <c:pt idx="3385">
                  <c:v>-0.748</c:v>
                </c:pt>
                <c:pt idx="3386">
                  <c:v>-0.74399999999999999</c:v>
                </c:pt>
                <c:pt idx="3387">
                  <c:v>-0.74399999999999999</c:v>
                </c:pt>
                <c:pt idx="3388">
                  <c:v>-0.77400000000000002</c:v>
                </c:pt>
                <c:pt idx="3389">
                  <c:v>-0.76900000000000002</c:v>
                </c:pt>
                <c:pt idx="3390">
                  <c:v>-0.77700000000000002</c:v>
                </c:pt>
                <c:pt idx="3391">
                  <c:v>-0.73199999999999998</c:v>
                </c:pt>
                <c:pt idx="3392">
                  <c:v>-0.73199999999999998</c:v>
                </c:pt>
                <c:pt idx="3393">
                  <c:v>-0.68300000000000005</c:v>
                </c:pt>
                <c:pt idx="3394">
                  <c:v>-0.59699999999999998</c:v>
                </c:pt>
                <c:pt idx="3395">
                  <c:v>-0.61699999999999999</c:v>
                </c:pt>
                <c:pt idx="3396">
                  <c:v>-0.65400000000000003</c:v>
                </c:pt>
                <c:pt idx="3397">
                  <c:v>-0.67600000000000005</c:v>
                </c:pt>
                <c:pt idx="3398">
                  <c:v>-0.69599999999999995</c:v>
                </c:pt>
                <c:pt idx="3399">
                  <c:v>-0.66500000000000004</c:v>
                </c:pt>
                <c:pt idx="3400">
                  <c:v>-0.68400000000000005</c:v>
                </c:pt>
                <c:pt idx="3401">
                  <c:v>-0.71499999999999997</c:v>
                </c:pt>
                <c:pt idx="3402">
                  <c:v>-0.72599999999999998</c:v>
                </c:pt>
                <c:pt idx="3403">
                  <c:v>-0.72399999999999998</c:v>
                </c:pt>
                <c:pt idx="3404">
                  <c:v>-0.68700000000000006</c:v>
                </c:pt>
                <c:pt idx="3405">
                  <c:v>-0.73</c:v>
                </c:pt>
                <c:pt idx="3406">
                  <c:v>-0.73</c:v>
                </c:pt>
                <c:pt idx="3407">
                  <c:v>-0.72299999999999998</c:v>
                </c:pt>
                <c:pt idx="3408">
                  <c:v>-0.74</c:v>
                </c:pt>
                <c:pt idx="3409">
                  <c:v>-0.73399999999999999</c:v>
                </c:pt>
                <c:pt idx="3410">
                  <c:v>-0.56200000000000006</c:v>
                </c:pt>
                <c:pt idx="3411">
                  <c:v>-0.56000000000000005</c:v>
                </c:pt>
                <c:pt idx="3412">
                  <c:v>-0.53100000000000003</c:v>
                </c:pt>
                <c:pt idx="3413">
                  <c:v>-0.55000000000000004</c:v>
                </c:pt>
                <c:pt idx="3414">
                  <c:v>-0.57099999999999995</c:v>
                </c:pt>
                <c:pt idx="3415">
                  <c:v>-0.53900000000000003</c:v>
                </c:pt>
                <c:pt idx="3416">
                  <c:v>-0.60099999999999998</c:v>
                </c:pt>
                <c:pt idx="3417">
                  <c:v>-0.55500000000000005</c:v>
                </c:pt>
                <c:pt idx="3418">
                  <c:v>-0.58399999999999996</c:v>
                </c:pt>
                <c:pt idx="3419">
                  <c:v>-0.58499999999999996</c:v>
                </c:pt>
                <c:pt idx="3420">
                  <c:v>-0.57599999999999996</c:v>
                </c:pt>
                <c:pt idx="3421">
                  <c:v>-0.57299999999999995</c:v>
                </c:pt>
                <c:pt idx="3422">
                  <c:v>-0.57799999999999996</c:v>
                </c:pt>
                <c:pt idx="3423">
                  <c:v>-0.54</c:v>
                </c:pt>
                <c:pt idx="3424">
                  <c:v>-0.56499999999999995</c:v>
                </c:pt>
                <c:pt idx="3425">
                  <c:v>-0.53600000000000003</c:v>
                </c:pt>
                <c:pt idx="3426">
                  <c:v>-0.53600000000000003</c:v>
                </c:pt>
                <c:pt idx="3427">
                  <c:v>-0.53</c:v>
                </c:pt>
                <c:pt idx="3428">
                  <c:v>-0.53300000000000003</c:v>
                </c:pt>
                <c:pt idx="3429">
                  <c:v>-0.55400000000000005</c:v>
                </c:pt>
                <c:pt idx="3430">
                  <c:v>-0.57399999999999995</c:v>
                </c:pt>
                <c:pt idx="3431">
                  <c:v>-0.64300000000000002</c:v>
                </c:pt>
                <c:pt idx="3432">
                  <c:v>-0.61799999999999999</c:v>
                </c:pt>
                <c:pt idx="3433">
                  <c:v>-0.623</c:v>
                </c:pt>
                <c:pt idx="3434">
                  <c:v>-0.65500000000000003</c:v>
                </c:pt>
                <c:pt idx="3435">
                  <c:v>-0.68600000000000005</c:v>
                </c:pt>
                <c:pt idx="3436">
                  <c:v>-0.66</c:v>
                </c:pt>
                <c:pt idx="3437">
                  <c:v>-0.65900000000000003</c:v>
                </c:pt>
                <c:pt idx="3438">
                  <c:v>-0.627</c:v>
                </c:pt>
                <c:pt idx="3439">
                  <c:v>-0.57399999999999995</c:v>
                </c:pt>
                <c:pt idx="3440">
                  <c:v>-0.51900000000000002</c:v>
                </c:pt>
                <c:pt idx="3441">
                  <c:v>-0.51200000000000001</c:v>
                </c:pt>
                <c:pt idx="3442">
                  <c:v>-0.53600000000000003</c:v>
                </c:pt>
                <c:pt idx="3443">
                  <c:v>-0.53800000000000003</c:v>
                </c:pt>
                <c:pt idx="3444">
                  <c:v>-0.54600000000000004</c:v>
                </c:pt>
                <c:pt idx="3445">
                  <c:v>-0.57299999999999995</c:v>
                </c:pt>
                <c:pt idx="3446">
                  <c:v>-0.60099999999999998</c:v>
                </c:pt>
                <c:pt idx="3447">
                  <c:v>-0.63200000000000001</c:v>
                </c:pt>
                <c:pt idx="3448">
                  <c:v>-0.58399999999999996</c:v>
                </c:pt>
                <c:pt idx="3449">
                  <c:v>-0.60899999999999999</c:v>
                </c:pt>
                <c:pt idx="3450">
                  <c:v>-0.60299999999999998</c:v>
                </c:pt>
                <c:pt idx="3451">
                  <c:v>-0.60899999999999999</c:v>
                </c:pt>
                <c:pt idx="3452">
                  <c:v>-0.61699999999999999</c:v>
                </c:pt>
                <c:pt idx="3453">
                  <c:v>-0.66400000000000003</c:v>
                </c:pt>
                <c:pt idx="3454">
                  <c:v>-0.66100000000000003</c:v>
                </c:pt>
                <c:pt idx="3455">
                  <c:v>-0.66100000000000003</c:v>
                </c:pt>
                <c:pt idx="3456">
                  <c:v>-0.68</c:v>
                </c:pt>
                <c:pt idx="3457">
                  <c:v>-0.64900000000000002</c:v>
                </c:pt>
                <c:pt idx="3458">
                  <c:v>-0.66500000000000004</c:v>
                </c:pt>
                <c:pt idx="3459">
                  <c:v>-0.71899999999999997</c:v>
                </c:pt>
                <c:pt idx="3460">
                  <c:v>-0.75</c:v>
                </c:pt>
                <c:pt idx="3461">
                  <c:v>-0.70899999999999996</c:v>
                </c:pt>
                <c:pt idx="3462">
                  <c:v>-0.68799999999999994</c:v>
                </c:pt>
                <c:pt idx="3463">
                  <c:v>-0.63600000000000001</c:v>
                </c:pt>
                <c:pt idx="3464">
                  <c:v>-0.66800000000000004</c:v>
                </c:pt>
                <c:pt idx="3465">
                  <c:v>-0.71199999999999997</c:v>
                </c:pt>
                <c:pt idx="3466">
                  <c:v>-0.70899999999999996</c:v>
                </c:pt>
                <c:pt idx="3467">
                  <c:v>-0.67500000000000004</c:v>
                </c:pt>
                <c:pt idx="3468">
                  <c:v>-0.66</c:v>
                </c:pt>
                <c:pt idx="3469">
                  <c:v>-0.57599999999999996</c:v>
                </c:pt>
                <c:pt idx="3470">
                  <c:v>-0.60699999999999998</c:v>
                </c:pt>
                <c:pt idx="3471">
                  <c:v>-0.64900000000000002</c:v>
                </c:pt>
                <c:pt idx="3472">
                  <c:v>-0.65600000000000003</c:v>
                </c:pt>
                <c:pt idx="3473">
                  <c:v>-0.67100000000000004</c:v>
                </c:pt>
                <c:pt idx="3474">
                  <c:v>-0.68</c:v>
                </c:pt>
                <c:pt idx="3475">
                  <c:v>-0.70499999999999996</c:v>
                </c:pt>
                <c:pt idx="3476">
                  <c:v>-0.68300000000000005</c:v>
                </c:pt>
                <c:pt idx="3477">
                  <c:v>-0.66300000000000003</c:v>
                </c:pt>
                <c:pt idx="3478">
                  <c:v>-0.65900000000000003</c:v>
                </c:pt>
                <c:pt idx="3479">
                  <c:v>-0.63900000000000001</c:v>
                </c:pt>
                <c:pt idx="3480">
                  <c:v>-0.55000000000000004</c:v>
                </c:pt>
                <c:pt idx="3481">
                  <c:v>-0.53800000000000003</c:v>
                </c:pt>
                <c:pt idx="3482">
                  <c:v>-0.52500000000000002</c:v>
                </c:pt>
                <c:pt idx="3483">
                  <c:v>-0.51100000000000001</c:v>
                </c:pt>
                <c:pt idx="3484">
                  <c:v>-0.53200000000000003</c:v>
                </c:pt>
                <c:pt idx="3485">
                  <c:v>-0.48199999999999998</c:v>
                </c:pt>
                <c:pt idx="3486">
                  <c:v>-0.442</c:v>
                </c:pt>
                <c:pt idx="3487">
                  <c:v>-0.38800000000000001</c:v>
                </c:pt>
                <c:pt idx="3488">
                  <c:v>-0.38500000000000001</c:v>
                </c:pt>
                <c:pt idx="3489">
                  <c:v>-0.41599999999999998</c:v>
                </c:pt>
                <c:pt idx="3490">
                  <c:v>-0.34</c:v>
                </c:pt>
                <c:pt idx="3491">
                  <c:v>-0.34699999999999998</c:v>
                </c:pt>
                <c:pt idx="3492">
                  <c:v>-0.38800000000000001</c:v>
                </c:pt>
                <c:pt idx="3493">
                  <c:v>-0.26300000000000001</c:v>
                </c:pt>
                <c:pt idx="3494">
                  <c:v>-0.27800000000000002</c:v>
                </c:pt>
                <c:pt idx="3495">
                  <c:v>-0.28599999999999998</c:v>
                </c:pt>
                <c:pt idx="3496">
                  <c:v>-0.28599999999999998</c:v>
                </c:pt>
                <c:pt idx="3497">
                  <c:v>-0.14899999999999999</c:v>
                </c:pt>
                <c:pt idx="3498">
                  <c:v>-0.13700000000000001</c:v>
                </c:pt>
                <c:pt idx="3499">
                  <c:v>-8.6999999999999994E-2</c:v>
                </c:pt>
                <c:pt idx="3500">
                  <c:v>-9.5000000000000001E-2</c:v>
                </c:pt>
                <c:pt idx="3501">
                  <c:v>-9.6000000000000002E-2</c:v>
                </c:pt>
                <c:pt idx="3502">
                  <c:v>-7.2999999999999995E-2</c:v>
                </c:pt>
                <c:pt idx="3503">
                  <c:v>-8.6999999999999994E-2</c:v>
                </c:pt>
                <c:pt idx="3504">
                  <c:v>-0.108</c:v>
                </c:pt>
                <c:pt idx="3505">
                  <c:v>-5.0000000000000001E-3</c:v>
                </c:pt>
                <c:pt idx="3506">
                  <c:v>7.2999999999999995E-2</c:v>
                </c:pt>
                <c:pt idx="3507">
                  <c:v>7.4999999999999997E-2</c:v>
                </c:pt>
                <c:pt idx="3508">
                  <c:v>0.13300000000000001</c:v>
                </c:pt>
                <c:pt idx="3509">
                  <c:v>3.5000000000000003E-2</c:v>
                </c:pt>
                <c:pt idx="3510">
                  <c:v>3.5000000000000003E-2</c:v>
                </c:pt>
                <c:pt idx="3511">
                  <c:v>8.5999999999999993E-2</c:v>
                </c:pt>
                <c:pt idx="3512">
                  <c:v>6.3E-2</c:v>
                </c:pt>
                <c:pt idx="3513">
                  <c:v>0.26800000000000002</c:v>
                </c:pt>
                <c:pt idx="3514">
                  <c:v>0.41199999999999998</c:v>
                </c:pt>
                <c:pt idx="3515">
                  <c:v>0.57499999999999996</c:v>
                </c:pt>
                <c:pt idx="3516">
                  <c:v>0.6</c:v>
                </c:pt>
                <c:pt idx="3517">
                  <c:v>0.621</c:v>
                </c:pt>
                <c:pt idx="3518">
                  <c:v>0.56299999999999994</c:v>
                </c:pt>
                <c:pt idx="3519">
                  <c:v>0.46300000000000002</c:v>
                </c:pt>
                <c:pt idx="3520">
                  <c:v>0.51100000000000001</c:v>
                </c:pt>
                <c:pt idx="3521">
                  <c:v>0.42199999999999999</c:v>
                </c:pt>
                <c:pt idx="3522">
                  <c:v>0.39</c:v>
                </c:pt>
                <c:pt idx="3523">
                  <c:v>0.439</c:v>
                </c:pt>
                <c:pt idx="3524">
                  <c:v>0.439</c:v>
                </c:pt>
                <c:pt idx="3525">
                  <c:v>0.63800000000000001</c:v>
                </c:pt>
                <c:pt idx="3526">
                  <c:v>0.53600000000000003</c:v>
                </c:pt>
                <c:pt idx="3527">
                  <c:v>0.56399999999999995</c:v>
                </c:pt>
                <c:pt idx="3528">
                  <c:v>0.60399999999999998</c:v>
                </c:pt>
                <c:pt idx="3529">
                  <c:v>0.51600000000000001</c:v>
                </c:pt>
                <c:pt idx="3530">
                  <c:v>0.51100000000000001</c:v>
                </c:pt>
                <c:pt idx="3531">
                  <c:v>0.42699999999999999</c:v>
                </c:pt>
                <c:pt idx="3532">
                  <c:v>0.377</c:v>
                </c:pt>
                <c:pt idx="3533">
                  <c:v>0.33200000000000002</c:v>
                </c:pt>
                <c:pt idx="3534">
                  <c:v>0.35599999999999998</c:v>
                </c:pt>
                <c:pt idx="3535">
                  <c:v>0.28699999999999998</c:v>
                </c:pt>
                <c:pt idx="3536">
                  <c:v>0.28699999999999998</c:v>
                </c:pt>
                <c:pt idx="3537">
                  <c:v>0.32900000000000001</c:v>
                </c:pt>
                <c:pt idx="3538">
                  <c:v>0.32900000000000001</c:v>
                </c:pt>
                <c:pt idx="3539">
                  <c:v>0.32900000000000001</c:v>
                </c:pt>
                <c:pt idx="3540">
                  <c:v>0.32900000000000001</c:v>
                </c:pt>
                <c:pt idx="3541">
                  <c:v>0.32900000000000001</c:v>
                </c:pt>
                <c:pt idx="3542">
                  <c:v>0.32900000000000001</c:v>
                </c:pt>
                <c:pt idx="3543">
                  <c:v>0.32900000000000001</c:v>
                </c:pt>
                <c:pt idx="3544">
                  <c:v>0.32900000000000001</c:v>
                </c:pt>
                <c:pt idx="3545">
                  <c:v>0.32900000000000001</c:v>
                </c:pt>
                <c:pt idx="3546">
                  <c:v>0.41599999999999998</c:v>
                </c:pt>
                <c:pt idx="3547">
                  <c:v>0.38400000000000001</c:v>
                </c:pt>
                <c:pt idx="3548">
                  <c:v>0.34899999999999998</c:v>
                </c:pt>
                <c:pt idx="3549">
                  <c:v>0.33300000000000002</c:v>
                </c:pt>
                <c:pt idx="3550">
                  <c:v>0.32300000000000001</c:v>
                </c:pt>
                <c:pt idx="3551">
                  <c:v>0.375</c:v>
                </c:pt>
                <c:pt idx="3552">
                  <c:v>0.48099999999999998</c:v>
                </c:pt>
                <c:pt idx="3553">
                  <c:v>0.5</c:v>
                </c:pt>
                <c:pt idx="3554">
                  <c:v>0.59</c:v>
                </c:pt>
                <c:pt idx="3555">
                  <c:v>0.66100000000000003</c:v>
                </c:pt>
                <c:pt idx="3556">
                  <c:v>0.747</c:v>
                </c:pt>
                <c:pt idx="3557">
                  <c:v>0.65800000000000003</c:v>
                </c:pt>
                <c:pt idx="3558">
                  <c:v>0.75800000000000001</c:v>
                </c:pt>
                <c:pt idx="3559">
                  <c:v>0.77400000000000002</c:v>
                </c:pt>
                <c:pt idx="3560">
                  <c:v>0.68300000000000005</c:v>
                </c:pt>
                <c:pt idx="3561">
                  <c:v>0.63600000000000001</c:v>
                </c:pt>
                <c:pt idx="3562">
                  <c:v>0.54900000000000004</c:v>
                </c:pt>
                <c:pt idx="3563">
                  <c:v>0.60899999999999999</c:v>
                </c:pt>
                <c:pt idx="3564">
                  <c:v>0.65200000000000002</c:v>
                </c:pt>
                <c:pt idx="3565">
                  <c:v>0.69099999999999995</c:v>
                </c:pt>
                <c:pt idx="3566">
                  <c:v>0.69099999999999995</c:v>
                </c:pt>
                <c:pt idx="3567">
                  <c:v>0.75800000000000001</c:v>
                </c:pt>
                <c:pt idx="3568">
                  <c:v>0.82099999999999995</c:v>
                </c:pt>
                <c:pt idx="3569">
                  <c:v>0.92900000000000005</c:v>
                </c:pt>
                <c:pt idx="3570">
                  <c:v>0.86799999999999999</c:v>
                </c:pt>
                <c:pt idx="3571">
                  <c:v>0.85</c:v>
                </c:pt>
                <c:pt idx="3572">
                  <c:v>0.86099999999999999</c:v>
                </c:pt>
                <c:pt idx="3573">
                  <c:v>0.79800000000000004</c:v>
                </c:pt>
                <c:pt idx="3574">
                  <c:v>0.80400000000000005</c:v>
                </c:pt>
                <c:pt idx="3575">
                  <c:v>0.79</c:v>
                </c:pt>
                <c:pt idx="3576">
                  <c:v>0.73299999999999998</c:v>
                </c:pt>
                <c:pt idx="3577">
                  <c:v>0.68899999999999995</c:v>
                </c:pt>
                <c:pt idx="3578">
                  <c:v>0.49</c:v>
                </c:pt>
                <c:pt idx="3579">
                  <c:v>0.54100000000000004</c:v>
                </c:pt>
                <c:pt idx="3580">
                  <c:v>0.502</c:v>
                </c:pt>
                <c:pt idx="3581">
                  <c:v>0.45</c:v>
                </c:pt>
                <c:pt idx="3582">
                  <c:v>0.46400000000000002</c:v>
                </c:pt>
                <c:pt idx="3583">
                  <c:v>0.44700000000000001</c:v>
                </c:pt>
                <c:pt idx="3584">
                  <c:v>0.45200000000000001</c:v>
                </c:pt>
                <c:pt idx="3585">
                  <c:v>0.45400000000000001</c:v>
                </c:pt>
                <c:pt idx="3586">
                  <c:v>0.432</c:v>
                </c:pt>
                <c:pt idx="3587">
                  <c:v>0.45600000000000002</c:v>
                </c:pt>
                <c:pt idx="3588">
                  <c:v>0.42199999999999999</c:v>
                </c:pt>
                <c:pt idx="3589">
                  <c:v>0.41399999999999998</c:v>
                </c:pt>
                <c:pt idx="3590">
                  <c:v>0.442</c:v>
                </c:pt>
                <c:pt idx="3591">
                  <c:v>0.432</c:v>
                </c:pt>
                <c:pt idx="3592">
                  <c:v>0.46100000000000002</c:v>
                </c:pt>
                <c:pt idx="3593">
                  <c:v>0.45700000000000002</c:v>
                </c:pt>
                <c:pt idx="3594">
                  <c:v>0.47599999999999998</c:v>
                </c:pt>
                <c:pt idx="3595">
                  <c:v>0.48899999999999999</c:v>
                </c:pt>
                <c:pt idx="3596">
                  <c:v>0.48899999999999999</c:v>
                </c:pt>
                <c:pt idx="3597">
                  <c:v>0.52700000000000002</c:v>
                </c:pt>
                <c:pt idx="3598">
                  <c:v>0.49099999999999999</c:v>
                </c:pt>
                <c:pt idx="3599">
                  <c:v>0.434</c:v>
                </c:pt>
                <c:pt idx="3600">
                  <c:v>0.40899999999999997</c:v>
                </c:pt>
                <c:pt idx="3601">
                  <c:v>0.41399999999999998</c:v>
                </c:pt>
                <c:pt idx="3602">
                  <c:v>0.34399999999999997</c:v>
                </c:pt>
                <c:pt idx="3603">
                  <c:v>0.35</c:v>
                </c:pt>
                <c:pt idx="3604">
                  <c:v>0.35199999999999998</c:v>
                </c:pt>
                <c:pt idx="3605">
                  <c:v>0.32600000000000001</c:v>
                </c:pt>
                <c:pt idx="3606">
                  <c:v>0.34</c:v>
                </c:pt>
                <c:pt idx="3607">
                  <c:v>0.33800000000000002</c:v>
                </c:pt>
                <c:pt idx="3608">
                  <c:v>0.36</c:v>
                </c:pt>
                <c:pt idx="3609">
                  <c:v>0.39500000000000002</c:v>
                </c:pt>
                <c:pt idx="3610">
                  <c:v>0.48599999999999999</c:v>
                </c:pt>
                <c:pt idx="3611">
                  <c:v>0.47499999999999998</c:v>
                </c:pt>
                <c:pt idx="3612">
                  <c:v>0.53</c:v>
                </c:pt>
                <c:pt idx="3613">
                  <c:v>0.45800000000000002</c:v>
                </c:pt>
                <c:pt idx="3614">
                  <c:v>0.441</c:v>
                </c:pt>
                <c:pt idx="3615">
                  <c:v>0.58199999999999996</c:v>
                </c:pt>
                <c:pt idx="3616">
                  <c:v>0.58199999999999996</c:v>
                </c:pt>
                <c:pt idx="3617">
                  <c:v>0.59499999999999997</c:v>
                </c:pt>
                <c:pt idx="3618">
                  <c:v>0.54300000000000004</c:v>
                </c:pt>
                <c:pt idx="3619">
                  <c:v>0.48799999999999999</c:v>
                </c:pt>
                <c:pt idx="3620">
                  <c:v>0.498</c:v>
                </c:pt>
                <c:pt idx="3621">
                  <c:v>0.45600000000000002</c:v>
                </c:pt>
                <c:pt idx="3622">
                  <c:v>0.50800000000000001</c:v>
                </c:pt>
                <c:pt idx="3623">
                  <c:v>0.61399999999999999</c:v>
                </c:pt>
                <c:pt idx="3624">
                  <c:v>0.57199999999999995</c:v>
                </c:pt>
                <c:pt idx="3625">
                  <c:v>0.52900000000000003</c:v>
                </c:pt>
                <c:pt idx="3626">
                  <c:v>0.52800000000000002</c:v>
                </c:pt>
                <c:pt idx="3627">
                  <c:v>0.52</c:v>
                </c:pt>
                <c:pt idx="3628">
                  <c:v>0.55900000000000005</c:v>
                </c:pt>
                <c:pt idx="3629">
                  <c:v>0.55900000000000005</c:v>
                </c:pt>
                <c:pt idx="3630">
                  <c:v>0.57699999999999996</c:v>
                </c:pt>
                <c:pt idx="3631">
                  <c:v>0.63100000000000001</c:v>
                </c:pt>
                <c:pt idx="3632">
                  <c:v>0.629</c:v>
                </c:pt>
                <c:pt idx="3633">
                  <c:v>0.70199999999999996</c:v>
                </c:pt>
                <c:pt idx="3634">
                  <c:v>0.72599999999999998</c:v>
                </c:pt>
                <c:pt idx="3635">
                  <c:v>0.72599999999999998</c:v>
                </c:pt>
                <c:pt idx="3636">
                  <c:v>0.70399999999999996</c:v>
                </c:pt>
                <c:pt idx="3637">
                  <c:v>0.66500000000000004</c:v>
                </c:pt>
                <c:pt idx="3638">
                  <c:v>0.69599999999999995</c:v>
                </c:pt>
                <c:pt idx="3639">
                  <c:v>0.72099999999999997</c:v>
                </c:pt>
                <c:pt idx="3640">
                  <c:v>0.68500000000000005</c:v>
                </c:pt>
                <c:pt idx="3641">
                  <c:v>0.68</c:v>
                </c:pt>
                <c:pt idx="3642">
                  <c:v>0.63500000000000001</c:v>
                </c:pt>
                <c:pt idx="3643">
                  <c:v>0.7</c:v>
                </c:pt>
                <c:pt idx="3644">
                  <c:v>0.76800000000000002</c:v>
                </c:pt>
                <c:pt idx="3645">
                  <c:v>0.71499999999999997</c:v>
                </c:pt>
                <c:pt idx="3646">
                  <c:v>0.73699999999999999</c:v>
                </c:pt>
                <c:pt idx="3647">
                  <c:v>0.77400000000000002</c:v>
                </c:pt>
                <c:pt idx="3648">
                  <c:v>0.77400000000000002</c:v>
                </c:pt>
                <c:pt idx="3649">
                  <c:v>0.77600000000000002</c:v>
                </c:pt>
                <c:pt idx="3650">
                  <c:v>0.77700000000000002</c:v>
                </c:pt>
                <c:pt idx="3651">
                  <c:v>0.73899999999999999</c:v>
                </c:pt>
                <c:pt idx="3652">
                  <c:v>0.77600000000000002</c:v>
                </c:pt>
                <c:pt idx="3653">
                  <c:v>0.77600000000000002</c:v>
                </c:pt>
                <c:pt idx="3654">
                  <c:v>0.71699999999999997</c:v>
                </c:pt>
                <c:pt idx="3655">
                  <c:v>0.72899999999999998</c:v>
                </c:pt>
                <c:pt idx="3656">
                  <c:v>0.69</c:v>
                </c:pt>
                <c:pt idx="3657">
                  <c:v>0.66800000000000004</c:v>
                </c:pt>
                <c:pt idx="3658">
                  <c:v>0.69299999999999995</c:v>
                </c:pt>
                <c:pt idx="3659">
                  <c:v>0.64100000000000001</c:v>
                </c:pt>
                <c:pt idx="3660">
                  <c:v>0.56399999999999995</c:v>
                </c:pt>
                <c:pt idx="3661">
                  <c:v>0.54400000000000004</c:v>
                </c:pt>
                <c:pt idx="3662">
                  <c:v>0.59599999999999997</c:v>
                </c:pt>
                <c:pt idx="3663">
                  <c:v>0.6</c:v>
                </c:pt>
                <c:pt idx="3664">
                  <c:v>0.57999999999999996</c:v>
                </c:pt>
                <c:pt idx="3665">
                  <c:v>0.55100000000000005</c:v>
                </c:pt>
                <c:pt idx="3666">
                  <c:v>0.55100000000000005</c:v>
                </c:pt>
                <c:pt idx="3667">
                  <c:v>0.56699999999999995</c:v>
                </c:pt>
                <c:pt idx="3668">
                  <c:v>0.59199999999999997</c:v>
                </c:pt>
                <c:pt idx="3669">
                  <c:v>0.53800000000000003</c:v>
                </c:pt>
                <c:pt idx="3670">
                  <c:v>0.53800000000000003</c:v>
                </c:pt>
                <c:pt idx="3671">
                  <c:v>0.53800000000000003</c:v>
                </c:pt>
                <c:pt idx="3672">
                  <c:v>0.53800000000000003</c:v>
                </c:pt>
                <c:pt idx="3673">
                  <c:v>0.55400000000000005</c:v>
                </c:pt>
                <c:pt idx="3674">
                  <c:v>0.56000000000000005</c:v>
                </c:pt>
                <c:pt idx="3675">
                  <c:v>0.52500000000000002</c:v>
                </c:pt>
                <c:pt idx="3676">
                  <c:v>0.45500000000000002</c:v>
                </c:pt>
                <c:pt idx="3677">
                  <c:v>0.51900000000000002</c:v>
                </c:pt>
                <c:pt idx="3678">
                  <c:v>0.55600000000000005</c:v>
                </c:pt>
                <c:pt idx="3679">
                  <c:v>0.56499999999999995</c:v>
                </c:pt>
                <c:pt idx="3680">
                  <c:v>0.53100000000000003</c:v>
                </c:pt>
                <c:pt idx="3681">
                  <c:v>0.501</c:v>
                </c:pt>
                <c:pt idx="3682">
                  <c:v>0.56499999999999995</c:v>
                </c:pt>
                <c:pt idx="3683">
                  <c:v>0.59099999999999997</c:v>
                </c:pt>
                <c:pt idx="3684">
                  <c:v>0.55200000000000005</c:v>
                </c:pt>
                <c:pt idx="3685">
                  <c:v>0.58299999999999996</c:v>
                </c:pt>
                <c:pt idx="3686">
                  <c:v>0.58299999999999996</c:v>
                </c:pt>
                <c:pt idx="3687">
                  <c:v>0.55800000000000005</c:v>
                </c:pt>
                <c:pt idx="3688">
                  <c:v>0.59599999999999997</c:v>
                </c:pt>
                <c:pt idx="3689">
                  <c:v>0.627</c:v>
                </c:pt>
                <c:pt idx="3690">
                  <c:v>0.59799999999999998</c:v>
                </c:pt>
                <c:pt idx="3691">
                  <c:v>0.58599999999999997</c:v>
                </c:pt>
                <c:pt idx="3692">
                  <c:v>0.54500000000000004</c:v>
                </c:pt>
                <c:pt idx="3693">
                  <c:v>0.499</c:v>
                </c:pt>
                <c:pt idx="3694">
                  <c:v>0.47699999999999998</c:v>
                </c:pt>
                <c:pt idx="3695">
                  <c:v>0.47699999999999998</c:v>
                </c:pt>
                <c:pt idx="3696">
                  <c:v>0.436</c:v>
                </c:pt>
                <c:pt idx="3697">
                  <c:v>0.51700000000000002</c:v>
                </c:pt>
                <c:pt idx="3698">
                  <c:v>0.51500000000000001</c:v>
                </c:pt>
                <c:pt idx="3699">
                  <c:v>0.52700000000000002</c:v>
                </c:pt>
                <c:pt idx="3700">
                  <c:v>0.56499999999999995</c:v>
                </c:pt>
                <c:pt idx="3701">
                  <c:v>0.56000000000000005</c:v>
                </c:pt>
                <c:pt idx="3702">
                  <c:v>0.56399999999999995</c:v>
                </c:pt>
                <c:pt idx="3703">
                  <c:v>0.54300000000000004</c:v>
                </c:pt>
                <c:pt idx="3704">
                  <c:v>0.48299999999999998</c:v>
                </c:pt>
                <c:pt idx="3705">
                  <c:v>0.48099999999999998</c:v>
                </c:pt>
                <c:pt idx="3706">
                  <c:v>0.50700000000000001</c:v>
                </c:pt>
                <c:pt idx="3707">
                  <c:v>0.48799999999999999</c:v>
                </c:pt>
                <c:pt idx="3708">
                  <c:v>0.61099999999999999</c:v>
                </c:pt>
                <c:pt idx="3709">
                  <c:v>0.64100000000000001</c:v>
                </c:pt>
                <c:pt idx="3710">
                  <c:v>0.60199999999999998</c:v>
                </c:pt>
                <c:pt idx="3711">
                  <c:v>0.58099999999999996</c:v>
                </c:pt>
                <c:pt idx="3712">
                  <c:v>0.60399999999999998</c:v>
                </c:pt>
                <c:pt idx="3713">
                  <c:v>0.55000000000000004</c:v>
                </c:pt>
                <c:pt idx="3714">
                  <c:v>0.55400000000000005</c:v>
                </c:pt>
                <c:pt idx="3715">
                  <c:v>0.59099999999999997</c:v>
                </c:pt>
                <c:pt idx="3716">
                  <c:v>0.58899999999999997</c:v>
                </c:pt>
                <c:pt idx="3717">
                  <c:v>0.61899999999999999</c:v>
                </c:pt>
                <c:pt idx="3718">
                  <c:v>0.66500000000000004</c:v>
                </c:pt>
                <c:pt idx="3719">
                  <c:v>0.65100000000000002</c:v>
                </c:pt>
                <c:pt idx="3720">
                  <c:v>0.59199999999999997</c:v>
                </c:pt>
                <c:pt idx="3721">
                  <c:v>0.58099999999999996</c:v>
                </c:pt>
                <c:pt idx="3722">
                  <c:v>0.56899999999999995</c:v>
                </c:pt>
                <c:pt idx="3723">
                  <c:v>0.55800000000000005</c:v>
                </c:pt>
                <c:pt idx="3724">
                  <c:v>0.51500000000000001</c:v>
                </c:pt>
                <c:pt idx="3725">
                  <c:v>0.495</c:v>
                </c:pt>
                <c:pt idx="3726">
                  <c:v>0.52500000000000002</c:v>
                </c:pt>
                <c:pt idx="3727">
                  <c:v>0.496</c:v>
                </c:pt>
                <c:pt idx="3728">
                  <c:v>0.47499999999999998</c:v>
                </c:pt>
                <c:pt idx="3729">
                  <c:v>0.51300000000000001</c:v>
                </c:pt>
                <c:pt idx="3730">
                  <c:v>0.51300000000000001</c:v>
                </c:pt>
                <c:pt idx="3731">
                  <c:v>0.51300000000000001</c:v>
                </c:pt>
                <c:pt idx="3732">
                  <c:v>0.505</c:v>
                </c:pt>
                <c:pt idx="3733">
                  <c:v>0.48399999999999999</c:v>
                </c:pt>
                <c:pt idx="3734">
                  <c:v>0.47099999999999997</c:v>
                </c:pt>
                <c:pt idx="3735">
                  <c:v>0.47099999999999997</c:v>
                </c:pt>
                <c:pt idx="3736">
                  <c:v>0.52700000000000002</c:v>
                </c:pt>
                <c:pt idx="3737">
                  <c:v>0.52600000000000002</c:v>
                </c:pt>
                <c:pt idx="3738">
                  <c:v>0.46600000000000003</c:v>
                </c:pt>
                <c:pt idx="3739">
                  <c:v>0.42499999999999999</c:v>
                </c:pt>
                <c:pt idx="3740">
                  <c:v>0.4</c:v>
                </c:pt>
                <c:pt idx="3741">
                  <c:v>0.43099999999999999</c:v>
                </c:pt>
                <c:pt idx="3742">
                  <c:v>0.437</c:v>
                </c:pt>
                <c:pt idx="3743">
                  <c:v>0.43099999999999999</c:v>
                </c:pt>
                <c:pt idx="3744">
                  <c:v>0.40799999999999997</c:v>
                </c:pt>
                <c:pt idx="3745">
                  <c:v>0.42399999999999999</c:v>
                </c:pt>
                <c:pt idx="3746">
                  <c:v>0.47299999999999998</c:v>
                </c:pt>
                <c:pt idx="3747">
                  <c:v>0.438</c:v>
                </c:pt>
                <c:pt idx="3748">
                  <c:v>0.36299999999999999</c:v>
                </c:pt>
                <c:pt idx="3749">
                  <c:v>0.29699999999999999</c:v>
                </c:pt>
                <c:pt idx="3750">
                  <c:v>0.32900000000000001</c:v>
                </c:pt>
                <c:pt idx="3751">
                  <c:v>0.36399999999999999</c:v>
                </c:pt>
                <c:pt idx="3752">
                  <c:v>0.33600000000000002</c:v>
                </c:pt>
                <c:pt idx="3753">
                  <c:v>0.33900000000000002</c:v>
                </c:pt>
                <c:pt idx="3754">
                  <c:v>0.316</c:v>
                </c:pt>
                <c:pt idx="3755">
                  <c:v>0.29799999999999999</c:v>
                </c:pt>
                <c:pt idx="3756">
                  <c:v>0.29799999999999999</c:v>
                </c:pt>
                <c:pt idx="3757">
                  <c:v>0.28899999999999998</c:v>
                </c:pt>
                <c:pt idx="3758">
                  <c:v>0.21299999999999999</c:v>
                </c:pt>
                <c:pt idx="3759">
                  <c:v>0.215</c:v>
                </c:pt>
                <c:pt idx="3760">
                  <c:v>0.24099999999999999</c:v>
                </c:pt>
                <c:pt idx="3761">
                  <c:v>0.30299999999999999</c:v>
                </c:pt>
                <c:pt idx="3762">
                  <c:v>0.39200000000000002</c:v>
                </c:pt>
                <c:pt idx="3763">
                  <c:v>0.41799999999999998</c:v>
                </c:pt>
                <c:pt idx="3764">
                  <c:v>0.38800000000000001</c:v>
                </c:pt>
                <c:pt idx="3765">
                  <c:v>0.38800000000000001</c:v>
                </c:pt>
                <c:pt idx="3766">
                  <c:v>0.38900000000000001</c:v>
                </c:pt>
                <c:pt idx="3767">
                  <c:v>0.41899999999999998</c:v>
                </c:pt>
                <c:pt idx="3768">
                  <c:v>0.41899999999999998</c:v>
                </c:pt>
                <c:pt idx="3769">
                  <c:v>0.38700000000000001</c:v>
                </c:pt>
                <c:pt idx="3770">
                  <c:v>0.40600000000000003</c:v>
                </c:pt>
                <c:pt idx="3771">
                  <c:v>0.39</c:v>
                </c:pt>
                <c:pt idx="3772">
                  <c:v>0.41699999999999998</c:v>
                </c:pt>
                <c:pt idx="3773">
                  <c:v>0.34799999999999998</c:v>
                </c:pt>
                <c:pt idx="3774">
                  <c:v>0.35399999999999998</c:v>
                </c:pt>
                <c:pt idx="3775">
                  <c:v>0.317</c:v>
                </c:pt>
                <c:pt idx="3776">
                  <c:v>0.33900000000000002</c:v>
                </c:pt>
                <c:pt idx="3777">
                  <c:v>0.27900000000000003</c:v>
                </c:pt>
                <c:pt idx="3778">
                  <c:v>0.27300000000000002</c:v>
                </c:pt>
                <c:pt idx="3779">
                  <c:v>0.248</c:v>
                </c:pt>
                <c:pt idx="3780">
                  <c:v>0.253</c:v>
                </c:pt>
                <c:pt idx="3781">
                  <c:v>0.26</c:v>
                </c:pt>
                <c:pt idx="3782">
                  <c:v>0.30099999999999999</c:v>
                </c:pt>
                <c:pt idx="3783">
                  <c:v>0.36099999999999999</c:v>
                </c:pt>
                <c:pt idx="3784">
                  <c:v>0.35299999999999998</c:v>
                </c:pt>
                <c:pt idx="3785">
                  <c:v>0.35299999999999998</c:v>
                </c:pt>
                <c:pt idx="3786">
                  <c:v>0.33600000000000002</c:v>
                </c:pt>
                <c:pt idx="3787">
                  <c:v>0.28899999999999998</c:v>
                </c:pt>
                <c:pt idx="3788">
                  <c:v>0.26600000000000001</c:v>
                </c:pt>
                <c:pt idx="3789">
                  <c:v>0.24299999999999999</c:v>
                </c:pt>
                <c:pt idx="3790">
                  <c:v>0.22500000000000001</c:v>
                </c:pt>
                <c:pt idx="3791">
                  <c:v>0.26400000000000001</c:v>
                </c:pt>
                <c:pt idx="3792">
                  <c:v>0.28899999999999998</c:v>
                </c:pt>
                <c:pt idx="3793">
                  <c:v>0.28799999999999998</c:v>
                </c:pt>
                <c:pt idx="3794">
                  <c:v>0.20100000000000001</c:v>
                </c:pt>
                <c:pt idx="3795">
                  <c:v>0.23699999999999999</c:v>
                </c:pt>
                <c:pt idx="3796">
                  <c:v>0.219</c:v>
                </c:pt>
                <c:pt idx="3797">
                  <c:v>0.22500000000000001</c:v>
                </c:pt>
                <c:pt idx="3798">
                  <c:v>0.23</c:v>
                </c:pt>
                <c:pt idx="3799">
                  <c:v>0.23300000000000001</c:v>
                </c:pt>
                <c:pt idx="3800">
                  <c:v>0.2</c:v>
                </c:pt>
                <c:pt idx="3801">
                  <c:v>0.222</c:v>
                </c:pt>
                <c:pt idx="3802">
                  <c:v>0.20100000000000001</c:v>
                </c:pt>
                <c:pt idx="3803">
                  <c:v>0.29499999999999998</c:v>
                </c:pt>
                <c:pt idx="3804">
                  <c:v>0.29399999999999998</c:v>
                </c:pt>
                <c:pt idx="3805">
                  <c:v>0.249</c:v>
                </c:pt>
                <c:pt idx="3806">
                  <c:v>0.25600000000000001</c:v>
                </c:pt>
                <c:pt idx="3807">
                  <c:v>0.25900000000000001</c:v>
                </c:pt>
                <c:pt idx="3808">
                  <c:v>0.23899999999999999</c:v>
                </c:pt>
                <c:pt idx="3809">
                  <c:v>0.18099999999999999</c:v>
                </c:pt>
                <c:pt idx="3810">
                  <c:v>0.19</c:v>
                </c:pt>
                <c:pt idx="3811">
                  <c:v>0.19</c:v>
                </c:pt>
                <c:pt idx="3812">
                  <c:v>0.223</c:v>
                </c:pt>
                <c:pt idx="3813">
                  <c:v>0.19700000000000001</c:v>
                </c:pt>
                <c:pt idx="3814">
                  <c:v>0.182</c:v>
                </c:pt>
                <c:pt idx="3815">
                  <c:v>0.153</c:v>
                </c:pt>
                <c:pt idx="3816">
                  <c:v>0.20699999999999999</c:v>
                </c:pt>
                <c:pt idx="3817">
                  <c:v>0.22600000000000001</c:v>
                </c:pt>
                <c:pt idx="3818">
                  <c:v>0.25800000000000001</c:v>
                </c:pt>
                <c:pt idx="3819">
                  <c:v>0.23200000000000001</c:v>
                </c:pt>
                <c:pt idx="3820">
                  <c:v>0.25600000000000001</c:v>
                </c:pt>
                <c:pt idx="3821">
                  <c:v>0.23899999999999999</c:v>
                </c:pt>
                <c:pt idx="3822">
                  <c:v>0.248</c:v>
                </c:pt>
                <c:pt idx="3823">
                  <c:v>0.22</c:v>
                </c:pt>
                <c:pt idx="3824">
                  <c:v>0.20599999999999999</c:v>
                </c:pt>
                <c:pt idx="3825">
                  <c:v>0.22</c:v>
                </c:pt>
                <c:pt idx="3826">
                  <c:v>0.22</c:v>
                </c:pt>
                <c:pt idx="3827">
                  <c:v>0.26900000000000002</c:v>
                </c:pt>
                <c:pt idx="3828">
                  <c:v>0.23100000000000001</c:v>
                </c:pt>
                <c:pt idx="3829">
                  <c:v>0.28899999999999998</c:v>
                </c:pt>
                <c:pt idx="3830">
                  <c:v>0.30199999999999999</c:v>
                </c:pt>
                <c:pt idx="3831">
                  <c:v>0.33700000000000002</c:v>
                </c:pt>
                <c:pt idx="3832">
                  <c:v>0.39100000000000001</c:v>
                </c:pt>
                <c:pt idx="3833">
                  <c:v>0.438</c:v>
                </c:pt>
                <c:pt idx="3834">
                  <c:v>0.42099999999999999</c:v>
                </c:pt>
                <c:pt idx="3835">
                  <c:v>0.47699999999999998</c:v>
                </c:pt>
                <c:pt idx="3836">
                  <c:v>0.46500000000000002</c:v>
                </c:pt>
                <c:pt idx="3837">
                  <c:v>0.47299999999999998</c:v>
                </c:pt>
                <c:pt idx="3838">
                  <c:v>0.56899999999999995</c:v>
                </c:pt>
                <c:pt idx="3839">
                  <c:v>0.58899999999999997</c:v>
                </c:pt>
                <c:pt idx="3840">
                  <c:v>0.55700000000000005</c:v>
                </c:pt>
                <c:pt idx="3841">
                  <c:v>0.57199999999999995</c:v>
                </c:pt>
                <c:pt idx="3842">
                  <c:v>0.51300000000000001</c:v>
                </c:pt>
                <c:pt idx="3843">
                  <c:v>0.53500000000000003</c:v>
                </c:pt>
                <c:pt idx="3844">
                  <c:v>0.495</c:v>
                </c:pt>
                <c:pt idx="3845">
                  <c:v>0.55900000000000005</c:v>
                </c:pt>
                <c:pt idx="3846">
                  <c:v>0.53300000000000003</c:v>
                </c:pt>
                <c:pt idx="3847">
                  <c:v>0.52900000000000003</c:v>
                </c:pt>
                <c:pt idx="3848">
                  <c:v>0.436</c:v>
                </c:pt>
                <c:pt idx="3849">
                  <c:v>0.48099999999999998</c:v>
                </c:pt>
                <c:pt idx="3850">
                  <c:v>0.503</c:v>
                </c:pt>
                <c:pt idx="3851">
                  <c:v>0.49</c:v>
                </c:pt>
                <c:pt idx="3852">
                  <c:v>0.42599999999999999</c:v>
                </c:pt>
                <c:pt idx="3853">
                  <c:v>0.35799999999999998</c:v>
                </c:pt>
                <c:pt idx="3854">
                  <c:v>0.36299999999999999</c:v>
                </c:pt>
                <c:pt idx="3855">
                  <c:v>0.32700000000000001</c:v>
                </c:pt>
                <c:pt idx="3856">
                  <c:v>0.32700000000000001</c:v>
                </c:pt>
                <c:pt idx="3857">
                  <c:v>0.28699999999999998</c:v>
                </c:pt>
                <c:pt idx="3858">
                  <c:v>0.26700000000000002</c:v>
                </c:pt>
                <c:pt idx="3859">
                  <c:v>0.26700000000000002</c:v>
                </c:pt>
                <c:pt idx="3860">
                  <c:v>0.27900000000000003</c:v>
                </c:pt>
                <c:pt idx="3861">
                  <c:v>0.29699999999999999</c:v>
                </c:pt>
                <c:pt idx="3862">
                  <c:v>0.32200000000000001</c:v>
                </c:pt>
                <c:pt idx="3863">
                  <c:v>0.32200000000000001</c:v>
                </c:pt>
                <c:pt idx="3864">
                  <c:v>0.373</c:v>
                </c:pt>
                <c:pt idx="3865">
                  <c:v>0.36899999999999999</c:v>
                </c:pt>
                <c:pt idx="3866">
                  <c:v>0.371</c:v>
                </c:pt>
                <c:pt idx="3867">
                  <c:v>0.39300000000000002</c:v>
                </c:pt>
                <c:pt idx="3868">
                  <c:v>0.41699999999999998</c:v>
                </c:pt>
                <c:pt idx="3869">
                  <c:v>0.40600000000000003</c:v>
                </c:pt>
                <c:pt idx="3870">
                  <c:v>0.41299999999999998</c:v>
                </c:pt>
                <c:pt idx="3871">
                  <c:v>0.42099999999999999</c:v>
                </c:pt>
                <c:pt idx="3872">
                  <c:v>0.42599999999999999</c:v>
                </c:pt>
                <c:pt idx="3873">
                  <c:v>0.42199999999999999</c:v>
                </c:pt>
                <c:pt idx="3874">
                  <c:v>0.44500000000000001</c:v>
                </c:pt>
                <c:pt idx="3875">
                  <c:v>0.36799999999999999</c:v>
                </c:pt>
                <c:pt idx="3876">
                  <c:v>0.42499999999999999</c:v>
                </c:pt>
                <c:pt idx="3877">
                  <c:v>0.42499999999999999</c:v>
                </c:pt>
                <c:pt idx="3878">
                  <c:v>0.45600000000000002</c:v>
                </c:pt>
                <c:pt idx="3879">
                  <c:v>0.45700000000000002</c:v>
                </c:pt>
                <c:pt idx="3880">
                  <c:v>0.42399999999999999</c:v>
                </c:pt>
                <c:pt idx="3881">
                  <c:v>0.47499999999999998</c:v>
                </c:pt>
                <c:pt idx="3882">
                  <c:v>0.46400000000000002</c:v>
                </c:pt>
                <c:pt idx="3883">
                  <c:v>0.52100000000000002</c:v>
                </c:pt>
                <c:pt idx="3884">
                  <c:v>0.48199999999999998</c:v>
                </c:pt>
                <c:pt idx="3885">
                  <c:v>0.442</c:v>
                </c:pt>
                <c:pt idx="3886">
                  <c:v>0.42699999999999999</c:v>
                </c:pt>
                <c:pt idx="3887">
                  <c:v>0.40699999999999997</c:v>
                </c:pt>
                <c:pt idx="3888">
                  <c:v>0.41</c:v>
                </c:pt>
                <c:pt idx="3889">
                  <c:v>0.41</c:v>
                </c:pt>
                <c:pt idx="3890">
                  <c:v>0.376</c:v>
                </c:pt>
                <c:pt idx="3891">
                  <c:v>0.43099999999999999</c:v>
                </c:pt>
                <c:pt idx="3892">
                  <c:v>0.50900000000000001</c:v>
                </c:pt>
                <c:pt idx="3893">
                  <c:v>0.48899999999999999</c:v>
                </c:pt>
                <c:pt idx="3894">
                  <c:v>0.46</c:v>
                </c:pt>
                <c:pt idx="3895">
                  <c:v>0.54900000000000004</c:v>
                </c:pt>
                <c:pt idx="3896">
                  <c:v>0.54100000000000004</c:v>
                </c:pt>
                <c:pt idx="3897">
                  <c:v>0.47099999999999997</c:v>
                </c:pt>
                <c:pt idx="3898">
                  <c:v>0.46400000000000002</c:v>
                </c:pt>
                <c:pt idx="3899">
                  <c:v>0.46500000000000002</c:v>
                </c:pt>
                <c:pt idx="3900">
                  <c:v>0.45600000000000002</c:v>
                </c:pt>
                <c:pt idx="3901">
                  <c:v>0.48899999999999999</c:v>
                </c:pt>
                <c:pt idx="3902">
                  <c:v>0.41399999999999998</c:v>
                </c:pt>
                <c:pt idx="3903">
                  <c:v>0.48599999999999999</c:v>
                </c:pt>
                <c:pt idx="3904">
                  <c:v>0.55800000000000005</c:v>
                </c:pt>
                <c:pt idx="3905">
                  <c:v>0.47299999999999998</c:v>
                </c:pt>
                <c:pt idx="3906">
                  <c:v>0.45600000000000002</c:v>
                </c:pt>
                <c:pt idx="3907">
                  <c:v>0.56299999999999994</c:v>
                </c:pt>
                <c:pt idx="3908">
                  <c:v>0.58099999999999996</c:v>
                </c:pt>
                <c:pt idx="3909">
                  <c:v>0.58099999999999996</c:v>
                </c:pt>
                <c:pt idx="3910">
                  <c:v>0.57199999999999995</c:v>
                </c:pt>
                <c:pt idx="3911">
                  <c:v>0.55500000000000005</c:v>
                </c:pt>
                <c:pt idx="3912">
                  <c:v>0.55400000000000005</c:v>
                </c:pt>
                <c:pt idx="3913">
                  <c:v>0.47899999999999998</c:v>
                </c:pt>
                <c:pt idx="3914">
                  <c:v>0.47899999999999998</c:v>
                </c:pt>
                <c:pt idx="3915">
                  <c:v>0.40500000000000003</c:v>
                </c:pt>
                <c:pt idx="3916">
                  <c:v>0.39700000000000002</c:v>
                </c:pt>
                <c:pt idx="3917">
                  <c:v>0.38300000000000001</c:v>
                </c:pt>
                <c:pt idx="3918">
                  <c:v>0.38900000000000001</c:v>
                </c:pt>
                <c:pt idx="3919">
                  <c:v>0.39900000000000002</c:v>
                </c:pt>
                <c:pt idx="3920">
                  <c:v>0.33500000000000002</c:v>
                </c:pt>
                <c:pt idx="3921">
                  <c:v>0.34300000000000003</c:v>
                </c:pt>
                <c:pt idx="3922">
                  <c:v>0.37</c:v>
                </c:pt>
                <c:pt idx="3923">
                  <c:v>0.28499999999999998</c:v>
                </c:pt>
                <c:pt idx="3924">
                  <c:v>0.156</c:v>
                </c:pt>
                <c:pt idx="3925">
                  <c:v>0.23300000000000001</c:v>
                </c:pt>
                <c:pt idx="3926">
                  <c:v>0.23300000000000001</c:v>
                </c:pt>
                <c:pt idx="3927">
                  <c:v>0.193</c:v>
                </c:pt>
                <c:pt idx="3928">
                  <c:v>0.25900000000000001</c:v>
                </c:pt>
                <c:pt idx="3929">
                  <c:v>0.22900000000000001</c:v>
                </c:pt>
                <c:pt idx="3930">
                  <c:v>0.19700000000000001</c:v>
                </c:pt>
                <c:pt idx="3931">
                  <c:v>0.222</c:v>
                </c:pt>
                <c:pt idx="3932">
                  <c:v>0.184</c:v>
                </c:pt>
                <c:pt idx="3933">
                  <c:v>0.126</c:v>
                </c:pt>
                <c:pt idx="3934">
                  <c:v>0.13100000000000001</c:v>
                </c:pt>
                <c:pt idx="3935">
                  <c:v>1E-3</c:v>
                </c:pt>
                <c:pt idx="3936">
                  <c:v>3.5999999999999997E-2</c:v>
                </c:pt>
                <c:pt idx="3937">
                  <c:v>0.104</c:v>
                </c:pt>
                <c:pt idx="3938">
                  <c:v>5.3999999999999999E-2</c:v>
                </c:pt>
                <c:pt idx="3939">
                  <c:v>0.13500000000000001</c:v>
                </c:pt>
                <c:pt idx="3940">
                  <c:v>0.247</c:v>
                </c:pt>
                <c:pt idx="3941">
                  <c:v>0.27800000000000002</c:v>
                </c:pt>
                <c:pt idx="3942">
                  <c:v>0.308</c:v>
                </c:pt>
                <c:pt idx="3943">
                  <c:v>0.33900000000000002</c:v>
                </c:pt>
                <c:pt idx="3944">
                  <c:v>0.33100000000000002</c:v>
                </c:pt>
                <c:pt idx="3945">
                  <c:v>0.36299999999999999</c:v>
                </c:pt>
                <c:pt idx="3946">
                  <c:v>0.36299999999999999</c:v>
                </c:pt>
                <c:pt idx="3947">
                  <c:v>0.43</c:v>
                </c:pt>
                <c:pt idx="3948">
                  <c:v>0.372</c:v>
                </c:pt>
                <c:pt idx="3949">
                  <c:v>0.378</c:v>
                </c:pt>
                <c:pt idx="3950">
                  <c:v>0.36699999999999999</c:v>
                </c:pt>
                <c:pt idx="3951">
                  <c:v>0.33300000000000002</c:v>
                </c:pt>
                <c:pt idx="3952">
                  <c:v>0.251</c:v>
                </c:pt>
                <c:pt idx="3953">
                  <c:v>0.24399999999999999</c:v>
                </c:pt>
                <c:pt idx="3954">
                  <c:v>0.23200000000000001</c:v>
                </c:pt>
                <c:pt idx="3955">
                  <c:v>0.16800000000000001</c:v>
                </c:pt>
                <c:pt idx="3956">
                  <c:v>0.26200000000000001</c:v>
                </c:pt>
                <c:pt idx="3957">
                  <c:v>0.25600000000000001</c:v>
                </c:pt>
                <c:pt idx="3958">
                  <c:v>0.247</c:v>
                </c:pt>
                <c:pt idx="3959">
                  <c:v>0.27600000000000002</c:v>
                </c:pt>
                <c:pt idx="3960">
                  <c:v>0.41899999999999998</c:v>
                </c:pt>
                <c:pt idx="3961">
                  <c:v>0.433</c:v>
                </c:pt>
                <c:pt idx="3962">
                  <c:v>0.39</c:v>
                </c:pt>
                <c:pt idx="3963">
                  <c:v>0.38800000000000001</c:v>
                </c:pt>
                <c:pt idx="3964">
                  <c:v>0.40600000000000003</c:v>
                </c:pt>
                <c:pt idx="3965">
                  <c:v>0.43</c:v>
                </c:pt>
                <c:pt idx="3966">
                  <c:v>0.42299999999999999</c:v>
                </c:pt>
                <c:pt idx="3967">
                  <c:v>0.40600000000000003</c:v>
                </c:pt>
                <c:pt idx="3968">
                  <c:v>0.20300000000000001</c:v>
                </c:pt>
                <c:pt idx="3969">
                  <c:v>0.184</c:v>
                </c:pt>
                <c:pt idx="3970">
                  <c:v>0.17299999999999999</c:v>
                </c:pt>
                <c:pt idx="3971">
                  <c:v>0.16700000000000001</c:v>
                </c:pt>
                <c:pt idx="3972">
                  <c:v>0.109</c:v>
                </c:pt>
                <c:pt idx="3973">
                  <c:v>0.13300000000000001</c:v>
                </c:pt>
                <c:pt idx="3974">
                  <c:v>0.19400000000000001</c:v>
                </c:pt>
                <c:pt idx="3975">
                  <c:v>0.191</c:v>
                </c:pt>
                <c:pt idx="3976">
                  <c:v>0.214</c:v>
                </c:pt>
                <c:pt idx="3977">
                  <c:v>0.157</c:v>
                </c:pt>
                <c:pt idx="3978">
                  <c:v>6.3E-2</c:v>
                </c:pt>
                <c:pt idx="3979">
                  <c:v>0.107</c:v>
                </c:pt>
                <c:pt idx="3980">
                  <c:v>1.2999999999999999E-2</c:v>
                </c:pt>
                <c:pt idx="3981">
                  <c:v>5.8000000000000003E-2</c:v>
                </c:pt>
                <c:pt idx="3982">
                  <c:v>3.4000000000000002E-2</c:v>
                </c:pt>
                <c:pt idx="3983">
                  <c:v>7.3999999999999996E-2</c:v>
                </c:pt>
                <c:pt idx="3984">
                  <c:v>0.13300000000000001</c:v>
                </c:pt>
                <c:pt idx="3985">
                  <c:v>0.13400000000000001</c:v>
                </c:pt>
                <c:pt idx="3986">
                  <c:v>0.125</c:v>
                </c:pt>
                <c:pt idx="3987">
                  <c:v>0.1</c:v>
                </c:pt>
                <c:pt idx="3988">
                  <c:v>5.8999999999999997E-2</c:v>
                </c:pt>
                <c:pt idx="3989">
                  <c:v>5.0999999999999997E-2</c:v>
                </c:pt>
                <c:pt idx="3990">
                  <c:v>-0.02</c:v>
                </c:pt>
                <c:pt idx="3991">
                  <c:v>-2E-3</c:v>
                </c:pt>
                <c:pt idx="3992">
                  <c:v>4.4999999999999998E-2</c:v>
                </c:pt>
                <c:pt idx="3993">
                  <c:v>0.109</c:v>
                </c:pt>
                <c:pt idx="3994">
                  <c:v>7.0999999999999994E-2</c:v>
                </c:pt>
                <c:pt idx="3995">
                  <c:v>2.4E-2</c:v>
                </c:pt>
                <c:pt idx="3996">
                  <c:v>2.1000000000000001E-2</c:v>
                </c:pt>
                <c:pt idx="3997">
                  <c:v>0.113</c:v>
                </c:pt>
                <c:pt idx="3998">
                  <c:v>0.126</c:v>
                </c:pt>
                <c:pt idx="3999">
                  <c:v>0.112</c:v>
                </c:pt>
                <c:pt idx="4000">
                  <c:v>0.17399999999999999</c:v>
                </c:pt>
                <c:pt idx="4001">
                  <c:v>0.221</c:v>
                </c:pt>
                <c:pt idx="4002">
                  <c:v>0.255</c:v>
                </c:pt>
                <c:pt idx="4003">
                  <c:v>0.34899999999999998</c:v>
                </c:pt>
                <c:pt idx="4004">
                  <c:v>0.29299999999999998</c:v>
                </c:pt>
                <c:pt idx="4005">
                  <c:v>0.26500000000000001</c:v>
                </c:pt>
                <c:pt idx="4006">
                  <c:v>0.40899999999999997</c:v>
                </c:pt>
                <c:pt idx="4007">
                  <c:v>0.36799999999999999</c:v>
                </c:pt>
                <c:pt idx="4008">
                  <c:v>0.40699999999999997</c:v>
                </c:pt>
                <c:pt idx="4009">
                  <c:v>0.376</c:v>
                </c:pt>
                <c:pt idx="4010">
                  <c:v>0.29799999999999999</c:v>
                </c:pt>
                <c:pt idx="4011">
                  <c:v>0.36499999999999999</c:v>
                </c:pt>
                <c:pt idx="4012">
                  <c:v>0.42399999999999999</c:v>
                </c:pt>
                <c:pt idx="4013">
                  <c:v>0.371</c:v>
                </c:pt>
                <c:pt idx="4014">
                  <c:v>0.33300000000000002</c:v>
                </c:pt>
                <c:pt idx="4015">
                  <c:v>0.32700000000000001</c:v>
                </c:pt>
                <c:pt idx="4016">
                  <c:v>0.32700000000000001</c:v>
                </c:pt>
                <c:pt idx="4017">
                  <c:v>0.308</c:v>
                </c:pt>
                <c:pt idx="4018">
                  <c:v>0.308</c:v>
                </c:pt>
                <c:pt idx="4019">
                  <c:v>0.33900000000000002</c:v>
                </c:pt>
                <c:pt idx="4020">
                  <c:v>0.309</c:v>
                </c:pt>
                <c:pt idx="4021">
                  <c:v>0.37</c:v>
                </c:pt>
                <c:pt idx="4022">
                  <c:v>0.42899999999999999</c:v>
                </c:pt>
                <c:pt idx="4023">
                  <c:v>0.52200000000000002</c:v>
                </c:pt>
                <c:pt idx="4024">
                  <c:v>0.49</c:v>
                </c:pt>
                <c:pt idx="4025">
                  <c:v>0.53900000000000003</c:v>
                </c:pt>
                <c:pt idx="4026">
                  <c:v>0.51800000000000002</c:v>
                </c:pt>
                <c:pt idx="4027">
                  <c:v>0.56100000000000005</c:v>
                </c:pt>
                <c:pt idx="4028">
                  <c:v>0.60899999999999999</c:v>
                </c:pt>
                <c:pt idx="4029">
                  <c:v>0.53700000000000003</c:v>
                </c:pt>
                <c:pt idx="4030">
                  <c:v>0.53600000000000003</c:v>
                </c:pt>
                <c:pt idx="4031">
                  <c:v>0.496</c:v>
                </c:pt>
                <c:pt idx="4032">
                  <c:v>0.41199999999999998</c:v>
                </c:pt>
                <c:pt idx="4033">
                  <c:v>0.40300000000000002</c:v>
                </c:pt>
                <c:pt idx="4034">
                  <c:v>0.43</c:v>
                </c:pt>
                <c:pt idx="4035">
                  <c:v>0.38200000000000001</c:v>
                </c:pt>
                <c:pt idx="4036">
                  <c:v>0.45200000000000001</c:v>
                </c:pt>
                <c:pt idx="4037">
                  <c:v>0.47899999999999998</c:v>
                </c:pt>
                <c:pt idx="4038">
                  <c:v>0.45200000000000001</c:v>
                </c:pt>
                <c:pt idx="4039">
                  <c:v>0.48699999999999999</c:v>
                </c:pt>
                <c:pt idx="4040">
                  <c:v>0.54300000000000004</c:v>
                </c:pt>
                <c:pt idx="4041">
                  <c:v>0.45100000000000001</c:v>
                </c:pt>
                <c:pt idx="4042">
                  <c:v>0.46500000000000002</c:v>
                </c:pt>
                <c:pt idx="4043">
                  <c:v>0.52200000000000002</c:v>
                </c:pt>
                <c:pt idx="4044">
                  <c:v>0.47399999999999998</c:v>
                </c:pt>
                <c:pt idx="4045">
                  <c:v>0.47399999999999998</c:v>
                </c:pt>
                <c:pt idx="4046">
                  <c:v>0.39900000000000002</c:v>
                </c:pt>
                <c:pt idx="4047">
                  <c:v>0.375</c:v>
                </c:pt>
                <c:pt idx="4048">
                  <c:v>0.35899999999999999</c:v>
                </c:pt>
                <c:pt idx="4049">
                  <c:v>0.46100000000000002</c:v>
                </c:pt>
                <c:pt idx="4050">
                  <c:v>0.52400000000000002</c:v>
                </c:pt>
                <c:pt idx="4051">
                  <c:v>0.57199999999999995</c:v>
                </c:pt>
                <c:pt idx="4052">
                  <c:v>0.53500000000000003</c:v>
                </c:pt>
                <c:pt idx="4053">
                  <c:v>0.50700000000000001</c:v>
                </c:pt>
                <c:pt idx="4054">
                  <c:v>0.50700000000000001</c:v>
                </c:pt>
                <c:pt idx="4055">
                  <c:v>0.51400000000000001</c:v>
                </c:pt>
                <c:pt idx="4056">
                  <c:v>0.54600000000000004</c:v>
                </c:pt>
                <c:pt idx="4057">
                  <c:v>0.501</c:v>
                </c:pt>
                <c:pt idx="4058">
                  <c:v>0.51200000000000001</c:v>
                </c:pt>
                <c:pt idx="4059">
                  <c:v>0.5</c:v>
                </c:pt>
                <c:pt idx="4060">
                  <c:v>0.50800000000000001</c:v>
                </c:pt>
                <c:pt idx="4061">
                  <c:v>0.49</c:v>
                </c:pt>
                <c:pt idx="4062">
                  <c:v>0.51200000000000001</c:v>
                </c:pt>
                <c:pt idx="4063">
                  <c:v>0.52600000000000002</c:v>
                </c:pt>
                <c:pt idx="4064">
                  <c:v>0.5</c:v>
                </c:pt>
                <c:pt idx="4065">
                  <c:v>0.44900000000000001</c:v>
                </c:pt>
                <c:pt idx="4066">
                  <c:v>0.45500000000000002</c:v>
                </c:pt>
                <c:pt idx="4067">
                  <c:v>0.52500000000000002</c:v>
                </c:pt>
                <c:pt idx="4068">
                  <c:v>0.57599999999999996</c:v>
                </c:pt>
                <c:pt idx="4069">
                  <c:v>0.55800000000000005</c:v>
                </c:pt>
                <c:pt idx="4070">
                  <c:v>0.51200000000000001</c:v>
                </c:pt>
                <c:pt idx="4071">
                  <c:v>0.54100000000000004</c:v>
                </c:pt>
                <c:pt idx="4072">
                  <c:v>0.49399999999999999</c:v>
                </c:pt>
                <c:pt idx="4073">
                  <c:v>0.52500000000000002</c:v>
                </c:pt>
                <c:pt idx="4074">
                  <c:v>0.57099999999999995</c:v>
                </c:pt>
                <c:pt idx="4075">
                  <c:v>0.58099999999999996</c:v>
                </c:pt>
                <c:pt idx="4076">
                  <c:v>0.57999999999999996</c:v>
                </c:pt>
                <c:pt idx="4077">
                  <c:v>0.60399999999999998</c:v>
                </c:pt>
                <c:pt idx="4078">
                  <c:v>0.56100000000000005</c:v>
                </c:pt>
                <c:pt idx="4079">
                  <c:v>0.51600000000000001</c:v>
                </c:pt>
                <c:pt idx="4080">
                  <c:v>0.51500000000000001</c:v>
                </c:pt>
                <c:pt idx="4081">
                  <c:v>0.52700000000000002</c:v>
                </c:pt>
                <c:pt idx="4082">
                  <c:v>0.55200000000000005</c:v>
                </c:pt>
                <c:pt idx="4083">
                  <c:v>0.64700000000000002</c:v>
                </c:pt>
                <c:pt idx="4084">
                  <c:v>0.60799999999999998</c:v>
                </c:pt>
                <c:pt idx="4085">
                  <c:v>0.57399999999999995</c:v>
                </c:pt>
                <c:pt idx="4086">
                  <c:v>0.58399999999999996</c:v>
                </c:pt>
                <c:pt idx="4087">
                  <c:v>0.58799999999999997</c:v>
                </c:pt>
                <c:pt idx="4088">
                  <c:v>0.63600000000000001</c:v>
                </c:pt>
                <c:pt idx="4089">
                  <c:v>0.63</c:v>
                </c:pt>
                <c:pt idx="4090">
                  <c:v>0.621</c:v>
                </c:pt>
                <c:pt idx="4091">
                  <c:v>0.621</c:v>
                </c:pt>
                <c:pt idx="4092">
                  <c:v>0.66</c:v>
                </c:pt>
                <c:pt idx="4093">
                  <c:v>0.64100000000000001</c:v>
                </c:pt>
                <c:pt idx="4094">
                  <c:v>0.63500000000000001</c:v>
                </c:pt>
                <c:pt idx="4095">
                  <c:v>0.60399999999999998</c:v>
                </c:pt>
                <c:pt idx="4096">
                  <c:v>0.626</c:v>
                </c:pt>
                <c:pt idx="4097">
                  <c:v>0.72299999999999998</c:v>
                </c:pt>
                <c:pt idx="4098">
                  <c:v>0.72899999999999998</c:v>
                </c:pt>
                <c:pt idx="4099">
                  <c:v>0.61599999999999999</c:v>
                </c:pt>
                <c:pt idx="4100">
                  <c:v>0.57699999999999996</c:v>
                </c:pt>
                <c:pt idx="4101">
                  <c:v>0.64700000000000002</c:v>
                </c:pt>
                <c:pt idx="4102">
                  <c:v>0.60899999999999999</c:v>
                </c:pt>
                <c:pt idx="4103">
                  <c:v>0.63100000000000001</c:v>
                </c:pt>
                <c:pt idx="4104">
                  <c:v>0.63800000000000001</c:v>
                </c:pt>
                <c:pt idx="4105">
                  <c:v>0.70199999999999996</c:v>
                </c:pt>
                <c:pt idx="4106">
                  <c:v>0.71499999999999997</c:v>
                </c:pt>
                <c:pt idx="4107">
                  <c:v>0.66600000000000004</c:v>
                </c:pt>
                <c:pt idx="4108">
                  <c:v>0.60899999999999999</c:v>
                </c:pt>
                <c:pt idx="4109">
                  <c:v>0.58799999999999997</c:v>
                </c:pt>
                <c:pt idx="4110">
                  <c:v>0.505</c:v>
                </c:pt>
                <c:pt idx="4111">
                  <c:v>0.55100000000000005</c:v>
                </c:pt>
                <c:pt idx="4112">
                  <c:v>0.51300000000000001</c:v>
                </c:pt>
                <c:pt idx="4113">
                  <c:v>0.52100000000000002</c:v>
                </c:pt>
                <c:pt idx="4114">
                  <c:v>0.52800000000000002</c:v>
                </c:pt>
                <c:pt idx="4115">
                  <c:v>0.56200000000000006</c:v>
                </c:pt>
                <c:pt idx="4116">
                  <c:v>0.56200000000000006</c:v>
                </c:pt>
                <c:pt idx="4117">
                  <c:v>0.52500000000000002</c:v>
                </c:pt>
                <c:pt idx="4118">
                  <c:v>0.48399999999999999</c:v>
                </c:pt>
                <c:pt idx="4119">
                  <c:v>0.52400000000000002</c:v>
                </c:pt>
                <c:pt idx="4120">
                  <c:v>0.55400000000000005</c:v>
                </c:pt>
                <c:pt idx="4121">
                  <c:v>0.56999999999999995</c:v>
                </c:pt>
                <c:pt idx="4122">
                  <c:v>0.58899999999999997</c:v>
                </c:pt>
                <c:pt idx="4123">
                  <c:v>0.58199999999999996</c:v>
                </c:pt>
                <c:pt idx="4124">
                  <c:v>0.55200000000000005</c:v>
                </c:pt>
                <c:pt idx="4125">
                  <c:v>0.57099999999999995</c:v>
                </c:pt>
                <c:pt idx="4126">
                  <c:v>0.57499999999999996</c:v>
                </c:pt>
                <c:pt idx="4127">
                  <c:v>0.55900000000000005</c:v>
                </c:pt>
                <c:pt idx="4128">
                  <c:v>0.63600000000000001</c:v>
                </c:pt>
                <c:pt idx="4129">
                  <c:v>0.65800000000000003</c:v>
                </c:pt>
                <c:pt idx="4130">
                  <c:v>0.623</c:v>
                </c:pt>
                <c:pt idx="4131">
                  <c:v>0.628</c:v>
                </c:pt>
                <c:pt idx="4132">
                  <c:v>0.63500000000000001</c:v>
                </c:pt>
                <c:pt idx="4133">
                  <c:v>0.65500000000000003</c:v>
                </c:pt>
                <c:pt idx="4134">
                  <c:v>0.68</c:v>
                </c:pt>
                <c:pt idx="4135">
                  <c:v>0.74099999999999999</c:v>
                </c:pt>
                <c:pt idx="4136">
                  <c:v>0.746</c:v>
                </c:pt>
                <c:pt idx="4137">
                  <c:v>0.76300000000000001</c:v>
                </c:pt>
                <c:pt idx="4138">
                  <c:v>0.76300000000000001</c:v>
                </c:pt>
                <c:pt idx="4139">
                  <c:v>0.76500000000000001</c:v>
                </c:pt>
                <c:pt idx="4140">
                  <c:v>0.74</c:v>
                </c:pt>
                <c:pt idx="4141">
                  <c:v>0.74399999999999999</c:v>
                </c:pt>
                <c:pt idx="4142">
                  <c:v>0.72299999999999998</c:v>
                </c:pt>
                <c:pt idx="4143">
                  <c:v>0.70399999999999996</c:v>
                </c:pt>
                <c:pt idx="4144">
                  <c:v>0.65400000000000003</c:v>
                </c:pt>
                <c:pt idx="4145">
                  <c:v>0.64600000000000002</c:v>
                </c:pt>
                <c:pt idx="4146">
                  <c:v>0.61899999999999999</c:v>
                </c:pt>
                <c:pt idx="4147">
                  <c:v>0.61</c:v>
                </c:pt>
                <c:pt idx="4148">
                  <c:v>0.61199999999999999</c:v>
                </c:pt>
                <c:pt idx="4149">
                  <c:v>0.61199999999999999</c:v>
                </c:pt>
                <c:pt idx="4150">
                  <c:v>0.60199999999999998</c:v>
                </c:pt>
                <c:pt idx="4151">
                  <c:v>0.60299999999999998</c:v>
                </c:pt>
                <c:pt idx="4152">
                  <c:v>0.56399999999999995</c:v>
                </c:pt>
                <c:pt idx="4153">
                  <c:v>0.60399999999999998</c:v>
                </c:pt>
                <c:pt idx="4154">
                  <c:v>0.70199999999999996</c:v>
                </c:pt>
                <c:pt idx="4155">
                  <c:v>0.66300000000000003</c:v>
                </c:pt>
                <c:pt idx="4156">
                  <c:v>0.66900000000000004</c:v>
                </c:pt>
                <c:pt idx="4157">
                  <c:v>0.65300000000000002</c:v>
                </c:pt>
                <c:pt idx="4158">
                  <c:v>0.67900000000000005</c:v>
                </c:pt>
                <c:pt idx="4159">
                  <c:v>0.71499999999999997</c:v>
                </c:pt>
                <c:pt idx="4160">
                  <c:v>0.66400000000000003</c:v>
                </c:pt>
                <c:pt idx="4161">
                  <c:v>0.76100000000000001</c:v>
                </c:pt>
                <c:pt idx="4162">
                  <c:v>0.77900000000000003</c:v>
                </c:pt>
                <c:pt idx="4163">
                  <c:v>0.82099999999999995</c:v>
                </c:pt>
                <c:pt idx="4164">
                  <c:v>0.748</c:v>
                </c:pt>
                <c:pt idx="4165">
                  <c:v>0.72399999999999998</c:v>
                </c:pt>
                <c:pt idx="4166">
                  <c:v>0.74099999999999999</c:v>
                </c:pt>
                <c:pt idx="4167">
                  <c:v>0.74099999999999999</c:v>
                </c:pt>
                <c:pt idx="4168">
                  <c:v>0.74</c:v>
                </c:pt>
                <c:pt idx="4169">
                  <c:v>0.72299999999999998</c:v>
                </c:pt>
                <c:pt idx="4170">
                  <c:v>0.72299999999999998</c:v>
                </c:pt>
                <c:pt idx="4171">
                  <c:v>0.72299999999999998</c:v>
                </c:pt>
                <c:pt idx="4172">
                  <c:v>0.72299999999999998</c:v>
                </c:pt>
                <c:pt idx="4173">
                  <c:v>0.751</c:v>
                </c:pt>
                <c:pt idx="4174">
                  <c:v>0.71599999999999997</c:v>
                </c:pt>
                <c:pt idx="4175">
                  <c:v>0.71599999999999997</c:v>
                </c:pt>
                <c:pt idx="4176">
                  <c:v>0.68100000000000005</c:v>
                </c:pt>
                <c:pt idx="4177">
                  <c:v>0.68100000000000005</c:v>
                </c:pt>
                <c:pt idx="4178">
                  <c:v>0.626</c:v>
                </c:pt>
                <c:pt idx="4179">
                  <c:v>0.626</c:v>
                </c:pt>
                <c:pt idx="4180">
                  <c:v>0.623</c:v>
                </c:pt>
                <c:pt idx="4181">
                  <c:v>0.70799999999999996</c:v>
                </c:pt>
                <c:pt idx="4182">
                  <c:v>0.66</c:v>
                </c:pt>
                <c:pt idx="4183">
                  <c:v>0.66600000000000004</c:v>
                </c:pt>
                <c:pt idx="4184">
                  <c:v>0.64200000000000002</c:v>
                </c:pt>
                <c:pt idx="4185">
                  <c:v>0.65800000000000003</c:v>
                </c:pt>
                <c:pt idx="4186">
                  <c:v>0.65800000000000003</c:v>
                </c:pt>
                <c:pt idx="4187">
                  <c:v>0.67</c:v>
                </c:pt>
                <c:pt idx="4188">
                  <c:v>0.64700000000000002</c:v>
                </c:pt>
                <c:pt idx="4189">
                  <c:v>0.70699999999999996</c:v>
                </c:pt>
                <c:pt idx="4190">
                  <c:v>0.72599999999999998</c:v>
                </c:pt>
                <c:pt idx="4191">
                  <c:v>0.68</c:v>
                </c:pt>
                <c:pt idx="4192">
                  <c:v>0.65300000000000002</c:v>
                </c:pt>
                <c:pt idx="4193">
                  <c:v>0.61799999999999999</c:v>
                </c:pt>
                <c:pt idx="4194">
                  <c:v>0.57899999999999996</c:v>
                </c:pt>
                <c:pt idx="4195">
                  <c:v>0.52400000000000002</c:v>
                </c:pt>
                <c:pt idx="4196">
                  <c:v>0.55300000000000005</c:v>
                </c:pt>
                <c:pt idx="4197">
                  <c:v>0.505</c:v>
                </c:pt>
                <c:pt idx="4198">
                  <c:v>0.51100000000000001</c:v>
                </c:pt>
                <c:pt idx="4199">
                  <c:v>0.49199999999999999</c:v>
                </c:pt>
                <c:pt idx="4200">
                  <c:v>0.52200000000000002</c:v>
                </c:pt>
                <c:pt idx="4201">
                  <c:v>0.52800000000000002</c:v>
                </c:pt>
                <c:pt idx="4202">
                  <c:v>0.52600000000000002</c:v>
                </c:pt>
                <c:pt idx="4203">
                  <c:v>0.47599999999999998</c:v>
                </c:pt>
                <c:pt idx="4204">
                  <c:v>0.46300000000000002</c:v>
                </c:pt>
                <c:pt idx="4205">
                  <c:v>0.48799999999999999</c:v>
                </c:pt>
                <c:pt idx="4206">
                  <c:v>0.48799999999999999</c:v>
                </c:pt>
                <c:pt idx="4207">
                  <c:v>0.52600000000000002</c:v>
                </c:pt>
                <c:pt idx="4208">
                  <c:v>0.53500000000000003</c:v>
                </c:pt>
                <c:pt idx="4209">
                  <c:v>0.498</c:v>
                </c:pt>
                <c:pt idx="4210">
                  <c:v>0.47899999999999998</c:v>
                </c:pt>
                <c:pt idx="4211">
                  <c:v>0.45</c:v>
                </c:pt>
                <c:pt idx="4212">
                  <c:v>0.39500000000000002</c:v>
                </c:pt>
                <c:pt idx="4213">
                  <c:v>0.38800000000000001</c:v>
                </c:pt>
                <c:pt idx="4214">
                  <c:v>0.32400000000000001</c:v>
                </c:pt>
                <c:pt idx="4215">
                  <c:v>0.34899999999999998</c:v>
                </c:pt>
                <c:pt idx="4216">
                  <c:v>0.316</c:v>
                </c:pt>
                <c:pt idx="4217">
                  <c:v>0.33800000000000002</c:v>
                </c:pt>
                <c:pt idx="4218">
                  <c:v>0.32200000000000001</c:v>
                </c:pt>
                <c:pt idx="4219">
                  <c:v>0.30299999999999999</c:v>
                </c:pt>
                <c:pt idx="4220">
                  <c:v>0.36</c:v>
                </c:pt>
                <c:pt idx="4221">
                  <c:v>0.42599999999999999</c:v>
                </c:pt>
                <c:pt idx="4222">
                  <c:v>0.37</c:v>
                </c:pt>
                <c:pt idx="4223">
                  <c:v>0.38200000000000001</c:v>
                </c:pt>
                <c:pt idx="4224">
                  <c:v>0.44700000000000001</c:v>
                </c:pt>
                <c:pt idx="4225">
                  <c:v>0.439</c:v>
                </c:pt>
                <c:pt idx="4226">
                  <c:v>0.438</c:v>
                </c:pt>
                <c:pt idx="4227">
                  <c:v>0.46700000000000003</c:v>
                </c:pt>
                <c:pt idx="4228">
                  <c:v>0.32900000000000001</c:v>
                </c:pt>
                <c:pt idx="4229">
                  <c:v>0.318</c:v>
                </c:pt>
                <c:pt idx="4230">
                  <c:v>0.26700000000000002</c:v>
                </c:pt>
                <c:pt idx="4231">
                  <c:v>0.27</c:v>
                </c:pt>
                <c:pt idx="4232">
                  <c:v>0.315</c:v>
                </c:pt>
                <c:pt idx="4233">
                  <c:v>0.29399999999999998</c:v>
                </c:pt>
                <c:pt idx="4234">
                  <c:v>0.33100000000000002</c:v>
                </c:pt>
                <c:pt idx="4235">
                  <c:v>0.33100000000000002</c:v>
                </c:pt>
                <c:pt idx="4236">
                  <c:v>0.32900000000000001</c:v>
                </c:pt>
                <c:pt idx="4237">
                  <c:v>0.19</c:v>
                </c:pt>
                <c:pt idx="4238">
                  <c:v>0.17299999999999999</c:v>
                </c:pt>
                <c:pt idx="4239">
                  <c:v>0.14599999999999999</c:v>
                </c:pt>
                <c:pt idx="4240">
                  <c:v>0.14499999999999999</c:v>
                </c:pt>
                <c:pt idx="4241">
                  <c:v>0.128</c:v>
                </c:pt>
                <c:pt idx="4242">
                  <c:v>0.13</c:v>
                </c:pt>
                <c:pt idx="4243">
                  <c:v>0.154</c:v>
                </c:pt>
                <c:pt idx="4244">
                  <c:v>0.107</c:v>
                </c:pt>
                <c:pt idx="4245">
                  <c:v>0.126</c:v>
                </c:pt>
                <c:pt idx="4246">
                  <c:v>0.154</c:v>
                </c:pt>
                <c:pt idx="4247">
                  <c:v>0.20799999999999999</c:v>
                </c:pt>
                <c:pt idx="4248">
                  <c:v>0.20300000000000001</c:v>
                </c:pt>
                <c:pt idx="4249">
                  <c:v>0.23300000000000001</c:v>
                </c:pt>
                <c:pt idx="4250">
                  <c:v>0.19700000000000001</c:v>
                </c:pt>
                <c:pt idx="4251">
                  <c:v>0.2</c:v>
                </c:pt>
                <c:pt idx="4252">
                  <c:v>0.17199999999999999</c:v>
                </c:pt>
                <c:pt idx="4253">
                  <c:v>0.222</c:v>
                </c:pt>
                <c:pt idx="4254">
                  <c:v>0.22500000000000001</c:v>
                </c:pt>
                <c:pt idx="4255">
                  <c:v>0.24399999999999999</c:v>
                </c:pt>
                <c:pt idx="4256">
                  <c:v>0.26200000000000001</c:v>
                </c:pt>
                <c:pt idx="4257">
                  <c:v>0.254</c:v>
                </c:pt>
                <c:pt idx="4258">
                  <c:v>0.17299999999999999</c:v>
                </c:pt>
                <c:pt idx="4259">
                  <c:v>0.109</c:v>
                </c:pt>
                <c:pt idx="4260">
                  <c:v>0.13500000000000001</c:v>
                </c:pt>
                <c:pt idx="4261">
                  <c:v>0.192</c:v>
                </c:pt>
                <c:pt idx="4262">
                  <c:v>0.154</c:v>
                </c:pt>
                <c:pt idx="4263">
                  <c:v>0.14899999999999999</c:v>
                </c:pt>
                <c:pt idx="4264">
                  <c:v>0.113</c:v>
                </c:pt>
                <c:pt idx="4265">
                  <c:v>0.16700000000000001</c:v>
                </c:pt>
                <c:pt idx="4266">
                  <c:v>0.155</c:v>
                </c:pt>
                <c:pt idx="4267">
                  <c:v>0.128</c:v>
                </c:pt>
                <c:pt idx="4268">
                  <c:v>0.124</c:v>
                </c:pt>
                <c:pt idx="4269">
                  <c:v>0.13500000000000001</c:v>
                </c:pt>
                <c:pt idx="4270">
                  <c:v>0.106</c:v>
                </c:pt>
                <c:pt idx="4271">
                  <c:v>0.14199999999999999</c:v>
                </c:pt>
                <c:pt idx="4272">
                  <c:v>0.14399999999999999</c:v>
                </c:pt>
                <c:pt idx="4273">
                  <c:v>0.23200000000000001</c:v>
                </c:pt>
                <c:pt idx="4274">
                  <c:v>0.25600000000000001</c:v>
                </c:pt>
                <c:pt idx="4275">
                  <c:v>0.26500000000000001</c:v>
                </c:pt>
                <c:pt idx="4276">
                  <c:v>0.27300000000000002</c:v>
                </c:pt>
                <c:pt idx="4277">
                  <c:v>0.28899999999999998</c:v>
                </c:pt>
                <c:pt idx="4278">
                  <c:v>0.27300000000000002</c:v>
                </c:pt>
                <c:pt idx="4279">
                  <c:v>0.23599999999999999</c:v>
                </c:pt>
                <c:pt idx="4280">
                  <c:v>0.255</c:v>
                </c:pt>
                <c:pt idx="4281">
                  <c:v>0.255</c:v>
                </c:pt>
                <c:pt idx="4282">
                  <c:v>0.28999999999999998</c:v>
                </c:pt>
                <c:pt idx="4283">
                  <c:v>0.28199999999999997</c:v>
                </c:pt>
                <c:pt idx="4284">
                  <c:v>0.24</c:v>
                </c:pt>
                <c:pt idx="4285">
                  <c:v>0.16900000000000001</c:v>
                </c:pt>
                <c:pt idx="4286">
                  <c:v>0.16600000000000001</c:v>
                </c:pt>
                <c:pt idx="4287">
                  <c:v>0.129</c:v>
                </c:pt>
                <c:pt idx="4288">
                  <c:v>0.10100000000000001</c:v>
                </c:pt>
                <c:pt idx="4289">
                  <c:v>0.105</c:v>
                </c:pt>
                <c:pt idx="4290">
                  <c:v>9.6000000000000002E-2</c:v>
                </c:pt>
                <c:pt idx="4291">
                  <c:v>0.115</c:v>
                </c:pt>
                <c:pt idx="4292">
                  <c:v>0.14499999999999999</c:v>
                </c:pt>
                <c:pt idx="4293">
                  <c:v>8.5999999999999993E-2</c:v>
                </c:pt>
                <c:pt idx="4294">
                  <c:v>0.13200000000000001</c:v>
                </c:pt>
                <c:pt idx="4295">
                  <c:v>0.17</c:v>
                </c:pt>
                <c:pt idx="4296">
                  <c:v>0.224</c:v>
                </c:pt>
                <c:pt idx="4297">
                  <c:v>0.26</c:v>
                </c:pt>
                <c:pt idx="4298">
                  <c:v>0.215</c:v>
                </c:pt>
                <c:pt idx="4299">
                  <c:v>0.20599999999999999</c:v>
                </c:pt>
                <c:pt idx="4300">
                  <c:v>0.113</c:v>
                </c:pt>
                <c:pt idx="4301">
                  <c:v>8.4000000000000005E-2</c:v>
                </c:pt>
                <c:pt idx="4302">
                  <c:v>7.4999999999999997E-2</c:v>
                </c:pt>
                <c:pt idx="4303">
                  <c:v>9.0999999999999998E-2</c:v>
                </c:pt>
                <c:pt idx="4304">
                  <c:v>4.9000000000000002E-2</c:v>
                </c:pt>
                <c:pt idx="4305">
                  <c:v>4.0000000000000001E-3</c:v>
                </c:pt>
                <c:pt idx="4306">
                  <c:v>4.0000000000000001E-3</c:v>
                </c:pt>
                <c:pt idx="4307">
                  <c:v>-4.8000000000000001E-2</c:v>
                </c:pt>
                <c:pt idx="4308">
                  <c:v>-8.5999999999999993E-2</c:v>
                </c:pt>
                <c:pt idx="4309">
                  <c:v>-6.4000000000000001E-2</c:v>
                </c:pt>
                <c:pt idx="4310">
                  <c:v>-8.5999999999999993E-2</c:v>
                </c:pt>
                <c:pt idx="4311">
                  <c:v>-1.7999999999999999E-2</c:v>
                </c:pt>
                <c:pt idx="4312">
                  <c:v>2.3E-2</c:v>
                </c:pt>
                <c:pt idx="4313">
                  <c:v>7.0000000000000001E-3</c:v>
                </c:pt>
                <c:pt idx="4314">
                  <c:v>5.7000000000000002E-2</c:v>
                </c:pt>
                <c:pt idx="4315">
                  <c:v>6.3E-2</c:v>
                </c:pt>
                <c:pt idx="4316">
                  <c:v>7.9000000000000001E-2</c:v>
                </c:pt>
                <c:pt idx="4317">
                  <c:v>8.4000000000000005E-2</c:v>
                </c:pt>
                <c:pt idx="4318">
                  <c:v>9.9000000000000005E-2</c:v>
                </c:pt>
                <c:pt idx="4319">
                  <c:v>9.7000000000000003E-2</c:v>
                </c:pt>
                <c:pt idx="4320">
                  <c:v>6.0999999999999999E-2</c:v>
                </c:pt>
                <c:pt idx="4321">
                  <c:v>8.3000000000000004E-2</c:v>
                </c:pt>
                <c:pt idx="4322">
                  <c:v>6.7000000000000004E-2</c:v>
                </c:pt>
                <c:pt idx="4323">
                  <c:v>1.4E-2</c:v>
                </c:pt>
                <c:pt idx="4324">
                  <c:v>-7.0000000000000001E-3</c:v>
                </c:pt>
                <c:pt idx="4325">
                  <c:v>-3.2000000000000001E-2</c:v>
                </c:pt>
                <c:pt idx="4326">
                  <c:v>6.2E-2</c:v>
                </c:pt>
                <c:pt idx="4327">
                  <c:v>0.121</c:v>
                </c:pt>
                <c:pt idx="4328">
                  <c:v>0.09</c:v>
                </c:pt>
                <c:pt idx="4329">
                  <c:v>3.5000000000000003E-2</c:v>
                </c:pt>
                <c:pt idx="4330">
                  <c:v>8.8999999999999996E-2</c:v>
                </c:pt>
                <c:pt idx="4331">
                  <c:v>8.7999999999999995E-2</c:v>
                </c:pt>
                <c:pt idx="4332">
                  <c:v>6.5000000000000002E-2</c:v>
                </c:pt>
                <c:pt idx="4333">
                  <c:v>5.7000000000000002E-2</c:v>
                </c:pt>
                <c:pt idx="4334">
                  <c:v>9.5000000000000001E-2</c:v>
                </c:pt>
                <c:pt idx="4335">
                  <c:v>6.3E-2</c:v>
                </c:pt>
                <c:pt idx="4336">
                  <c:v>0.10100000000000001</c:v>
                </c:pt>
                <c:pt idx="4337">
                  <c:v>0.123</c:v>
                </c:pt>
                <c:pt idx="4338">
                  <c:v>7.6999999999999999E-2</c:v>
                </c:pt>
                <c:pt idx="4339">
                  <c:v>5.3999999999999999E-2</c:v>
                </c:pt>
                <c:pt idx="4340">
                  <c:v>9.2999999999999999E-2</c:v>
                </c:pt>
                <c:pt idx="4341">
                  <c:v>6.9000000000000006E-2</c:v>
                </c:pt>
                <c:pt idx="4342">
                  <c:v>5.8000000000000003E-2</c:v>
                </c:pt>
                <c:pt idx="4343">
                  <c:v>7.6999999999999999E-2</c:v>
                </c:pt>
                <c:pt idx="4344">
                  <c:v>8.1000000000000003E-2</c:v>
                </c:pt>
                <c:pt idx="4345">
                  <c:v>0.14699999999999999</c:v>
                </c:pt>
                <c:pt idx="4346">
                  <c:v>0.1</c:v>
                </c:pt>
                <c:pt idx="4347">
                  <c:v>0.111</c:v>
                </c:pt>
                <c:pt idx="4348">
                  <c:v>0.115</c:v>
                </c:pt>
                <c:pt idx="4349">
                  <c:v>0.107</c:v>
                </c:pt>
                <c:pt idx="4350">
                  <c:v>0.13</c:v>
                </c:pt>
                <c:pt idx="4351">
                  <c:v>0.13</c:v>
                </c:pt>
                <c:pt idx="4352">
                  <c:v>4.4999999999999998E-2</c:v>
                </c:pt>
                <c:pt idx="4353">
                  <c:v>0.03</c:v>
                </c:pt>
                <c:pt idx="4354">
                  <c:v>7.0999999999999994E-2</c:v>
                </c:pt>
                <c:pt idx="4355">
                  <c:v>0.17</c:v>
                </c:pt>
                <c:pt idx="4356">
                  <c:v>0.16300000000000001</c:v>
                </c:pt>
                <c:pt idx="4357">
                  <c:v>0.23400000000000001</c:v>
                </c:pt>
                <c:pt idx="4358">
                  <c:v>0.20799999999999999</c:v>
                </c:pt>
                <c:pt idx="4359">
                  <c:v>0.19800000000000001</c:v>
                </c:pt>
                <c:pt idx="4360">
                  <c:v>0.17799999999999999</c:v>
                </c:pt>
                <c:pt idx="4361">
                  <c:v>0.19800000000000001</c:v>
                </c:pt>
                <c:pt idx="4362">
                  <c:v>0.19400000000000001</c:v>
                </c:pt>
                <c:pt idx="4363">
                  <c:v>0.13500000000000001</c:v>
                </c:pt>
                <c:pt idx="4364">
                  <c:v>6.2E-2</c:v>
                </c:pt>
                <c:pt idx="4365">
                  <c:v>4.2999999999999997E-2</c:v>
                </c:pt>
                <c:pt idx="4366">
                  <c:v>3.3000000000000002E-2</c:v>
                </c:pt>
                <c:pt idx="4367">
                  <c:v>2.4E-2</c:v>
                </c:pt>
                <c:pt idx="4368">
                  <c:v>1E-3</c:v>
                </c:pt>
                <c:pt idx="4369">
                  <c:v>5.0000000000000001E-3</c:v>
                </c:pt>
                <c:pt idx="4370">
                  <c:v>-4.0000000000000001E-3</c:v>
                </c:pt>
                <c:pt idx="4371">
                  <c:v>-1E-3</c:v>
                </c:pt>
                <c:pt idx="4372">
                  <c:v>7.8E-2</c:v>
                </c:pt>
                <c:pt idx="4373">
                  <c:v>7.5999999999999998E-2</c:v>
                </c:pt>
                <c:pt idx="4374">
                  <c:v>0.09</c:v>
                </c:pt>
                <c:pt idx="4375">
                  <c:v>8.6999999999999994E-2</c:v>
                </c:pt>
                <c:pt idx="4376">
                  <c:v>8.6999999999999994E-2</c:v>
                </c:pt>
                <c:pt idx="4377">
                  <c:v>0.127</c:v>
                </c:pt>
                <c:pt idx="4378">
                  <c:v>0.129</c:v>
                </c:pt>
                <c:pt idx="4379">
                  <c:v>0.114</c:v>
                </c:pt>
                <c:pt idx="4380">
                  <c:v>0.13600000000000001</c:v>
                </c:pt>
                <c:pt idx="4381">
                  <c:v>7.8E-2</c:v>
                </c:pt>
                <c:pt idx="4382">
                  <c:v>6.5000000000000002E-2</c:v>
                </c:pt>
                <c:pt idx="4383">
                  <c:v>5.7000000000000002E-2</c:v>
                </c:pt>
                <c:pt idx="4384">
                  <c:v>7.1999999999999995E-2</c:v>
                </c:pt>
                <c:pt idx="4385">
                  <c:v>0.06</c:v>
                </c:pt>
                <c:pt idx="4386">
                  <c:v>8.1000000000000003E-2</c:v>
                </c:pt>
                <c:pt idx="4387">
                  <c:v>5.8000000000000003E-2</c:v>
                </c:pt>
                <c:pt idx="4388">
                  <c:v>6.4000000000000001E-2</c:v>
                </c:pt>
                <c:pt idx="4389">
                  <c:v>0.127</c:v>
                </c:pt>
                <c:pt idx="4390">
                  <c:v>0.11600000000000001</c:v>
                </c:pt>
                <c:pt idx="4391">
                  <c:v>9.9000000000000005E-2</c:v>
                </c:pt>
                <c:pt idx="4392">
                  <c:v>9.0999999999999998E-2</c:v>
                </c:pt>
                <c:pt idx="4393">
                  <c:v>9.2999999999999999E-2</c:v>
                </c:pt>
                <c:pt idx="4394">
                  <c:v>0.125</c:v>
                </c:pt>
                <c:pt idx="4395">
                  <c:v>9.7000000000000003E-2</c:v>
                </c:pt>
                <c:pt idx="4396">
                  <c:v>0.106</c:v>
                </c:pt>
                <c:pt idx="4397">
                  <c:v>0.128</c:v>
                </c:pt>
                <c:pt idx="4398">
                  <c:v>0.22500000000000001</c:v>
                </c:pt>
                <c:pt idx="4399">
                  <c:v>0.24399999999999999</c:v>
                </c:pt>
                <c:pt idx="4400">
                  <c:v>0.24399999999999999</c:v>
                </c:pt>
                <c:pt idx="4401">
                  <c:v>0.40500000000000003</c:v>
                </c:pt>
                <c:pt idx="4402">
                  <c:v>0.39900000000000002</c:v>
                </c:pt>
                <c:pt idx="4403">
                  <c:v>0.36799999999999999</c:v>
                </c:pt>
                <c:pt idx="4404">
                  <c:v>0.40100000000000002</c:v>
                </c:pt>
                <c:pt idx="4405">
                  <c:v>0.43</c:v>
                </c:pt>
                <c:pt idx="4406">
                  <c:v>0.38900000000000001</c:v>
                </c:pt>
                <c:pt idx="4407">
                  <c:v>0.38800000000000001</c:v>
                </c:pt>
                <c:pt idx="4408">
                  <c:v>0.43</c:v>
                </c:pt>
                <c:pt idx="4409">
                  <c:v>0.43</c:v>
                </c:pt>
                <c:pt idx="4410">
                  <c:v>0.45</c:v>
                </c:pt>
                <c:pt idx="4411">
                  <c:v>0.45300000000000001</c:v>
                </c:pt>
                <c:pt idx="4412">
                  <c:v>0.42</c:v>
                </c:pt>
                <c:pt idx="4413">
                  <c:v>0.439</c:v>
                </c:pt>
                <c:pt idx="4414">
                  <c:v>0.47799999999999998</c:v>
                </c:pt>
                <c:pt idx="4415">
                  <c:v>0.47</c:v>
                </c:pt>
                <c:pt idx="4416">
                  <c:v>0.46</c:v>
                </c:pt>
                <c:pt idx="4417">
                  <c:v>0.42399999999999999</c:v>
                </c:pt>
                <c:pt idx="4418">
                  <c:v>0.40100000000000002</c:v>
                </c:pt>
                <c:pt idx="4419">
                  <c:v>0.434</c:v>
                </c:pt>
                <c:pt idx="4420">
                  <c:v>0.48199999999999998</c:v>
                </c:pt>
                <c:pt idx="4421">
                  <c:v>0.48299999999999998</c:v>
                </c:pt>
                <c:pt idx="4422">
                  <c:v>0.496</c:v>
                </c:pt>
                <c:pt idx="4423">
                  <c:v>0.61199999999999999</c:v>
                </c:pt>
                <c:pt idx="4424">
                  <c:v>0.70099999999999996</c:v>
                </c:pt>
                <c:pt idx="4425">
                  <c:v>0.72199999999999998</c:v>
                </c:pt>
                <c:pt idx="4426">
                  <c:v>0.67100000000000004</c:v>
                </c:pt>
                <c:pt idx="4427">
                  <c:v>0.64100000000000001</c:v>
                </c:pt>
                <c:pt idx="4428">
                  <c:v>0.61899999999999999</c:v>
                </c:pt>
                <c:pt idx="4429">
                  <c:v>0.58799999999999997</c:v>
                </c:pt>
                <c:pt idx="4430">
                  <c:v>0.56399999999999995</c:v>
                </c:pt>
                <c:pt idx="4431">
                  <c:v>0.56399999999999995</c:v>
                </c:pt>
                <c:pt idx="4432">
                  <c:v>0.56699999999999995</c:v>
                </c:pt>
                <c:pt idx="4433">
                  <c:v>0.54500000000000004</c:v>
                </c:pt>
                <c:pt idx="4434">
                  <c:v>0.53</c:v>
                </c:pt>
                <c:pt idx="4435">
                  <c:v>0.48599999999999999</c:v>
                </c:pt>
                <c:pt idx="4436">
                  <c:v>0.48599999999999999</c:v>
                </c:pt>
                <c:pt idx="4437">
                  <c:v>0.46400000000000002</c:v>
                </c:pt>
                <c:pt idx="4438">
                  <c:v>0.44900000000000001</c:v>
                </c:pt>
                <c:pt idx="4439">
                  <c:v>0.38800000000000001</c:v>
                </c:pt>
                <c:pt idx="4440">
                  <c:v>0.44600000000000001</c:v>
                </c:pt>
                <c:pt idx="4441">
                  <c:v>0.41</c:v>
                </c:pt>
                <c:pt idx="4442">
                  <c:v>0.40699999999999997</c:v>
                </c:pt>
                <c:pt idx="4443">
                  <c:v>0.38</c:v>
                </c:pt>
                <c:pt idx="4444">
                  <c:v>0.371</c:v>
                </c:pt>
                <c:pt idx="4445">
                  <c:v>0.39900000000000002</c:v>
                </c:pt>
                <c:pt idx="4446">
                  <c:v>0.39900000000000002</c:v>
                </c:pt>
                <c:pt idx="4447">
                  <c:v>0.33800000000000002</c:v>
                </c:pt>
                <c:pt idx="4448">
                  <c:v>0.41399999999999998</c:v>
                </c:pt>
                <c:pt idx="4449">
                  <c:v>0.41399999999999998</c:v>
                </c:pt>
                <c:pt idx="4450">
                  <c:v>0.435</c:v>
                </c:pt>
                <c:pt idx="4451">
                  <c:v>0.38500000000000001</c:v>
                </c:pt>
                <c:pt idx="4452">
                  <c:v>0.41699999999999998</c:v>
                </c:pt>
                <c:pt idx="4453">
                  <c:v>0.45</c:v>
                </c:pt>
                <c:pt idx="4454">
                  <c:v>0.443</c:v>
                </c:pt>
                <c:pt idx="4455">
                  <c:v>0.41499999999999998</c:v>
                </c:pt>
                <c:pt idx="4456">
                  <c:v>0.42499999999999999</c:v>
                </c:pt>
                <c:pt idx="4457">
                  <c:v>0.41</c:v>
                </c:pt>
                <c:pt idx="4458">
                  <c:v>0.43099999999999999</c:v>
                </c:pt>
                <c:pt idx="4459">
                  <c:v>0.42199999999999999</c:v>
                </c:pt>
                <c:pt idx="4460">
                  <c:v>0.42499999999999999</c:v>
                </c:pt>
                <c:pt idx="4461">
                  <c:v>0.39800000000000002</c:v>
                </c:pt>
                <c:pt idx="4462">
                  <c:v>0.40500000000000003</c:v>
                </c:pt>
                <c:pt idx="4463">
                  <c:v>0.375</c:v>
                </c:pt>
                <c:pt idx="4464">
                  <c:v>0.39800000000000002</c:v>
                </c:pt>
                <c:pt idx="4465">
                  <c:v>0.39600000000000002</c:v>
                </c:pt>
                <c:pt idx="4466">
                  <c:v>0.42499999999999999</c:v>
                </c:pt>
                <c:pt idx="4467">
                  <c:v>0.45200000000000001</c:v>
                </c:pt>
                <c:pt idx="4468">
                  <c:v>0.44</c:v>
                </c:pt>
                <c:pt idx="4469">
                  <c:v>0.42699999999999999</c:v>
                </c:pt>
                <c:pt idx="4470">
                  <c:v>0.40600000000000003</c:v>
                </c:pt>
                <c:pt idx="4471">
                  <c:v>0.40600000000000003</c:v>
                </c:pt>
                <c:pt idx="4472">
                  <c:v>0.4</c:v>
                </c:pt>
                <c:pt idx="4473">
                  <c:v>0.374</c:v>
                </c:pt>
                <c:pt idx="4474">
                  <c:v>0.34</c:v>
                </c:pt>
                <c:pt idx="4475">
                  <c:v>0.30599999999999999</c:v>
                </c:pt>
                <c:pt idx="4476">
                  <c:v>0.34599999999999997</c:v>
                </c:pt>
                <c:pt idx="4477">
                  <c:v>0.38900000000000001</c:v>
                </c:pt>
                <c:pt idx="4478">
                  <c:v>0.43</c:v>
                </c:pt>
                <c:pt idx="4479">
                  <c:v>0.46400000000000002</c:v>
                </c:pt>
                <c:pt idx="4480">
                  <c:v>0.44400000000000001</c:v>
                </c:pt>
                <c:pt idx="4481">
                  <c:v>0.47199999999999998</c:v>
                </c:pt>
                <c:pt idx="4482">
                  <c:v>0.49099999999999999</c:v>
                </c:pt>
                <c:pt idx="4483">
                  <c:v>0.55500000000000005</c:v>
                </c:pt>
                <c:pt idx="4484">
                  <c:v>0.60099999999999998</c:v>
                </c:pt>
                <c:pt idx="4485">
                  <c:v>0.56200000000000006</c:v>
                </c:pt>
                <c:pt idx="4486">
                  <c:v>0.61199999999999999</c:v>
                </c:pt>
                <c:pt idx="4487">
                  <c:v>0.61299999999999999</c:v>
                </c:pt>
                <c:pt idx="4488">
                  <c:v>0.48399999999999999</c:v>
                </c:pt>
                <c:pt idx="4489">
                  <c:v>0.51200000000000001</c:v>
                </c:pt>
                <c:pt idx="4490">
                  <c:v>0.48599999999999999</c:v>
                </c:pt>
                <c:pt idx="4491">
                  <c:v>0.45600000000000002</c:v>
                </c:pt>
                <c:pt idx="4492">
                  <c:v>0.436</c:v>
                </c:pt>
                <c:pt idx="4493">
                  <c:v>0.43099999999999999</c:v>
                </c:pt>
                <c:pt idx="4494">
                  <c:v>0.45600000000000002</c:v>
                </c:pt>
                <c:pt idx="4495">
                  <c:v>0.439</c:v>
                </c:pt>
                <c:pt idx="4496">
                  <c:v>0.40899999999999997</c:v>
                </c:pt>
                <c:pt idx="4497">
                  <c:v>0.45200000000000001</c:v>
                </c:pt>
                <c:pt idx="4498">
                  <c:v>0.40899999999999997</c:v>
                </c:pt>
                <c:pt idx="4499">
                  <c:v>0.45300000000000001</c:v>
                </c:pt>
                <c:pt idx="4500">
                  <c:v>0.40899999999999997</c:v>
                </c:pt>
                <c:pt idx="4501">
                  <c:v>0.36199999999999999</c:v>
                </c:pt>
                <c:pt idx="4502">
                  <c:v>0.40699999999999997</c:v>
                </c:pt>
                <c:pt idx="4503">
                  <c:v>0.373</c:v>
                </c:pt>
                <c:pt idx="4504">
                  <c:v>0.39100000000000001</c:v>
                </c:pt>
                <c:pt idx="4505">
                  <c:v>0.44</c:v>
                </c:pt>
                <c:pt idx="4506">
                  <c:v>0.44</c:v>
                </c:pt>
                <c:pt idx="4507">
                  <c:v>0.39900000000000002</c:v>
                </c:pt>
                <c:pt idx="4508">
                  <c:v>0.33300000000000002</c:v>
                </c:pt>
                <c:pt idx="4509">
                  <c:v>0.314</c:v>
                </c:pt>
                <c:pt idx="4510">
                  <c:v>0.314</c:v>
                </c:pt>
                <c:pt idx="4511">
                  <c:v>0.36099999999999999</c:v>
                </c:pt>
                <c:pt idx="4512">
                  <c:v>0.315</c:v>
                </c:pt>
                <c:pt idx="4513">
                  <c:v>0.36399999999999999</c:v>
                </c:pt>
                <c:pt idx="4514">
                  <c:v>0.373</c:v>
                </c:pt>
                <c:pt idx="4515">
                  <c:v>0.39900000000000002</c:v>
                </c:pt>
                <c:pt idx="4516">
                  <c:v>0.39600000000000002</c:v>
                </c:pt>
                <c:pt idx="4517">
                  <c:v>0.42</c:v>
                </c:pt>
                <c:pt idx="4518">
                  <c:v>0.39400000000000002</c:v>
                </c:pt>
                <c:pt idx="4519">
                  <c:v>0.38200000000000001</c:v>
                </c:pt>
                <c:pt idx="4520">
                  <c:v>0.37</c:v>
                </c:pt>
                <c:pt idx="4521">
                  <c:v>0.40200000000000002</c:v>
                </c:pt>
                <c:pt idx="4522">
                  <c:v>0.4</c:v>
                </c:pt>
                <c:pt idx="4523">
                  <c:v>0.443</c:v>
                </c:pt>
                <c:pt idx="4524">
                  <c:v>0.49199999999999999</c:v>
                </c:pt>
                <c:pt idx="4525">
                  <c:v>0.48599999999999999</c:v>
                </c:pt>
                <c:pt idx="4526">
                  <c:v>0.52700000000000002</c:v>
                </c:pt>
                <c:pt idx="4527">
                  <c:v>0.54400000000000004</c:v>
                </c:pt>
                <c:pt idx="4528">
                  <c:v>0.54200000000000004</c:v>
                </c:pt>
                <c:pt idx="4529">
                  <c:v>0.49399999999999999</c:v>
                </c:pt>
                <c:pt idx="4530">
                  <c:v>0.47399999999999998</c:v>
                </c:pt>
                <c:pt idx="4531">
                  <c:v>0.50700000000000001</c:v>
                </c:pt>
                <c:pt idx="4532">
                  <c:v>0.5</c:v>
                </c:pt>
                <c:pt idx="4533">
                  <c:v>0.42499999999999999</c:v>
                </c:pt>
                <c:pt idx="4534">
                  <c:v>0.41199999999999998</c:v>
                </c:pt>
                <c:pt idx="4535">
                  <c:v>0.39900000000000002</c:v>
                </c:pt>
                <c:pt idx="4536">
                  <c:v>0.42</c:v>
                </c:pt>
                <c:pt idx="4537">
                  <c:v>0.439</c:v>
                </c:pt>
                <c:pt idx="4538">
                  <c:v>0.434</c:v>
                </c:pt>
                <c:pt idx="4539">
                  <c:v>0.44</c:v>
                </c:pt>
                <c:pt idx="4540">
                  <c:v>0.43099999999999999</c:v>
                </c:pt>
                <c:pt idx="4541">
                  <c:v>0.43099999999999999</c:v>
                </c:pt>
                <c:pt idx="4542">
                  <c:v>0.38900000000000001</c:v>
                </c:pt>
                <c:pt idx="4543">
                  <c:v>0.38400000000000001</c:v>
                </c:pt>
                <c:pt idx="4544">
                  <c:v>0.38800000000000001</c:v>
                </c:pt>
                <c:pt idx="4545">
                  <c:v>0.35299999999999998</c:v>
                </c:pt>
                <c:pt idx="4546">
                  <c:v>0.379</c:v>
                </c:pt>
                <c:pt idx="4547">
                  <c:v>0.35799999999999998</c:v>
                </c:pt>
                <c:pt idx="4548">
                  <c:v>0.38700000000000001</c:v>
                </c:pt>
                <c:pt idx="4549">
                  <c:v>0.39800000000000002</c:v>
                </c:pt>
                <c:pt idx="4550">
                  <c:v>0.40799999999999997</c:v>
                </c:pt>
                <c:pt idx="4551">
                  <c:v>0.44700000000000001</c:v>
                </c:pt>
                <c:pt idx="4552">
                  <c:v>0.437</c:v>
                </c:pt>
                <c:pt idx="4553">
                  <c:v>0.41</c:v>
                </c:pt>
                <c:pt idx="4554">
                  <c:v>0.48199999999999998</c:v>
                </c:pt>
                <c:pt idx="4555">
                  <c:v>0.47499999999999998</c:v>
                </c:pt>
                <c:pt idx="4556">
                  <c:v>0.51100000000000001</c:v>
                </c:pt>
                <c:pt idx="4557">
                  <c:v>0.49199999999999999</c:v>
                </c:pt>
                <c:pt idx="4558">
                  <c:v>0.497</c:v>
                </c:pt>
                <c:pt idx="4559">
                  <c:v>0.45</c:v>
                </c:pt>
                <c:pt idx="4560">
                  <c:v>0.439</c:v>
                </c:pt>
                <c:pt idx="4561">
                  <c:v>0.42199999999999999</c:v>
                </c:pt>
                <c:pt idx="4562">
                  <c:v>0.48599999999999999</c:v>
                </c:pt>
                <c:pt idx="4563">
                  <c:v>0.48099999999999998</c:v>
                </c:pt>
                <c:pt idx="4564">
                  <c:v>0.53</c:v>
                </c:pt>
                <c:pt idx="4565">
                  <c:v>0.57099999999999995</c:v>
                </c:pt>
                <c:pt idx="4566">
                  <c:v>0.59</c:v>
                </c:pt>
                <c:pt idx="4567">
                  <c:v>0.59</c:v>
                </c:pt>
                <c:pt idx="4568">
                  <c:v>0.56200000000000006</c:v>
                </c:pt>
                <c:pt idx="4569">
                  <c:v>0.60099999999999998</c:v>
                </c:pt>
                <c:pt idx="4570">
                  <c:v>0.64</c:v>
                </c:pt>
                <c:pt idx="4571">
                  <c:v>0.64600000000000002</c:v>
                </c:pt>
                <c:pt idx="4572">
                  <c:v>0.61</c:v>
                </c:pt>
                <c:pt idx="4573">
                  <c:v>0.56100000000000005</c:v>
                </c:pt>
                <c:pt idx="4574">
                  <c:v>0.57399999999999995</c:v>
                </c:pt>
                <c:pt idx="4575">
                  <c:v>0.56200000000000006</c:v>
                </c:pt>
                <c:pt idx="4576">
                  <c:v>0.53800000000000003</c:v>
                </c:pt>
                <c:pt idx="4577">
                  <c:v>0.49299999999999999</c:v>
                </c:pt>
                <c:pt idx="4578">
                  <c:v>0.497</c:v>
                </c:pt>
                <c:pt idx="4579">
                  <c:v>0.52200000000000002</c:v>
                </c:pt>
                <c:pt idx="4580">
                  <c:v>0.48199999999999998</c:v>
                </c:pt>
                <c:pt idx="4581">
                  <c:v>0.48099999999999998</c:v>
                </c:pt>
                <c:pt idx="4582">
                  <c:v>0.52600000000000002</c:v>
                </c:pt>
                <c:pt idx="4583">
                  <c:v>0.49</c:v>
                </c:pt>
                <c:pt idx="4584">
                  <c:v>0.5</c:v>
                </c:pt>
                <c:pt idx="4585">
                  <c:v>0.47099999999999997</c:v>
                </c:pt>
                <c:pt idx="4586">
                  <c:v>0.48</c:v>
                </c:pt>
                <c:pt idx="4587">
                  <c:v>0.46300000000000002</c:v>
                </c:pt>
                <c:pt idx="4588">
                  <c:v>0.48299999999999998</c:v>
                </c:pt>
                <c:pt idx="4589">
                  <c:v>0.44900000000000001</c:v>
                </c:pt>
                <c:pt idx="4590">
                  <c:v>0.47</c:v>
                </c:pt>
                <c:pt idx="4591">
                  <c:v>0.45300000000000001</c:v>
                </c:pt>
                <c:pt idx="4592">
                  <c:v>0.439</c:v>
                </c:pt>
                <c:pt idx="4593">
                  <c:v>0.42599999999999999</c:v>
                </c:pt>
                <c:pt idx="4594">
                  <c:v>0.38900000000000001</c:v>
                </c:pt>
                <c:pt idx="4595">
                  <c:v>0.39900000000000002</c:v>
                </c:pt>
                <c:pt idx="4596">
                  <c:v>0.45100000000000001</c:v>
                </c:pt>
                <c:pt idx="4597">
                  <c:v>0.49099999999999999</c:v>
                </c:pt>
                <c:pt idx="4598">
                  <c:v>0.44400000000000001</c:v>
                </c:pt>
                <c:pt idx="4599">
                  <c:v>0.42399999999999999</c:v>
                </c:pt>
                <c:pt idx="4600">
                  <c:v>0.434</c:v>
                </c:pt>
                <c:pt idx="4601">
                  <c:v>0.42399999999999999</c:v>
                </c:pt>
                <c:pt idx="4602">
                  <c:v>0.44600000000000001</c:v>
                </c:pt>
                <c:pt idx="4603">
                  <c:v>0.41</c:v>
                </c:pt>
                <c:pt idx="4604">
                  <c:v>0.437</c:v>
                </c:pt>
                <c:pt idx="4605">
                  <c:v>0.41899999999999998</c:v>
                </c:pt>
                <c:pt idx="4606">
                  <c:v>0.40500000000000003</c:v>
                </c:pt>
                <c:pt idx="4607">
                  <c:v>0.38100000000000001</c:v>
                </c:pt>
                <c:pt idx="4608">
                  <c:v>0.379</c:v>
                </c:pt>
                <c:pt idx="4609">
                  <c:v>0.35199999999999998</c:v>
                </c:pt>
                <c:pt idx="4610">
                  <c:v>0.376</c:v>
                </c:pt>
                <c:pt idx="4611">
                  <c:v>0.376</c:v>
                </c:pt>
                <c:pt idx="4612">
                  <c:v>0.28799999999999998</c:v>
                </c:pt>
                <c:pt idx="4613">
                  <c:v>0.315</c:v>
                </c:pt>
                <c:pt idx="4614">
                  <c:v>0.253</c:v>
                </c:pt>
                <c:pt idx="4615">
                  <c:v>0.25</c:v>
                </c:pt>
                <c:pt idx="4616">
                  <c:v>0.30199999999999999</c:v>
                </c:pt>
                <c:pt idx="4617">
                  <c:v>0.32600000000000001</c:v>
                </c:pt>
                <c:pt idx="4618">
                  <c:v>0.34799999999999998</c:v>
                </c:pt>
                <c:pt idx="4619">
                  <c:v>0.33500000000000002</c:v>
                </c:pt>
                <c:pt idx="4620">
                  <c:v>0.34599999999999997</c:v>
                </c:pt>
                <c:pt idx="4621">
                  <c:v>0.35799999999999998</c:v>
                </c:pt>
                <c:pt idx="4622">
                  <c:v>0.372</c:v>
                </c:pt>
                <c:pt idx="4623">
                  <c:v>0.42099999999999999</c:v>
                </c:pt>
                <c:pt idx="4624">
                  <c:v>0.443</c:v>
                </c:pt>
                <c:pt idx="4625">
                  <c:v>0.40400000000000003</c:v>
                </c:pt>
                <c:pt idx="4626">
                  <c:v>0.38100000000000001</c:v>
                </c:pt>
                <c:pt idx="4627">
                  <c:v>0.39400000000000002</c:v>
                </c:pt>
                <c:pt idx="4628">
                  <c:v>0.442</c:v>
                </c:pt>
                <c:pt idx="4629">
                  <c:v>0.435</c:v>
                </c:pt>
                <c:pt idx="4630">
                  <c:v>0.49</c:v>
                </c:pt>
                <c:pt idx="4631">
                  <c:v>0.501</c:v>
                </c:pt>
                <c:pt idx="4632">
                  <c:v>0.47799999999999998</c:v>
                </c:pt>
                <c:pt idx="4633">
                  <c:v>0.46800000000000003</c:v>
                </c:pt>
                <c:pt idx="4634">
                  <c:v>0.48199999999999998</c:v>
                </c:pt>
                <c:pt idx="4635">
                  <c:v>0.49099999999999999</c:v>
                </c:pt>
                <c:pt idx="4636">
                  <c:v>0.49099999999999999</c:v>
                </c:pt>
                <c:pt idx="4637">
                  <c:v>0.47699999999999998</c:v>
                </c:pt>
                <c:pt idx="4638">
                  <c:v>0.46899999999999997</c:v>
                </c:pt>
                <c:pt idx="4639">
                  <c:v>0.432</c:v>
                </c:pt>
                <c:pt idx="4640">
                  <c:v>0.42199999999999999</c:v>
                </c:pt>
                <c:pt idx="4641">
                  <c:v>0.46300000000000002</c:v>
                </c:pt>
                <c:pt idx="4642">
                  <c:v>0.46899999999999997</c:v>
                </c:pt>
                <c:pt idx="4643">
                  <c:v>0.497</c:v>
                </c:pt>
                <c:pt idx="4644">
                  <c:v>0.46100000000000002</c:v>
                </c:pt>
                <c:pt idx="4645">
                  <c:v>0.51400000000000001</c:v>
                </c:pt>
                <c:pt idx="4646">
                  <c:v>0.50900000000000001</c:v>
                </c:pt>
                <c:pt idx="4647">
                  <c:v>0.55200000000000005</c:v>
                </c:pt>
                <c:pt idx="4648">
                  <c:v>0.55300000000000005</c:v>
                </c:pt>
                <c:pt idx="4649">
                  <c:v>0.57399999999999995</c:v>
                </c:pt>
                <c:pt idx="4650">
                  <c:v>0.52500000000000002</c:v>
                </c:pt>
                <c:pt idx="4651">
                  <c:v>0.497</c:v>
                </c:pt>
                <c:pt idx="4652">
                  <c:v>0.497</c:v>
                </c:pt>
                <c:pt idx="4653">
                  <c:v>0.49</c:v>
                </c:pt>
                <c:pt idx="4654">
                  <c:v>0.47199999999999998</c:v>
                </c:pt>
                <c:pt idx="4655">
                  <c:v>0.46700000000000003</c:v>
                </c:pt>
                <c:pt idx="4656">
                  <c:v>0.44700000000000001</c:v>
                </c:pt>
                <c:pt idx="4657">
                  <c:v>0.439</c:v>
                </c:pt>
                <c:pt idx="4658">
                  <c:v>0.443</c:v>
                </c:pt>
                <c:pt idx="4659">
                  <c:v>0.45900000000000002</c:v>
                </c:pt>
                <c:pt idx="4660">
                  <c:v>0.51300000000000001</c:v>
                </c:pt>
                <c:pt idx="4661">
                  <c:v>0.51900000000000002</c:v>
                </c:pt>
                <c:pt idx="4662">
                  <c:v>0.498</c:v>
                </c:pt>
                <c:pt idx="4663">
                  <c:v>0.46200000000000002</c:v>
                </c:pt>
                <c:pt idx="4664">
                  <c:v>0.5</c:v>
                </c:pt>
                <c:pt idx="4665">
                  <c:v>0.48399999999999999</c:v>
                </c:pt>
                <c:pt idx="4666">
                  <c:v>0.51100000000000001</c:v>
                </c:pt>
                <c:pt idx="4667">
                  <c:v>0.50700000000000001</c:v>
                </c:pt>
                <c:pt idx="4668">
                  <c:v>0.47</c:v>
                </c:pt>
                <c:pt idx="4669">
                  <c:v>0.47</c:v>
                </c:pt>
                <c:pt idx="4670">
                  <c:v>0.49399999999999999</c:v>
                </c:pt>
                <c:pt idx="4671">
                  <c:v>0.48599999999999999</c:v>
                </c:pt>
                <c:pt idx="4672">
                  <c:v>0.48499999999999999</c:v>
                </c:pt>
                <c:pt idx="4673">
                  <c:v>0.53900000000000003</c:v>
                </c:pt>
                <c:pt idx="4674">
                  <c:v>0.55000000000000004</c:v>
                </c:pt>
                <c:pt idx="4675">
                  <c:v>0.496</c:v>
                </c:pt>
                <c:pt idx="4676">
                  <c:v>0.49399999999999999</c:v>
                </c:pt>
                <c:pt idx="4677">
                  <c:v>0.48799999999999999</c:v>
                </c:pt>
                <c:pt idx="4678">
                  <c:v>0.48499999999999999</c:v>
                </c:pt>
                <c:pt idx="4679">
                  <c:v>0.49099999999999999</c:v>
                </c:pt>
                <c:pt idx="4680">
                  <c:v>0.496</c:v>
                </c:pt>
                <c:pt idx="4681">
                  <c:v>0.505</c:v>
                </c:pt>
                <c:pt idx="4682">
                  <c:v>0.49399999999999999</c:v>
                </c:pt>
                <c:pt idx="4683">
                  <c:v>0.46500000000000002</c:v>
                </c:pt>
                <c:pt idx="4684">
                  <c:v>0.46700000000000003</c:v>
                </c:pt>
                <c:pt idx="4685">
                  <c:v>0.46700000000000003</c:v>
                </c:pt>
                <c:pt idx="4686">
                  <c:v>0.495</c:v>
                </c:pt>
                <c:pt idx="4687">
                  <c:v>0.53600000000000003</c:v>
                </c:pt>
                <c:pt idx="4688">
                  <c:v>0.57499999999999996</c:v>
                </c:pt>
                <c:pt idx="4689">
                  <c:v>0.54300000000000004</c:v>
                </c:pt>
                <c:pt idx="4690">
                  <c:v>0.53800000000000003</c:v>
                </c:pt>
                <c:pt idx="4691">
                  <c:v>0.53800000000000003</c:v>
                </c:pt>
                <c:pt idx="4692">
                  <c:v>0.52700000000000002</c:v>
                </c:pt>
                <c:pt idx="4693">
                  <c:v>0.46500000000000002</c:v>
                </c:pt>
                <c:pt idx="4694">
                  <c:v>0.47</c:v>
                </c:pt>
                <c:pt idx="4695">
                  <c:v>0.42899999999999999</c:v>
                </c:pt>
                <c:pt idx="4696">
                  <c:v>0.42899999999999999</c:v>
                </c:pt>
                <c:pt idx="4697">
                  <c:v>0.45800000000000002</c:v>
                </c:pt>
                <c:pt idx="4698">
                  <c:v>0.45</c:v>
                </c:pt>
                <c:pt idx="4699">
                  <c:v>0.44500000000000001</c:v>
                </c:pt>
                <c:pt idx="4700">
                  <c:v>0.44700000000000001</c:v>
                </c:pt>
                <c:pt idx="4701">
                  <c:v>0.46200000000000002</c:v>
                </c:pt>
                <c:pt idx="4702">
                  <c:v>0.51500000000000001</c:v>
                </c:pt>
                <c:pt idx="4703">
                  <c:v>0.52300000000000002</c:v>
                </c:pt>
                <c:pt idx="4704">
                  <c:v>0.52900000000000003</c:v>
                </c:pt>
                <c:pt idx="4705">
                  <c:v>0.52900000000000003</c:v>
                </c:pt>
                <c:pt idx="4706">
                  <c:v>0.52900000000000003</c:v>
                </c:pt>
                <c:pt idx="4707">
                  <c:v>0.502</c:v>
                </c:pt>
                <c:pt idx="4708">
                  <c:v>0.52800000000000002</c:v>
                </c:pt>
                <c:pt idx="4709">
                  <c:v>0.54100000000000004</c:v>
                </c:pt>
                <c:pt idx="4710">
                  <c:v>0.54100000000000004</c:v>
                </c:pt>
                <c:pt idx="4711">
                  <c:v>0.59499999999999997</c:v>
                </c:pt>
                <c:pt idx="4712">
                  <c:v>0.57599999999999996</c:v>
                </c:pt>
                <c:pt idx="4713">
                  <c:v>0.57599999999999996</c:v>
                </c:pt>
                <c:pt idx="4714">
                  <c:v>0.56999999999999995</c:v>
                </c:pt>
                <c:pt idx="4715">
                  <c:v>0.57399999999999995</c:v>
                </c:pt>
                <c:pt idx="4716">
                  <c:v>0.60899999999999999</c:v>
                </c:pt>
                <c:pt idx="4717">
                  <c:v>0.627</c:v>
                </c:pt>
                <c:pt idx="4718">
                  <c:v>0.60399999999999998</c:v>
                </c:pt>
                <c:pt idx="4719">
                  <c:v>0.66600000000000004</c:v>
                </c:pt>
                <c:pt idx="4720">
                  <c:v>0.70599999999999996</c:v>
                </c:pt>
                <c:pt idx="4721">
                  <c:v>0.623</c:v>
                </c:pt>
                <c:pt idx="4722">
                  <c:v>0.70199999999999996</c:v>
                </c:pt>
                <c:pt idx="4723">
                  <c:v>0.71699999999999997</c:v>
                </c:pt>
                <c:pt idx="4724">
                  <c:v>0.747</c:v>
                </c:pt>
                <c:pt idx="4725">
                  <c:v>0.79600000000000004</c:v>
                </c:pt>
                <c:pt idx="4726">
                  <c:v>0.79300000000000004</c:v>
                </c:pt>
                <c:pt idx="4727">
                  <c:v>0.78200000000000003</c:v>
                </c:pt>
                <c:pt idx="4728">
                  <c:v>0.81</c:v>
                </c:pt>
                <c:pt idx="4729">
                  <c:v>0.79800000000000004</c:v>
                </c:pt>
                <c:pt idx="4730">
                  <c:v>0.77900000000000003</c:v>
                </c:pt>
                <c:pt idx="4731">
                  <c:v>0.77900000000000003</c:v>
                </c:pt>
                <c:pt idx="4732">
                  <c:v>0.78600000000000003</c:v>
                </c:pt>
                <c:pt idx="4733">
                  <c:v>0.83099999999999996</c:v>
                </c:pt>
                <c:pt idx="4734">
                  <c:v>0.80400000000000005</c:v>
                </c:pt>
                <c:pt idx="4735">
                  <c:v>0.745</c:v>
                </c:pt>
                <c:pt idx="4736">
                  <c:v>0.73199999999999998</c:v>
                </c:pt>
                <c:pt idx="4737">
                  <c:v>0.77200000000000002</c:v>
                </c:pt>
                <c:pt idx="4738">
                  <c:v>0.75</c:v>
                </c:pt>
                <c:pt idx="4739">
                  <c:v>0.71</c:v>
                </c:pt>
                <c:pt idx="4740">
                  <c:v>0.73799999999999999</c:v>
                </c:pt>
                <c:pt idx="4741">
                  <c:v>0.749</c:v>
                </c:pt>
                <c:pt idx="4742">
                  <c:v>0.76100000000000001</c:v>
                </c:pt>
                <c:pt idx="4743">
                  <c:v>0.755</c:v>
                </c:pt>
                <c:pt idx="4744">
                  <c:v>0.74099999999999999</c:v>
                </c:pt>
                <c:pt idx="4745">
                  <c:v>0.77600000000000002</c:v>
                </c:pt>
                <c:pt idx="4746">
                  <c:v>0.76500000000000001</c:v>
                </c:pt>
                <c:pt idx="4747">
                  <c:v>0.754</c:v>
                </c:pt>
                <c:pt idx="4748">
                  <c:v>0.73799999999999999</c:v>
                </c:pt>
                <c:pt idx="4749">
                  <c:v>0.73899999999999999</c:v>
                </c:pt>
                <c:pt idx="4750">
                  <c:v>0.76400000000000001</c:v>
                </c:pt>
                <c:pt idx="4751">
                  <c:v>0.78100000000000003</c:v>
                </c:pt>
                <c:pt idx="4752">
                  <c:v>0.81399999999999995</c:v>
                </c:pt>
                <c:pt idx="4753">
                  <c:v>0.77900000000000003</c:v>
                </c:pt>
                <c:pt idx="4754">
                  <c:v>0.745</c:v>
                </c:pt>
                <c:pt idx="4755">
                  <c:v>0.74299999999999999</c:v>
                </c:pt>
                <c:pt idx="4756">
                  <c:v>0.77300000000000002</c:v>
                </c:pt>
                <c:pt idx="4757">
                  <c:v>0.71199999999999997</c:v>
                </c:pt>
                <c:pt idx="4758">
                  <c:v>0.72799999999999998</c:v>
                </c:pt>
                <c:pt idx="4759">
                  <c:v>0.68799999999999994</c:v>
                </c:pt>
                <c:pt idx="4760">
                  <c:v>0.68799999999999994</c:v>
                </c:pt>
                <c:pt idx="4761">
                  <c:v>0.68100000000000005</c:v>
                </c:pt>
                <c:pt idx="4762">
                  <c:v>0.69899999999999995</c:v>
                </c:pt>
                <c:pt idx="4763">
                  <c:v>0.72199999999999998</c:v>
                </c:pt>
                <c:pt idx="4764">
                  <c:v>0.751</c:v>
                </c:pt>
                <c:pt idx="4765">
                  <c:v>0.70199999999999996</c:v>
                </c:pt>
                <c:pt idx="4766">
                  <c:v>0.70299999999999996</c:v>
                </c:pt>
                <c:pt idx="4767">
                  <c:v>0.71399999999999997</c:v>
                </c:pt>
                <c:pt idx="4768">
                  <c:v>0.66500000000000004</c:v>
                </c:pt>
                <c:pt idx="4769">
                  <c:v>0.70899999999999996</c:v>
                </c:pt>
                <c:pt idx="4770">
                  <c:v>0.68799999999999994</c:v>
                </c:pt>
                <c:pt idx="4771">
                  <c:v>0.7</c:v>
                </c:pt>
                <c:pt idx="4772">
                  <c:v>0.69499999999999995</c:v>
                </c:pt>
                <c:pt idx="4773">
                  <c:v>0.71499999999999997</c:v>
                </c:pt>
                <c:pt idx="4774">
                  <c:v>0.73499999999999999</c:v>
                </c:pt>
                <c:pt idx="4775">
                  <c:v>0.78400000000000003</c:v>
                </c:pt>
                <c:pt idx="4776">
                  <c:v>0.79300000000000004</c:v>
                </c:pt>
                <c:pt idx="4777">
                  <c:v>0.83699999999999997</c:v>
                </c:pt>
                <c:pt idx="4778">
                  <c:v>0.85799999999999998</c:v>
                </c:pt>
                <c:pt idx="4779">
                  <c:v>0.81</c:v>
                </c:pt>
                <c:pt idx="4780">
                  <c:v>0.79100000000000004</c:v>
                </c:pt>
                <c:pt idx="4781">
                  <c:v>0.78400000000000003</c:v>
                </c:pt>
                <c:pt idx="4782">
                  <c:v>0.81100000000000005</c:v>
                </c:pt>
                <c:pt idx="4783">
                  <c:v>0.80700000000000005</c:v>
                </c:pt>
                <c:pt idx="4784">
                  <c:v>0.78500000000000003</c:v>
                </c:pt>
                <c:pt idx="4785">
                  <c:v>0.79400000000000004</c:v>
                </c:pt>
                <c:pt idx="4786">
                  <c:v>0.78500000000000003</c:v>
                </c:pt>
                <c:pt idx="4787">
                  <c:v>0.81</c:v>
                </c:pt>
                <c:pt idx="4788">
                  <c:v>0.82299999999999995</c:v>
                </c:pt>
                <c:pt idx="4789">
                  <c:v>0.80100000000000005</c:v>
                </c:pt>
                <c:pt idx="4790">
                  <c:v>0.81699999999999995</c:v>
                </c:pt>
                <c:pt idx="4791">
                  <c:v>0.85299999999999998</c:v>
                </c:pt>
                <c:pt idx="4792">
                  <c:v>0.89900000000000002</c:v>
                </c:pt>
                <c:pt idx="4793">
                  <c:v>0.92100000000000004</c:v>
                </c:pt>
                <c:pt idx="4794">
                  <c:v>0.94299999999999995</c:v>
                </c:pt>
                <c:pt idx="4795">
                  <c:v>0.90400000000000003</c:v>
                </c:pt>
                <c:pt idx="4796">
                  <c:v>0.89800000000000002</c:v>
                </c:pt>
                <c:pt idx="4797">
                  <c:v>0.90600000000000003</c:v>
                </c:pt>
                <c:pt idx="4798">
                  <c:v>0.85699999999999998</c:v>
                </c:pt>
                <c:pt idx="4799">
                  <c:v>0.85799999999999998</c:v>
                </c:pt>
                <c:pt idx="4800">
                  <c:v>0.83899999999999997</c:v>
                </c:pt>
                <c:pt idx="4801">
                  <c:v>0.83899999999999997</c:v>
                </c:pt>
                <c:pt idx="4802">
                  <c:v>0.753</c:v>
                </c:pt>
                <c:pt idx="4803">
                  <c:v>0.79300000000000004</c:v>
                </c:pt>
                <c:pt idx="4804">
                  <c:v>0.78400000000000003</c:v>
                </c:pt>
                <c:pt idx="4805">
                  <c:v>0.80300000000000005</c:v>
                </c:pt>
                <c:pt idx="4806">
                  <c:v>0.82299999999999995</c:v>
                </c:pt>
                <c:pt idx="4807">
                  <c:v>0.79900000000000004</c:v>
                </c:pt>
                <c:pt idx="4808">
                  <c:v>0.82599999999999996</c:v>
                </c:pt>
                <c:pt idx="4809">
                  <c:v>0.79400000000000004</c:v>
                </c:pt>
                <c:pt idx="4810">
                  <c:v>0.82799999999999996</c:v>
                </c:pt>
                <c:pt idx="4811">
                  <c:v>0.82099999999999995</c:v>
                </c:pt>
                <c:pt idx="4812">
                  <c:v>0.83599999999999997</c:v>
                </c:pt>
                <c:pt idx="4813">
                  <c:v>0.84699999999999998</c:v>
                </c:pt>
                <c:pt idx="4814">
                  <c:v>0.81200000000000006</c:v>
                </c:pt>
                <c:pt idx="4815">
                  <c:v>0.79900000000000004</c:v>
                </c:pt>
                <c:pt idx="4816">
                  <c:v>0.78900000000000003</c:v>
                </c:pt>
                <c:pt idx="4817">
                  <c:v>0.77700000000000002</c:v>
                </c:pt>
                <c:pt idx="4818">
                  <c:v>0.81699999999999995</c:v>
                </c:pt>
                <c:pt idx="4819">
                  <c:v>0.78700000000000003</c:v>
                </c:pt>
                <c:pt idx="4820">
                  <c:v>0.76800000000000002</c:v>
                </c:pt>
                <c:pt idx="4821">
                  <c:v>0.76900000000000002</c:v>
                </c:pt>
                <c:pt idx="4822">
                  <c:v>0.753</c:v>
                </c:pt>
                <c:pt idx="4823">
                  <c:v>0.71499999999999997</c:v>
                </c:pt>
                <c:pt idx="4824">
                  <c:v>0.73599999999999999</c:v>
                </c:pt>
                <c:pt idx="4825">
                  <c:v>0.74099999999999999</c:v>
                </c:pt>
                <c:pt idx="4826">
                  <c:v>0.73699999999999999</c:v>
                </c:pt>
                <c:pt idx="4827">
                  <c:v>0.70599999999999996</c:v>
                </c:pt>
                <c:pt idx="4828">
                  <c:v>0.70599999999999996</c:v>
                </c:pt>
                <c:pt idx="4829">
                  <c:v>0.7</c:v>
                </c:pt>
                <c:pt idx="4830">
                  <c:v>0.69399999999999995</c:v>
                </c:pt>
                <c:pt idx="4831">
                  <c:v>0.72699999999999998</c:v>
                </c:pt>
                <c:pt idx="4832">
                  <c:v>0.74299999999999999</c:v>
                </c:pt>
                <c:pt idx="4833">
                  <c:v>0.72699999999999998</c:v>
                </c:pt>
                <c:pt idx="4834">
                  <c:v>0.74099999999999999</c:v>
                </c:pt>
                <c:pt idx="4835">
                  <c:v>0.71599999999999997</c:v>
                </c:pt>
                <c:pt idx="4836">
                  <c:v>0.752</c:v>
                </c:pt>
                <c:pt idx="4837">
                  <c:v>0.76600000000000001</c:v>
                </c:pt>
                <c:pt idx="4838">
                  <c:v>0.79200000000000004</c:v>
                </c:pt>
                <c:pt idx="4839">
                  <c:v>0.76600000000000001</c:v>
                </c:pt>
                <c:pt idx="4840">
                  <c:v>0.78300000000000003</c:v>
                </c:pt>
                <c:pt idx="4841">
                  <c:v>0.84299999999999997</c:v>
                </c:pt>
                <c:pt idx="4842">
                  <c:v>0.83399999999999996</c:v>
                </c:pt>
                <c:pt idx="4843">
                  <c:v>0.84699999999999998</c:v>
                </c:pt>
                <c:pt idx="4844">
                  <c:v>0.86199999999999999</c:v>
                </c:pt>
                <c:pt idx="4845">
                  <c:v>0.83599999999999997</c:v>
                </c:pt>
                <c:pt idx="4846">
                  <c:v>0.84699999999999998</c:v>
                </c:pt>
                <c:pt idx="4847">
                  <c:v>0.83899999999999997</c:v>
                </c:pt>
                <c:pt idx="4848">
                  <c:v>0.872</c:v>
                </c:pt>
                <c:pt idx="4849">
                  <c:v>0.86</c:v>
                </c:pt>
                <c:pt idx="4850">
                  <c:v>0.83499999999999996</c:v>
                </c:pt>
                <c:pt idx="4851">
                  <c:v>0.83299999999999996</c:v>
                </c:pt>
                <c:pt idx="4852">
                  <c:v>0.84899999999999998</c:v>
                </c:pt>
                <c:pt idx="4853">
                  <c:v>0.84099999999999997</c:v>
                </c:pt>
                <c:pt idx="4854">
                  <c:v>0.82299999999999995</c:v>
                </c:pt>
                <c:pt idx="4855">
                  <c:v>0.77700000000000002</c:v>
                </c:pt>
                <c:pt idx="4856">
                  <c:v>0.78500000000000003</c:v>
                </c:pt>
                <c:pt idx="4857">
                  <c:v>0.80500000000000005</c:v>
                </c:pt>
                <c:pt idx="4858">
                  <c:v>0.78100000000000003</c:v>
                </c:pt>
                <c:pt idx="4859">
                  <c:v>0.78500000000000003</c:v>
                </c:pt>
                <c:pt idx="4860">
                  <c:v>0.78</c:v>
                </c:pt>
                <c:pt idx="4861">
                  <c:v>0.747</c:v>
                </c:pt>
                <c:pt idx="4862">
                  <c:v>0.76200000000000001</c:v>
                </c:pt>
                <c:pt idx="4863">
                  <c:v>0.73799999999999999</c:v>
                </c:pt>
                <c:pt idx="4864">
                  <c:v>0.74099999999999999</c:v>
                </c:pt>
                <c:pt idx="4865">
                  <c:v>0.71799999999999997</c:v>
                </c:pt>
                <c:pt idx="4866">
                  <c:v>0.73799999999999999</c:v>
                </c:pt>
                <c:pt idx="4867">
                  <c:v>0.77100000000000002</c:v>
                </c:pt>
                <c:pt idx="4868">
                  <c:v>0.77200000000000002</c:v>
                </c:pt>
                <c:pt idx="4869">
                  <c:v>0.76</c:v>
                </c:pt>
                <c:pt idx="4870">
                  <c:v>0.77400000000000002</c:v>
                </c:pt>
                <c:pt idx="4871">
                  <c:v>0.77400000000000002</c:v>
                </c:pt>
                <c:pt idx="4872">
                  <c:v>0.79900000000000004</c:v>
                </c:pt>
                <c:pt idx="4873">
                  <c:v>0.80800000000000005</c:v>
                </c:pt>
                <c:pt idx="4874">
                  <c:v>0.79200000000000004</c:v>
                </c:pt>
                <c:pt idx="4875">
                  <c:v>0.83699999999999997</c:v>
                </c:pt>
                <c:pt idx="4876">
                  <c:v>0.84</c:v>
                </c:pt>
                <c:pt idx="4877">
                  <c:v>0.86399999999999999</c:v>
                </c:pt>
                <c:pt idx="4878">
                  <c:v>0.84799999999999998</c:v>
                </c:pt>
                <c:pt idx="4879">
                  <c:v>0.878</c:v>
                </c:pt>
                <c:pt idx="4880">
                  <c:v>0.89500000000000002</c:v>
                </c:pt>
                <c:pt idx="4881">
                  <c:v>0.89100000000000001</c:v>
                </c:pt>
                <c:pt idx="4882">
                  <c:v>0.92500000000000004</c:v>
                </c:pt>
                <c:pt idx="4883">
                  <c:v>0.92400000000000004</c:v>
                </c:pt>
                <c:pt idx="4884">
                  <c:v>0.91900000000000004</c:v>
                </c:pt>
                <c:pt idx="4885">
                  <c:v>0.91700000000000004</c:v>
                </c:pt>
                <c:pt idx="4886">
                  <c:v>0.93500000000000005</c:v>
                </c:pt>
                <c:pt idx="4887">
                  <c:v>0.94099999999999995</c:v>
                </c:pt>
                <c:pt idx="4888">
                  <c:v>0.90500000000000003</c:v>
                </c:pt>
                <c:pt idx="4889">
                  <c:v>0.91100000000000003</c:v>
                </c:pt>
                <c:pt idx="4890">
                  <c:v>0.92400000000000004</c:v>
                </c:pt>
                <c:pt idx="4891">
                  <c:v>0.94899999999999995</c:v>
                </c:pt>
                <c:pt idx="4892">
                  <c:v>0.93200000000000005</c:v>
                </c:pt>
                <c:pt idx="4893">
                  <c:v>1.02</c:v>
                </c:pt>
                <c:pt idx="4894">
                  <c:v>1.03</c:v>
                </c:pt>
                <c:pt idx="4895">
                  <c:v>1.0649999999999999</c:v>
                </c:pt>
                <c:pt idx="4896">
                  <c:v>1.0649999999999999</c:v>
                </c:pt>
                <c:pt idx="4897">
                  <c:v>1.036</c:v>
                </c:pt>
                <c:pt idx="4898">
                  <c:v>1.0249999999999999</c:v>
                </c:pt>
                <c:pt idx="4899">
                  <c:v>1.026</c:v>
                </c:pt>
                <c:pt idx="4900">
                  <c:v>1.0469999999999999</c:v>
                </c:pt>
                <c:pt idx="4901">
                  <c:v>1.03</c:v>
                </c:pt>
                <c:pt idx="4902">
                  <c:v>1.0389999999999999</c:v>
                </c:pt>
                <c:pt idx="4903">
                  <c:v>1.075</c:v>
                </c:pt>
                <c:pt idx="4904">
                  <c:v>1.069</c:v>
                </c:pt>
                <c:pt idx="4905">
                  <c:v>1.085</c:v>
                </c:pt>
                <c:pt idx="4906">
                  <c:v>1.0940000000000001</c:v>
                </c:pt>
                <c:pt idx="4907">
                  <c:v>1.083</c:v>
                </c:pt>
                <c:pt idx="4908">
                  <c:v>1.0429999999999999</c:v>
                </c:pt>
                <c:pt idx="4909">
                  <c:v>1.081</c:v>
                </c:pt>
                <c:pt idx="4910">
                  <c:v>1.0149999999999999</c:v>
                </c:pt>
                <c:pt idx="4911">
                  <c:v>1.0289999999999999</c:v>
                </c:pt>
                <c:pt idx="4912">
                  <c:v>1.0669999999999999</c:v>
                </c:pt>
                <c:pt idx="4913">
                  <c:v>1.091</c:v>
                </c:pt>
                <c:pt idx="4914">
                  <c:v>1.109</c:v>
                </c:pt>
                <c:pt idx="4915">
                  <c:v>1.163</c:v>
                </c:pt>
                <c:pt idx="4916">
                  <c:v>1.1379999999999999</c:v>
                </c:pt>
                <c:pt idx="4917">
                  <c:v>1.163</c:v>
                </c:pt>
                <c:pt idx="4918">
                  <c:v>1.161</c:v>
                </c:pt>
                <c:pt idx="4919">
                  <c:v>1.169</c:v>
                </c:pt>
                <c:pt idx="4920">
                  <c:v>1.141</c:v>
                </c:pt>
                <c:pt idx="4921">
                  <c:v>1.141</c:v>
                </c:pt>
                <c:pt idx="4922">
                  <c:v>1.117</c:v>
                </c:pt>
                <c:pt idx="4923">
                  <c:v>1.125</c:v>
                </c:pt>
                <c:pt idx="4924">
                  <c:v>1.105</c:v>
                </c:pt>
                <c:pt idx="4925">
                  <c:v>1.0469999999999999</c:v>
                </c:pt>
                <c:pt idx="4926">
                  <c:v>1.0720000000000001</c:v>
                </c:pt>
                <c:pt idx="4927">
                  <c:v>1.091</c:v>
                </c:pt>
                <c:pt idx="4928">
                  <c:v>1.085</c:v>
                </c:pt>
                <c:pt idx="4929">
                  <c:v>1.085</c:v>
                </c:pt>
                <c:pt idx="4930">
                  <c:v>1.091</c:v>
                </c:pt>
                <c:pt idx="4931">
                  <c:v>1.107</c:v>
                </c:pt>
                <c:pt idx="4932">
                  <c:v>1.147</c:v>
                </c:pt>
                <c:pt idx="4933">
                  <c:v>1.119</c:v>
                </c:pt>
                <c:pt idx="4934">
                  <c:v>1.052</c:v>
                </c:pt>
                <c:pt idx="4935">
                  <c:v>1.0329999999999999</c:v>
                </c:pt>
                <c:pt idx="4936">
                  <c:v>1.0089999999999999</c:v>
                </c:pt>
                <c:pt idx="4937">
                  <c:v>0.97899999999999998</c:v>
                </c:pt>
                <c:pt idx="4938">
                  <c:v>0.97899999999999998</c:v>
                </c:pt>
                <c:pt idx="4939">
                  <c:v>0.98899999999999999</c:v>
                </c:pt>
                <c:pt idx="4940">
                  <c:v>0.96199999999999997</c:v>
                </c:pt>
                <c:pt idx="4941">
                  <c:v>1.0069999999999999</c:v>
                </c:pt>
                <c:pt idx="4942">
                  <c:v>1.056</c:v>
                </c:pt>
                <c:pt idx="4943">
                  <c:v>1.0780000000000001</c:v>
                </c:pt>
                <c:pt idx="4944">
                  <c:v>1.0760000000000001</c:v>
                </c:pt>
                <c:pt idx="4945">
                  <c:v>1.071</c:v>
                </c:pt>
                <c:pt idx="4946">
                  <c:v>1.046</c:v>
                </c:pt>
                <c:pt idx="4947">
                  <c:v>1.01</c:v>
                </c:pt>
                <c:pt idx="4948">
                  <c:v>0.98</c:v>
                </c:pt>
                <c:pt idx="4949">
                  <c:v>1.0309999999999999</c:v>
                </c:pt>
                <c:pt idx="4950">
                  <c:v>1.03</c:v>
                </c:pt>
                <c:pt idx="4951">
                  <c:v>0.99199999999999999</c:v>
                </c:pt>
                <c:pt idx="4952">
                  <c:v>0.99199999999999999</c:v>
                </c:pt>
                <c:pt idx="4953">
                  <c:v>1.04</c:v>
                </c:pt>
                <c:pt idx="4954">
                  <c:v>1.0189999999999999</c:v>
                </c:pt>
                <c:pt idx="4955">
                  <c:v>0.98899999999999999</c:v>
                </c:pt>
                <c:pt idx="4956">
                  <c:v>0.97699999999999998</c:v>
                </c:pt>
                <c:pt idx="4957">
                  <c:v>0.97699999999999998</c:v>
                </c:pt>
                <c:pt idx="4958">
                  <c:v>0.94599999999999995</c:v>
                </c:pt>
                <c:pt idx="4959">
                  <c:v>0.876</c:v>
                </c:pt>
                <c:pt idx="4960">
                  <c:v>0.91100000000000003</c:v>
                </c:pt>
                <c:pt idx="4961">
                  <c:v>0.92200000000000004</c:v>
                </c:pt>
                <c:pt idx="4962">
                  <c:v>0.91100000000000003</c:v>
                </c:pt>
                <c:pt idx="4963">
                  <c:v>0.89</c:v>
                </c:pt>
                <c:pt idx="4964">
                  <c:v>0.93100000000000005</c:v>
                </c:pt>
                <c:pt idx="4965">
                  <c:v>0.871</c:v>
                </c:pt>
                <c:pt idx="4966">
                  <c:v>0.90200000000000002</c:v>
                </c:pt>
                <c:pt idx="4967">
                  <c:v>0.90600000000000003</c:v>
                </c:pt>
                <c:pt idx="4968">
                  <c:v>0.91300000000000003</c:v>
                </c:pt>
                <c:pt idx="4969">
                  <c:v>0.93400000000000005</c:v>
                </c:pt>
                <c:pt idx="4970">
                  <c:v>0.96799999999999997</c:v>
                </c:pt>
                <c:pt idx="4971">
                  <c:v>0.96799999999999997</c:v>
                </c:pt>
                <c:pt idx="4972">
                  <c:v>0.94499999999999995</c:v>
                </c:pt>
                <c:pt idx="4973">
                  <c:v>0.96399999999999997</c:v>
                </c:pt>
                <c:pt idx="4974">
                  <c:v>0.94599999999999995</c:v>
                </c:pt>
                <c:pt idx="4975">
                  <c:v>0.97899999999999998</c:v>
                </c:pt>
                <c:pt idx="4976">
                  <c:v>0.97599999999999998</c:v>
                </c:pt>
                <c:pt idx="4977">
                  <c:v>0.93899999999999995</c:v>
                </c:pt>
                <c:pt idx="4978">
                  <c:v>0.85399999999999998</c:v>
                </c:pt>
                <c:pt idx="4979">
                  <c:v>0.77600000000000002</c:v>
                </c:pt>
                <c:pt idx="4980">
                  <c:v>0.81699999999999995</c:v>
                </c:pt>
                <c:pt idx="4981">
                  <c:v>0.86099999999999999</c:v>
                </c:pt>
                <c:pt idx="4982">
                  <c:v>0.83599999999999997</c:v>
                </c:pt>
                <c:pt idx="4983">
                  <c:v>0.84599999999999997</c:v>
                </c:pt>
                <c:pt idx="4984">
                  <c:v>0.82</c:v>
                </c:pt>
                <c:pt idx="4985">
                  <c:v>0.81</c:v>
                </c:pt>
                <c:pt idx="4986">
                  <c:v>0.83399999999999996</c:v>
                </c:pt>
                <c:pt idx="4987">
                  <c:v>0.84899999999999998</c:v>
                </c:pt>
                <c:pt idx="4988">
                  <c:v>0.84599999999999997</c:v>
                </c:pt>
                <c:pt idx="4989">
                  <c:v>0.80200000000000005</c:v>
                </c:pt>
                <c:pt idx="4990">
                  <c:v>0.80300000000000005</c:v>
                </c:pt>
                <c:pt idx="4991">
                  <c:v>0.80300000000000005</c:v>
                </c:pt>
                <c:pt idx="4992">
                  <c:v>0.76200000000000001</c:v>
                </c:pt>
                <c:pt idx="4993">
                  <c:v>0.76</c:v>
                </c:pt>
                <c:pt idx="4994">
                  <c:v>0.78900000000000003</c:v>
                </c:pt>
                <c:pt idx="4995">
                  <c:v>0.73499999999999999</c:v>
                </c:pt>
                <c:pt idx="4996">
                  <c:v>0.74299999999999999</c:v>
                </c:pt>
                <c:pt idx="4997">
                  <c:v>0.71899999999999997</c:v>
                </c:pt>
                <c:pt idx="4998">
                  <c:v>0.752</c:v>
                </c:pt>
                <c:pt idx="4999">
                  <c:v>0.77600000000000002</c:v>
                </c:pt>
                <c:pt idx="5000">
                  <c:v>0.80300000000000005</c:v>
                </c:pt>
                <c:pt idx="5001">
                  <c:v>0.78700000000000003</c:v>
                </c:pt>
                <c:pt idx="5002">
                  <c:v>0.8</c:v>
                </c:pt>
                <c:pt idx="5003">
                  <c:v>0.78700000000000003</c:v>
                </c:pt>
                <c:pt idx="5004">
                  <c:v>0.73899999999999999</c:v>
                </c:pt>
                <c:pt idx="5005">
                  <c:v>0.73299999999999998</c:v>
                </c:pt>
                <c:pt idx="5006">
                  <c:v>0.73499999999999999</c:v>
                </c:pt>
                <c:pt idx="5007">
                  <c:v>0.70399999999999996</c:v>
                </c:pt>
                <c:pt idx="5008">
                  <c:v>0.70699999999999996</c:v>
                </c:pt>
                <c:pt idx="5009">
                  <c:v>0.69599999999999995</c:v>
                </c:pt>
                <c:pt idx="5010">
                  <c:v>0.65100000000000002</c:v>
                </c:pt>
                <c:pt idx="5011">
                  <c:v>0.65</c:v>
                </c:pt>
                <c:pt idx="5012">
                  <c:v>0.67100000000000004</c:v>
                </c:pt>
                <c:pt idx="5013">
                  <c:v>0.57099999999999995</c:v>
                </c:pt>
                <c:pt idx="5014">
                  <c:v>0.58199999999999996</c:v>
                </c:pt>
                <c:pt idx="5015">
                  <c:v>0.53900000000000003</c:v>
                </c:pt>
                <c:pt idx="5016">
                  <c:v>0.55200000000000005</c:v>
                </c:pt>
                <c:pt idx="5017">
                  <c:v>0.56299999999999994</c:v>
                </c:pt>
                <c:pt idx="5018">
                  <c:v>0.56399999999999995</c:v>
                </c:pt>
                <c:pt idx="5019">
                  <c:v>0.54700000000000004</c:v>
                </c:pt>
                <c:pt idx="5020">
                  <c:v>0.53700000000000003</c:v>
                </c:pt>
                <c:pt idx="5021">
                  <c:v>0.59899999999999998</c:v>
                </c:pt>
                <c:pt idx="5022">
                  <c:v>0.57399999999999995</c:v>
                </c:pt>
                <c:pt idx="5023">
                  <c:v>0.623</c:v>
                </c:pt>
                <c:pt idx="5024">
                  <c:v>0.61399999999999999</c:v>
                </c:pt>
                <c:pt idx="5025">
                  <c:v>0.59199999999999997</c:v>
                </c:pt>
                <c:pt idx="5026">
                  <c:v>0.6</c:v>
                </c:pt>
                <c:pt idx="5027">
                  <c:v>0.59399999999999997</c:v>
                </c:pt>
                <c:pt idx="5028">
                  <c:v>0.53500000000000003</c:v>
                </c:pt>
                <c:pt idx="5029">
                  <c:v>0.56599999999999995</c:v>
                </c:pt>
                <c:pt idx="5030">
                  <c:v>0.60199999999999998</c:v>
                </c:pt>
                <c:pt idx="5031">
                  <c:v>0.60799999999999998</c:v>
                </c:pt>
                <c:pt idx="5032">
                  <c:v>0.64100000000000001</c:v>
                </c:pt>
                <c:pt idx="5033">
                  <c:v>0.65100000000000002</c:v>
                </c:pt>
                <c:pt idx="5034">
                  <c:v>0.61299999999999999</c:v>
                </c:pt>
                <c:pt idx="5035">
                  <c:v>0.61299999999999999</c:v>
                </c:pt>
                <c:pt idx="5036">
                  <c:v>0.63600000000000001</c:v>
                </c:pt>
                <c:pt idx="5037">
                  <c:v>0.61</c:v>
                </c:pt>
                <c:pt idx="5038">
                  <c:v>0.55800000000000005</c:v>
                </c:pt>
                <c:pt idx="5039">
                  <c:v>0.56200000000000006</c:v>
                </c:pt>
                <c:pt idx="5040">
                  <c:v>0.53300000000000003</c:v>
                </c:pt>
                <c:pt idx="5041">
                  <c:v>0.56899999999999995</c:v>
                </c:pt>
                <c:pt idx="5042">
                  <c:v>0.55700000000000005</c:v>
                </c:pt>
                <c:pt idx="5043">
                  <c:v>0.58899999999999997</c:v>
                </c:pt>
                <c:pt idx="5044">
                  <c:v>0.65400000000000003</c:v>
                </c:pt>
                <c:pt idx="5045">
                  <c:v>0.622</c:v>
                </c:pt>
                <c:pt idx="5046">
                  <c:v>0.59399999999999997</c:v>
                </c:pt>
                <c:pt idx="5047">
                  <c:v>0.57899999999999996</c:v>
                </c:pt>
                <c:pt idx="5048">
                  <c:v>0.624</c:v>
                </c:pt>
                <c:pt idx="5049">
                  <c:v>0.6</c:v>
                </c:pt>
                <c:pt idx="5050">
                  <c:v>0.59199999999999997</c:v>
                </c:pt>
                <c:pt idx="5051">
                  <c:v>0.55600000000000005</c:v>
                </c:pt>
                <c:pt idx="5052">
                  <c:v>0.55200000000000005</c:v>
                </c:pt>
                <c:pt idx="5053">
                  <c:v>0.53800000000000003</c:v>
                </c:pt>
                <c:pt idx="5054">
                  <c:v>0.55000000000000004</c:v>
                </c:pt>
                <c:pt idx="5055">
                  <c:v>0.57299999999999995</c:v>
                </c:pt>
                <c:pt idx="5056">
                  <c:v>0.6</c:v>
                </c:pt>
                <c:pt idx="5057">
                  <c:v>0.59199999999999997</c:v>
                </c:pt>
                <c:pt idx="5058">
                  <c:v>0.58599999999999997</c:v>
                </c:pt>
                <c:pt idx="5059">
                  <c:v>0.56999999999999995</c:v>
                </c:pt>
                <c:pt idx="5060">
                  <c:v>0.55700000000000005</c:v>
                </c:pt>
                <c:pt idx="5061">
                  <c:v>0.55700000000000005</c:v>
                </c:pt>
                <c:pt idx="5062">
                  <c:v>0.54</c:v>
                </c:pt>
                <c:pt idx="5063">
                  <c:v>0.51400000000000001</c:v>
                </c:pt>
                <c:pt idx="5064">
                  <c:v>0.48</c:v>
                </c:pt>
                <c:pt idx="5065">
                  <c:v>0.39900000000000002</c:v>
                </c:pt>
                <c:pt idx="5066">
                  <c:v>0.35</c:v>
                </c:pt>
                <c:pt idx="5067">
                  <c:v>0.371</c:v>
                </c:pt>
                <c:pt idx="5068">
                  <c:v>0.375</c:v>
                </c:pt>
                <c:pt idx="5069">
                  <c:v>0.377</c:v>
                </c:pt>
                <c:pt idx="5070">
                  <c:v>0.34300000000000003</c:v>
                </c:pt>
                <c:pt idx="5071">
                  <c:v>0.41799999999999998</c:v>
                </c:pt>
                <c:pt idx="5072">
                  <c:v>0.42599999999999999</c:v>
                </c:pt>
                <c:pt idx="5073">
                  <c:v>0.42199999999999999</c:v>
                </c:pt>
                <c:pt idx="5074">
                  <c:v>0.41299999999999998</c:v>
                </c:pt>
                <c:pt idx="5075">
                  <c:v>0.44700000000000001</c:v>
                </c:pt>
                <c:pt idx="5076">
                  <c:v>0.47</c:v>
                </c:pt>
                <c:pt idx="5077">
                  <c:v>0.41399999999999998</c:v>
                </c:pt>
                <c:pt idx="5078">
                  <c:v>0.34399999999999997</c:v>
                </c:pt>
                <c:pt idx="5079">
                  <c:v>0.28299999999999997</c:v>
                </c:pt>
                <c:pt idx="5080">
                  <c:v>0.33</c:v>
                </c:pt>
                <c:pt idx="5081">
                  <c:v>0.30399999999999999</c:v>
                </c:pt>
                <c:pt idx="5082">
                  <c:v>0.309</c:v>
                </c:pt>
                <c:pt idx="5083">
                  <c:v>0.34100000000000003</c:v>
                </c:pt>
                <c:pt idx="5084">
                  <c:v>0.32500000000000001</c:v>
                </c:pt>
                <c:pt idx="5085">
                  <c:v>0.309</c:v>
                </c:pt>
                <c:pt idx="5086">
                  <c:v>0.34399999999999997</c:v>
                </c:pt>
                <c:pt idx="5087">
                  <c:v>0.32700000000000001</c:v>
                </c:pt>
                <c:pt idx="5088">
                  <c:v>0.30199999999999999</c:v>
                </c:pt>
                <c:pt idx="5089">
                  <c:v>0.30199999999999999</c:v>
                </c:pt>
                <c:pt idx="5090">
                  <c:v>0.34300000000000003</c:v>
                </c:pt>
                <c:pt idx="5091">
                  <c:v>0.34499999999999997</c:v>
                </c:pt>
                <c:pt idx="5092">
                  <c:v>0.34799999999999998</c:v>
                </c:pt>
                <c:pt idx="5093">
                  <c:v>0.32</c:v>
                </c:pt>
                <c:pt idx="5094">
                  <c:v>0.374</c:v>
                </c:pt>
                <c:pt idx="5095">
                  <c:v>0.34799999999999998</c:v>
                </c:pt>
                <c:pt idx="5096">
                  <c:v>0.30399999999999999</c:v>
                </c:pt>
                <c:pt idx="5097">
                  <c:v>0.31</c:v>
                </c:pt>
                <c:pt idx="5098">
                  <c:v>0.28999999999999998</c:v>
                </c:pt>
                <c:pt idx="5099">
                  <c:v>0.26</c:v>
                </c:pt>
                <c:pt idx="5100">
                  <c:v>0.26800000000000002</c:v>
                </c:pt>
                <c:pt idx="5101">
                  <c:v>0.25700000000000001</c:v>
                </c:pt>
                <c:pt idx="5102">
                  <c:v>0.27500000000000002</c:v>
                </c:pt>
                <c:pt idx="5103">
                  <c:v>0.26400000000000001</c:v>
                </c:pt>
                <c:pt idx="5104">
                  <c:v>0.28899999999999998</c:v>
                </c:pt>
                <c:pt idx="5105">
                  <c:v>0.29799999999999999</c:v>
                </c:pt>
                <c:pt idx="5106">
                  <c:v>0.29899999999999999</c:v>
                </c:pt>
                <c:pt idx="5107">
                  <c:v>0.28899999999999998</c:v>
                </c:pt>
                <c:pt idx="5108">
                  <c:v>0.26100000000000001</c:v>
                </c:pt>
                <c:pt idx="5109">
                  <c:v>0.215</c:v>
                </c:pt>
                <c:pt idx="5110">
                  <c:v>0.19400000000000001</c:v>
                </c:pt>
                <c:pt idx="5111">
                  <c:v>0.124</c:v>
                </c:pt>
                <c:pt idx="5112">
                  <c:v>0.105</c:v>
                </c:pt>
                <c:pt idx="5113">
                  <c:v>9.9000000000000005E-2</c:v>
                </c:pt>
                <c:pt idx="5114">
                  <c:v>7.1999999999999995E-2</c:v>
                </c:pt>
                <c:pt idx="5115">
                  <c:v>9.2999999999999999E-2</c:v>
                </c:pt>
                <c:pt idx="5116">
                  <c:v>3.5999999999999997E-2</c:v>
                </c:pt>
                <c:pt idx="5117">
                  <c:v>8.1000000000000003E-2</c:v>
                </c:pt>
                <c:pt idx="5118">
                  <c:v>1.4E-2</c:v>
                </c:pt>
                <c:pt idx="5119">
                  <c:v>-4.2999999999999997E-2</c:v>
                </c:pt>
                <c:pt idx="5120">
                  <c:v>1.7000000000000001E-2</c:v>
                </c:pt>
                <c:pt idx="5121">
                  <c:v>5.1999999999999998E-2</c:v>
                </c:pt>
                <c:pt idx="5122">
                  <c:v>2.7E-2</c:v>
                </c:pt>
                <c:pt idx="5123">
                  <c:v>5.2999999999999999E-2</c:v>
                </c:pt>
                <c:pt idx="5124">
                  <c:v>5.8000000000000003E-2</c:v>
                </c:pt>
                <c:pt idx="5125">
                  <c:v>-1E-3</c:v>
                </c:pt>
                <c:pt idx="5126">
                  <c:v>-3.0000000000000001E-3</c:v>
                </c:pt>
                <c:pt idx="5127">
                  <c:v>-0.06</c:v>
                </c:pt>
                <c:pt idx="5128">
                  <c:v>-8.7999999999999995E-2</c:v>
                </c:pt>
                <c:pt idx="5129">
                  <c:v>-9.0999999999999998E-2</c:v>
                </c:pt>
                <c:pt idx="5130">
                  <c:v>-3.7999999999999999E-2</c:v>
                </c:pt>
                <c:pt idx="5131">
                  <c:v>-3.7999999999999999E-2</c:v>
                </c:pt>
                <c:pt idx="5132">
                  <c:v>-4.1000000000000002E-2</c:v>
                </c:pt>
                <c:pt idx="5133">
                  <c:v>-3.7999999999999999E-2</c:v>
                </c:pt>
                <c:pt idx="5134">
                  <c:v>1.0999999999999999E-2</c:v>
                </c:pt>
                <c:pt idx="5135">
                  <c:v>1.6E-2</c:v>
                </c:pt>
                <c:pt idx="5136">
                  <c:v>7.1999999999999995E-2</c:v>
                </c:pt>
                <c:pt idx="5137">
                  <c:v>0.14399999999999999</c:v>
                </c:pt>
                <c:pt idx="5138">
                  <c:v>0.152</c:v>
                </c:pt>
                <c:pt idx="5139">
                  <c:v>0.16</c:v>
                </c:pt>
                <c:pt idx="5140">
                  <c:v>0.23100000000000001</c:v>
                </c:pt>
                <c:pt idx="5141">
                  <c:v>0.17499999999999999</c:v>
                </c:pt>
                <c:pt idx="5142">
                  <c:v>0.153</c:v>
                </c:pt>
                <c:pt idx="5143">
                  <c:v>0.191</c:v>
                </c:pt>
                <c:pt idx="5144">
                  <c:v>0.17499999999999999</c:v>
                </c:pt>
                <c:pt idx="5145">
                  <c:v>0.122</c:v>
                </c:pt>
                <c:pt idx="5146">
                  <c:v>0.108</c:v>
                </c:pt>
                <c:pt idx="5147">
                  <c:v>7.8E-2</c:v>
                </c:pt>
                <c:pt idx="5148">
                  <c:v>0.14099999999999999</c:v>
                </c:pt>
                <c:pt idx="5149">
                  <c:v>0.13100000000000001</c:v>
                </c:pt>
                <c:pt idx="5150">
                  <c:v>0.157</c:v>
                </c:pt>
                <c:pt idx="5151">
                  <c:v>0.153</c:v>
                </c:pt>
                <c:pt idx="5152">
                  <c:v>0.115</c:v>
                </c:pt>
                <c:pt idx="5153">
                  <c:v>0.10100000000000001</c:v>
                </c:pt>
                <c:pt idx="5154">
                  <c:v>5.8000000000000003E-2</c:v>
                </c:pt>
                <c:pt idx="5155">
                  <c:v>3.5999999999999997E-2</c:v>
                </c:pt>
                <c:pt idx="5156">
                  <c:v>5.8000000000000003E-2</c:v>
                </c:pt>
                <c:pt idx="5157">
                  <c:v>6.4000000000000001E-2</c:v>
                </c:pt>
                <c:pt idx="5158">
                  <c:v>0.104</c:v>
                </c:pt>
                <c:pt idx="5159">
                  <c:v>0.152</c:v>
                </c:pt>
                <c:pt idx="5160">
                  <c:v>0.17899999999999999</c:v>
                </c:pt>
                <c:pt idx="5161">
                  <c:v>0.17899999999999999</c:v>
                </c:pt>
                <c:pt idx="5162">
                  <c:v>0.20899999999999999</c:v>
                </c:pt>
                <c:pt idx="5163">
                  <c:v>0.183</c:v>
                </c:pt>
                <c:pt idx="5164">
                  <c:v>0.16700000000000001</c:v>
                </c:pt>
                <c:pt idx="5165">
                  <c:v>0.161</c:v>
                </c:pt>
                <c:pt idx="5166">
                  <c:v>0.19600000000000001</c:v>
                </c:pt>
                <c:pt idx="5167">
                  <c:v>0.16200000000000001</c:v>
                </c:pt>
                <c:pt idx="5168">
                  <c:v>0.156</c:v>
                </c:pt>
                <c:pt idx="5169">
                  <c:v>0.152</c:v>
                </c:pt>
                <c:pt idx="5170">
                  <c:v>0.14599999999999999</c:v>
                </c:pt>
                <c:pt idx="5171">
                  <c:v>0.20699999999999999</c:v>
                </c:pt>
                <c:pt idx="5172">
                  <c:v>0.22500000000000001</c:v>
                </c:pt>
                <c:pt idx="5173">
                  <c:v>0.193</c:v>
                </c:pt>
                <c:pt idx="5174">
                  <c:v>0.14000000000000001</c:v>
                </c:pt>
                <c:pt idx="5175">
                  <c:v>0.126</c:v>
                </c:pt>
                <c:pt idx="5176">
                  <c:v>0.158</c:v>
                </c:pt>
                <c:pt idx="5177">
                  <c:v>0.186</c:v>
                </c:pt>
                <c:pt idx="5178">
                  <c:v>0.13800000000000001</c:v>
                </c:pt>
                <c:pt idx="5179">
                  <c:v>0.221</c:v>
                </c:pt>
                <c:pt idx="5180">
                  <c:v>0.22900000000000001</c:v>
                </c:pt>
                <c:pt idx="5181">
                  <c:v>0.20200000000000001</c:v>
                </c:pt>
                <c:pt idx="5182">
                  <c:v>0.23300000000000001</c:v>
                </c:pt>
                <c:pt idx="5183">
                  <c:v>0.22</c:v>
                </c:pt>
                <c:pt idx="5184">
                  <c:v>0.19600000000000001</c:v>
                </c:pt>
                <c:pt idx="5185">
                  <c:v>0.21199999999999999</c:v>
                </c:pt>
                <c:pt idx="5186">
                  <c:v>0.17699999999999999</c:v>
                </c:pt>
                <c:pt idx="5187">
                  <c:v>0.13900000000000001</c:v>
                </c:pt>
                <c:pt idx="5188">
                  <c:v>0.121</c:v>
                </c:pt>
                <c:pt idx="5189">
                  <c:v>0.14599999999999999</c:v>
                </c:pt>
                <c:pt idx="5190">
                  <c:v>0.15</c:v>
                </c:pt>
                <c:pt idx="5191">
                  <c:v>0.13400000000000001</c:v>
                </c:pt>
                <c:pt idx="5192">
                  <c:v>0.11899999999999999</c:v>
                </c:pt>
                <c:pt idx="5193">
                  <c:v>0.13800000000000001</c:v>
                </c:pt>
                <c:pt idx="5194">
                  <c:v>0.14799999999999999</c:v>
                </c:pt>
                <c:pt idx="5195">
                  <c:v>0.16</c:v>
                </c:pt>
                <c:pt idx="5196">
                  <c:v>0.16400000000000001</c:v>
                </c:pt>
                <c:pt idx="5197">
                  <c:v>9.7000000000000003E-2</c:v>
                </c:pt>
                <c:pt idx="5198">
                  <c:v>0.104</c:v>
                </c:pt>
                <c:pt idx="5199">
                  <c:v>0.13100000000000001</c:v>
                </c:pt>
                <c:pt idx="5200">
                  <c:v>0.13900000000000001</c:v>
                </c:pt>
                <c:pt idx="5201">
                  <c:v>0.13</c:v>
                </c:pt>
                <c:pt idx="5202">
                  <c:v>0.13900000000000001</c:v>
                </c:pt>
                <c:pt idx="5203">
                  <c:v>9.8000000000000004E-2</c:v>
                </c:pt>
                <c:pt idx="5204">
                  <c:v>0.17299999999999999</c:v>
                </c:pt>
                <c:pt idx="5205">
                  <c:v>0.114</c:v>
                </c:pt>
                <c:pt idx="5206">
                  <c:v>0.14099999999999999</c:v>
                </c:pt>
                <c:pt idx="5207">
                  <c:v>0.13100000000000001</c:v>
                </c:pt>
                <c:pt idx="5208">
                  <c:v>0.157</c:v>
                </c:pt>
                <c:pt idx="5209">
                  <c:v>0.14000000000000001</c:v>
                </c:pt>
                <c:pt idx="5210">
                  <c:v>0.152</c:v>
                </c:pt>
                <c:pt idx="5211">
                  <c:v>0.16400000000000001</c:v>
                </c:pt>
                <c:pt idx="5212">
                  <c:v>0.14899999999999999</c:v>
                </c:pt>
                <c:pt idx="5213">
                  <c:v>0.14499999999999999</c:v>
                </c:pt>
                <c:pt idx="5214">
                  <c:v>0.14699999999999999</c:v>
                </c:pt>
                <c:pt idx="5215">
                  <c:v>0.14599999999999999</c:v>
                </c:pt>
                <c:pt idx="5216">
                  <c:v>0.14000000000000001</c:v>
                </c:pt>
                <c:pt idx="5217">
                  <c:v>0.14000000000000001</c:v>
                </c:pt>
                <c:pt idx="5218">
                  <c:v>0.14099999999999999</c:v>
                </c:pt>
                <c:pt idx="5219">
                  <c:v>0.08</c:v>
                </c:pt>
                <c:pt idx="5220">
                  <c:v>2.1000000000000001E-2</c:v>
                </c:pt>
                <c:pt idx="5221">
                  <c:v>5.8000000000000003E-2</c:v>
                </c:pt>
                <c:pt idx="5222">
                  <c:v>6.9000000000000006E-2</c:v>
                </c:pt>
                <c:pt idx="5223">
                  <c:v>0.109</c:v>
                </c:pt>
                <c:pt idx="5224">
                  <c:v>9.7000000000000003E-2</c:v>
                </c:pt>
                <c:pt idx="5225">
                  <c:v>6.9000000000000006E-2</c:v>
                </c:pt>
                <c:pt idx="5226">
                  <c:v>7.1999999999999995E-2</c:v>
                </c:pt>
                <c:pt idx="5227">
                  <c:v>3.5000000000000003E-2</c:v>
                </c:pt>
                <c:pt idx="5228">
                  <c:v>4.1000000000000002E-2</c:v>
                </c:pt>
                <c:pt idx="5229">
                  <c:v>7.2999999999999995E-2</c:v>
                </c:pt>
                <c:pt idx="5230">
                  <c:v>7.4999999999999997E-2</c:v>
                </c:pt>
                <c:pt idx="5231">
                  <c:v>6.7000000000000004E-2</c:v>
                </c:pt>
                <c:pt idx="5232">
                  <c:v>4.1000000000000002E-2</c:v>
                </c:pt>
                <c:pt idx="5233">
                  <c:v>3.5999999999999997E-2</c:v>
                </c:pt>
                <c:pt idx="5234">
                  <c:v>4.9000000000000002E-2</c:v>
                </c:pt>
                <c:pt idx="5235">
                  <c:v>7.0000000000000001E-3</c:v>
                </c:pt>
                <c:pt idx="5236">
                  <c:v>-1.0999999999999999E-2</c:v>
                </c:pt>
                <c:pt idx="5237">
                  <c:v>-6.0000000000000001E-3</c:v>
                </c:pt>
                <c:pt idx="5238">
                  <c:v>-4.5999999999999999E-2</c:v>
                </c:pt>
                <c:pt idx="5239">
                  <c:v>-6.4000000000000001E-2</c:v>
                </c:pt>
                <c:pt idx="5240">
                  <c:v>-0.12</c:v>
                </c:pt>
                <c:pt idx="5241">
                  <c:v>-9.1999999999999998E-2</c:v>
                </c:pt>
                <c:pt idx="5242">
                  <c:v>-2.8000000000000001E-2</c:v>
                </c:pt>
                <c:pt idx="5243">
                  <c:v>-5.0000000000000001E-3</c:v>
                </c:pt>
                <c:pt idx="5244">
                  <c:v>-1.7000000000000001E-2</c:v>
                </c:pt>
                <c:pt idx="5245">
                  <c:v>-7.0000000000000007E-2</c:v>
                </c:pt>
                <c:pt idx="5246">
                  <c:v>-0.09</c:v>
                </c:pt>
                <c:pt idx="5247">
                  <c:v>-4.2000000000000003E-2</c:v>
                </c:pt>
                <c:pt idx="5248">
                  <c:v>-6.6000000000000003E-2</c:v>
                </c:pt>
                <c:pt idx="5249">
                  <c:v>-6.2E-2</c:v>
                </c:pt>
                <c:pt idx="5250">
                  <c:v>-7.4999999999999997E-2</c:v>
                </c:pt>
                <c:pt idx="5251">
                  <c:v>-8.8999999999999996E-2</c:v>
                </c:pt>
                <c:pt idx="5252">
                  <c:v>-9.4E-2</c:v>
                </c:pt>
                <c:pt idx="5253">
                  <c:v>-0.08</c:v>
                </c:pt>
                <c:pt idx="5254">
                  <c:v>-0.11899999999999999</c:v>
                </c:pt>
                <c:pt idx="5255">
                  <c:v>-0.14000000000000001</c:v>
                </c:pt>
                <c:pt idx="5256">
                  <c:v>-0.19900000000000001</c:v>
                </c:pt>
                <c:pt idx="5257">
                  <c:v>-0.18</c:v>
                </c:pt>
                <c:pt idx="5258">
                  <c:v>-0.218</c:v>
                </c:pt>
                <c:pt idx="5259">
                  <c:v>-0.216</c:v>
                </c:pt>
                <c:pt idx="5260">
                  <c:v>-0.255</c:v>
                </c:pt>
                <c:pt idx="5261">
                  <c:v>-0.28599999999999998</c:v>
                </c:pt>
                <c:pt idx="5262">
                  <c:v>-0.46400000000000002</c:v>
                </c:pt>
                <c:pt idx="5263">
                  <c:v>-0.432</c:v>
                </c:pt>
                <c:pt idx="5264">
                  <c:v>-0.49</c:v>
                </c:pt>
                <c:pt idx="5265">
                  <c:v>-0.53700000000000003</c:v>
                </c:pt>
                <c:pt idx="5266">
                  <c:v>-0.39900000000000002</c:v>
                </c:pt>
                <c:pt idx="5267">
                  <c:v>-0.27400000000000002</c:v>
                </c:pt>
                <c:pt idx="5268">
                  <c:v>-0.104</c:v>
                </c:pt>
                <c:pt idx="5269">
                  <c:v>-2.8000000000000001E-2</c:v>
                </c:pt>
                <c:pt idx="5270">
                  <c:v>6.7000000000000004E-2</c:v>
                </c:pt>
                <c:pt idx="5271">
                  <c:v>2.8000000000000001E-2</c:v>
                </c:pt>
                <c:pt idx="5272">
                  <c:v>0.374</c:v>
                </c:pt>
                <c:pt idx="5273">
                  <c:v>0.53700000000000003</c:v>
                </c:pt>
                <c:pt idx="5274">
                  <c:v>0.64400000000000002</c:v>
                </c:pt>
                <c:pt idx="5275">
                  <c:v>0.14399999999999999</c:v>
                </c:pt>
                <c:pt idx="5276">
                  <c:v>-6.0000000000000001E-3</c:v>
                </c:pt>
                <c:pt idx="5277">
                  <c:v>-8.5000000000000006E-2</c:v>
                </c:pt>
                <c:pt idx="5278">
                  <c:v>-0.20399999999999999</c:v>
                </c:pt>
                <c:pt idx="5279">
                  <c:v>-0.21099999999999999</c:v>
                </c:pt>
                <c:pt idx="5280">
                  <c:v>-0.32500000000000001</c:v>
                </c:pt>
                <c:pt idx="5281">
                  <c:v>-0.20300000000000001</c:v>
                </c:pt>
                <c:pt idx="5282">
                  <c:v>-0.255</c:v>
                </c:pt>
                <c:pt idx="5283">
                  <c:v>-0.30399999999999999</c:v>
                </c:pt>
                <c:pt idx="5284">
                  <c:v>-0.41799999999999998</c:v>
                </c:pt>
                <c:pt idx="5285">
                  <c:v>-0.46300000000000002</c:v>
                </c:pt>
                <c:pt idx="5286">
                  <c:v>-0.47899999999999998</c:v>
                </c:pt>
                <c:pt idx="5287">
                  <c:v>-0.44800000000000001</c:v>
                </c:pt>
                <c:pt idx="5288">
                  <c:v>-0.42099999999999999</c:v>
                </c:pt>
                <c:pt idx="5289">
                  <c:v>-0.495</c:v>
                </c:pt>
                <c:pt idx="5290">
                  <c:v>-0.495</c:v>
                </c:pt>
                <c:pt idx="5291">
                  <c:v>-0.46600000000000003</c:v>
                </c:pt>
                <c:pt idx="5292">
                  <c:v>-0.53200000000000003</c:v>
                </c:pt>
                <c:pt idx="5293">
                  <c:v>-0.55500000000000005</c:v>
                </c:pt>
                <c:pt idx="5294">
                  <c:v>-0.434</c:v>
                </c:pt>
                <c:pt idx="5295">
                  <c:v>-0.37</c:v>
                </c:pt>
                <c:pt idx="5296">
                  <c:v>-0.32700000000000001</c:v>
                </c:pt>
                <c:pt idx="5297">
                  <c:v>-0.377</c:v>
                </c:pt>
                <c:pt idx="5298">
                  <c:v>-0.42699999999999999</c:v>
                </c:pt>
                <c:pt idx="5299">
                  <c:v>-0.42799999999999999</c:v>
                </c:pt>
                <c:pt idx="5300">
                  <c:v>-0.501</c:v>
                </c:pt>
                <c:pt idx="5301">
                  <c:v>-0.49099999999999999</c:v>
                </c:pt>
                <c:pt idx="5302">
                  <c:v>-0.52</c:v>
                </c:pt>
                <c:pt idx="5303">
                  <c:v>-0.49399999999999999</c:v>
                </c:pt>
                <c:pt idx="5304">
                  <c:v>-0.42</c:v>
                </c:pt>
                <c:pt idx="5305">
                  <c:v>-0.441</c:v>
                </c:pt>
                <c:pt idx="5306">
                  <c:v>-0.441</c:v>
                </c:pt>
                <c:pt idx="5307">
                  <c:v>-0.42499999999999999</c:v>
                </c:pt>
                <c:pt idx="5308">
                  <c:v>-0.38</c:v>
                </c:pt>
                <c:pt idx="5309">
                  <c:v>-0.44600000000000001</c:v>
                </c:pt>
                <c:pt idx="5310">
                  <c:v>-0.42299999999999999</c:v>
                </c:pt>
                <c:pt idx="5311">
                  <c:v>-0.41</c:v>
                </c:pt>
                <c:pt idx="5312">
                  <c:v>-0.41399999999999998</c:v>
                </c:pt>
                <c:pt idx="5313">
                  <c:v>-0.42</c:v>
                </c:pt>
                <c:pt idx="5314">
                  <c:v>-0.442</c:v>
                </c:pt>
                <c:pt idx="5315">
                  <c:v>-0.44700000000000001</c:v>
                </c:pt>
                <c:pt idx="5316">
                  <c:v>-0.44800000000000001</c:v>
                </c:pt>
                <c:pt idx="5317">
                  <c:v>-0.46</c:v>
                </c:pt>
                <c:pt idx="5318">
                  <c:v>-0.47299999999999998</c:v>
                </c:pt>
                <c:pt idx="5319">
                  <c:v>-0.44900000000000001</c:v>
                </c:pt>
                <c:pt idx="5320">
                  <c:v>-0.45800000000000002</c:v>
                </c:pt>
                <c:pt idx="5321">
                  <c:v>-0.45800000000000002</c:v>
                </c:pt>
                <c:pt idx="5322">
                  <c:v>-0.43</c:v>
                </c:pt>
                <c:pt idx="5323">
                  <c:v>-0.45100000000000001</c:v>
                </c:pt>
                <c:pt idx="5324">
                  <c:v>-0.48699999999999999</c:v>
                </c:pt>
                <c:pt idx="5325">
                  <c:v>-0.497</c:v>
                </c:pt>
                <c:pt idx="5326">
                  <c:v>-0.52100000000000002</c:v>
                </c:pt>
                <c:pt idx="5327">
                  <c:v>-0.495</c:v>
                </c:pt>
                <c:pt idx="5328">
                  <c:v>-0.46200000000000002</c:v>
                </c:pt>
                <c:pt idx="5329">
                  <c:v>-0.39400000000000002</c:v>
                </c:pt>
                <c:pt idx="5330">
                  <c:v>-0.375</c:v>
                </c:pt>
                <c:pt idx="5331">
                  <c:v>-0.41199999999999998</c:v>
                </c:pt>
                <c:pt idx="5332">
                  <c:v>-0.42299999999999999</c:v>
                </c:pt>
                <c:pt idx="5333">
                  <c:v>-0.53600000000000003</c:v>
                </c:pt>
                <c:pt idx="5334">
                  <c:v>-0.54900000000000004</c:v>
                </c:pt>
                <c:pt idx="5335">
                  <c:v>-0.504</c:v>
                </c:pt>
                <c:pt idx="5336">
                  <c:v>-0.52100000000000002</c:v>
                </c:pt>
                <c:pt idx="5337">
                  <c:v>-0.53300000000000003</c:v>
                </c:pt>
                <c:pt idx="5338">
                  <c:v>-0.52800000000000002</c:v>
                </c:pt>
                <c:pt idx="5339">
                  <c:v>-0.57099999999999995</c:v>
                </c:pt>
                <c:pt idx="5340">
                  <c:v>-0.61199999999999999</c:v>
                </c:pt>
                <c:pt idx="5341">
                  <c:v>-0.63800000000000001</c:v>
                </c:pt>
                <c:pt idx="5342">
                  <c:v>-0.66500000000000004</c:v>
                </c:pt>
                <c:pt idx="5343">
                  <c:v>-0.65400000000000003</c:v>
                </c:pt>
                <c:pt idx="5344">
                  <c:v>-0.66400000000000003</c:v>
                </c:pt>
                <c:pt idx="5345">
                  <c:v>-0.69199999999999995</c:v>
                </c:pt>
                <c:pt idx="5346">
                  <c:v>-0.71799999999999997</c:v>
                </c:pt>
                <c:pt idx="5347">
                  <c:v>-0.69799999999999995</c:v>
                </c:pt>
                <c:pt idx="5348">
                  <c:v>-0.70199999999999996</c:v>
                </c:pt>
                <c:pt idx="5349">
                  <c:v>-0.746</c:v>
                </c:pt>
                <c:pt idx="5350">
                  <c:v>-0.746</c:v>
                </c:pt>
                <c:pt idx="5351">
                  <c:v>-0.78500000000000003</c:v>
                </c:pt>
                <c:pt idx="5352">
                  <c:v>-0.79</c:v>
                </c:pt>
                <c:pt idx="5353">
                  <c:v>-0.752</c:v>
                </c:pt>
                <c:pt idx="5354">
                  <c:v>-0.78200000000000003</c:v>
                </c:pt>
                <c:pt idx="5355">
                  <c:v>-0.76500000000000001</c:v>
                </c:pt>
                <c:pt idx="5356">
                  <c:v>-0.80100000000000005</c:v>
                </c:pt>
                <c:pt idx="5357">
                  <c:v>-0.8</c:v>
                </c:pt>
                <c:pt idx="5358">
                  <c:v>-0.78400000000000003</c:v>
                </c:pt>
                <c:pt idx="5359">
                  <c:v>-0.80300000000000005</c:v>
                </c:pt>
                <c:pt idx="5360">
                  <c:v>-0.83899999999999997</c:v>
                </c:pt>
                <c:pt idx="5361">
                  <c:v>-0.85</c:v>
                </c:pt>
                <c:pt idx="5362">
                  <c:v>-0.88500000000000001</c:v>
                </c:pt>
                <c:pt idx="5363">
                  <c:v>-0.89200000000000002</c:v>
                </c:pt>
                <c:pt idx="5364">
                  <c:v>-0.88400000000000001</c:v>
                </c:pt>
                <c:pt idx="5365">
                  <c:v>-0.91100000000000003</c:v>
                </c:pt>
                <c:pt idx="5366">
                  <c:v>-0.89700000000000002</c:v>
                </c:pt>
                <c:pt idx="5367">
                  <c:v>-0.92100000000000004</c:v>
                </c:pt>
                <c:pt idx="5368">
                  <c:v>-0.94799999999999995</c:v>
                </c:pt>
                <c:pt idx="5369">
                  <c:v>-0.97299999999999998</c:v>
                </c:pt>
                <c:pt idx="5370">
                  <c:v>-1.0189999999999999</c:v>
                </c:pt>
                <c:pt idx="5371">
                  <c:v>-1.02</c:v>
                </c:pt>
                <c:pt idx="5372">
                  <c:v>-1.054</c:v>
                </c:pt>
                <c:pt idx="5373">
                  <c:v>-1.06</c:v>
                </c:pt>
                <c:pt idx="5374">
                  <c:v>-1.077</c:v>
                </c:pt>
                <c:pt idx="5375">
                  <c:v>-1.0489999999999999</c:v>
                </c:pt>
                <c:pt idx="5376">
                  <c:v>-1.024</c:v>
                </c:pt>
                <c:pt idx="5377">
                  <c:v>-0.97699999999999998</c:v>
                </c:pt>
                <c:pt idx="5378">
                  <c:v>-0.98399999999999999</c:v>
                </c:pt>
                <c:pt idx="5379">
                  <c:v>-0.95399999999999996</c:v>
                </c:pt>
                <c:pt idx="5380">
                  <c:v>-0.94</c:v>
                </c:pt>
                <c:pt idx="5381">
                  <c:v>-0.96099999999999997</c:v>
                </c:pt>
                <c:pt idx="5382">
                  <c:v>-1.0229999999999999</c:v>
                </c:pt>
                <c:pt idx="5383">
                  <c:v>-0.97599999999999998</c:v>
                </c:pt>
                <c:pt idx="5384">
                  <c:v>-0.96899999999999997</c:v>
                </c:pt>
                <c:pt idx="5385">
                  <c:v>-1</c:v>
                </c:pt>
                <c:pt idx="5386">
                  <c:v>-1.02</c:v>
                </c:pt>
                <c:pt idx="5387">
                  <c:v>-1.0109999999999999</c:v>
                </c:pt>
                <c:pt idx="5388">
                  <c:v>-1.036</c:v>
                </c:pt>
                <c:pt idx="5389">
                  <c:v>-0.99</c:v>
                </c:pt>
                <c:pt idx="5390">
                  <c:v>-1.048</c:v>
                </c:pt>
                <c:pt idx="5391">
                  <c:v>-1.093</c:v>
                </c:pt>
                <c:pt idx="5392">
                  <c:v>-1.0960000000000001</c:v>
                </c:pt>
                <c:pt idx="5393">
                  <c:v>-1.079</c:v>
                </c:pt>
                <c:pt idx="5394">
                  <c:v>-1.042</c:v>
                </c:pt>
                <c:pt idx="5395">
                  <c:v>-0.97699999999999998</c:v>
                </c:pt>
                <c:pt idx="5396">
                  <c:v>-0.97699999999999998</c:v>
                </c:pt>
                <c:pt idx="5397">
                  <c:v>-1.0069999999999999</c:v>
                </c:pt>
                <c:pt idx="5398">
                  <c:v>-1.0029999999999999</c:v>
                </c:pt>
                <c:pt idx="5399">
                  <c:v>-1.006</c:v>
                </c:pt>
                <c:pt idx="5400">
                  <c:v>-0.99199999999999999</c:v>
                </c:pt>
                <c:pt idx="5401">
                  <c:v>-0.97899999999999998</c:v>
                </c:pt>
                <c:pt idx="5402">
                  <c:v>-0.98599999999999999</c:v>
                </c:pt>
                <c:pt idx="5403">
                  <c:v>-0.97599999999999998</c:v>
                </c:pt>
                <c:pt idx="5404">
                  <c:v>-0.98199999999999998</c:v>
                </c:pt>
                <c:pt idx="5405">
                  <c:v>-0.97299999999999998</c:v>
                </c:pt>
                <c:pt idx="5406">
                  <c:v>-0.95699999999999996</c:v>
                </c:pt>
                <c:pt idx="5407">
                  <c:v>-0.94799999999999995</c:v>
                </c:pt>
                <c:pt idx="5408">
                  <c:v>-0.92400000000000004</c:v>
                </c:pt>
                <c:pt idx="5409">
                  <c:v>-0.91100000000000003</c:v>
                </c:pt>
                <c:pt idx="5410">
                  <c:v>-0.92400000000000004</c:v>
                </c:pt>
                <c:pt idx="5411">
                  <c:v>-0.95599999999999996</c:v>
                </c:pt>
                <c:pt idx="5412">
                  <c:v>-0.98199999999999998</c:v>
                </c:pt>
                <c:pt idx="5413">
                  <c:v>-0.94599999999999995</c:v>
                </c:pt>
                <c:pt idx="5414">
                  <c:v>-0.95499999999999996</c:v>
                </c:pt>
                <c:pt idx="5415">
                  <c:v>-0.94099999999999995</c:v>
                </c:pt>
                <c:pt idx="5416">
                  <c:v>-0.91100000000000003</c:v>
                </c:pt>
                <c:pt idx="5417">
                  <c:v>-0.93300000000000005</c:v>
                </c:pt>
                <c:pt idx="5418">
                  <c:v>-0.92</c:v>
                </c:pt>
                <c:pt idx="5419">
                  <c:v>-0.94499999999999995</c:v>
                </c:pt>
                <c:pt idx="5420">
                  <c:v>-0.95699999999999996</c:v>
                </c:pt>
                <c:pt idx="5421">
                  <c:v>-0.95699999999999996</c:v>
                </c:pt>
                <c:pt idx="5422">
                  <c:v>-0.97</c:v>
                </c:pt>
                <c:pt idx="5423">
                  <c:v>-0.96499999999999997</c:v>
                </c:pt>
                <c:pt idx="5424">
                  <c:v>-0.95699999999999996</c:v>
                </c:pt>
                <c:pt idx="5425">
                  <c:v>-0.95599999999999996</c:v>
                </c:pt>
                <c:pt idx="5426">
                  <c:v>-0.93899999999999995</c:v>
                </c:pt>
                <c:pt idx="5427">
                  <c:v>-0.93400000000000005</c:v>
                </c:pt>
                <c:pt idx="5428">
                  <c:v>-0.91400000000000003</c:v>
                </c:pt>
                <c:pt idx="5429">
                  <c:v>-0.89400000000000002</c:v>
                </c:pt>
                <c:pt idx="5430">
                  <c:v>-0.90800000000000003</c:v>
                </c:pt>
                <c:pt idx="5431">
                  <c:v>-0.92800000000000005</c:v>
                </c:pt>
                <c:pt idx="5432">
                  <c:v>-0.94199999999999995</c:v>
                </c:pt>
                <c:pt idx="5433">
                  <c:v>-0.91400000000000003</c:v>
                </c:pt>
                <c:pt idx="5434">
                  <c:v>-0.871</c:v>
                </c:pt>
                <c:pt idx="5435">
                  <c:v>-0.83</c:v>
                </c:pt>
                <c:pt idx="5436">
                  <c:v>-0.86299999999999999</c:v>
                </c:pt>
                <c:pt idx="5437">
                  <c:v>-0.80200000000000005</c:v>
                </c:pt>
                <c:pt idx="5438">
                  <c:v>-0.89</c:v>
                </c:pt>
                <c:pt idx="5439">
                  <c:v>-0.88600000000000001</c:v>
                </c:pt>
                <c:pt idx="5440">
                  <c:v>-0.83599999999999997</c:v>
                </c:pt>
                <c:pt idx="5441">
                  <c:v>-0.79300000000000004</c:v>
                </c:pt>
                <c:pt idx="5442">
                  <c:v>-0.79200000000000004</c:v>
                </c:pt>
                <c:pt idx="5443">
                  <c:v>-0.79200000000000004</c:v>
                </c:pt>
                <c:pt idx="5444">
                  <c:v>-0.84599999999999997</c:v>
                </c:pt>
                <c:pt idx="5445">
                  <c:v>-0.84099999999999997</c:v>
                </c:pt>
                <c:pt idx="5446">
                  <c:v>-0.83599999999999997</c:v>
                </c:pt>
                <c:pt idx="5447">
                  <c:v>-0.86</c:v>
                </c:pt>
                <c:pt idx="5448">
                  <c:v>-0.85299999999999998</c:v>
                </c:pt>
                <c:pt idx="5449">
                  <c:v>-0.871</c:v>
                </c:pt>
                <c:pt idx="5450">
                  <c:v>-0.874</c:v>
                </c:pt>
                <c:pt idx="5451">
                  <c:v>-0.84599999999999997</c:v>
                </c:pt>
                <c:pt idx="5452">
                  <c:v>-0.86799999999999999</c:v>
                </c:pt>
                <c:pt idx="5453">
                  <c:v>-0.88800000000000001</c:v>
                </c:pt>
                <c:pt idx="5454">
                  <c:v>-0.88800000000000001</c:v>
                </c:pt>
                <c:pt idx="5455">
                  <c:v>-0.92</c:v>
                </c:pt>
                <c:pt idx="5456">
                  <c:v>-0.95599999999999996</c:v>
                </c:pt>
                <c:pt idx="5457">
                  <c:v>-0.90400000000000003</c:v>
                </c:pt>
                <c:pt idx="5458">
                  <c:v>-0.93300000000000005</c:v>
                </c:pt>
                <c:pt idx="5459">
                  <c:v>-0.96599999999999997</c:v>
                </c:pt>
                <c:pt idx="5460">
                  <c:v>-0.94</c:v>
                </c:pt>
                <c:pt idx="5461">
                  <c:v>-0.97</c:v>
                </c:pt>
                <c:pt idx="5462">
                  <c:v>-0.97599999999999998</c:v>
                </c:pt>
                <c:pt idx="5463">
                  <c:v>-0.98</c:v>
                </c:pt>
                <c:pt idx="5464">
                  <c:v>-0.98799999999999999</c:v>
                </c:pt>
                <c:pt idx="5465">
                  <c:v>-0.98599999999999999</c:v>
                </c:pt>
                <c:pt idx="5466">
                  <c:v>-0.998</c:v>
                </c:pt>
                <c:pt idx="5467">
                  <c:v>-1.0169999999999999</c:v>
                </c:pt>
                <c:pt idx="5468">
                  <c:v>-1.022</c:v>
                </c:pt>
                <c:pt idx="5469">
                  <c:v>-1.026</c:v>
                </c:pt>
                <c:pt idx="5470">
                  <c:v>-1.024</c:v>
                </c:pt>
                <c:pt idx="5471">
                  <c:v>-1.0209999999999999</c:v>
                </c:pt>
                <c:pt idx="5472">
                  <c:v>-1.0269999999999999</c:v>
                </c:pt>
                <c:pt idx="5473">
                  <c:v>-1.028</c:v>
                </c:pt>
                <c:pt idx="5474">
                  <c:v>-1.0509999999999999</c:v>
                </c:pt>
                <c:pt idx="5475">
                  <c:v>-1.0509999999999999</c:v>
                </c:pt>
                <c:pt idx="5476">
                  <c:v>-1.0449999999999999</c:v>
                </c:pt>
                <c:pt idx="5477">
                  <c:v>-1.0369999999999999</c:v>
                </c:pt>
                <c:pt idx="5478">
                  <c:v>-1.048</c:v>
                </c:pt>
                <c:pt idx="5479">
                  <c:v>-1.081</c:v>
                </c:pt>
                <c:pt idx="5480">
                  <c:v>-1.081</c:v>
                </c:pt>
                <c:pt idx="5481">
                  <c:v>-1.0980000000000001</c:v>
                </c:pt>
                <c:pt idx="5482">
                  <c:v>-1.0900000000000001</c:v>
                </c:pt>
                <c:pt idx="5483">
                  <c:v>-1.0449999999999999</c:v>
                </c:pt>
                <c:pt idx="5484">
                  <c:v>-1.024</c:v>
                </c:pt>
                <c:pt idx="5485">
                  <c:v>-0.96399999999999997</c:v>
                </c:pt>
                <c:pt idx="5486">
                  <c:v>-0.93799999999999994</c:v>
                </c:pt>
                <c:pt idx="5487">
                  <c:v>-0.96</c:v>
                </c:pt>
                <c:pt idx="5488">
                  <c:v>-0.98699999999999999</c:v>
                </c:pt>
                <c:pt idx="5489">
                  <c:v>-0.97399999999999998</c:v>
                </c:pt>
                <c:pt idx="5490">
                  <c:v>-1.0149999999999999</c:v>
                </c:pt>
                <c:pt idx="5491">
                  <c:v>-1.0169999999999999</c:v>
                </c:pt>
                <c:pt idx="5492">
                  <c:v>-1.03</c:v>
                </c:pt>
                <c:pt idx="5493">
                  <c:v>-1.046</c:v>
                </c:pt>
                <c:pt idx="5494">
                  <c:v>-0.98699999999999999</c:v>
                </c:pt>
                <c:pt idx="5495">
                  <c:v>-0.99099999999999999</c:v>
                </c:pt>
                <c:pt idx="5496">
                  <c:v>-1.0309999999999999</c:v>
                </c:pt>
                <c:pt idx="5497">
                  <c:v>-1.024</c:v>
                </c:pt>
                <c:pt idx="5498">
                  <c:v>-1.0269999999999999</c:v>
                </c:pt>
                <c:pt idx="5499">
                  <c:v>-1.0580000000000001</c:v>
                </c:pt>
                <c:pt idx="5500">
                  <c:v>-1.0289999999999999</c:v>
                </c:pt>
                <c:pt idx="5501">
                  <c:v>-1.008</c:v>
                </c:pt>
                <c:pt idx="5502">
                  <c:v>-1.0369999999999999</c:v>
                </c:pt>
                <c:pt idx="5503">
                  <c:v>-1.032</c:v>
                </c:pt>
                <c:pt idx="5504">
                  <c:v>-1.0289999999999999</c:v>
                </c:pt>
                <c:pt idx="5505">
                  <c:v>-1.028</c:v>
                </c:pt>
                <c:pt idx="5506">
                  <c:v>-1.0349999999999999</c:v>
                </c:pt>
                <c:pt idx="5507">
                  <c:v>-1.0429999999999999</c:v>
                </c:pt>
                <c:pt idx="5508">
                  <c:v>-1.0609999999999999</c:v>
                </c:pt>
                <c:pt idx="5509">
                  <c:v>-1.036</c:v>
                </c:pt>
                <c:pt idx="5510">
                  <c:v>-1.014</c:v>
                </c:pt>
                <c:pt idx="5511">
                  <c:v>-1.0149999999999999</c:v>
                </c:pt>
                <c:pt idx="5512">
                  <c:v>-0.91900000000000004</c:v>
                </c:pt>
                <c:pt idx="5513">
                  <c:v>-0.94399999999999995</c:v>
                </c:pt>
                <c:pt idx="5514">
                  <c:v>-0.876</c:v>
                </c:pt>
                <c:pt idx="5515">
                  <c:v>-0.81200000000000006</c:v>
                </c:pt>
                <c:pt idx="5516">
                  <c:v>-0.79</c:v>
                </c:pt>
                <c:pt idx="5517">
                  <c:v>-0.83099999999999996</c:v>
                </c:pt>
                <c:pt idx="5518">
                  <c:v>-0.78400000000000003</c:v>
                </c:pt>
                <c:pt idx="5519">
                  <c:v>-0.59499999999999997</c:v>
                </c:pt>
                <c:pt idx="5520">
                  <c:v>-0.73699999999999999</c:v>
                </c:pt>
                <c:pt idx="5521">
                  <c:v>-0.73199999999999998</c:v>
                </c:pt>
                <c:pt idx="5522">
                  <c:v>-0.79700000000000004</c:v>
                </c:pt>
                <c:pt idx="5523">
                  <c:v>-0.73499999999999999</c:v>
                </c:pt>
                <c:pt idx="5524">
                  <c:v>-0.64</c:v>
                </c:pt>
                <c:pt idx="5525">
                  <c:v>-0.65600000000000003</c:v>
                </c:pt>
                <c:pt idx="5526">
                  <c:v>-0.61399999999999999</c:v>
                </c:pt>
                <c:pt idx="5527">
                  <c:v>-0.69099999999999995</c:v>
                </c:pt>
                <c:pt idx="5528">
                  <c:v>-0.748</c:v>
                </c:pt>
                <c:pt idx="5529">
                  <c:v>-0.746</c:v>
                </c:pt>
                <c:pt idx="5530">
                  <c:v>-0.64700000000000002</c:v>
                </c:pt>
                <c:pt idx="5531">
                  <c:v>-0.66600000000000004</c:v>
                </c:pt>
                <c:pt idx="5532">
                  <c:v>-0.68200000000000005</c:v>
                </c:pt>
                <c:pt idx="5533">
                  <c:v>-0.66100000000000003</c:v>
                </c:pt>
                <c:pt idx="5534">
                  <c:v>-0.58199999999999996</c:v>
                </c:pt>
                <c:pt idx="5535">
                  <c:v>-0.57799999999999996</c:v>
                </c:pt>
                <c:pt idx="5536">
                  <c:v>-0.63700000000000001</c:v>
                </c:pt>
                <c:pt idx="5537">
                  <c:v>-0.67500000000000004</c:v>
                </c:pt>
                <c:pt idx="5538">
                  <c:v>-0.69799999999999995</c:v>
                </c:pt>
                <c:pt idx="5539">
                  <c:v>-0.68300000000000005</c:v>
                </c:pt>
                <c:pt idx="5540">
                  <c:v>-0.68200000000000005</c:v>
                </c:pt>
                <c:pt idx="5541">
                  <c:v>-0.64500000000000002</c:v>
                </c:pt>
                <c:pt idx="5542">
                  <c:v>-0.63500000000000001</c:v>
                </c:pt>
                <c:pt idx="5543">
                  <c:v>-0.625</c:v>
                </c:pt>
                <c:pt idx="5544">
                  <c:v>-0.67700000000000005</c:v>
                </c:pt>
                <c:pt idx="5545">
                  <c:v>-0.65100000000000002</c:v>
                </c:pt>
                <c:pt idx="5546">
                  <c:v>-0.64500000000000002</c:v>
                </c:pt>
                <c:pt idx="5547">
                  <c:v>-0.65500000000000003</c:v>
                </c:pt>
                <c:pt idx="5548">
                  <c:v>-0.66</c:v>
                </c:pt>
                <c:pt idx="5549">
                  <c:v>-0.68</c:v>
                </c:pt>
                <c:pt idx="5550">
                  <c:v>-0.66</c:v>
                </c:pt>
                <c:pt idx="5551">
                  <c:v>-0.66300000000000003</c:v>
                </c:pt>
                <c:pt idx="5552">
                  <c:v>-0.70399999999999996</c:v>
                </c:pt>
                <c:pt idx="5553">
                  <c:v>-0.71</c:v>
                </c:pt>
                <c:pt idx="5554">
                  <c:v>-0.76500000000000001</c:v>
                </c:pt>
                <c:pt idx="5555">
                  <c:v>-0.77700000000000002</c:v>
                </c:pt>
                <c:pt idx="5556">
                  <c:v>-0.74199999999999999</c:v>
                </c:pt>
                <c:pt idx="5557">
                  <c:v>-0.76200000000000001</c:v>
                </c:pt>
                <c:pt idx="5558">
                  <c:v>-0.77100000000000002</c:v>
                </c:pt>
                <c:pt idx="5559">
                  <c:v>-0.78600000000000003</c:v>
                </c:pt>
                <c:pt idx="5560">
                  <c:v>-0.77600000000000002</c:v>
                </c:pt>
                <c:pt idx="5561">
                  <c:v>-0.79200000000000004</c:v>
                </c:pt>
                <c:pt idx="5562">
                  <c:v>-0.78</c:v>
                </c:pt>
                <c:pt idx="5563">
                  <c:v>-0.81100000000000005</c:v>
                </c:pt>
                <c:pt idx="5564">
                  <c:v>-0.78100000000000003</c:v>
                </c:pt>
                <c:pt idx="5565">
                  <c:v>-0.77800000000000002</c:v>
                </c:pt>
                <c:pt idx="5566">
                  <c:v>-0.82199999999999995</c:v>
                </c:pt>
                <c:pt idx="5567">
                  <c:v>-0.83299999999999996</c:v>
                </c:pt>
                <c:pt idx="5568">
                  <c:v>-0.9</c:v>
                </c:pt>
                <c:pt idx="5569">
                  <c:v>-0.88300000000000001</c:v>
                </c:pt>
                <c:pt idx="5570">
                  <c:v>-0.91900000000000004</c:v>
                </c:pt>
                <c:pt idx="5571">
                  <c:v>-0.92500000000000004</c:v>
                </c:pt>
                <c:pt idx="5572">
                  <c:v>-0.91600000000000004</c:v>
                </c:pt>
                <c:pt idx="5573">
                  <c:v>-0.86599999999999999</c:v>
                </c:pt>
                <c:pt idx="5574">
                  <c:v>-0.88</c:v>
                </c:pt>
                <c:pt idx="5575">
                  <c:v>-0.90500000000000003</c:v>
                </c:pt>
                <c:pt idx="5576">
                  <c:v>-0.91300000000000003</c:v>
                </c:pt>
                <c:pt idx="5577">
                  <c:v>-0.91100000000000003</c:v>
                </c:pt>
                <c:pt idx="5578">
                  <c:v>-0.81899999999999995</c:v>
                </c:pt>
                <c:pt idx="5579">
                  <c:v>-0.82499999999999996</c:v>
                </c:pt>
                <c:pt idx="5580">
                  <c:v>-0.82699999999999996</c:v>
                </c:pt>
                <c:pt idx="5581">
                  <c:v>-0.85799999999999998</c:v>
                </c:pt>
                <c:pt idx="5582">
                  <c:v>-0.88800000000000001</c:v>
                </c:pt>
                <c:pt idx="5583">
                  <c:v>-0.84899999999999998</c:v>
                </c:pt>
                <c:pt idx="5584">
                  <c:v>-0.83499999999999996</c:v>
                </c:pt>
                <c:pt idx="5585">
                  <c:v>-0.85699999999999998</c:v>
                </c:pt>
                <c:pt idx="5586">
                  <c:v>-0.85699999999999998</c:v>
                </c:pt>
                <c:pt idx="5587">
                  <c:v>-0.873</c:v>
                </c:pt>
                <c:pt idx="5588">
                  <c:v>-0.873</c:v>
                </c:pt>
                <c:pt idx="5589">
                  <c:v>-0.81499999999999995</c:v>
                </c:pt>
                <c:pt idx="5590">
                  <c:v>-0.872</c:v>
                </c:pt>
                <c:pt idx="5591">
                  <c:v>-0.83799999999999997</c:v>
                </c:pt>
                <c:pt idx="5592">
                  <c:v>-0.83899999999999997</c:v>
                </c:pt>
                <c:pt idx="5593">
                  <c:v>-0.84</c:v>
                </c:pt>
                <c:pt idx="5594">
                  <c:v>-0.92800000000000005</c:v>
                </c:pt>
                <c:pt idx="5595">
                  <c:v>-0.89500000000000002</c:v>
                </c:pt>
                <c:pt idx="5596">
                  <c:v>-0.878</c:v>
                </c:pt>
                <c:pt idx="5597">
                  <c:v>-0.90200000000000002</c:v>
                </c:pt>
                <c:pt idx="5598">
                  <c:v>-0.74299999999999999</c:v>
                </c:pt>
                <c:pt idx="5599">
                  <c:v>-0.78500000000000003</c:v>
                </c:pt>
                <c:pt idx="5600">
                  <c:v>-0.8</c:v>
                </c:pt>
                <c:pt idx="5601">
                  <c:v>-0.78600000000000003</c:v>
                </c:pt>
                <c:pt idx="5602">
                  <c:v>-0.85699999999999998</c:v>
                </c:pt>
                <c:pt idx="5603">
                  <c:v>-0.87</c:v>
                </c:pt>
                <c:pt idx="5604">
                  <c:v>-0.82399999999999995</c:v>
                </c:pt>
                <c:pt idx="5605">
                  <c:v>-0.84099999999999997</c:v>
                </c:pt>
                <c:pt idx="5606">
                  <c:v>-0.86</c:v>
                </c:pt>
                <c:pt idx="5607">
                  <c:v>-0.86199999999999999</c:v>
                </c:pt>
                <c:pt idx="5608">
                  <c:v>-0.873</c:v>
                </c:pt>
                <c:pt idx="5609">
                  <c:v>-0.89200000000000002</c:v>
                </c:pt>
                <c:pt idx="5610">
                  <c:v>-0.91500000000000004</c:v>
                </c:pt>
                <c:pt idx="5611">
                  <c:v>-0.91500000000000004</c:v>
                </c:pt>
                <c:pt idx="5612">
                  <c:v>-0.98099999999999998</c:v>
                </c:pt>
                <c:pt idx="5613">
                  <c:v>-0.95699999999999996</c:v>
                </c:pt>
                <c:pt idx="5614">
                  <c:v>-0.94499999999999995</c:v>
                </c:pt>
                <c:pt idx="5615">
                  <c:v>-0.93899999999999995</c:v>
                </c:pt>
                <c:pt idx="5616">
                  <c:v>-0.97399999999999998</c:v>
                </c:pt>
                <c:pt idx="5617">
                  <c:v>-0.96399999999999997</c:v>
                </c:pt>
                <c:pt idx="5618">
                  <c:v>-1.01</c:v>
                </c:pt>
                <c:pt idx="5619">
                  <c:v>-1.0449999999999999</c:v>
                </c:pt>
                <c:pt idx="5620">
                  <c:v>-1.0409999999999999</c:v>
                </c:pt>
                <c:pt idx="5621">
                  <c:v>-1.0680000000000001</c:v>
                </c:pt>
                <c:pt idx="5622">
                  <c:v>-1.05</c:v>
                </c:pt>
                <c:pt idx="5623">
                  <c:v>-1.0109999999999999</c:v>
                </c:pt>
                <c:pt idx="5624">
                  <c:v>-1.0309999999999999</c:v>
                </c:pt>
                <c:pt idx="5625">
                  <c:v>-1.0589999999999999</c:v>
                </c:pt>
                <c:pt idx="5626">
                  <c:v>-1.097</c:v>
                </c:pt>
                <c:pt idx="5627">
                  <c:v>-1.1279999999999999</c:v>
                </c:pt>
                <c:pt idx="5628">
                  <c:v>-1.17</c:v>
                </c:pt>
                <c:pt idx="5629">
                  <c:v>-1.1479999999999999</c:v>
                </c:pt>
                <c:pt idx="5630">
                  <c:v>-1.1739999999999999</c:v>
                </c:pt>
                <c:pt idx="5631">
                  <c:v>-1.1779999999999999</c:v>
                </c:pt>
                <c:pt idx="5632">
                  <c:v>-1.1930000000000001</c:v>
                </c:pt>
                <c:pt idx="5633">
                  <c:v>-1.1639999999999999</c:v>
                </c:pt>
                <c:pt idx="5634">
                  <c:v>-1.103</c:v>
                </c:pt>
                <c:pt idx="5635">
                  <c:v>-1.0549999999999999</c:v>
                </c:pt>
                <c:pt idx="5636">
                  <c:v>-1.0349999999999999</c:v>
                </c:pt>
                <c:pt idx="5637">
                  <c:v>-1.0329999999999999</c:v>
                </c:pt>
                <c:pt idx="5638">
                  <c:v>-1.0660000000000001</c:v>
                </c:pt>
                <c:pt idx="5639">
                  <c:v>-1.056</c:v>
                </c:pt>
                <c:pt idx="5640">
                  <c:v>-1.097</c:v>
                </c:pt>
                <c:pt idx="5641">
                  <c:v>-1.1020000000000001</c:v>
                </c:pt>
                <c:pt idx="5642">
                  <c:v>-1.0589999999999999</c:v>
                </c:pt>
                <c:pt idx="5643">
                  <c:v>-1.06</c:v>
                </c:pt>
                <c:pt idx="5644">
                  <c:v>-1.0489999999999999</c:v>
                </c:pt>
                <c:pt idx="5645">
                  <c:v>-1.0069999999999999</c:v>
                </c:pt>
                <c:pt idx="5646">
                  <c:v>-1.0229999999999999</c:v>
                </c:pt>
                <c:pt idx="5647">
                  <c:v>-1.016</c:v>
                </c:pt>
                <c:pt idx="5648">
                  <c:v>-1.0029999999999999</c:v>
                </c:pt>
                <c:pt idx="5649">
                  <c:v>-0.99</c:v>
                </c:pt>
                <c:pt idx="5650">
                  <c:v>-1.0760000000000001</c:v>
                </c:pt>
                <c:pt idx="5651">
                  <c:v>-1.0860000000000001</c:v>
                </c:pt>
                <c:pt idx="5652">
                  <c:v>-1.026</c:v>
                </c:pt>
                <c:pt idx="5653">
                  <c:v>-1.042</c:v>
                </c:pt>
                <c:pt idx="5654">
                  <c:v>-1.0449999999999999</c:v>
                </c:pt>
                <c:pt idx="5655">
                  <c:v>-1.0129999999999999</c:v>
                </c:pt>
                <c:pt idx="5656">
                  <c:v>-1.0129999999999999</c:v>
                </c:pt>
                <c:pt idx="5657">
                  <c:v>-0.98599999999999999</c:v>
                </c:pt>
                <c:pt idx="5658">
                  <c:v>-1.042</c:v>
                </c:pt>
                <c:pt idx="5659">
                  <c:v>-1.089</c:v>
                </c:pt>
                <c:pt idx="5660">
                  <c:v>-1.0489999999999999</c:v>
                </c:pt>
                <c:pt idx="5661">
                  <c:v>-1.0429999999999999</c:v>
                </c:pt>
                <c:pt idx="5662">
                  <c:v>-1.046</c:v>
                </c:pt>
                <c:pt idx="5663">
                  <c:v>-1.0429999999999999</c:v>
                </c:pt>
                <c:pt idx="5664">
                  <c:v>-1.02</c:v>
                </c:pt>
                <c:pt idx="5665">
                  <c:v>-0.98099999999999998</c:v>
                </c:pt>
                <c:pt idx="5666">
                  <c:v>-0.99</c:v>
                </c:pt>
                <c:pt idx="5667">
                  <c:v>-0.96799999999999997</c:v>
                </c:pt>
                <c:pt idx="5668">
                  <c:v>-0.96899999999999997</c:v>
                </c:pt>
                <c:pt idx="5669">
                  <c:v>-0.88700000000000001</c:v>
                </c:pt>
                <c:pt idx="5670">
                  <c:v>-0.878</c:v>
                </c:pt>
                <c:pt idx="5671">
                  <c:v>-0.878</c:v>
                </c:pt>
                <c:pt idx="5672">
                  <c:v>-0.84599999999999997</c:v>
                </c:pt>
                <c:pt idx="5673">
                  <c:v>-0.84899999999999998</c:v>
                </c:pt>
                <c:pt idx="5674">
                  <c:v>-0.88200000000000001</c:v>
                </c:pt>
                <c:pt idx="5675">
                  <c:v>-0.91100000000000003</c:v>
                </c:pt>
                <c:pt idx="5676">
                  <c:v>-0.90800000000000003</c:v>
                </c:pt>
                <c:pt idx="5677">
                  <c:v>-0.92700000000000005</c:v>
                </c:pt>
                <c:pt idx="5678">
                  <c:v>-0.91500000000000004</c:v>
                </c:pt>
                <c:pt idx="5679">
                  <c:v>-0.89600000000000002</c:v>
                </c:pt>
                <c:pt idx="5680">
                  <c:v>-0.89500000000000002</c:v>
                </c:pt>
                <c:pt idx="5681">
                  <c:v>-0.89500000000000002</c:v>
                </c:pt>
                <c:pt idx="5682">
                  <c:v>-0.91700000000000004</c:v>
                </c:pt>
                <c:pt idx="5683">
                  <c:v>-0.98099999999999998</c:v>
                </c:pt>
                <c:pt idx="5684">
                  <c:v>-1.0169999999999999</c:v>
                </c:pt>
                <c:pt idx="5685">
                  <c:v>-0.98599999999999999</c:v>
                </c:pt>
                <c:pt idx="5686">
                  <c:v>-0.95599999999999996</c:v>
                </c:pt>
                <c:pt idx="5687">
                  <c:v>-0.90900000000000003</c:v>
                </c:pt>
                <c:pt idx="5688">
                  <c:v>-0.93700000000000006</c:v>
                </c:pt>
                <c:pt idx="5689">
                  <c:v>-0.94599999999999995</c:v>
                </c:pt>
                <c:pt idx="5690">
                  <c:v>-0.996</c:v>
                </c:pt>
                <c:pt idx="5691">
                  <c:v>-1.0309999999999999</c:v>
                </c:pt>
                <c:pt idx="5692">
                  <c:v>-1.0780000000000001</c:v>
                </c:pt>
                <c:pt idx="5693">
                  <c:v>-1.123</c:v>
                </c:pt>
                <c:pt idx="5694">
                  <c:v>-1.0109999999999999</c:v>
                </c:pt>
                <c:pt idx="5695">
                  <c:v>-1.0229999999999999</c:v>
                </c:pt>
                <c:pt idx="5696">
                  <c:v>-0.94699999999999995</c:v>
                </c:pt>
                <c:pt idx="5697">
                  <c:v>-0.97299999999999998</c:v>
                </c:pt>
                <c:pt idx="5698">
                  <c:v>-0.95499999999999996</c:v>
                </c:pt>
                <c:pt idx="5699">
                  <c:v>-1.038</c:v>
                </c:pt>
                <c:pt idx="5700">
                  <c:v>-1.0940000000000001</c:v>
                </c:pt>
                <c:pt idx="5701">
                  <c:v>-1.1279999999999999</c:v>
                </c:pt>
                <c:pt idx="5702">
                  <c:v>-1.1990000000000001</c:v>
                </c:pt>
                <c:pt idx="5703">
                  <c:v>-1.1519999999999999</c:v>
                </c:pt>
                <c:pt idx="5704">
                  <c:v>-1.1519999999999999</c:v>
                </c:pt>
                <c:pt idx="5705">
                  <c:v>-1.163</c:v>
                </c:pt>
                <c:pt idx="5706">
                  <c:v>-1.147</c:v>
                </c:pt>
                <c:pt idx="5707">
                  <c:v>-1.115</c:v>
                </c:pt>
                <c:pt idx="5708">
                  <c:v>-1.139</c:v>
                </c:pt>
                <c:pt idx="5709">
                  <c:v>-1.1379999999999999</c:v>
                </c:pt>
                <c:pt idx="5710">
                  <c:v>-1.111</c:v>
                </c:pt>
                <c:pt idx="5711">
                  <c:v>-1.0009999999999999</c:v>
                </c:pt>
                <c:pt idx="5712">
                  <c:v>-0.95799999999999996</c:v>
                </c:pt>
                <c:pt idx="5713">
                  <c:v>-0.98399999999999999</c:v>
                </c:pt>
                <c:pt idx="5714">
                  <c:v>-0.98399999999999999</c:v>
                </c:pt>
                <c:pt idx="5715">
                  <c:v>-1.08</c:v>
                </c:pt>
                <c:pt idx="5716">
                  <c:v>-1.048</c:v>
                </c:pt>
                <c:pt idx="5717">
                  <c:v>-1.07</c:v>
                </c:pt>
                <c:pt idx="5718">
                  <c:v>-1.0329999999999999</c:v>
                </c:pt>
                <c:pt idx="5719">
                  <c:v>-1.0349999999999999</c:v>
                </c:pt>
                <c:pt idx="5720">
                  <c:v>-1.097</c:v>
                </c:pt>
                <c:pt idx="5721">
                  <c:v>-1.024</c:v>
                </c:pt>
                <c:pt idx="5722">
                  <c:v>-1.0409999999999999</c:v>
                </c:pt>
                <c:pt idx="5723">
                  <c:v>-1.0389999999999999</c:v>
                </c:pt>
                <c:pt idx="5724">
                  <c:v>-1.0069999999999999</c:v>
                </c:pt>
                <c:pt idx="5725">
                  <c:v>-1.0089999999999999</c:v>
                </c:pt>
                <c:pt idx="5726">
                  <c:v>-1.0129999999999999</c:v>
                </c:pt>
                <c:pt idx="5727">
                  <c:v>-0.97599999999999998</c:v>
                </c:pt>
                <c:pt idx="5728">
                  <c:v>-1.0149999999999999</c:v>
                </c:pt>
                <c:pt idx="5729">
                  <c:v>-1.0349999999999999</c:v>
                </c:pt>
                <c:pt idx="5730">
                  <c:v>-1.02</c:v>
                </c:pt>
                <c:pt idx="5731">
                  <c:v>-0.999</c:v>
                </c:pt>
                <c:pt idx="5732">
                  <c:v>-1.022</c:v>
                </c:pt>
                <c:pt idx="5733">
                  <c:v>-1.054</c:v>
                </c:pt>
                <c:pt idx="5734">
                  <c:v>-1.0129999999999999</c:v>
                </c:pt>
                <c:pt idx="5735">
                  <c:v>-1.0129999999999999</c:v>
                </c:pt>
                <c:pt idx="5736">
                  <c:v>-1.0680000000000001</c:v>
                </c:pt>
                <c:pt idx="5737">
                  <c:v>-1.0569999999999999</c:v>
                </c:pt>
                <c:pt idx="5738">
                  <c:v>-1.04</c:v>
                </c:pt>
                <c:pt idx="5739">
                  <c:v>-1.117</c:v>
                </c:pt>
                <c:pt idx="5740">
                  <c:v>-1.0940000000000001</c:v>
                </c:pt>
                <c:pt idx="5741">
                  <c:v>-1.022</c:v>
                </c:pt>
                <c:pt idx="5742">
                  <c:v>-0.96099999999999997</c:v>
                </c:pt>
                <c:pt idx="5743">
                  <c:v>-0.85299999999999998</c:v>
                </c:pt>
                <c:pt idx="5744">
                  <c:v>-0.78500000000000003</c:v>
                </c:pt>
                <c:pt idx="5745">
                  <c:v>-0.76500000000000001</c:v>
                </c:pt>
                <c:pt idx="5746">
                  <c:v>-0.77200000000000002</c:v>
                </c:pt>
                <c:pt idx="5747">
                  <c:v>-0.84199999999999997</c:v>
                </c:pt>
                <c:pt idx="5748">
                  <c:v>-0.76100000000000001</c:v>
                </c:pt>
                <c:pt idx="5749">
                  <c:v>-0.77500000000000002</c:v>
                </c:pt>
                <c:pt idx="5750">
                  <c:v>-0.69099999999999995</c:v>
                </c:pt>
                <c:pt idx="5751">
                  <c:v>-0.69099999999999995</c:v>
                </c:pt>
                <c:pt idx="5752">
                  <c:v>-0.61299999999999999</c:v>
                </c:pt>
                <c:pt idx="5753">
                  <c:v>-0.59799999999999998</c:v>
                </c:pt>
                <c:pt idx="5754">
                  <c:v>-0.61499999999999999</c:v>
                </c:pt>
                <c:pt idx="5755">
                  <c:v>-0.59499999999999997</c:v>
                </c:pt>
                <c:pt idx="5756">
                  <c:v>-0.63700000000000001</c:v>
                </c:pt>
                <c:pt idx="5757">
                  <c:v>-0.63600000000000001</c:v>
                </c:pt>
                <c:pt idx="5758">
                  <c:v>-0.53900000000000003</c:v>
                </c:pt>
                <c:pt idx="5759">
                  <c:v>-0.624</c:v>
                </c:pt>
                <c:pt idx="5760">
                  <c:v>-0.68100000000000005</c:v>
                </c:pt>
                <c:pt idx="5761">
                  <c:v>-0.69799999999999995</c:v>
                </c:pt>
                <c:pt idx="5762">
                  <c:v>-0.64200000000000002</c:v>
                </c:pt>
                <c:pt idx="5763">
                  <c:v>-0.65400000000000003</c:v>
                </c:pt>
                <c:pt idx="5764">
                  <c:v>-0.56799999999999995</c:v>
                </c:pt>
                <c:pt idx="5765">
                  <c:v>-0.49299999999999999</c:v>
                </c:pt>
                <c:pt idx="5766">
                  <c:v>-0.48799999999999999</c:v>
                </c:pt>
                <c:pt idx="5767">
                  <c:v>-0.46100000000000002</c:v>
                </c:pt>
                <c:pt idx="5768">
                  <c:v>-0.498</c:v>
                </c:pt>
                <c:pt idx="5769">
                  <c:v>-0.40400000000000003</c:v>
                </c:pt>
                <c:pt idx="5770">
                  <c:v>-0.55200000000000005</c:v>
                </c:pt>
                <c:pt idx="5771">
                  <c:v>-0.52100000000000002</c:v>
                </c:pt>
                <c:pt idx="5772">
                  <c:v>-0.44</c:v>
                </c:pt>
                <c:pt idx="5773">
                  <c:v>-0.42599999999999999</c:v>
                </c:pt>
                <c:pt idx="5774">
                  <c:v>-0.48099999999999998</c:v>
                </c:pt>
                <c:pt idx="5775">
                  <c:v>-0.50800000000000001</c:v>
                </c:pt>
                <c:pt idx="5776">
                  <c:v>-0.50800000000000001</c:v>
                </c:pt>
                <c:pt idx="5777">
                  <c:v>-0.52300000000000002</c:v>
                </c:pt>
                <c:pt idx="5778">
                  <c:v>-0.56499999999999995</c:v>
                </c:pt>
                <c:pt idx="5779">
                  <c:v>-0.60799999999999998</c:v>
                </c:pt>
                <c:pt idx="5780">
                  <c:v>-0.58299999999999996</c:v>
                </c:pt>
                <c:pt idx="5781">
                  <c:v>-0.79900000000000004</c:v>
                </c:pt>
                <c:pt idx="5782">
                  <c:v>-0.97499999999999998</c:v>
                </c:pt>
                <c:pt idx="5783">
                  <c:v>-0.84699999999999998</c:v>
                </c:pt>
                <c:pt idx="5784">
                  <c:v>-0.84199999999999997</c:v>
                </c:pt>
                <c:pt idx="5785">
                  <c:v>-0.95699999999999996</c:v>
                </c:pt>
                <c:pt idx="5786">
                  <c:v>-1.0660000000000001</c:v>
                </c:pt>
                <c:pt idx="5787">
                  <c:v>-1.081</c:v>
                </c:pt>
                <c:pt idx="5788">
                  <c:v>-0.93100000000000005</c:v>
                </c:pt>
                <c:pt idx="5789">
                  <c:v>-0.88600000000000001</c:v>
                </c:pt>
                <c:pt idx="5790">
                  <c:v>-0.96899999999999997</c:v>
                </c:pt>
                <c:pt idx="5791">
                  <c:v>-0.80700000000000005</c:v>
                </c:pt>
                <c:pt idx="5792">
                  <c:v>-0.70399999999999996</c:v>
                </c:pt>
                <c:pt idx="5793">
                  <c:v>-0.60699999999999998</c:v>
                </c:pt>
                <c:pt idx="5794">
                  <c:v>-0.76300000000000001</c:v>
                </c:pt>
                <c:pt idx="5795">
                  <c:v>-0.74099999999999999</c:v>
                </c:pt>
                <c:pt idx="5796">
                  <c:v>-0.621</c:v>
                </c:pt>
                <c:pt idx="5797">
                  <c:v>-0.54400000000000004</c:v>
                </c:pt>
                <c:pt idx="5798">
                  <c:v>-0.67700000000000005</c:v>
                </c:pt>
                <c:pt idx="5799">
                  <c:v>-0.56899999999999995</c:v>
                </c:pt>
                <c:pt idx="5800">
                  <c:v>-0.48699999999999999</c:v>
                </c:pt>
                <c:pt idx="5801">
                  <c:v>-0.48299999999999998</c:v>
                </c:pt>
                <c:pt idx="5802">
                  <c:v>-0.46100000000000002</c:v>
                </c:pt>
                <c:pt idx="5803">
                  <c:v>-0.52600000000000002</c:v>
                </c:pt>
                <c:pt idx="5804">
                  <c:v>-0.47399999999999998</c:v>
                </c:pt>
                <c:pt idx="5805">
                  <c:v>-0.42299999999999999</c:v>
                </c:pt>
                <c:pt idx="5806">
                  <c:v>-0.40799999999999997</c:v>
                </c:pt>
                <c:pt idx="5807">
                  <c:v>-0.29099999999999998</c:v>
                </c:pt>
                <c:pt idx="5808">
                  <c:v>-0.23400000000000001</c:v>
                </c:pt>
                <c:pt idx="5809">
                  <c:v>-0.17399999999999999</c:v>
                </c:pt>
                <c:pt idx="5810">
                  <c:v>-0.17899999999999999</c:v>
                </c:pt>
                <c:pt idx="5811">
                  <c:v>-0.152</c:v>
                </c:pt>
                <c:pt idx="5812">
                  <c:v>-0.14199999999999999</c:v>
                </c:pt>
                <c:pt idx="5813">
                  <c:v>-0.12</c:v>
                </c:pt>
                <c:pt idx="5814">
                  <c:v>-7.9000000000000001E-2</c:v>
                </c:pt>
                <c:pt idx="5815">
                  <c:v>-7.9000000000000001E-2</c:v>
                </c:pt>
                <c:pt idx="5816">
                  <c:v>-8.7999999999999995E-2</c:v>
                </c:pt>
                <c:pt idx="5817">
                  <c:v>1E-3</c:v>
                </c:pt>
                <c:pt idx="5818">
                  <c:v>-0.111</c:v>
                </c:pt>
                <c:pt idx="5819">
                  <c:v>-0.125</c:v>
                </c:pt>
                <c:pt idx="5820">
                  <c:v>-7.4999999999999997E-2</c:v>
                </c:pt>
                <c:pt idx="5821">
                  <c:v>-8.1000000000000003E-2</c:v>
                </c:pt>
                <c:pt idx="5822">
                  <c:v>-0.14599999999999999</c:v>
                </c:pt>
                <c:pt idx="5823">
                  <c:v>-6.8000000000000005E-2</c:v>
                </c:pt>
                <c:pt idx="5824">
                  <c:v>-0.13900000000000001</c:v>
                </c:pt>
                <c:pt idx="5825">
                  <c:v>4.0000000000000001E-3</c:v>
                </c:pt>
                <c:pt idx="5826">
                  <c:v>0.153</c:v>
                </c:pt>
                <c:pt idx="5827">
                  <c:v>0.155</c:v>
                </c:pt>
                <c:pt idx="5828">
                  <c:v>7.3999999999999996E-2</c:v>
                </c:pt>
                <c:pt idx="5829">
                  <c:v>0.184</c:v>
                </c:pt>
                <c:pt idx="5830">
                  <c:v>0.28399999999999997</c:v>
                </c:pt>
                <c:pt idx="5831">
                  <c:v>0.29899999999999999</c:v>
                </c:pt>
                <c:pt idx="5832">
                  <c:v>0.34699999999999998</c:v>
                </c:pt>
                <c:pt idx="5833">
                  <c:v>0.19800000000000001</c:v>
                </c:pt>
                <c:pt idx="5834">
                  <c:v>0.24199999999999999</c:v>
                </c:pt>
                <c:pt idx="5835">
                  <c:v>0.2</c:v>
                </c:pt>
                <c:pt idx="5836">
                  <c:v>0.17599999999999999</c:v>
                </c:pt>
                <c:pt idx="5837">
                  <c:v>0.26400000000000001</c:v>
                </c:pt>
                <c:pt idx="5838">
                  <c:v>0.156</c:v>
                </c:pt>
                <c:pt idx="5839">
                  <c:v>0.19500000000000001</c:v>
                </c:pt>
                <c:pt idx="5840">
                  <c:v>0.21199999999999999</c:v>
                </c:pt>
                <c:pt idx="5841">
                  <c:v>0.26600000000000001</c:v>
                </c:pt>
                <c:pt idx="5842">
                  <c:v>0.193</c:v>
                </c:pt>
                <c:pt idx="5843">
                  <c:v>0.20200000000000001</c:v>
                </c:pt>
                <c:pt idx="5844">
                  <c:v>0.12</c:v>
                </c:pt>
                <c:pt idx="5845">
                  <c:v>9.6000000000000002E-2</c:v>
                </c:pt>
                <c:pt idx="5846">
                  <c:v>9.6000000000000002E-2</c:v>
                </c:pt>
                <c:pt idx="5847">
                  <c:v>0.20300000000000001</c:v>
                </c:pt>
                <c:pt idx="5848">
                  <c:v>0.26600000000000001</c:v>
                </c:pt>
                <c:pt idx="5849">
                  <c:v>0.24099999999999999</c:v>
                </c:pt>
                <c:pt idx="5850">
                  <c:v>0.188</c:v>
                </c:pt>
                <c:pt idx="5851">
                  <c:v>0.26500000000000001</c:v>
                </c:pt>
                <c:pt idx="5852">
                  <c:v>0.23100000000000001</c:v>
                </c:pt>
                <c:pt idx="5853">
                  <c:v>0.26900000000000002</c:v>
                </c:pt>
                <c:pt idx="5854">
                  <c:v>0.27900000000000003</c:v>
                </c:pt>
                <c:pt idx="5855">
                  <c:v>0.39200000000000002</c:v>
                </c:pt>
                <c:pt idx="5856">
                  <c:v>0.68500000000000005</c:v>
                </c:pt>
                <c:pt idx="5857">
                  <c:v>0.83499999999999996</c:v>
                </c:pt>
                <c:pt idx="5858">
                  <c:v>0.624</c:v>
                </c:pt>
                <c:pt idx="5859">
                  <c:v>0.627</c:v>
                </c:pt>
                <c:pt idx="5860">
                  <c:v>0.64800000000000002</c:v>
                </c:pt>
                <c:pt idx="5861">
                  <c:v>0.64800000000000002</c:v>
                </c:pt>
                <c:pt idx="5862">
                  <c:v>0.68300000000000005</c:v>
                </c:pt>
                <c:pt idx="5863">
                  <c:v>0.627</c:v>
                </c:pt>
                <c:pt idx="5864">
                  <c:v>0.57399999999999995</c:v>
                </c:pt>
                <c:pt idx="5865">
                  <c:v>0.56899999999999995</c:v>
                </c:pt>
                <c:pt idx="5866">
                  <c:v>0.66200000000000003</c:v>
                </c:pt>
                <c:pt idx="5867">
                  <c:v>0.71399999999999997</c:v>
                </c:pt>
                <c:pt idx="5868">
                  <c:v>0.70699999999999996</c:v>
                </c:pt>
                <c:pt idx="5869">
                  <c:v>0.69</c:v>
                </c:pt>
                <c:pt idx="5870">
                  <c:v>0.53800000000000003</c:v>
                </c:pt>
                <c:pt idx="5871">
                  <c:v>0.53800000000000003</c:v>
                </c:pt>
                <c:pt idx="5872">
                  <c:v>0.52400000000000002</c:v>
                </c:pt>
                <c:pt idx="5873">
                  <c:v>0.64900000000000002</c:v>
                </c:pt>
                <c:pt idx="5874">
                  <c:v>0.66300000000000003</c:v>
                </c:pt>
                <c:pt idx="5875">
                  <c:v>0.71399999999999997</c:v>
                </c:pt>
                <c:pt idx="5876">
                  <c:v>0.67400000000000004</c:v>
                </c:pt>
                <c:pt idx="5877">
                  <c:v>0.66100000000000003</c:v>
                </c:pt>
                <c:pt idx="5878">
                  <c:v>0.60399999999999998</c:v>
                </c:pt>
                <c:pt idx="5879">
                  <c:v>0.61599999999999999</c:v>
                </c:pt>
                <c:pt idx="5880">
                  <c:v>0.56799999999999995</c:v>
                </c:pt>
                <c:pt idx="5881">
                  <c:v>0.622</c:v>
                </c:pt>
                <c:pt idx="5882">
                  <c:v>0.64</c:v>
                </c:pt>
                <c:pt idx="5883">
                  <c:v>0.65300000000000002</c:v>
                </c:pt>
                <c:pt idx="5884">
                  <c:v>0.57399999999999995</c:v>
                </c:pt>
                <c:pt idx="5885">
                  <c:v>0.41599999999999998</c:v>
                </c:pt>
                <c:pt idx="5886">
                  <c:v>0.45200000000000001</c:v>
                </c:pt>
                <c:pt idx="5887">
                  <c:v>0.44800000000000001</c:v>
                </c:pt>
                <c:pt idx="5888">
                  <c:v>0.33100000000000002</c:v>
                </c:pt>
                <c:pt idx="5889">
                  <c:v>0.18</c:v>
                </c:pt>
                <c:pt idx="5890">
                  <c:v>0.114</c:v>
                </c:pt>
                <c:pt idx="5891">
                  <c:v>9.0999999999999998E-2</c:v>
                </c:pt>
                <c:pt idx="5892">
                  <c:v>0.27800000000000002</c:v>
                </c:pt>
                <c:pt idx="5893">
                  <c:v>0.22800000000000001</c:v>
                </c:pt>
                <c:pt idx="5894">
                  <c:v>0.24399999999999999</c:v>
                </c:pt>
                <c:pt idx="5895">
                  <c:v>0.35799999999999998</c:v>
                </c:pt>
                <c:pt idx="5896">
                  <c:v>0.28499999999999998</c:v>
                </c:pt>
                <c:pt idx="5897">
                  <c:v>0.32300000000000001</c:v>
                </c:pt>
                <c:pt idx="5898">
                  <c:v>0.35</c:v>
                </c:pt>
                <c:pt idx="5899">
                  <c:v>0.41399999999999998</c:v>
                </c:pt>
                <c:pt idx="5900">
                  <c:v>0.37</c:v>
                </c:pt>
                <c:pt idx="5901">
                  <c:v>0.35099999999999998</c:v>
                </c:pt>
                <c:pt idx="5902">
                  <c:v>0.36699999999999999</c:v>
                </c:pt>
                <c:pt idx="5903">
                  <c:v>0.44</c:v>
                </c:pt>
                <c:pt idx="5904">
                  <c:v>0.377</c:v>
                </c:pt>
                <c:pt idx="5905">
                  <c:v>0.42699999999999999</c:v>
                </c:pt>
                <c:pt idx="5906">
                  <c:v>0.46100000000000002</c:v>
                </c:pt>
                <c:pt idx="5907">
                  <c:v>0.47299999999999998</c:v>
                </c:pt>
                <c:pt idx="5908">
                  <c:v>0.47899999999999998</c:v>
                </c:pt>
                <c:pt idx="5909">
                  <c:v>0.42499999999999999</c:v>
                </c:pt>
                <c:pt idx="5910">
                  <c:v>0.45200000000000001</c:v>
                </c:pt>
                <c:pt idx="5911">
                  <c:v>0.54400000000000004</c:v>
                </c:pt>
                <c:pt idx="5912">
                  <c:v>0.56299999999999994</c:v>
                </c:pt>
                <c:pt idx="5913">
                  <c:v>0.72</c:v>
                </c:pt>
                <c:pt idx="5914">
                  <c:v>0.81599999999999995</c:v>
                </c:pt>
                <c:pt idx="5915">
                  <c:v>0.72899999999999998</c:v>
                </c:pt>
                <c:pt idx="5916">
                  <c:v>0.72899999999999998</c:v>
                </c:pt>
                <c:pt idx="5917">
                  <c:v>0.878</c:v>
                </c:pt>
                <c:pt idx="5918">
                  <c:v>0.82199999999999995</c:v>
                </c:pt>
                <c:pt idx="5919">
                  <c:v>0.91300000000000003</c:v>
                </c:pt>
                <c:pt idx="5920">
                  <c:v>0.89500000000000002</c:v>
                </c:pt>
                <c:pt idx="5921">
                  <c:v>0.94399999999999995</c:v>
                </c:pt>
                <c:pt idx="5922">
                  <c:v>0.97599999999999998</c:v>
                </c:pt>
                <c:pt idx="5923">
                  <c:v>0.93899999999999995</c:v>
                </c:pt>
                <c:pt idx="5924">
                  <c:v>1.018</c:v>
                </c:pt>
                <c:pt idx="5925">
                  <c:v>1.085</c:v>
                </c:pt>
                <c:pt idx="5926">
                  <c:v>1.151</c:v>
                </c:pt>
                <c:pt idx="5927">
                  <c:v>1.177</c:v>
                </c:pt>
                <c:pt idx="5928">
                  <c:v>1.171</c:v>
                </c:pt>
                <c:pt idx="5929">
                  <c:v>1.3109999999999999</c:v>
                </c:pt>
                <c:pt idx="5930">
                  <c:v>1.3240000000000001</c:v>
                </c:pt>
                <c:pt idx="5931">
                  <c:v>1.6339999999999999</c:v>
                </c:pt>
                <c:pt idx="5932">
                  <c:v>1.6220000000000001</c:v>
                </c:pt>
                <c:pt idx="5933">
                  <c:v>1.4179999999999999</c:v>
                </c:pt>
                <c:pt idx="5934">
                  <c:v>1.605</c:v>
                </c:pt>
                <c:pt idx="5935">
                  <c:v>1.7030000000000001</c:v>
                </c:pt>
                <c:pt idx="5936">
                  <c:v>1.4570000000000001</c:v>
                </c:pt>
                <c:pt idx="5937">
                  <c:v>1.4019999999999999</c:v>
                </c:pt>
                <c:pt idx="5938">
                  <c:v>1.552</c:v>
                </c:pt>
                <c:pt idx="5939">
                  <c:v>1.6220000000000001</c:v>
                </c:pt>
                <c:pt idx="5940">
                  <c:v>1.62</c:v>
                </c:pt>
                <c:pt idx="5941">
                  <c:v>1.62</c:v>
                </c:pt>
                <c:pt idx="5942">
                  <c:v>1.633</c:v>
                </c:pt>
                <c:pt idx="5943">
                  <c:v>1.615</c:v>
                </c:pt>
                <c:pt idx="5944">
                  <c:v>1.6120000000000001</c:v>
                </c:pt>
                <c:pt idx="5945">
                  <c:v>1.6220000000000001</c:v>
                </c:pt>
                <c:pt idx="5946">
                  <c:v>1.5549999999999999</c:v>
                </c:pt>
                <c:pt idx="5947">
                  <c:v>1.6060000000000001</c:v>
                </c:pt>
                <c:pt idx="5948">
                  <c:v>1.706</c:v>
                </c:pt>
                <c:pt idx="5949">
                  <c:v>1.7430000000000001</c:v>
                </c:pt>
                <c:pt idx="5950">
                  <c:v>1.6859999999999999</c:v>
                </c:pt>
                <c:pt idx="5951">
                  <c:v>1.677</c:v>
                </c:pt>
                <c:pt idx="5952">
                  <c:v>1.601</c:v>
                </c:pt>
                <c:pt idx="5953">
                  <c:v>1.5860000000000001</c:v>
                </c:pt>
                <c:pt idx="5954">
                  <c:v>1.4890000000000001</c:v>
                </c:pt>
                <c:pt idx="5955">
                  <c:v>1.52</c:v>
                </c:pt>
                <c:pt idx="5956">
                  <c:v>1.546</c:v>
                </c:pt>
                <c:pt idx="5957">
                  <c:v>1.5429999999999999</c:v>
                </c:pt>
                <c:pt idx="5958">
                  <c:v>1.605</c:v>
                </c:pt>
                <c:pt idx="5959">
                  <c:v>1.754</c:v>
                </c:pt>
                <c:pt idx="5960">
                  <c:v>1.6890000000000001</c:v>
                </c:pt>
                <c:pt idx="5961">
                  <c:v>1.6919999999999999</c:v>
                </c:pt>
                <c:pt idx="5962">
                  <c:v>1.637</c:v>
                </c:pt>
                <c:pt idx="5963">
                  <c:v>1.6659999999999999</c:v>
                </c:pt>
                <c:pt idx="5964">
                  <c:v>1.4139999999999999</c:v>
                </c:pt>
                <c:pt idx="5965">
                  <c:v>1.4139999999999999</c:v>
                </c:pt>
                <c:pt idx="5966">
                  <c:v>1.508</c:v>
                </c:pt>
                <c:pt idx="5967">
                  <c:v>1.446</c:v>
                </c:pt>
                <c:pt idx="5968">
                  <c:v>1.3859999999999999</c:v>
                </c:pt>
                <c:pt idx="5969">
                  <c:v>1.492</c:v>
                </c:pt>
                <c:pt idx="5970">
                  <c:v>1.579</c:v>
                </c:pt>
                <c:pt idx="5971">
                  <c:v>1.514</c:v>
                </c:pt>
                <c:pt idx="5972">
                  <c:v>1.4490000000000001</c:v>
                </c:pt>
                <c:pt idx="5973">
                  <c:v>1.369</c:v>
                </c:pt>
                <c:pt idx="5974">
                  <c:v>1.369</c:v>
                </c:pt>
                <c:pt idx="5975">
                  <c:v>1.375</c:v>
                </c:pt>
                <c:pt idx="5976">
                  <c:v>1.42</c:v>
                </c:pt>
                <c:pt idx="5977">
                  <c:v>1.4930000000000001</c:v>
                </c:pt>
                <c:pt idx="5978">
                  <c:v>1.25</c:v>
                </c:pt>
                <c:pt idx="5979">
                  <c:v>1.143</c:v>
                </c:pt>
                <c:pt idx="5980">
                  <c:v>1.0629999999999999</c:v>
                </c:pt>
                <c:pt idx="5981">
                  <c:v>1.1879999999999999</c:v>
                </c:pt>
                <c:pt idx="5982">
                  <c:v>1.21</c:v>
                </c:pt>
                <c:pt idx="5983">
                  <c:v>1.1659999999999999</c:v>
                </c:pt>
                <c:pt idx="5984">
                  <c:v>1.198</c:v>
                </c:pt>
                <c:pt idx="5985">
                  <c:v>1.3220000000000001</c:v>
                </c:pt>
                <c:pt idx="5986">
                  <c:v>1.3440000000000001</c:v>
                </c:pt>
                <c:pt idx="5987">
                  <c:v>1.2609999999999999</c:v>
                </c:pt>
                <c:pt idx="5988">
                  <c:v>1.2969999999999999</c:v>
                </c:pt>
                <c:pt idx="5989">
                  <c:v>1.294</c:v>
                </c:pt>
                <c:pt idx="5990">
                  <c:v>1.3640000000000001</c:v>
                </c:pt>
                <c:pt idx="5991">
                  <c:v>1.4350000000000001</c:v>
                </c:pt>
                <c:pt idx="5992">
                  <c:v>1.452</c:v>
                </c:pt>
                <c:pt idx="5993">
                  <c:v>1.393</c:v>
                </c:pt>
                <c:pt idx="5994">
                  <c:v>1.4950000000000001</c:v>
                </c:pt>
                <c:pt idx="5995">
                  <c:v>1.5509999999999999</c:v>
                </c:pt>
                <c:pt idx="5996">
                  <c:v>1.5509999999999999</c:v>
                </c:pt>
                <c:pt idx="5997">
                  <c:v>1.589</c:v>
                </c:pt>
                <c:pt idx="5998">
                  <c:v>1.6140000000000001</c:v>
                </c:pt>
                <c:pt idx="5999">
                  <c:v>1.544</c:v>
                </c:pt>
                <c:pt idx="6000">
                  <c:v>1.585</c:v>
                </c:pt>
                <c:pt idx="6001">
                  <c:v>1.585</c:v>
                </c:pt>
                <c:pt idx="6002">
                  <c:v>1.504</c:v>
                </c:pt>
                <c:pt idx="6003">
                  <c:v>1.49</c:v>
                </c:pt>
                <c:pt idx="6004">
                  <c:v>1.5009999999999999</c:v>
                </c:pt>
                <c:pt idx="6005">
                  <c:v>1.3520000000000001</c:v>
                </c:pt>
                <c:pt idx="6006">
                  <c:v>1.3120000000000001</c:v>
                </c:pt>
                <c:pt idx="6007">
                  <c:v>1.3879999999999999</c:v>
                </c:pt>
                <c:pt idx="6008">
                  <c:v>1.32</c:v>
                </c:pt>
                <c:pt idx="6009">
                  <c:v>1.238</c:v>
                </c:pt>
                <c:pt idx="6010">
                  <c:v>1.3089999999999999</c:v>
                </c:pt>
                <c:pt idx="6011">
                  <c:v>1.3089999999999999</c:v>
                </c:pt>
                <c:pt idx="6012">
                  <c:v>1.385</c:v>
                </c:pt>
                <c:pt idx="6013">
                  <c:v>1.2509999999999999</c:v>
                </c:pt>
                <c:pt idx="6014">
                  <c:v>1.165</c:v>
                </c:pt>
                <c:pt idx="6015">
                  <c:v>1.2450000000000001</c:v>
                </c:pt>
                <c:pt idx="6016">
                  <c:v>1.2589999999999999</c:v>
                </c:pt>
                <c:pt idx="6017">
                  <c:v>1.175</c:v>
                </c:pt>
                <c:pt idx="6018">
                  <c:v>1.1579999999999999</c:v>
                </c:pt>
                <c:pt idx="6019">
                  <c:v>1.1739999999999999</c:v>
                </c:pt>
                <c:pt idx="6020">
                  <c:v>1.194</c:v>
                </c:pt>
                <c:pt idx="6021">
                  <c:v>1.2589999999999999</c:v>
                </c:pt>
                <c:pt idx="6022">
                  <c:v>1.2689999999999999</c:v>
                </c:pt>
                <c:pt idx="6023">
                  <c:v>1.1599999999999999</c:v>
                </c:pt>
                <c:pt idx="6024">
                  <c:v>1.1639999999999999</c:v>
                </c:pt>
                <c:pt idx="6025">
                  <c:v>1.2929999999999999</c:v>
                </c:pt>
                <c:pt idx="6026">
                  <c:v>1.383</c:v>
                </c:pt>
                <c:pt idx="6027">
                  <c:v>1.363</c:v>
                </c:pt>
                <c:pt idx="6028">
                  <c:v>1.2629999999999999</c:v>
                </c:pt>
                <c:pt idx="6029">
                  <c:v>1.337</c:v>
                </c:pt>
                <c:pt idx="6030">
                  <c:v>1.413</c:v>
                </c:pt>
                <c:pt idx="6031">
                  <c:v>1.391</c:v>
                </c:pt>
                <c:pt idx="6032">
                  <c:v>1.446</c:v>
                </c:pt>
                <c:pt idx="6033">
                  <c:v>1.4610000000000001</c:v>
                </c:pt>
                <c:pt idx="6034">
                  <c:v>1.4910000000000001</c:v>
                </c:pt>
                <c:pt idx="6035">
                  <c:v>1.456</c:v>
                </c:pt>
                <c:pt idx="6036">
                  <c:v>1.456</c:v>
                </c:pt>
                <c:pt idx="6037">
                  <c:v>1.5329999999999999</c:v>
                </c:pt>
                <c:pt idx="6038">
                  <c:v>1.526</c:v>
                </c:pt>
                <c:pt idx="6039">
                  <c:v>1.4950000000000001</c:v>
                </c:pt>
                <c:pt idx="6040">
                  <c:v>1.5780000000000001</c:v>
                </c:pt>
                <c:pt idx="6041">
                  <c:v>1.556</c:v>
                </c:pt>
                <c:pt idx="6042">
                  <c:v>1.56</c:v>
                </c:pt>
                <c:pt idx="6043">
                  <c:v>1.5660000000000001</c:v>
                </c:pt>
                <c:pt idx="6044">
                  <c:v>1.5820000000000001</c:v>
                </c:pt>
                <c:pt idx="6045">
                  <c:v>1.4490000000000001</c:v>
                </c:pt>
                <c:pt idx="6046">
                  <c:v>1.4830000000000001</c:v>
                </c:pt>
                <c:pt idx="6047">
                  <c:v>1.5840000000000001</c:v>
                </c:pt>
                <c:pt idx="6048">
                  <c:v>1.669</c:v>
                </c:pt>
                <c:pt idx="6049">
                  <c:v>1.615</c:v>
                </c:pt>
                <c:pt idx="6050">
                  <c:v>1.4239999999999999</c:v>
                </c:pt>
                <c:pt idx="6051">
                  <c:v>1.302</c:v>
                </c:pt>
                <c:pt idx="6052">
                  <c:v>1.3959999999999999</c:v>
                </c:pt>
                <c:pt idx="6053">
                  <c:v>1.1910000000000001</c:v>
                </c:pt>
                <c:pt idx="6054">
                  <c:v>1.363</c:v>
                </c:pt>
                <c:pt idx="6055">
                  <c:v>1.349</c:v>
                </c:pt>
                <c:pt idx="6056">
                  <c:v>1.3360000000000001</c:v>
                </c:pt>
                <c:pt idx="6057">
                  <c:v>1.3720000000000001</c:v>
                </c:pt>
                <c:pt idx="6058">
                  <c:v>1.2110000000000001</c:v>
                </c:pt>
                <c:pt idx="6059">
                  <c:v>1.171</c:v>
                </c:pt>
                <c:pt idx="6060">
                  <c:v>1.175</c:v>
                </c:pt>
                <c:pt idx="6061">
                  <c:v>1.29</c:v>
                </c:pt>
                <c:pt idx="6062">
                  <c:v>1.276</c:v>
                </c:pt>
                <c:pt idx="6063">
                  <c:v>1.2370000000000001</c:v>
                </c:pt>
                <c:pt idx="6064">
                  <c:v>1.222</c:v>
                </c:pt>
                <c:pt idx="6065">
                  <c:v>1.155</c:v>
                </c:pt>
                <c:pt idx="6066">
                  <c:v>1.1220000000000001</c:v>
                </c:pt>
                <c:pt idx="6067">
                  <c:v>1.0880000000000001</c:v>
                </c:pt>
                <c:pt idx="6068">
                  <c:v>1.0760000000000001</c:v>
                </c:pt>
                <c:pt idx="6069">
                  <c:v>1.06</c:v>
                </c:pt>
                <c:pt idx="6070">
                  <c:v>1.1719999999999999</c:v>
                </c:pt>
                <c:pt idx="6071">
                  <c:v>1.145</c:v>
                </c:pt>
                <c:pt idx="6072">
                  <c:v>1.1439999999999999</c:v>
                </c:pt>
                <c:pt idx="6073">
                  <c:v>1.127</c:v>
                </c:pt>
                <c:pt idx="6074">
                  <c:v>1.163</c:v>
                </c:pt>
                <c:pt idx="6075">
                  <c:v>1.2170000000000001</c:v>
                </c:pt>
                <c:pt idx="6076">
                  <c:v>1.3</c:v>
                </c:pt>
                <c:pt idx="6077">
                  <c:v>1.2909999999999999</c:v>
                </c:pt>
                <c:pt idx="6078">
                  <c:v>1.306</c:v>
                </c:pt>
                <c:pt idx="6079">
                  <c:v>1.2669999999999999</c:v>
                </c:pt>
                <c:pt idx="6080">
                  <c:v>1.286</c:v>
                </c:pt>
                <c:pt idx="6081">
                  <c:v>1.2190000000000001</c:v>
                </c:pt>
                <c:pt idx="6082">
                  <c:v>1.1499999999999999</c:v>
                </c:pt>
                <c:pt idx="6083">
                  <c:v>1.18</c:v>
                </c:pt>
                <c:pt idx="6084">
                  <c:v>1.268</c:v>
                </c:pt>
                <c:pt idx="6085">
                  <c:v>1.2290000000000001</c:v>
                </c:pt>
                <c:pt idx="6086">
                  <c:v>1.329</c:v>
                </c:pt>
                <c:pt idx="6087">
                  <c:v>1.24</c:v>
                </c:pt>
                <c:pt idx="6088">
                  <c:v>1.179</c:v>
                </c:pt>
                <c:pt idx="6089">
                  <c:v>1.1930000000000001</c:v>
                </c:pt>
                <c:pt idx="6090">
                  <c:v>1.2250000000000001</c:v>
                </c:pt>
                <c:pt idx="6091">
                  <c:v>1.274</c:v>
                </c:pt>
                <c:pt idx="6092">
                  <c:v>1.292</c:v>
                </c:pt>
                <c:pt idx="6093">
                  <c:v>1.2569999999999999</c:v>
                </c:pt>
                <c:pt idx="6094">
                  <c:v>1.222</c:v>
                </c:pt>
                <c:pt idx="6095">
                  <c:v>1.282</c:v>
                </c:pt>
                <c:pt idx="6096">
                  <c:v>1.31</c:v>
                </c:pt>
                <c:pt idx="6097">
                  <c:v>1.3440000000000001</c:v>
                </c:pt>
                <c:pt idx="6098">
                  <c:v>1.359</c:v>
                </c:pt>
                <c:pt idx="6099">
                  <c:v>1.421</c:v>
                </c:pt>
                <c:pt idx="6100">
                  <c:v>1.4450000000000001</c:v>
                </c:pt>
                <c:pt idx="6101">
                  <c:v>1.4830000000000001</c:v>
                </c:pt>
                <c:pt idx="6102">
                  <c:v>1.43</c:v>
                </c:pt>
                <c:pt idx="6103">
                  <c:v>1.496</c:v>
                </c:pt>
                <c:pt idx="6104">
                  <c:v>1.577</c:v>
                </c:pt>
                <c:pt idx="6105">
                  <c:v>1.571</c:v>
                </c:pt>
                <c:pt idx="6106">
                  <c:v>1.571</c:v>
                </c:pt>
                <c:pt idx="6107">
                  <c:v>1.4930000000000001</c:v>
                </c:pt>
                <c:pt idx="6108">
                  <c:v>1.4830000000000001</c:v>
                </c:pt>
                <c:pt idx="6109">
                  <c:v>1.4419999999999999</c:v>
                </c:pt>
                <c:pt idx="6110">
                  <c:v>1.522</c:v>
                </c:pt>
                <c:pt idx="6111">
                  <c:v>1.498</c:v>
                </c:pt>
                <c:pt idx="6112">
                  <c:v>1.4870000000000001</c:v>
                </c:pt>
                <c:pt idx="6113">
                  <c:v>1.589</c:v>
                </c:pt>
                <c:pt idx="6114">
                  <c:v>1.5229999999999999</c:v>
                </c:pt>
                <c:pt idx="6115">
                  <c:v>1.5529999999999999</c:v>
                </c:pt>
                <c:pt idx="6116">
                  <c:v>1.5660000000000001</c:v>
                </c:pt>
                <c:pt idx="6117">
                  <c:v>1.631</c:v>
                </c:pt>
                <c:pt idx="6118">
                  <c:v>1.591</c:v>
                </c:pt>
                <c:pt idx="6119">
                  <c:v>1.5069999999999999</c:v>
                </c:pt>
                <c:pt idx="6120">
                  <c:v>1.5509999999999999</c:v>
                </c:pt>
                <c:pt idx="6121">
                  <c:v>1.5509999999999999</c:v>
                </c:pt>
                <c:pt idx="6122">
                  <c:v>1.506</c:v>
                </c:pt>
                <c:pt idx="6123">
                  <c:v>1.5229999999999999</c:v>
                </c:pt>
                <c:pt idx="6124">
                  <c:v>1.5760000000000001</c:v>
                </c:pt>
                <c:pt idx="6125">
                  <c:v>1.5389999999999999</c:v>
                </c:pt>
                <c:pt idx="6126">
                  <c:v>1.5389999999999999</c:v>
                </c:pt>
                <c:pt idx="6127">
                  <c:v>1.5940000000000001</c:v>
                </c:pt>
                <c:pt idx="6128">
                  <c:v>1.544</c:v>
                </c:pt>
                <c:pt idx="6129">
                  <c:v>1.6459999999999999</c:v>
                </c:pt>
                <c:pt idx="6130">
                  <c:v>1.625</c:v>
                </c:pt>
                <c:pt idx="6131">
                  <c:v>1.6140000000000001</c:v>
                </c:pt>
                <c:pt idx="6132">
                  <c:v>1.6140000000000001</c:v>
                </c:pt>
                <c:pt idx="6133">
                  <c:v>1.6970000000000001</c:v>
                </c:pt>
                <c:pt idx="6134">
                  <c:v>1.778</c:v>
                </c:pt>
                <c:pt idx="6135">
                  <c:v>1.8109999999999999</c:v>
                </c:pt>
                <c:pt idx="6136">
                  <c:v>1.7569999999999999</c:v>
                </c:pt>
                <c:pt idx="6137">
                  <c:v>1.7589999999999999</c:v>
                </c:pt>
                <c:pt idx="6138">
                  <c:v>1.601</c:v>
                </c:pt>
                <c:pt idx="6139">
                  <c:v>1.5369999999999999</c:v>
                </c:pt>
                <c:pt idx="6140">
                  <c:v>1.605</c:v>
                </c:pt>
                <c:pt idx="6141">
                  <c:v>1.5649999999999999</c:v>
                </c:pt>
                <c:pt idx="6142">
                  <c:v>1.573</c:v>
                </c:pt>
                <c:pt idx="6143">
                  <c:v>1.536</c:v>
                </c:pt>
                <c:pt idx="6144">
                  <c:v>1.556</c:v>
                </c:pt>
                <c:pt idx="6145">
                  <c:v>1.4930000000000001</c:v>
                </c:pt>
                <c:pt idx="6146">
                  <c:v>1.484</c:v>
                </c:pt>
                <c:pt idx="6147">
                  <c:v>1.512</c:v>
                </c:pt>
                <c:pt idx="6148">
                  <c:v>1.5109999999999999</c:v>
                </c:pt>
                <c:pt idx="6149">
                  <c:v>1.627</c:v>
                </c:pt>
                <c:pt idx="6150">
                  <c:v>1.571</c:v>
                </c:pt>
                <c:pt idx="6151">
                  <c:v>1.601</c:v>
                </c:pt>
                <c:pt idx="6152">
                  <c:v>1.601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B1-40E6-B5B9-3B1AE1389A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959359"/>
        <c:axId val="293872911"/>
      </c:lineChart>
      <c:dateAx>
        <c:axId val="153959359"/>
        <c:scaling>
          <c:orientation val="minMax"/>
        </c:scaling>
        <c:delete val="0"/>
        <c:axPos val="b"/>
        <c:numFmt formatCode="yy\/mm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endParaRPr lang="ko-KR"/>
          </a:p>
        </c:txPr>
        <c:crossAx val="293872911"/>
        <c:crosses val="autoZero"/>
        <c:auto val="1"/>
        <c:lblOffset val="100"/>
        <c:baseTimeUnit val="days"/>
        <c:majorUnit val="28"/>
        <c:majorTimeUnit val="months"/>
      </c:dateAx>
      <c:valAx>
        <c:axId val="293872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endParaRPr lang="ko-KR"/>
          </a:p>
        </c:txPr>
        <c:crossAx val="153959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원신한 Medium" panose="020B0603000000000000" pitchFamily="50" charset="-127"/>
          <a:ea typeface="원신한 Medium" panose="020B0603000000000000" pitchFamily="50" charset="-127"/>
        </a:defRPr>
      </a:pPr>
      <a:endParaRPr lang="ko-KR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019623497989088E-2"/>
          <c:y val="6.1522475044950099E-2"/>
          <c:w val="0.87304734723189636"/>
          <c:h val="0.85429921259842523"/>
        </c:manualLayout>
      </c:layout>
      <c:lineChart>
        <c:grouping val="standard"/>
        <c:varyColors val="0"/>
        <c:ser>
          <c:idx val="0"/>
          <c:order val="0"/>
          <c:tx>
            <c:strRef>
              <c:f>'[피어 밸류에이션.xlsx]Sheet1'!$B$1</c:f>
              <c:strCache>
                <c:ptCount val="1"/>
                <c:pt idx="0">
                  <c:v> Brand(나이키 로레알 등)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'[피어 밸류에이션.xlsx]Sheet1'!$A$2:$A$2096</c:f>
              <c:numCache>
                <c:formatCode>m/d/yyyy</c:formatCode>
                <c:ptCount val="2095"/>
                <c:pt idx="0">
                  <c:v>41736</c:v>
                </c:pt>
                <c:pt idx="1">
                  <c:v>41737</c:v>
                </c:pt>
                <c:pt idx="2">
                  <c:v>41738</c:v>
                </c:pt>
                <c:pt idx="3">
                  <c:v>41739</c:v>
                </c:pt>
                <c:pt idx="4">
                  <c:v>41740</c:v>
                </c:pt>
                <c:pt idx="5">
                  <c:v>41741</c:v>
                </c:pt>
                <c:pt idx="6">
                  <c:v>41742</c:v>
                </c:pt>
                <c:pt idx="7">
                  <c:v>41743</c:v>
                </c:pt>
                <c:pt idx="8">
                  <c:v>41744</c:v>
                </c:pt>
                <c:pt idx="9">
                  <c:v>41745</c:v>
                </c:pt>
                <c:pt idx="10">
                  <c:v>41746</c:v>
                </c:pt>
                <c:pt idx="11">
                  <c:v>41747</c:v>
                </c:pt>
                <c:pt idx="12">
                  <c:v>41748</c:v>
                </c:pt>
                <c:pt idx="13">
                  <c:v>41749</c:v>
                </c:pt>
                <c:pt idx="14">
                  <c:v>41750</c:v>
                </c:pt>
                <c:pt idx="15">
                  <c:v>41751</c:v>
                </c:pt>
                <c:pt idx="16">
                  <c:v>41752</c:v>
                </c:pt>
                <c:pt idx="17">
                  <c:v>41753</c:v>
                </c:pt>
                <c:pt idx="18">
                  <c:v>41754</c:v>
                </c:pt>
                <c:pt idx="19">
                  <c:v>41755</c:v>
                </c:pt>
                <c:pt idx="20">
                  <c:v>41756</c:v>
                </c:pt>
                <c:pt idx="21">
                  <c:v>41757</c:v>
                </c:pt>
                <c:pt idx="22">
                  <c:v>41758</c:v>
                </c:pt>
                <c:pt idx="23">
                  <c:v>41759</c:v>
                </c:pt>
                <c:pt idx="24">
                  <c:v>41760</c:v>
                </c:pt>
                <c:pt idx="25">
                  <c:v>41761</c:v>
                </c:pt>
                <c:pt idx="26">
                  <c:v>41762</c:v>
                </c:pt>
                <c:pt idx="27">
                  <c:v>41763</c:v>
                </c:pt>
                <c:pt idx="28">
                  <c:v>41764</c:v>
                </c:pt>
                <c:pt idx="29">
                  <c:v>41765</c:v>
                </c:pt>
                <c:pt idx="30">
                  <c:v>41766</c:v>
                </c:pt>
                <c:pt idx="31">
                  <c:v>41767</c:v>
                </c:pt>
                <c:pt idx="32">
                  <c:v>41768</c:v>
                </c:pt>
                <c:pt idx="33">
                  <c:v>41769</c:v>
                </c:pt>
                <c:pt idx="34">
                  <c:v>41770</c:v>
                </c:pt>
                <c:pt idx="35">
                  <c:v>41771</c:v>
                </c:pt>
                <c:pt idx="36">
                  <c:v>41772</c:v>
                </c:pt>
                <c:pt idx="37">
                  <c:v>41773</c:v>
                </c:pt>
                <c:pt idx="38">
                  <c:v>41774</c:v>
                </c:pt>
                <c:pt idx="39">
                  <c:v>41775</c:v>
                </c:pt>
                <c:pt idx="40">
                  <c:v>41776</c:v>
                </c:pt>
                <c:pt idx="41">
                  <c:v>41777</c:v>
                </c:pt>
                <c:pt idx="42">
                  <c:v>41778</c:v>
                </c:pt>
                <c:pt idx="43">
                  <c:v>41779</c:v>
                </c:pt>
                <c:pt idx="44">
                  <c:v>41780</c:v>
                </c:pt>
                <c:pt idx="45">
                  <c:v>41781</c:v>
                </c:pt>
                <c:pt idx="46">
                  <c:v>41782</c:v>
                </c:pt>
                <c:pt idx="47">
                  <c:v>41783</c:v>
                </c:pt>
                <c:pt idx="48">
                  <c:v>41784</c:v>
                </c:pt>
                <c:pt idx="49">
                  <c:v>41785</c:v>
                </c:pt>
                <c:pt idx="50">
                  <c:v>41786</c:v>
                </c:pt>
                <c:pt idx="51">
                  <c:v>41787</c:v>
                </c:pt>
                <c:pt idx="52">
                  <c:v>41788</c:v>
                </c:pt>
                <c:pt idx="53">
                  <c:v>41789</c:v>
                </c:pt>
                <c:pt idx="54">
                  <c:v>41790</c:v>
                </c:pt>
                <c:pt idx="55">
                  <c:v>41791</c:v>
                </c:pt>
                <c:pt idx="56">
                  <c:v>41792</c:v>
                </c:pt>
                <c:pt idx="57">
                  <c:v>41793</c:v>
                </c:pt>
                <c:pt idx="58">
                  <c:v>41794</c:v>
                </c:pt>
                <c:pt idx="59">
                  <c:v>41795</c:v>
                </c:pt>
                <c:pt idx="60">
                  <c:v>41796</c:v>
                </c:pt>
                <c:pt idx="61">
                  <c:v>41797</c:v>
                </c:pt>
                <c:pt idx="62">
                  <c:v>41798</c:v>
                </c:pt>
                <c:pt idx="63">
                  <c:v>41799</c:v>
                </c:pt>
                <c:pt idx="64">
                  <c:v>41800</c:v>
                </c:pt>
                <c:pt idx="65">
                  <c:v>41801</c:v>
                </c:pt>
                <c:pt idx="66">
                  <c:v>41802</c:v>
                </c:pt>
                <c:pt idx="67">
                  <c:v>41803</c:v>
                </c:pt>
                <c:pt idx="68">
                  <c:v>41804</c:v>
                </c:pt>
                <c:pt idx="69">
                  <c:v>41805</c:v>
                </c:pt>
                <c:pt idx="70">
                  <c:v>41806</c:v>
                </c:pt>
                <c:pt idx="71">
                  <c:v>41807</c:v>
                </c:pt>
                <c:pt idx="72">
                  <c:v>41808</c:v>
                </c:pt>
                <c:pt idx="73">
                  <c:v>41809</c:v>
                </c:pt>
                <c:pt idx="74">
                  <c:v>41810</c:v>
                </c:pt>
                <c:pt idx="75">
                  <c:v>41811</c:v>
                </c:pt>
                <c:pt idx="76">
                  <c:v>41812</c:v>
                </c:pt>
                <c:pt idx="77">
                  <c:v>41813</c:v>
                </c:pt>
                <c:pt idx="78">
                  <c:v>41814</c:v>
                </c:pt>
                <c:pt idx="79">
                  <c:v>41815</c:v>
                </c:pt>
                <c:pt idx="80">
                  <c:v>41816</c:v>
                </c:pt>
                <c:pt idx="81">
                  <c:v>41817</c:v>
                </c:pt>
                <c:pt idx="82">
                  <c:v>41818</c:v>
                </c:pt>
                <c:pt idx="83">
                  <c:v>41819</c:v>
                </c:pt>
                <c:pt idx="84">
                  <c:v>41820</c:v>
                </c:pt>
                <c:pt idx="85">
                  <c:v>41821</c:v>
                </c:pt>
                <c:pt idx="86">
                  <c:v>41822</c:v>
                </c:pt>
                <c:pt idx="87">
                  <c:v>41823</c:v>
                </c:pt>
                <c:pt idx="88">
                  <c:v>41824</c:v>
                </c:pt>
                <c:pt idx="89">
                  <c:v>41825</c:v>
                </c:pt>
                <c:pt idx="90">
                  <c:v>41826</c:v>
                </c:pt>
                <c:pt idx="91">
                  <c:v>41827</c:v>
                </c:pt>
                <c:pt idx="92">
                  <c:v>41828</c:v>
                </c:pt>
                <c:pt idx="93">
                  <c:v>41829</c:v>
                </c:pt>
                <c:pt idx="94">
                  <c:v>41830</c:v>
                </c:pt>
                <c:pt idx="95">
                  <c:v>41831</c:v>
                </c:pt>
                <c:pt idx="96">
                  <c:v>41832</c:v>
                </c:pt>
                <c:pt idx="97">
                  <c:v>41833</c:v>
                </c:pt>
                <c:pt idx="98">
                  <c:v>41834</c:v>
                </c:pt>
                <c:pt idx="99">
                  <c:v>41835</c:v>
                </c:pt>
                <c:pt idx="100">
                  <c:v>41836</c:v>
                </c:pt>
                <c:pt idx="101">
                  <c:v>41837</c:v>
                </c:pt>
                <c:pt idx="102">
                  <c:v>41838</c:v>
                </c:pt>
                <c:pt idx="103">
                  <c:v>41839</c:v>
                </c:pt>
                <c:pt idx="104">
                  <c:v>41840</c:v>
                </c:pt>
                <c:pt idx="105">
                  <c:v>41841</c:v>
                </c:pt>
                <c:pt idx="106">
                  <c:v>41842</c:v>
                </c:pt>
                <c:pt idx="107">
                  <c:v>41843</c:v>
                </c:pt>
                <c:pt idx="108">
                  <c:v>41844</c:v>
                </c:pt>
                <c:pt idx="109">
                  <c:v>41845</c:v>
                </c:pt>
                <c:pt idx="110">
                  <c:v>41846</c:v>
                </c:pt>
                <c:pt idx="111">
                  <c:v>41847</c:v>
                </c:pt>
                <c:pt idx="112">
                  <c:v>41848</c:v>
                </c:pt>
                <c:pt idx="113">
                  <c:v>41849</c:v>
                </c:pt>
                <c:pt idx="114">
                  <c:v>41850</c:v>
                </c:pt>
                <c:pt idx="115">
                  <c:v>41851</c:v>
                </c:pt>
                <c:pt idx="116">
                  <c:v>41852</c:v>
                </c:pt>
                <c:pt idx="117">
                  <c:v>41853</c:v>
                </c:pt>
                <c:pt idx="118">
                  <c:v>41854</c:v>
                </c:pt>
                <c:pt idx="119">
                  <c:v>41855</c:v>
                </c:pt>
                <c:pt idx="120">
                  <c:v>41856</c:v>
                </c:pt>
                <c:pt idx="121">
                  <c:v>41857</c:v>
                </c:pt>
                <c:pt idx="122">
                  <c:v>41858</c:v>
                </c:pt>
                <c:pt idx="123">
                  <c:v>41859</c:v>
                </c:pt>
                <c:pt idx="124">
                  <c:v>41860</c:v>
                </c:pt>
                <c:pt idx="125">
                  <c:v>41861</c:v>
                </c:pt>
                <c:pt idx="126">
                  <c:v>41862</c:v>
                </c:pt>
                <c:pt idx="127">
                  <c:v>41863</c:v>
                </c:pt>
                <c:pt idx="128">
                  <c:v>41864</c:v>
                </c:pt>
                <c:pt idx="129">
                  <c:v>41865</c:v>
                </c:pt>
                <c:pt idx="130">
                  <c:v>41866</c:v>
                </c:pt>
                <c:pt idx="131">
                  <c:v>41867</c:v>
                </c:pt>
                <c:pt idx="132">
                  <c:v>41868</c:v>
                </c:pt>
                <c:pt idx="133">
                  <c:v>41869</c:v>
                </c:pt>
                <c:pt idx="134">
                  <c:v>41870</c:v>
                </c:pt>
                <c:pt idx="135">
                  <c:v>41871</c:v>
                </c:pt>
                <c:pt idx="136">
                  <c:v>41872</c:v>
                </c:pt>
                <c:pt idx="137">
                  <c:v>41873</c:v>
                </c:pt>
                <c:pt idx="138">
                  <c:v>41874</c:v>
                </c:pt>
                <c:pt idx="139">
                  <c:v>41875</c:v>
                </c:pt>
                <c:pt idx="140">
                  <c:v>41876</c:v>
                </c:pt>
                <c:pt idx="141">
                  <c:v>41877</c:v>
                </c:pt>
                <c:pt idx="142">
                  <c:v>41878</c:v>
                </c:pt>
                <c:pt idx="143">
                  <c:v>41879</c:v>
                </c:pt>
                <c:pt idx="144">
                  <c:v>41880</c:v>
                </c:pt>
                <c:pt idx="145">
                  <c:v>41881</c:v>
                </c:pt>
                <c:pt idx="146">
                  <c:v>41882</c:v>
                </c:pt>
                <c:pt idx="147">
                  <c:v>41883</c:v>
                </c:pt>
                <c:pt idx="148">
                  <c:v>41884</c:v>
                </c:pt>
                <c:pt idx="149">
                  <c:v>41885</c:v>
                </c:pt>
                <c:pt idx="150">
                  <c:v>41886</c:v>
                </c:pt>
                <c:pt idx="151">
                  <c:v>41887</c:v>
                </c:pt>
                <c:pt idx="152">
                  <c:v>41888</c:v>
                </c:pt>
                <c:pt idx="153">
                  <c:v>41889</c:v>
                </c:pt>
                <c:pt idx="154">
                  <c:v>41890</c:v>
                </c:pt>
                <c:pt idx="155">
                  <c:v>41891</c:v>
                </c:pt>
                <c:pt idx="156">
                  <c:v>41892</c:v>
                </c:pt>
                <c:pt idx="157">
                  <c:v>41893</c:v>
                </c:pt>
                <c:pt idx="158">
                  <c:v>41894</c:v>
                </c:pt>
                <c:pt idx="159">
                  <c:v>41895</c:v>
                </c:pt>
                <c:pt idx="160">
                  <c:v>41896</c:v>
                </c:pt>
                <c:pt idx="161">
                  <c:v>41897</c:v>
                </c:pt>
                <c:pt idx="162">
                  <c:v>41898</c:v>
                </c:pt>
                <c:pt idx="163">
                  <c:v>41899</c:v>
                </c:pt>
                <c:pt idx="164">
                  <c:v>41900</c:v>
                </c:pt>
                <c:pt idx="165">
                  <c:v>41901</c:v>
                </c:pt>
                <c:pt idx="166">
                  <c:v>41902</c:v>
                </c:pt>
                <c:pt idx="167">
                  <c:v>41903</c:v>
                </c:pt>
                <c:pt idx="168">
                  <c:v>41904</c:v>
                </c:pt>
                <c:pt idx="169">
                  <c:v>41905</c:v>
                </c:pt>
                <c:pt idx="170">
                  <c:v>41906</c:v>
                </c:pt>
                <c:pt idx="171">
                  <c:v>41907</c:v>
                </c:pt>
                <c:pt idx="172">
                  <c:v>41908</c:v>
                </c:pt>
                <c:pt idx="173">
                  <c:v>41909</c:v>
                </c:pt>
                <c:pt idx="174">
                  <c:v>41910</c:v>
                </c:pt>
                <c:pt idx="175">
                  <c:v>41911</c:v>
                </c:pt>
                <c:pt idx="176">
                  <c:v>41912</c:v>
                </c:pt>
                <c:pt idx="177">
                  <c:v>41913</c:v>
                </c:pt>
                <c:pt idx="178">
                  <c:v>41914</c:v>
                </c:pt>
                <c:pt idx="179">
                  <c:v>41915</c:v>
                </c:pt>
                <c:pt idx="180">
                  <c:v>41916</c:v>
                </c:pt>
                <c:pt idx="181">
                  <c:v>41917</c:v>
                </c:pt>
                <c:pt idx="182">
                  <c:v>41918</c:v>
                </c:pt>
                <c:pt idx="183">
                  <c:v>41919</c:v>
                </c:pt>
                <c:pt idx="184">
                  <c:v>41920</c:v>
                </c:pt>
                <c:pt idx="185">
                  <c:v>41921</c:v>
                </c:pt>
                <c:pt idx="186">
                  <c:v>41922</c:v>
                </c:pt>
                <c:pt idx="187">
                  <c:v>41923</c:v>
                </c:pt>
                <c:pt idx="188">
                  <c:v>41924</c:v>
                </c:pt>
                <c:pt idx="189">
                  <c:v>41925</c:v>
                </c:pt>
                <c:pt idx="190">
                  <c:v>41926</c:v>
                </c:pt>
                <c:pt idx="191">
                  <c:v>41927</c:v>
                </c:pt>
                <c:pt idx="192">
                  <c:v>41928</c:v>
                </c:pt>
                <c:pt idx="193">
                  <c:v>41929</c:v>
                </c:pt>
                <c:pt idx="194">
                  <c:v>41930</c:v>
                </c:pt>
                <c:pt idx="195">
                  <c:v>41931</c:v>
                </c:pt>
                <c:pt idx="196">
                  <c:v>41932</c:v>
                </c:pt>
                <c:pt idx="197">
                  <c:v>41933</c:v>
                </c:pt>
                <c:pt idx="198">
                  <c:v>41934</c:v>
                </c:pt>
                <c:pt idx="199">
                  <c:v>41935</c:v>
                </c:pt>
                <c:pt idx="200">
                  <c:v>41936</c:v>
                </c:pt>
                <c:pt idx="201">
                  <c:v>41937</c:v>
                </c:pt>
                <c:pt idx="202">
                  <c:v>41938</c:v>
                </c:pt>
                <c:pt idx="203">
                  <c:v>41939</c:v>
                </c:pt>
                <c:pt idx="204">
                  <c:v>41940</c:v>
                </c:pt>
                <c:pt idx="205">
                  <c:v>41941</c:v>
                </c:pt>
                <c:pt idx="206">
                  <c:v>41942</c:v>
                </c:pt>
                <c:pt idx="207">
                  <c:v>41943</c:v>
                </c:pt>
                <c:pt idx="208">
                  <c:v>41944</c:v>
                </c:pt>
                <c:pt idx="209">
                  <c:v>41945</c:v>
                </c:pt>
                <c:pt idx="210">
                  <c:v>41946</c:v>
                </c:pt>
                <c:pt idx="211">
                  <c:v>41947</c:v>
                </c:pt>
                <c:pt idx="212">
                  <c:v>41948</c:v>
                </c:pt>
                <c:pt idx="213">
                  <c:v>41949</c:v>
                </c:pt>
                <c:pt idx="214">
                  <c:v>41950</c:v>
                </c:pt>
                <c:pt idx="215">
                  <c:v>41951</c:v>
                </c:pt>
                <c:pt idx="216">
                  <c:v>41952</c:v>
                </c:pt>
                <c:pt idx="217">
                  <c:v>41953</c:v>
                </c:pt>
                <c:pt idx="218">
                  <c:v>41954</c:v>
                </c:pt>
                <c:pt idx="219">
                  <c:v>41955</c:v>
                </c:pt>
                <c:pt idx="220">
                  <c:v>41956</c:v>
                </c:pt>
                <c:pt idx="221">
                  <c:v>41957</c:v>
                </c:pt>
                <c:pt idx="222">
                  <c:v>41958</c:v>
                </c:pt>
                <c:pt idx="223">
                  <c:v>41959</c:v>
                </c:pt>
                <c:pt idx="224">
                  <c:v>41960</c:v>
                </c:pt>
                <c:pt idx="225">
                  <c:v>41961</c:v>
                </c:pt>
                <c:pt idx="226">
                  <c:v>41962</c:v>
                </c:pt>
                <c:pt idx="227">
                  <c:v>41963</c:v>
                </c:pt>
                <c:pt idx="228">
                  <c:v>41964</c:v>
                </c:pt>
                <c:pt idx="229">
                  <c:v>41965</c:v>
                </c:pt>
                <c:pt idx="230">
                  <c:v>41966</c:v>
                </c:pt>
                <c:pt idx="231">
                  <c:v>41967</c:v>
                </c:pt>
                <c:pt idx="232">
                  <c:v>41968</c:v>
                </c:pt>
                <c:pt idx="233">
                  <c:v>41969</c:v>
                </c:pt>
                <c:pt idx="234">
                  <c:v>41970</c:v>
                </c:pt>
                <c:pt idx="235">
                  <c:v>41971</c:v>
                </c:pt>
                <c:pt idx="236">
                  <c:v>41972</c:v>
                </c:pt>
                <c:pt idx="237">
                  <c:v>41973</c:v>
                </c:pt>
                <c:pt idx="238">
                  <c:v>41974</c:v>
                </c:pt>
                <c:pt idx="239">
                  <c:v>41975</c:v>
                </c:pt>
                <c:pt idx="240">
                  <c:v>41976</c:v>
                </c:pt>
                <c:pt idx="241">
                  <c:v>41977</c:v>
                </c:pt>
                <c:pt idx="242">
                  <c:v>41978</c:v>
                </c:pt>
                <c:pt idx="243">
                  <c:v>41979</c:v>
                </c:pt>
                <c:pt idx="244">
                  <c:v>41980</c:v>
                </c:pt>
                <c:pt idx="245">
                  <c:v>41981</c:v>
                </c:pt>
                <c:pt idx="246">
                  <c:v>41982</c:v>
                </c:pt>
                <c:pt idx="247">
                  <c:v>41983</c:v>
                </c:pt>
                <c:pt idx="248">
                  <c:v>41984</c:v>
                </c:pt>
                <c:pt idx="249">
                  <c:v>41985</c:v>
                </c:pt>
                <c:pt idx="250">
                  <c:v>41986</c:v>
                </c:pt>
                <c:pt idx="251">
                  <c:v>41987</c:v>
                </c:pt>
                <c:pt idx="252">
                  <c:v>41988</c:v>
                </c:pt>
                <c:pt idx="253">
                  <c:v>41989</c:v>
                </c:pt>
                <c:pt idx="254">
                  <c:v>41990</c:v>
                </c:pt>
                <c:pt idx="255">
                  <c:v>41991</c:v>
                </c:pt>
                <c:pt idx="256">
                  <c:v>41992</c:v>
                </c:pt>
                <c:pt idx="257">
                  <c:v>41993</c:v>
                </c:pt>
                <c:pt idx="258">
                  <c:v>41994</c:v>
                </c:pt>
                <c:pt idx="259">
                  <c:v>41995</c:v>
                </c:pt>
                <c:pt idx="260">
                  <c:v>41996</c:v>
                </c:pt>
                <c:pt idx="261">
                  <c:v>41997</c:v>
                </c:pt>
                <c:pt idx="262">
                  <c:v>41998</c:v>
                </c:pt>
                <c:pt idx="263">
                  <c:v>41999</c:v>
                </c:pt>
                <c:pt idx="264">
                  <c:v>42000</c:v>
                </c:pt>
                <c:pt idx="265">
                  <c:v>42001</c:v>
                </c:pt>
                <c:pt idx="266">
                  <c:v>42002</c:v>
                </c:pt>
                <c:pt idx="267">
                  <c:v>42003</c:v>
                </c:pt>
                <c:pt idx="268">
                  <c:v>42004</c:v>
                </c:pt>
                <c:pt idx="269">
                  <c:v>42005</c:v>
                </c:pt>
                <c:pt idx="270">
                  <c:v>42006</c:v>
                </c:pt>
                <c:pt idx="271">
                  <c:v>42007</c:v>
                </c:pt>
                <c:pt idx="272">
                  <c:v>42008</c:v>
                </c:pt>
                <c:pt idx="273">
                  <c:v>42009</c:v>
                </c:pt>
                <c:pt idx="274">
                  <c:v>42010</c:v>
                </c:pt>
                <c:pt idx="275">
                  <c:v>42011</c:v>
                </c:pt>
                <c:pt idx="276">
                  <c:v>42012</c:v>
                </c:pt>
                <c:pt idx="277">
                  <c:v>42013</c:v>
                </c:pt>
                <c:pt idx="278">
                  <c:v>42014</c:v>
                </c:pt>
                <c:pt idx="279">
                  <c:v>42015</c:v>
                </c:pt>
                <c:pt idx="280">
                  <c:v>42016</c:v>
                </c:pt>
                <c:pt idx="281">
                  <c:v>42017</c:v>
                </c:pt>
                <c:pt idx="282">
                  <c:v>42018</c:v>
                </c:pt>
                <c:pt idx="283">
                  <c:v>42019</c:v>
                </c:pt>
                <c:pt idx="284">
                  <c:v>42020</c:v>
                </c:pt>
                <c:pt idx="285">
                  <c:v>42021</c:v>
                </c:pt>
                <c:pt idx="286">
                  <c:v>42022</c:v>
                </c:pt>
                <c:pt idx="287">
                  <c:v>42023</c:v>
                </c:pt>
                <c:pt idx="288">
                  <c:v>42024</c:v>
                </c:pt>
                <c:pt idx="289">
                  <c:v>42025</c:v>
                </c:pt>
                <c:pt idx="290">
                  <c:v>42026</c:v>
                </c:pt>
                <c:pt idx="291">
                  <c:v>42027</c:v>
                </c:pt>
                <c:pt idx="292">
                  <c:v>42028</c:v>
                </c:pt>
                <c:pt idx="293">
                  <c:v>42029</c:v>
                </c:pt>
                <c:pt idx="294">
                  <c:v>42030</c:v>
                </c:pt>
                <c:pt idx="295">
                  <c:v>42031</c:v>
                </c:pt>
                <c:pt idx="296">
                  <c:v>42032</c:v>
                </c:pt>
                <c:pt idx="297">
                  <c:v>42033</c:v>
                </c:pt>
                <c:pt idx="298">
                  <c:v>42034</c:v>
                </c:pt>
                <c:pt idx="299">
                  <c:v>42035</c:v>
                </c:pt>
                <c:pt idx="300">
                  <c:v>42036</c:v>
                </c:pt>
                <c:pt idx="301">
                  <c:v>42037</c:v>
                </c:pt>
                <c:pt idx="302">
                  <c:v>42038</c:v>
                </c:pt>
                <c:pt idx="303">
                  <c:v>42039</c:v>
                </c:pt>
                <c:pt idx="304">
                  <c:v>42040</c:v>
                </c:pt>
                <c:pt idx="305">
                  <c:v>42041</c:v>
                </c:pt>
                <c:pt idx="306">
                  <c:v>42042</c:v>
                </c:pt>
                <c:pt idx="307">
                  <c:v>42043</c:v>
                </c:pt>
                <c:pt idx="308">
                  <c:v>42044</c:v>
                </c:pt>
                <c:pt idx="309">
                  <c:v>42045</c:v>
                </c:pt>
                <c:pt idx="310">
                  <c:v>42046</c:v>
                </c:pt>
                <c:pt idx="311">
                  <c:v>42047</c:v>
                </c:pt>
                <c:pt idx="312">
                  <c:v>42048</c:v>
                </c:pt>
                <c:pt idx="313">
                  <c:v>42049</c:v>
                </c:pt>
                <c:pt idx="314">
                  <c:v>42050</c:v>
                </c:pt>
                <c:pt idx="315">
                  <c:v>42051</c:v>
                </c:pt>
                <c:pt idx="316">
                  <c:v>42052</c:v>
                </c:pt>
                <c:pt idx="317">
                  <c:v>42053</c:v>
                </c:pt>
                <c:pt idx="318">
                  <c:v>42054</c:v>
                </c:pt>
                <c:pt idx="319">
                  <c:v>42055</c:v>
                </c:pt>
                <c:pt idx="320">
                  <c:v>42056</c:v>
                </c:pt>
                <c:pt idx="321">
                  <c:v>42057</c:v>
                </c:pt>
                <c:pt idx="322">
                  <c:v>42058</c:v>
                </c:pt>
                <c:pt idx="323">
                  <c:v>42059</c:v>
                </c:pt>
                <c:pt idx="324">
                  <c:v>42060</c:v>
                </c:pt>
                <c:pt idx="325">
                  <c:v>42061</c:v>
                </c:pt>
                <c:pt idx="326">
                  <c:v>42062</c:v>
                </c:pt>
                <c:pt idx="327">
                  <c:v>42063</c:v>
                </c:pt>
                <c:pt idx="328">
                  <c:v>42064</c:v>
                </c:pt>
                <c:pt idx="329">
                  <c:v>42065</c:v>
                </c:pt>
                <c:pt idx="330">
                  <c:v>42066</c:v>
                </c:pt>
                <c:pt idx="331">
                  <c:v>42067</c:v>
                </c:pt>
                <c:pt idx="332">
                  <c:v>42068</c:v>
                </c:pt>
                <c:pt idx="333">
                  <c:v>42069</c:v>
                </c:pt>
                <c:pt idx="334">
                  <c:v>42070</c:v>
                </c:pt>
                <c:pt idx="335">
                  <c:v>42071</c:v>
                </c:pt>
                <c:pt idx="336">
                  <c:v>42072</c:v>
                </c:pt>
                <c:pt idx="337">
                  <c:v>42073</c:v>
                </c:pt>
                <c:pt idx="338">
                  <c:v>42074</c:v>
                </c:pt>
                <c:pt idx="339">
                  <c:v>42075</c:v>
                </c:pt>
                <c:pt idx="340">
                  <c:v>42076</c:v>
                </c:pt>
                <c:pt idx="341">
                  <c:v>42077</c:v>
                </c:pt>
                <c:pt idx="342">
                  <c:v>42078</c:v>
                </c:pt>
                <c:pt idx="343">
                  <c:v>42079</c:v>
                </c:pt>
                <c:pt idx="344">
                  <c:v>42080</c:v>
                </c:pt>
                <c:pt idx="345">
                  <c:v>42081</c:v>
                </c:pt>
                <c:pt idx="346">
                  <c:v>42082</c:v>
                </c:pt>
                <c:pt idx="347">
                  <c:v>42083</c:v>
                </c:pt>
                <c:pt idx="348">
                  <c:v>42084</c:v>
                </c:pt>
                <c:pt idx="349">
                  <c:v>42085</c:v>
                </c:pt>
                <c:pt idx="350">
                  <c:v>42086</c:v>
                </c:pt>
                <c:pt idx="351">
                  <c:v>42087</c:v>
                </c:pt>
                <c:pt idx="352">
                  <c:v>42088</c:v>
                </c:pt>
                <c:pt idx="353">
                  <c:v>42089</c:v>
                </c:pt>
                <c:pt idx="354">
                  <c:v>42090</c:v>
                </c:pt>
                <c:pt idx="355">
                  <c:v>42091</c:v>
                </c:pt>
                <c:pt idx="356">
                  <c:v>42092</c:v>
                </c:pt>
                <c:pt idx="357">
                  <c:v>42093</c:v>
                </c:pt>
                <c:pt idx="358">
                  <c:v>42094</c:v>
                </c:pt>
                <c:pt idx="359">
                  <c:v>42095</c:v>
                </c:pt>
                <c:pt idx="360">
                  <c:v>42096</c:v>
                </c:pt>
                <c:pt idx="361">
                  <c:v>42097</c:v>
                </c:pt>
                <c:pt idx="362">
                  <c:v>42098</c:v>
                </c:pt>
                <c:pt idx="363">
                  <c:v>42099</c:v>
                </c:pt>
                <c:pt idx="364">
                  <c:v>42100</c:v>
                </c:pt>
                <c:pt idx="365">
                  <c:v>42101</c:v>
                </c:pt>
                <c:pt idx="366">
                  <c:v>42102</c:v>
                </c:pt>
                <c:pt idx="367">
                  <c:v>42103</c:v>
                </c:pt>
                <c:pt idx="368">
                  <c:v>42104</c:v>
                </c:pt>
                <c:pt idx="369">
                  <c:v>42105</c:v>
                </c:pt>
                <c:pt idx="370">
                  <c:v>42106</c:v>
                </c:pt>
                <c:pt idx="371">
                  <c:v>42107</c:v>
                </c:pt>
                <c:pt idx="372">
                  <c:v>42108</c:v>
                </c:pt>
                <c:pt idx="373">
                  <c:v>42109</c:v>
                </c:pt>
                <c:pt idx="374">
                  <c:v>42110</c:v>
                </c:pt>
                <c:pt idx="375">
                  <c:v>42111</c:v>
                </c:pt>
                <c:pt idx="376">
                  <c:v>42112</c:v>
                </c:pt>
                <c:pt idx="377">
                  <c:v>42113</c:v>
                </c:pt>
                <c:pt idx="378">
                  <c:v>42114</c:v>
                </c:pt>
                <c:pt idx="379">
                  <c:v>42115</c:v>
                </c:pt>
                <c:pt idx="380">
                  <c:v>42116</c:v>
                </c:pt>
                <c:pt idx="381">
                  <c:v>42117</c:v>
                </c:pt>
                <c:pt idx="382">
                  <c:v>42118</c:v>
                </c:pt>
                <c:pt idx="383">
                  <c:v>42119</c:v>
                </c:pt>
                <c:pt idx="384">
                  <c:v>42120</c:v>
                </c:pt>
                <c:pt idx="385">
                  <c:v>42121</c:v>
                </c:pt>
                <c:pt idx="386">
                  <c:v>42122</c:v>
                </c:pt>
                <c:pt idx="387">
                  <c:v>42123</c:v>
                </c:pt>
                <c:pt idx="388">
                  <c:v>42124</c:v>
                </c:pt>
                <c:pt idx="389">
                  <c:v>42125</c:v>
                </c:pt>
                <c:pt idx="390">
                  <c:v>42126</c:v>
                </c:pt>
                <c:pt idx="391">
                  <c:v>42127</c:v>
                </c:pt>
                <c:pt idx="392">
                  <c:v>42128</c:v>
                </c:pt>
                <c:pt idx="393">
                  <c:v>42129</c:v>
                </c:pt>
                <c:pt idx="394">
                  <c:v>42130</c:v>
                </c:pt>
                <c:pt idx="395">
                  <c:v>42131</c:v>
                </c:pt>
                <c:pt idx="396">
                  <c:v>42132</c:v>
                </c:pt>
                <c:pt idx="397">
                  <c:v>42133</c:v>
                </c:pt>
                <c:pt idx="398">
                  <c:v>42134</c:v>
                </c:pt>
                <c:pt idx="399">
                  <c:v>42135</c:v>
                </c:pt>
                <c:pt idx="400">
                  <c:v>42136</c:v>
                </c:pt>
                <c:pt idx="401">
                  <c:v>42137</c:v>
                </c:pt>
                <c:pt idx="402">
                  <c:v>42138</c:v>
                </c:pt>
                <c:pt idx="403">
                  <c:v>42139</c:v>
                </c:pt>
                <c:pt idx="404">
                  <c:v>42140</c:v>
                </c:pt>
                <c:pt idx="405">
                  <c:v>42141</c:v>
                </c:pt>
                <c:pt idx="406">
                  <c:v>42142</c:v>
                </c:pt>
                <c:pt idx="407">
                  <c:v>42143</c:v>
                </c:pt>
                <c:pt idx="408">
                  <c:v>42144</c:v>
                </c:pt>
                <c:pt idx="409">
                  <c:v>42145</c:v>
                </c:pt>
                <c:pt idx="410">
                  <c:v>42146</c:v>
                </c:pt>
                <c:pt idx="411">
                  <c:v>42147</c:v>
                </c:pt>
                <c:pt idx="412">
                  <c:v>42148</c:v>
                </c:pt>
                <c:pt idx="413">
                  <c:v>42149</c:v>
                </c:pt>
                <c:pt idx="414">
                  <c:v>42150</c:v>
                </c:pt>
                <c:pt idx="415">
                  <c:v>42151</c:v>
                </c:pt>
                <c:pt idx="416">
                  <c:v>42152</c:v>
                </c:pt>
                <c:pt idx="417">
                  <c:v>42153</c:v>
                </c:pt>
                <c:pt idx="418">
                  <c:v>42154</c:v>
                </c:pt>
                <c:pt idx="419">
                  <c:v>42155</c:v>
                </c:pt>
                <c:pt idx="420">
                  <c:v>42156</c:v>
                </c:pt>
                <c:pt idx="421">
                  <c:v>42157</c:v>
                </c:pt>
                <c:pt idx="422">
                  <c:v>42158</c:v>
                </c:pt>
                <c:pt idx="423">
                  <c:v>42159</c:v>
                </c:pt>
                <c:pt idx="424">
                  <c:v>42160</c:v>
                </c:pt>
                <c:pt idx="425">
                  <c:v>42161</c:v>
                </c:pt>
                <c:pt idx="426">
                  <c:v>42162</c:v>
                </c:pt>
                <c:pt idx="427">
                  <c:v>42163</c:v>
                </c:pt>
                <c:pt idx="428">
                  <c:v>42164</c:v>
                </c:pt>
                <c:pt idx="429">
                  <c:v>42165</c:v>
                </c:pt>
                <c:pt idx="430">
                  <c:v>42166</c:v>
                </c:pt>
                <c:pt idx="431">
                  <c:v>42167</c:v>
                </c:pt>
                <c:pt idx="432">
                  <c:v>42168</c:v>
                </c:pt>
                <c:pt idx="433">
                  <c:v>42169</c:v>
                </c:pt>
                <c:pt idx="434">
                  <c:v>42170</c:v>
                </c:pt>
                <c:pt idx="435">
                  <c:v>42171</c:v>
                </c:pt>
                <c:pt idx="436">
                  <c:v>42172</c:v>
                </c:pt>
                <c:pt idx="437">
                  <c:v>42173</c:v>
                </c:pt>
                <c:pt idx="438">
                  <c:v>42174</c:v>
                </c:pt>
                <c:pt idx="439">
                  <c:v>42175</c:v>
                </c:pt>
                <c:pt idx="440">
                  <c:v>42176</c:v>
                </c:pt>
                <c:pt idx="441">
                  <c:v>42177</c:v>
                </c:pt>
                <c:pt idx="442">
                  <c:v>42178</c:v>
                </c:pt>
                <c:pt idx="443">
                  <c:v>42179</c:v>
                </c:pt>
                <c:pt idx="444">
                  <c:v>42180</c:v>
                </c:pt>
                <c:pt idx="445">
                  <c:v>42181</c:v>
                </c:pt>
                <c:pt idx="446">
                  <c:v>42182</c:v>
                </c:pt>
                <c:pt idx="447">
                  <c:v>42183</c:v>
                </c:pt>
                <c:pt idx="448">
                  <c:v>42184</c:v>
                </c:pt>
                <c:pt idx="449">
                  <c:v>42185</c:v>
                </c:pt>
                <c:pt idx="450">
                  <c:v>42186</c:v>
                </c:pt>
                <c:pt idx="451">
                  <c:v>42187</c:v>
                </c:pt>
                <c:pt idx="452">
                  <c:v>42188</c:v>
                </c:pt>
                <c:pt idx="453">
                  <c:v>42189</c:v>
                </c:pt>
                <c:pt idx="454">
                  <c:v>42190</c:v>
                </c:pt>
                <c:pt idx="455">
                  <c:v>42191</c:v>
                </c:pt>
                <c:pt idx="456">
                  <c:v>42192</c:v>
                </c:pt>
                <c:pt idx="457">
                  <c:v>42193</c:v>
                </c:pt>
                <c:pt idx="458">
                  <c:v>42194</c:v>
                </c:pt>
                <c:pt idx="459">
                  <c:v>42195</c:v>
                </c:pt>
                <c:pt idx="460">
                  <c:v>42196</c:v>
                </c:pt>
                <c:pt idx="461">
                  <c:v>42197</c:v>
                </c:pt>
                <c:pt idx="462">
                  <c:v>42198</c:v>
                </c:pt>
                <c:pt idx="463">
                  <c:v>42199</c:v>
                </c:pt>
                <c:pt idx="464">
                  <c:v>42200</c:v>
                </c:pt>
                <c:pt idx="465">
                  <c:v>42201</c:v>
                </c:pt>
                <c:pt idx="466">
                  <c:v>42202</c:v>
                </c:pt>
                <c:pt idx="467">
                  <c:v>42203</c:v>
                </c:pt>
                <c:pt idx="468">
                  <c:v>42204</c:v>
                </c:pt>
                <c:pt idx="469">
                  <c:v>42205</c:v>
                </c:pt>
                <c:pt idx="470">
                  <c:v>42206</c:v>
                </c:pt>
                <c:pt idx="471">
                  <c:v>42207</c:v>
                </c:pt>
                <c:pt idx="472">
                  <c:v>42208</c:v>
                </c:pt>
                <c:pt idx="473">
                  <c:v>42209</c:v>
                </c:pt>
                <c:pt idx="474">
                  <c:v>42210</c:v>
                </c:pt>
                <c:pt idx="475">
                  <c:v>42211</c:v>
                </c:pt>
                <c:pt idx="476">
                  <c:v>42212</c:v>
                </c:pt>
                <c:pt idx="477">
                  <c:v>42213</c:v>
                </c:pt>
                <c:pt idx="478">
                  <c:v>42214</c:v>
                </c:pt>
                <c:pt idx="479">
                  <c:v>42215</c:v>
                </c:pt>
                <c:pt idx="480">
                  <c:v>42216</c:v>
                </c:pt>
                <c:pt idx="481">
                  <c:v>42217</c:v>
                </c:pt>
                <c:pt idx="482">
                  <c:v>42218</c:v>
                </c:pt>
                <c:pt idx="483">
                  <c:v>42219</c:v>
                </c:pt>
                <c:pt idx="484">
                  <c:v>42220</c:v>
                </c:pt>
                <c:pt idx="485">
                  <c:v>42221</c:v>
                </c:pt>
                <c:pt idx="486">
                  <c:v>42222</c:v>
                </c:pt>
                <c:pt idx="487">
                  <c:v>42223</c:v>
                </c:pt>
                <c:pt idx="488">
                  <c:v>42224</c:v>
                </c:pt>
                <c:pt idx="489">
                  <c:v>42225</c:v>
                </c:pt>
                <c:pt idx="490">
                  <c:v>42226</c:v>
                </c:pt>
                <c:pt idx="491">
                  <c:v>42227</c:v>
                </c:pt>
                <c:pt idx="492">
                  <c:v>42228</c:v>
                </c:pt>
                <c:pt idx="493">
                  <c:v>42229</c:v>
                </c:pt>
                <c:pt idx="494">
                  <c:v>42230</c:v>
                </c:pt>
                <c:pt idx="495">
                  <c:v>42231</c:v>
                </c:pt>
                <c:pt idx="496">
                  <c:v>42232</c:v>
                </c:pt>
                <c:pt idx="497">
                  <c:v>42233</c:v>
                </c:pt>
                <c:pt idx="498">
                  <c:v>42234</c:v>
                </c:pt>
                <c:pt idx="499">
                  <c:v>42235</c:v>
                </c:pt>
                <c:pt idx="500">
                  <c:v>42236</c:v>
                </c:pt>
                <c:pt idx="501">
                  <c:v>42237</c:v>
                </c:pt>
                <c:pt idx="502">
                  <c:v>42238</c:v>
                </c:pt>
                <c:pt idx="503">
                  <c:v>42239</c:v>
                </c:pt>
                <c:pt idx="504">
                  <c:v>42240</c:v>
                </c:pt>
                <c:pt idx="505">
                  <c:v>42241</c:v>
                </c:pt>
                <c:pt idx="506">
                  <c:v>42242</c:v>
                </c:pt>
                <c:pt idx="507">
                  <c:v>42243</c:v>
                </c:pt>
                <c:pt idx="508">
                  <c:v>42244</c:v>
                </c:pt>
                <c:pt idx="509">
                  <c:v>42245</c:v>
                </c:pt>
                <c:pt idx="510">
                  <c:v>42246</c:v>
                </c:pt>
                <c:pt idx="511">
                  <c:v>42247</c:v>
                </c:pt>
                <c:pt idx="512">
                  <c:v>42248</c:v>
                </c:pt>
                <c:pt idx="513">
                  <c:v>42249</c:v>
                </c:pt>
                <c:pt idx="514">
                  <c:v>42250</c:v>
                </c:pt>
                <c:pt idx="515">
                  <c:v>42251</c:v>
                </c:pt>
                <c:pt idx="516">
                  <c:v>42252</c:v>
                </c:pt>
                <c:pt idx="517">
                  <c:v>42253</c:v>
                </c:pt>
                <c:pt idx="518">
                  <c:v>42254</c:v>
                </c:pt>
                <c:pt idx="519">
                  <c:v>42255</c:v>
                </c:pt>
                <c:pt idx="520">
                  <c:v>42256</c:v>
                </c:pt>
                <c:pt idx="521">
                  <c:v>42257</c:v>
                </c:pt>
                <c:pt idx="522">
                  <c:v>42258</c:v>
                </c:pt>
                <c:pt idx="523">
                  <c:v>42259</c:v>
                </c:pt>
                <c:pt idx="524">
                  <c:v>42260</c:v>
                </c:pt>
                <c:pt idx="525">
                  <c:v>42261</c:v>
                </c:pt>
                <c:pt idx="526">
                  <c:v>42262</c:v>
                </c:pt>
                <c:pt idx="527">
                  <c:v>42263</c:v>
                </c:pt>
                <c:pt idx="528">
                  <c:v>42264</c:v>
                </c:pt>
                <c:pt idx="529">
                  <c:v>42265</c:v>
                </c:pt>
                <c:pt idx="530">
                  <c:v>42266</c:v>
                </c:pt>
                <c:pt idx="531">
                  <c:v>42267</c:v>
                </c:pt>
                <c:pt idx="532">
                  <c:v>42268</c:v>
                </c:pt>
                <c:pt idx="533">
                  <c:v>42269</c:v>
                </c:pt>
                <c:pt idx="534">
                  <c:v>42270</c:v>
                </c:pt>
                <c:pt idx="535">
                  <c:v>42271</c:v>
                </c:pt>
                <c:pt idx="536">
                  <c:v>42272</c:v>
                </c:pt>
                <c:pt idx="537">
                  <c:v>42273</c:v>
                </c:pt>
                <c:pt idx="538">
                  <c:v>42274</c:v>
                </c:pt>
                <c:pt idx="539">
                  <c:v>42275</c:v>
                </c:pt>
                <c:pt idx="540">
                  <c:v>42276</c:v>
                </c:pt>
                <c:pt idx="541">
                  <c:v>42277</c:v>
                </c:pt>
                <c:pt idx="542">
                  <c:v>42278</c:v>
                </c:pt>
                <c:pt idx="543">
                  <c:v>42279</c:v>
                </c:pt>
                <c:pt idx="544">
                  <c:v>42280</c:v>
                </c:pt>
                <c:pt idx="545">
                  <c:v>42281</c:v>
                </c:pt>
                <c:pt idx="546">
                  <c:v>42282</c:v>
                </c:pt>
                <c:pt idx="547">
                  <c:v>42283</c:v>
                </c:pt>
                <c:pt idx="548">
                  <c:v>42284</c:v>
                </c:pt>
                <c:pt idx="549">
                  <c:v>42285</c:v>
                </c:pt>
                <c:pt idx="550">
                  <c:v>42286</c:v>
                </c:pt>
                <c:pt idx="551">
                  <c:v>42287</c:v>
                </c:pt>
                <c:pt idx="552">
                  <c:v>42288</c:v>
                </c:pt>
                <c:pt idx="553">
                  <c:v>42289</c:v>
                </c:pt>
                <c:pt idx="554">
                  <c:v>42290</c:v>
                </c:pt>
                <c:pt idx="555">
                  <c:v>42291</c:v>
                </c:pt>
                <c:pt idx="556">
                  <c:v>42292</c:v>
                </c:pt>
                <c:pt idx="557">
                  <c:v>42293</c:v>
                </c:pt>
                <c:pt idx="558">
                  <c:v>42294</c:v>
                </c:pt>
                <c:pt idx="559">
                  <c:v>42295</c:v>
                </c:pt>
                <c:pt idx="560">
                  <c:v>42296</c:v>
                </c:pt>
                <c:pt idx="561">
                  <c:v>42297</c:v>
                </c:pt>
                <c:pt idx="562">
                  <c:v>42298</c:v>
                </c:pt>
                <c:pt idx="563">
                  <c:v>42299</c:v>
                </c:pt>
                <c:pt idx="564">
                  <c:v>42300</c:v>
                </c:pt>
                <c:pt idx="565">
                  <c:v>42301</c:v>
                </c:pt>
                <c:pt idx="566">
                  <c:v>42302</c:v>
                </c:pt>
                <c:pt idx="567">
                  <c:v>42303</c:v>
                </c:pt>
                <c:pt idx="568">
                  <c:v>42304</c:v>
                </c:pt>
                <c:pt idx="569">
                  <c:v>42305</c:v>
                </c:pt>
                <c:pt idx="570">
                  <c:v>42306</c:v>
                </c:pt>
                <c:pt idx="571">
                  <c:v>42307</c:v>
                </c:pt>
                <c:pt idx="572">
                  <c:v>42308</c:v>
                </c:pt>
                <c:pt idx="573">
                  <c:v>42309</c:v>
                </c:pt>
                <c:pt idx="574">
                  <c:v>42310</c:v>
                </c:pt>
                <c:pt idx="575">
                  <c:v>42311</c:v>
                </c:pt>
                <c:pt idx="576">
                  <c:v>42312</c:v>
                </c:pt>
                <c:pt idx="577">
                  <c:v>42313</c:v>
                </c:pt>
                <c:pt idx="578">
                  <c:v>42314</c:v>
                </c:pt>
                <c:pt idx="579">
                  <c:v>42315</c:v>
                </c:pt>
                <c:pt idx="580">
                  <c:v>42316</c:v>
                </c:pt>
                <c:pt idx="581">
                  <c:v>42317</c:v>
                </c:pt>
                <c:pt idx="582">
                  <c:v>42318</c:v>
                </c:pt>
                <c:pt idx="583">
                  <c:v>42319</c:v>
                </c:pt>
                <c:pt idx="584">
                  <c:v>42320</c:v>
                </c:pt>
                <c:pt idx="585">
                  <c:v>42321</c:v>
                </c:pt>
                <c:pt idx="586">
                  <c:v>42322</c:v>
                </c:pt>
                <c:pt idx="587">
                  <c:v>42323</c:v>
                </c:pt>
                <c:pt idx="588">
                  <c:v>42324</c:v>
                </c:pt>
                <c:pt idx="589">
                  <c:v>42325</c:v>
                </c:pt>
                <c:pt idx="590">
                  <c:v>42326</c:v>
                </c:pt>
                <c:pt idx="591">
                  <c:v>42327</c:v>
                </c:pt>
                <c:pt idx="592">
                  <c:v>42328</c:v>
                </c:pt>
                <c:pt idx="593">
                  <c:v>42329</c:v>
                </c:pt>
                <c:pt idx="594">
                  <c:v>42330</c:v>
                </c:pt>
                <c:pt idx="595">
                  <c:v>42331</c:v>
                </c:pt>
                <c:pt idx="596">
                  <c:v>42332</c:v>
                </c:pt>
                <c:pt idx="597">
                  <c:v>42333</c:v>
                </c:pt>
                <c:pt idx="598">
                  <c:v>42334</c:v>
                </c:pt>
                <c:pt idx="599">
                  <c:v>42335</c:v>
                </c:pt>
                <c:pt idx="600">
                  <c:v>42336</c:v>
                </c:pt>
                <c:pt idx="601">
                  <c:v>42337</c:v>
                </c:pt>
                <c:pt idx="602">
                  <c:v>42338</c:v>
                </c:pt>
                <c:pt idx="603">
                  <c:v>42339</c:v>
                </c:pt>
                <c:pt idx="604">
                  <c:v>42340</c:v>
                </c:pt>
                <c:pt idx="605">
                  <c:v>42341</c:v>
                </c:pt>
                <c:pt idx="606">
                  <c:v>42342</c:v>
                </c:pt>
                <c:pt idx="607">
                  <c:v>42343</c:v>
                </c:pt>
                <c:pt idx="608">
                  <c:v>42344</c:v>
                </c:pt>
                <c:pt idx="609">
                  <c:v>42345</c:v>
                </c:pt>
                <c:pt idx="610">
                  <c:v>42346</c:v>
                </c:pt>
                <c:pt idx="611">
                  <c:v>42347</c:v>
                </c:pt>
                <c:pt idx="612">
                  <c:v>42348</c:v>
                </c:pt>
                <c:pt idx="613">
                  <c:v>42349</c:v>
                </c:pt>
                <c:pt idx="614">
                  <c:v>42350</c:v>
                </c:pt>
                <c:pt idx="615">
                  <c:v>42351</c:v>
                </c:pt>
                <c:pt idx="616">
                  <c:v>42352</c:v>
                </c:pt>
                <c:pt idx="617">
                  <c:v>42353</c:v>
                </c:pt>
                <c:pt idx="618">
                  <c:v>42354</c:v>
                </c:pt>
                <c:pt idx="619">
                  <c:v>42355</c:v>
                </c:pt>
                <c:pt idx="620">
                  <c:v>42356</c:v>
                </c:pt>
                <c:pt idx="621">
                  <c:v>42357</c:v>
                </c:pt>
                <c:pt idx="622">
                  <c:v>42358</c:v>
                </c:pt>
                <c:pt idx="623">
                  <c:v>42359</c:v>
                </c:pt>
                <c:pt idx="624">
                  <c:v>42360</c:v>
                </c:pt>
                <c:pt idx="625">
                  <c:v>42361</c:v>
                </c:pt>
                <c:pt idx="626">
                  <c:v>42362</c:v>
                </c:pt>
                <c:pt idx="627">
                  <c:v>42363</c:v>
                </c:pt>
                <c:pt idx="628">
                  <c:v>42364</c:v>
                </c:pt>
                <c:pt idx="629">
                  <c:v>42365</c:v>
                </c:pt>
                <c:pt idx="630">
                  <c:v>42366</c:v>
                </c:pt>
                <c:pt idx="631">
                  <c:v>42367</c:v>
                </c:pt>
                <c:pt idx="632">
                  <c:v>42368</c:v>
                </c:pt>
                <c:pt idx="633">
                  <c:v>42369</c:v>
                </c:pt>
                <c:pt idx="634">
                  <c:v>42370</c:v>
                </c:pt>
                <c:pt idx="635">
                  <c:v>42371</c:v>
                </c:pt>
                <c:pt idx="636">
                  <c:v>42372</c:v>
                </c:pt>
                <c:pt idx="637">
                  <c:v>42373</c:v>
                </c:pt>
                <c:pt idx="638">
                  <c:v>42374</c:v>
                </c:pt>
                <c:pt idx="639">
                  <c:v>42375</c:v>
                </c:pt>
                <c:pt idx="640">
                  <c:v>42376</c:v>
                </c:pt>
                <c:pt idx="641">
                  <c:v>42377</c:v>
                </c:pt>
                <c:pt idx="642">
                  <c:v>42378</c:v>
                </c:pt>
                <c:pt idx="643">
                  <c:v>42379</c:v>
                </c:pt>
                <c:pt idx="644">
                  <c:v>42380</c:v>
                </c:pt>
                <c:pt idx="645">
                  <c:v>42381</c:v>
                </c:pt>
                <c:pt idx="646">
                  <c:v>42382</c:v>
                </c:pt>
                <c:pt idx="647">
                  <c:v>42383</c:v>
                </c:pt>
                <c:pt idx="648">
                  <c:v>42384</c:v>
                </c:pt>
                <c:pt idx="649">
                  <c:v>42385</c:v>
                </c:pt>
                <c:pt idx="650">
                  <c:v>42386</c:v>
                </c:pt>
                <c:pt idx="651">
                  <c:v>42387</c:v>
                </c:pt>
                <c:pt idx="652">
                  <c:v>42388</c:v>
                </c:pt>
                <c:pt idx="653">
                  <c:v>42389</c:v>
                </c:pt>
                <c:pt idx="654">
                  <c:v>42390</c:v>
                </c:pt>
                <c:pt idx="655">
                  <c:v>42391</c:v>
                </c:pt>
                <c:pt idx="656">
                  <c:v>42392</c:v>
                </c:pt>
                <c:pt idx="657">
                  <c:v>42393</c:v>
                </c:pt>
                <c:pt idx="658">
                  <c:v>42394</c:v>
                </c:pt>
                <c:pt idx="659">
                  <c:v>42395</c:v>
                </c:pt>
                <c:pt idx="660">
                  <c:v>42396</c:v>
                </c:pt>
                <c:pt idx="661">
                  <c:v>42397</c:v>
                </c:pt>
                <c:pt idx="662">
                  <c:v>42398</c:v>
                </c:pt>
                <c:pt idx="663">
                  <c:v>42399</c:v>
                </c:pt>
                <c:pt idx="664">
                  <c:v>42400</c:v>
                </c:pt>
                <c:pt idx="665">
                  <c:v>42401</c:v>
                </c:pt>
                <c:pt idx="666">
                  <c:v>42402</c:v>
                </c:pt>
                <c:pt idx="667">
                  <c:v>42403</c:v>
                </c:pt>
                <c:pt idx="668">
                  <c:v>42404</c:v>
                </c:pt>
                <c:pt idx="669">
                  <c:v>42405</c:v>
                </c:pt>
                <c:pt idx="670">
                  <c:v>42406</c:v>
                </c:pt>
                <c:pt idx="671">
                  <c:v>42407</c:v>
                </c:pt>
                <c:pt idx="672">
                  <c:v>42408</c:v>
                </c:pt>
                <c:pt idx="673">
                  <c:v>42409</c:v>
                </c:pt>
                <c:pt idx="674">
                  <c:v>42410</c:v>
                </c:pt>
                <c:pt idx="675">
                  <c:v>42411</c:v>
                </c:pt>
                <c:pt idx="676">
                  <c:v>42412</c:v>
                </c:pt>
                <c:pt idx="677">
                  <c:v>42413</c:v>
                </c:pt>
                <c:pt idx="678">
                  <c:v>42414</c:v>
                </c:pt>
                <c:pt idx="679">
                  <c:v>42415</c:v>
                </c:pt>
                <c:pt idx="680">
                  <c:v>42416</c:v>
                </c:pt>
                <c:pt idx="681">
                  <c:v>42417</c:v>
                </c:pt>
                <c:pt idx="682">
                  <c:v>42418</c:v>
                </c:pt>
                <c:pt idx="683">
                  <c:v>42419</c:v>
                </c:pt>
                <c:pt idx="684">
                  <c:v>42420</c:v>
                </c:pt>
                <c:pt idx="685">
                  <c:v>42421</c:v>
                </c:pt>
                <c:pt idx="686">
                  <c:v>42422</c:v>
                </c:pt>
                <c:pt idx="687">
                  <c:v>42423</c:v>
                </c:pt>
                <c:pt idx="688">
                  <c:v>42424</c:v>
                </c:pt>
                <c:pt idx="689">
                  <c:v>42425</c:v>
                </c:pt>
                <c:pt idx="690">
                  <c:v>42426</c:v>
                </c:pt>
                <c:pt idx="691">
                  <c:v>42427</c:v>
                </c:pt>
                <c:pt idx="692">
                  <c:v>42428</c:v>
                </c:pt>
                <c:pt idx="693">
                  <c:v>42429</c:v>
                </c:pt>
                <c:pt idx="694">
                  <c:v>42430</c:v>
                </c:pt>
                <c:pt idx="695">
                  <c:v>42431</c:v>
                </c:pt>
                <c:pt idx="696">
                  <c:v>42432</c:v>
                </c:pt>
                <c:pt idx="697">
                  <c:v>42433</c:v>
                </c:pt>
                <c:pt idx="698">
                  <c:v>42434</c:v>
                </c:pt>
                <c:pt idx="699">
                  <c:v>42435</c:v>
                </c:pt>
                <c:pt idx="700">
                  <c:v>42436</c:v>
                </c:pt>
                <c:pt idx="701">
                  <c:v>42437</c:v>
                </c:pt>
                <c:pt idx="702">
                  <c:v>42438</c:v>
                </c:pt>
                <c:pt idx="703">
                  <c:v>42439</c:v>
                </c:pt>
                <c:pt idx="704">
                  <c:v>42440</c:v>
                </c:pt>
                <c:pt idx="705">
                  <c:v>42441</c:v>
                </c:pt>
                <c:pt idx="706">
                  <c:v>42442</c:v>
                </c:pt>
                <c:pt idx="707">
                  <c:v>42443</c:v>
                </c:pt>
                <c:pt idx="708">
                  <c:v>42444</c:v>
                </c:pt>
                <c:pt idx="709">
                  <c:v>42445</c:v>
                </c:pt>
                <c:pt idx="710">
                  <c:v>42446</c:v>
                </c:pt>
                <c:pt idx="711">
                  <c:v>42447</c:v>
                </c:pt>
                <c:pt idx="712">
                  <c:v>42448</c:v>
                </c:pt>
                <c:pt idx="713">
                  <c:v>42449</c:v>
                </c:pt>
                <c:pt idx="714">
                  <c:v>42450</c:v>
                </c:pt>
                <c:pt idx="715">
                  <c:v>42451</c:v>
                </c:pt>
                <c:pt idx="716">
                  <c:v>42452</c:v>
                </c:pt>
                <c:pt idx="717">
                  <c:v>42453</c:v>
                </c:pt>
                <c:pt idx="718">
                  <c:v>42454</c:v>
                </c:pt>
                <c:pt idx="719">
                  <c:v>42455</c:v>
                </c:pt>
                <c:pt idx="720">
                  <c:v>42456</c:v>
                </c:pt>
                <c:pt idx="721">
                  <c:v>42457</c:v>
                </c:pt>
                <c:pt idx="722">
                  <c:v>42458</c:v>
                </c:pt>
                <c:pt idx="723">
                  <c:v>42459</c:v>
                </c:pt>
                <c:pt idx="724">
                  <c:v>42460</c:v>
                </c:pt>
                <c:pt idx="725">
                  <c:v>42461</c:v>
                </c:pt>
                <c:pt idx="726">
                  <c:v>42462</c:v>
                </c:pt>
                <c:pt idx="727">
                  <c:v>42463</c:v>
                </c:pt>
                <c:pt idx="728">
                  <c:v>42464</c:v>
                </c:pt>
                <c:pt idx="729">
                  <c:v>42465</c:v>
                </c:pt>
                <c:pt idx="730">
                  <c:v>42466</c:v>
                </c:pt>
                <c:pt idx="731">
                  <c:v>42467</c:v>
                </c:pt>
                <c:pt idx="732">
                  <c:v>42468</c:v>
                </c:pt>
                <c:pt idx="733">
                  <c:v>42469</c:v>
                </c:pt>
                <c:pt idx="734">
                  <c:v>42470</c:v>
                </c:pt>
                <c:pt idx="735">
                  <c:v>42471</c:v>
                </c:pt>
                <c:pt idx="736">
                  <c:v>42472</c:v>
                </c:pt>
                <c:pt idx="737">
                  <c:v>42473</c:v>
                </c:pt>
                <c:pt idx="738">
                  <c:v>42474</c:v>
                </c:pt>
                <c:pt idx="739">
                  <c:v>42475</c:v>
                </c:pt>
                <c:pt idx="740">
                  <c:v>42476</c:v>
                </c:pt>
                <c:pt idx="741">
                  <c:v>42477</c:v>
                </c:pt>
                <c:pt idx="742">
                  <c:v>42478</c:v>
                </c:pt>
                <c:pt idx="743">
                  <c:v>42479</c:v>
                </c:pt>
                <c:pt idx="744">
                  <c:v>42480</c:v>
                </c:pt>
                <c:pt idx="745">
                  <c:v>42481</c:v>
                </c:pt>
                <c:pt idx="746">
                  <c:v>42482</c:v>
                </c:pt>
                <c:pt idx="747">
                  <c:v>42483</c:v>
                </c:pt>
                <c:pt idx="748">
                  <c:v>42484</c:v>
                </c:pt>
                <c:pt idx="749">
                  <c:v>42485</c:v>
                </c:pt>
                <c:pt idx="750">
                  <c:v>42486</c:v>
                </c:pt>
                <c:pt idx="751">
                  <c:v>42487</c:v>
                </c:pt>
                <c:pt idx="752">
                  <c:v>42488</c:v>
                </c:pt>
                <c:pt idx="753">
                  <c:v>42489</c:v>
                </c:pt>
                <c:pt idx="754">
                  <c:v>42490</c:v>
                </c:pt>
                <c:pt idx="755">
                  <c:v>42491</c:v>
                </c:pt>
                <c:pt idx="756">
                  <c:v>42492</c:v>
                </c:pt>
                <c:pt idx="757">
                  <c:v>42493</c:v>
                </c:pt>
                <c:pt idx="758">
                  <c:v>42494</c:v>
                </c:pt>
                <c:pt idx="759">
                  <c:v>42495</c:v>
                </c:pt>
                <c:pt idx="760">
                  <c:v>42496</c:v>
                </c:pt>
                <c:pt idx="761">
                  <c:v>42497</c:v>
                </c:pt>
                <c:pt idx="762">
                  <c:v>42498</c:v>
                </c:pt>
                <c:pt idx="763">
                  <c:v>42499</c:v>
                </c:pt>
                <c:pt idx="764">
                  <c:v>42500</c:v>
                </c:pt>
                <c:pt idx="765">
                  <c:v>42501</c:v>
                </c:pt>
                <c:pt idx="766">
                  <c:v>42502</c:v>
                </c:pt>
                <c:pt idx="767">
                  <c:v>42503</c:v>
                </c:pt>
                <c:pt idx="768">
                  <c:v>42504</c:v>
                </c:pt>
                <c:pt idx="769">
                  <c:v>42505</c:v>
                </c:pt>
                <c:pt idx="770">
                  <c:v>42506</c:v>
                </c:pt>
                <c:pt idx="771">
                  <c:v>42507</c:v>
                </c:pt>
                <c:pt idx="772">
                  <c:v>42508</c:v>
                </c:pt>
                <c:pt idx="773">
                  <c:v>42509</c:v>
                </c:pt>
                <c:pt idx="774">
                  <c:v>42510</c:v>
                </c:pt>
                <c:pt idx="775">
                  <c:v>42511</c:v>
                </c:pt>
                <c:pt idx="776">
                  <c:v>42512</c:v>
                </c:pt>
                <c:pt idx="777">
                  <c:v>42513</c:v>
                </c:pt>
                <c:pt idx="778">
                  <c:v>42514</c:v>
                </c:pt>
                <c:pt idx="779">
                  <c:v>42515</c:v>
                </c:pt>
                <c:pt idx="780">
                  <c:v>42516</c:v>
                </c:pt>
                <c:pt idx="781">
                  <c:v>42517</c:v>
                </c:pt>
                <c:pt idx="782">
                  <c:v>42518</c:v>
                </c:pt>
                <c:pt idx="783">
                  <c:v>42519</c:v>
                </c:pt>
                <c:pt idx="784">
                  <c:v>42520</c:v>
                </c:pt>
                <c:pt idx="785">
                  <c:v>42521</c:v>
                </c:pt>
                <c:pt idx="786">
                  <c:v>42522</c:v>
                </c:pt>
                <c:pt idx="787">
                  <c:v>42523</c:v>
                </c:pt>
                <c:pt idx="788">
                  <c:v>42524</c:v>
                </c:pt>
                <c:pt idx="789">
                  <c:v>42525</c:v>
                </c:pt>
                <c:pt idx="790">
                  <c:v>42526</c:v>
                </c:pt>
                <c:pt idx="791">
                  <c:v>42527</c:v>
                </c:pt>
                <c:pt idx="792">
                  <c:v>42528</c:v>
                </c:pt>
                <c:pt idx="793">
                  <c:v>42529</c:v>
                </c:pt>
                <c:pt idx="794">
                  <c:v>42530</c:v>
                </c:pt>
                <c:pt idx="795">
                  <c:v>42531</c:v>
                </c:pt>
                <c:pt idx="796">
                  <c:v>42532</c:v>
                </c:pt>
                <c:pt idx="797">
                  <c:v>42533</c:v>
                </c:pt>
                <c:pt idx="798">
                  <c:v>42534</c:v>
                </c:pt>
                <c:pt idx="799">
                  <c:v>42535</c:v>
                </c:pt>
                <c:pt idx="800">
                  <c:v>42536</c:v>
                </c:pt>
                <c:pt idx="801">
                  <c:v>42537</c:v>
                </c:pt>
                <c:pt idx="802">
                  <c:v>42538</c:v>
                </c:pt>
                <c:pt idx="803">
                  <c:v>42539</c:v>
                </c:pt>
                <c:pt idx="804">
                  <c:v>42540</c:v>
                </c:pt>
                <c:pt idx="805">
                  <c:v>42541</c:v>
                </c:pt>
                <c:pt idx="806">
                  <c:v>42542</c:v>
                </c:pt>
                <c:pt idx="807">
                  <c:v>42543</c:v>
                </c:pt>
                <c:pt idx="808">
                  <c:v>42544</c:v>
                </c:pt>
                <c:pt idx="809">
                  <c:v>42545</c:v>
                </c:pt>
                <c:pt idx="810">
                  <c:v>42546</c:v>
                </c:pt>
                <c:pt idx="811">
                  <c:v>42547</c:v>
                </c:pt>
                <c:pt idx="812">
                  <c:v>42548</c:v>
                </c:pt>
                <c:pt idx="813">
                  <c:v>42549</c:v>
                </c:pt>
                <c:pt idx="814">
                  <c:v>42550</c:v>
                </c:pt>
                <c:pt idx="815">
                  <c:v>42551</c:v>
                </c:pt>
                <c:pt idx="816">
                  <c:v>42552</c:v>
                </c:pt>
                <c:pt idx="817">
                  <c:v>42553</c:v>
                </c:pt>
                <c:pt idx="818">
                  <c:v>42554</c:v>
                </c:pt>
                <c:pt idx="819">
                  <c:v>42555</c:v>
                </c:pt>
                <c:pt idx="820">
                  <c:v>42556</c:v>
                </c:pt>
                <c:pt idx="821">
                  <c:v>42557</c:v>
                </c:pt>
                <c:pt idx="822">
                  <c:v>42558</c:v>
                </c:pt>
                <c:pt idx="823">
                  <c:v>42559</c:v>
                </c:pt>
                <c:pt idx="824">
                  <c:v>42560</c:v>
                </c:pt>
                <c:pt idx="825">
                  <c:v>42561</c:v>
                </c:pt>
                <c:pt idx="826">
                  <c:v>42562</c:v>
                </c:pt>
                <c:pt idx="827">
                  <c:v>42563</c:v>
                </c:pt>
                <c:pt idx="828">
                  <c:v>42564</c:v>
                </c:pt>
                <c:pt idx="829">
                  <c:v>42565</c:v>
                </c:pt>
                <c:pt idx="830">
                  <c:v>42566</c:v>
                </c:pt>
                <c:pt idx="831">
                  <c:v>42567</c:v>
                </c:pt>
                <c:pt idx="832">
                  <c:v>42568</c:v>
                </c:pt>
                <c:pt idx="833">
                  <c:v>42569</c:v>
                </c:pt>
                <c:pt idx="834">
                  <c:v>42570</c:v>
                </c:pt>
                <c:pt idx="835">
                  <c:v>42571</c:v>
                </c:pt>
                <c:pt idx="836">
                  <c:v>42572</c:v>
                </c:pt>
                <c:pt idx="837">
                  <c:v>42573</c:v>
                </c:pt>
                <c:pt idx="838">
                  <c:v>42574</c:v>
                </c:pt>
                <c:pt idx="839">
                  <c:v>42575</c:v>
                </c:pt>
                <c:pt idx="840">
                  <c:v>42576</c:v>
                </c:pt>
                <c:pt idx="841">
                  <c:v>42577</c:v>
                </c:pt>
                <c:pt idx="842">
                  <c:v>42578</c:v>
                </c:pt>
                <c:pt idx="843">
                  <c:v>42579</c:v>
                </c:pt>
                <c:pt idx="844">
                  <c:v>42580</c:v>
                </c:pt>
                <c:pt idx="845">
                  <c:v>42581</c:v>
                </c:pt>
                <c:pt idx="846">
                  <c:v>42582</c:v>
                </c:pt>
                <c:pt idx="847">
                  <c:v>42583</c:v>
                </c:pt>
                <c:pt idx="848">
                  <c:v>42584</c:v>
                </c:pt>
                <c:pt idx="849">
                  <c:v>42585</c:v>
                </c:pt>
                <c:pt idx="850">
                  <c:v>42586</c:v>
                </c:pt>
                <c:pt idx="851">
                  <c:v>42587</c:v>
                </c:pt>
                <c:pt idx="852">
                  <c:v>42588</c:v>
                </c:pt>
                <c:pt idx="853">
                  <c:v>42589</c:v>
                </c:pt>
                <c:pt idx="854">
                  <c:v>42590</c:v>
                </c:pt>
                <c:pt idx="855">
                  <c:v>42591</c:v>
                </c:pt>
                <c:pt idx="856">
                  <c:v>42592</c:v>
                </c:pt>
                <c:pt idx="857">
                  <c:v>42593</c:v>
                </c:pt>
                <c:pt idx="858">
                  <c:v>42594</c:v>
                </c:pt>
                <c:pt idx="859">
                  <c:v>42595</c:v>
                </c:pt>
                <c:pt idx="860">
                  <c:v>42596</c:v>
                </c:pt>
                <c:pt idx="861">
                  <c:v>42597</c:v>
                </c:pt>
                <c:pt idx="862">
                  <c:v>42598</c:v>
                </c:pt>
                <c:pt idx="863">
                  <c:v>42599</c:v>
                </c:pt>
                <c:pt idx="864">
                  <c:v>42600</c:v>
                </c:pt>
                <c:pt idx="865">
                  <c:v>42601</c:v>
                </c:pt>
                <c:pt idx="866">
                  <c:v>42602</c:v>
                </c:pt>
                <c:pt idx="867">
                  <c:v>42603</c:v>
                </c:pt>
                <c:pt idx="868">
                  <c:v>42604</c:v>
                </c:pt>
                <c:pt idx="869">
                  <c:v>42605</c:v>
                </c:pt>
                <c:pt idx="870">
                  <c:v>42606</c:v>
                </c:pt>
                <c:pt idx="871">
                  <c:v>42607</c:v>
                </c:pt>
                <c:pt idx="872">
                  <c:v>42608</c:v>
                </c:pt>
                <c:pt idx="873">
                  <c:v>42609</c:v>
                </c:pt>
                <c:pt idx="874">
                  <c:v>42610</c:v>
                </c:pt>
                <c:pt idx="875">
                  <c:v>42611</c:v>
                </c:pt>
                <c:pt idx="876">
                  <c:v>42612</c:v>
                </c:pt>
                <c:pt idx="877">
                  <c:v>42613</c:v>
                </c:pt>
                <c:pt idx="878">
                  <c:v>42614</c:v>
                </c:pt>
                <c:pt idx="879">
                  <c:v>42615</c:v>
                </c:pt>
                <c:pt idx="880">
                  <c:v>42616</c:v>
                </c:pt>
                <c:pt idx="881">
                  <c:v>42617</c:v>
                </c:pt>
                <c:pt idx="882">
                  <c:v>42618</c:v>
                </c:pt>
                <c:pt idx="883">
                  <c:v>42619</c:v>
                </c:pt>
                <c:pt idx="884">
                  <c:v>42620</c:v>
                </c:pt>
                <c:pt idx="885">
                  <c:v>42621</c:v>
                </c:pt>
                <c:pt idx="886">
                  <c:v>42622</c:v>
                </c:pt>
                <c:pt idx="887">
                  <c:v>42623</c:v>
                </c:pt>
                <c:pt idx="888">
                  <c:v>42624</c:v>
                </c:pt>
                <c:pt idx="889">
                  <c:v>42625</c:v>
                </c:pt>
                <c:pt idx="890">
                  <c:v>42626</c:v>
                </c:pt>
                <c:pt idx="891">
                  <c:v>42627</c:v>
                </c:pt>
                <c:pt idx="892">
                  <c:v>42628</c:v>
                </c:pt>
                <c:pt idx="893">
                  <c:v>42629</c:v>
                </c:pt>
                <c:pt idx="894">
                  <c:v>42630</c:v>
                </c:pt>
                <c:pt idx="895">
                  <c:v>42631</c:v>
                </c:pt>
                <c:pt idx="896">
                  <c:v>42632</c:v>
                </c:pt>
                <c:pt idx="897">
                  <c:v>42633</c:v>
                </c:pt>
                <c:pt idx="898">
                  <c:v>42634</c:v>
                </c:pt>
                <c:pt idx="899">
                  <c:v>42635</c:v>
                </c:pt>
                <c:pt idx="900">
                  <c:v>42636</c:v>
                </c:pt>
                <c:pt idx="901">
                  <c:v>42637</c:v>
                </c:pt>
                <c:pt idx="902">
                  <c:v>42638</c:v>
                </c:pt>
                <c:pt idx="903">
                  <c:v>42639</c:v>
                </c:pt>
                <c:pt idx="904">
                  <c:v>42640</c:v>
                </c:pt>
                <c:pt idx="905">
                  <c:v>42641</c:v>
                </c:pt>
                <c:pt idx="906">
                  <c:v>42642</c:v>
                </c:pt>
                <c:pt idx="907">
                  <c:v>42643</c:v>
                </c:pt>
                <c:pt idx="908">
                  <c:v>42644</c:v>
                </c:pt>
                <c:pt idx="909">
                  <c:v>42645</c:v>
                </c:pt>
                <c:pt idx="910">
                  <c:v>42646</c:v>
                </c:pt>
                <c:pt idx="911">
                  <c:v>42647</c:v>
                </c:pt>
                <c:pt idx="912">
                  <c:v>42648</c:v>
                </c:pt>
                <c:pt idx="913">
                  <c:v>42649</c:v>
                </c:pt>
                <c:pt idx="914">
                  <c:v>42650</c:v>
                </c:pt>
                <c:pt idx="915">
                  <c:v>42651</c:v>
                </c:pt>
                <c:pt idx="916">
                  <c:v>42652</c:v>
                </c:pt>
                <c:pt idx="917">
                  <c:v>42653</c:v>
                </c:pt>
                <c:pt idx="918">
                  <c:v>42654</c:v>
                </c:pt>
                <c:pt idx="919">
                  <c:v>42655</c:v>
                </c:pt>
                <c:pt idx="920">
                  <c:v>42656</c:v>
                </c:pt>
                <c:pt idx="921">
                  <c:v>42657</c:v>
                </c:pt>
                <c:pt idx="922">
                  <c:v>42658</c:v>
                </c:pt>
                <c:pt idx="923">
                  <c:v>42659</c:v>
                </c:pt>
                <c:pt idx="924">
                  <c:v>42660</c:v>
                </c:pt>
                <c:pt idx="925">
                  <c:v>42661</c:v>
                </c:pt>
                <c:pt idx="926">
                  <c:v>42662</c:v>
                </c:pt>
                <c:pt idx="927">
                  <c:v>42663</c:v>
                </c:pt>
                <c:pt idx="928">
                  <c:v>42664</c:v>
                </c:pt>
                <c:pt idx="929">
                  <c:v>42665</c:v>
                </c:pt>
                <c:pt idx="930">
                  <c:v>42666</c:v>
                </c:pt>
                <c:pt idx="931">
                  <c:v>42667</c:v>
                </c:pt>
                <c:pt idx="932">
                  <c:v>42668</c:v>
                </c:pt>
                <c:pt idx="933">
                  <c:v>42669</c:v>
                </c:pt>
                <c:pt idx="934">
                  <c:v>42670</c:v>
                </c:pt>
                <c:pt idx="935">
                  <c:v>42671</c:v>
                </c:pt>
                <c:pt idx="936">
                  <c:v>42672</c:v>
                </c:pt>
                <c:pt idx="937">
                  <c:v>42673</c:v>
                </c:pt>
                <c:pt idx="938">
                  <c:v>42674</c:v>
                </c:pt>
                <c:pt idx="939">
                  <c:v>42675</c:v>
                </c:pt>
                <c:pt idx="940">
                  <c:v>42676</c:v>
                </c:pt>
                <c:pt idx="941">
                  <c:v>42677</c:v>
                </c:pt>
                <c:pt idx="942">
                  <c:v>42678</c:v>
                </c:pt>
                <c:pt idx="943">
                  <c:v>42679</c:v>
                </c:pt>
                <c:pt idx="944">
                  <c:v>42680</c:v>
                </c:pt>
                <c:pt idx="945">
                  <c:v>42681</c:v>
                </c:pt>
                <c:pt idx="946">
                  <c:v>42682</c:v>
                </c:pt>
                <c:pt idx="947">
                  <c:v>42683</c:v>
                </c:pt>
                <c:pt idx="948">
                  <c:v>42684</c:v>
                </c:pt>
                <c:pt idx="949">
                  <c:v>42685</c:v>
                </c:pt>
                <c:pt idx="950">
                  <c:v>42686</c:v>
                </c:pt>
                <c:pt idx="951">
                  <c:v>42687</c:v>
                </c:pt>
                <c:pt idx="952">
                  <c:v>42688</c:v>
                </c:pt>
                <c:pt idx="953">
                  <c:v>42689</c:v>
                </c:pt>
                <c:pt idx="954">
                  <c:v>42690</c:v>
                </c:pt>
                <c:pt idx="955">
                  <c:v>42691</c:v>
                </c:pt>
                <c:pt idx="956">
                  <c:v>42692</c:v>
                </c:pt>
                <c:pt idx="957">
                  <c:v>42693</c:v>
                </c:pt>
                <c:pt idx="958">
                  <c:v>42694</c:v>
                </c:pt>
                <c:pt idx="959">
                  <c:v>42695</c:v>
                </c:pt>
                <c:pt idx="960">
                  <c:v>42696</c:v>
                </c:pt>
                <c:pt idx="961">
                  <c:v>42697</c:v>
                </c:pt>
                <c:pt idx="962">
                  <c:v>42698</c:v>
                </c:pt>
                <c:pt idx="963">
                  <c:v>42699</c:v>
                </c:pt>
                <c:pt idx="964">
                  <c:v>42700</c:v>
                </c:pt>
                <c:pt idx="965">
                  <c:v>42701</c:v>
                </c:pt>
                <c:pt idx="966">
                  <c:v>42702</c:v>
                </c:pt>
                <c:pt idx="967">
                  <c:v>42703</c:v>
                </c:pt>
                <c:pt idx="968">
                  <c:v>42704</c:v>
                </c:pt>
                <c:pt idx="969">
                  <c:v>42705</c:v>
                </c:pt>
                <c:pt idx="970">
                  <c:v>42706</c:v>
                </c:pt>
                <c:pt idx="971">
                  <c:v>42707</c:v>
                </c:pt>
                <c:pt idx="972">
                  <c:v>42708</c:v>
                </c:pt>
                <c:pt idx="973">
                  <c:v>42709</c:v>
                </c:pt>
                <c:pt idx="974">
                  <c:v>42710</c:v>
                </c:pt>
                <c:pt idx="975">
                  <c:v>42711</c:v>
                </c:pt>
                <c:pt idx="976">
                  <c:v>42712</c:v>
                </c:pt>
                <c:pt idx="977">
                  <c:v>42713</c:v>
                </c:pt>
                <c:pt idx="978">
                  <c:v>42714</c:v>
                </c:pt>
                <c:pt idx="979">
                  <c:v>42715</c:v>
                </c:pt>
                <c:pt idx="980">
                  <c:v>42716</c:v>
                </c:pt>
                <c:pt idx="981">
                  <c:v>42717</c:v>
                </c:pt>
                <c:pt idx="982">
                  <c:v>42718</c:v>
                </c:pt>
                <c:pt idx="983">
                  <c:v>42719</c:v>
                </c:pt>
                <c:pt idx="984">
                  <c:v>42720</c:v>
                </c:pt>
                <c:pt idx="985">
                  <c:v>42721</c:v>
                </c:pt>
                <c:pt idx="986">
                  <c:v>42722</c:v>
                </c:pt>
                <c:pt idx="987">
                  <c:v>42723</c:v>
                </c:pt>
                <c:pt idx="988">
                  <c:v>42724</c:v>
                </c:pt>
                <c:pt idx="989">
                  <c:v>42725</c:v>
                </c:pt>
                <c:pt idx="990">
                  <c:v>42726</c:v>
                </c:pt>
                <c:pt idx="991">
                  <c:v>42727</c:v>
                </c:pt>
                <c:pt idx="992">
                  <c:v>42728</c:v>
                </c:pt>
                <c:pt idx="993">
                  <c:v>42729</c:v>
                </c:pt>
                <c:pt idx="994">
                  <c:v>42730</c:v>
                </c:pt>
                <c:pt idx="995">
                  <c:v>42731</c:v>
                </c:pt>
                <c:pt idx="996">
                  <c:v>42732</c:v>
                </c:pt>
                <c:pt idx="997">
                  <c:v>42733</c:v>
                </c:pt>
                <c:pt idx="998">
                  <c:v>42734</c:v>
                </c:pt>
                <c:pt idx="999">
                  <c:v>42735</c:v>
                </c:pt>
                <c:pt idx="1000">
                  <c:v>42736</c:v>
                </c:pt>
                <c:pt idx="1001">
                  <c:v>42737</c:v>
                </c:pt>
                <c:pt idx="1002">
                  <c:v>42738</c:v>
                </c:pt>
                <c:pt idx="1003">
                  <c:v>42739</c:v>
                </c:pt>
                <c:pt idx="1004">
                  <c:v>42740</c:v>
                </c:pt>
                <c:pt idx="1005">
                  <c:v>42741</c:v>
                </c:pt>
                <c:pt idx="1006">
                  <c:v>42742</c:v>
                </c:pt>
                <c:pt idx="1007">
                  <c:v>42743</c:v>
                </c:pt>
                <c:pt idx="1008">
                  <c:v>42744</c:v>
                </c:pt>
                <c:pt idx="1009">
                  <c:v>42745</c:v>
                </c:pt>
                <c:pt idx="1010">
                  <c:v>42746</c:v>
                </c:pt>
                <c:pt idx="1011">
                  <c:v>42747</c:v>
                </c:pt>
                <c:pt idx="1012">
                  <c:v>42748</c:v>
                </c:pt>
                <c:pt idx="1013">
                  <c:v>42749</c:v>
                </c:pt>
                <c:pt idx="1014">
                  <c:v>42750</c:v>
                </c:pt>
                <c:pt idx="1015">
                  <c:v>42751</c:v>
                </c:pt>
                <c:pt idx="1016">
                  <c:v>42752</c:v>
                </c:pt>
                <c:pt idx="1017">
                  <c:v>42753</c:v>
                </c:pt>
                <c:pt idx="1018">
                  <c:v>42754</c:v>
                </c:pt>
                <c:pt idx="1019">
                  <c:v>42755</c:v>
                </c:pt>
                <c:pt idx="1020">
                  <c:v>42756</c:v>
                </c:pt>
                <c:pt idx="1021">
                  <c:v>42757</c:v>
                </c:pt>
                <c:pt idx="1022">
                  <c:v>42758</c:v>
                </c:pt>
                <c:pt idx="1023">
                  <c:v>42759</c:v>
                </c:pt>
                <c:pt idx="1024">
                  <c:v>42760</c:v>
                </c:pt>
                <c:pt idx="1025">
                  <c:v>42761</c:v>
                </c:pt>
                <c:pt idx="1026">
                  <c:v>42762</c:v>
                </c:pt>
                <c:pt idx="1027">
                  <c:v>42763</c:v>
                </c:pt>
                <c:pt idx="1028">
                  <c:v>42764</c:v>
                </c:pt>
                <c:pt idx="1029">
                  <c:v>42765</c:v>
                </c:pt>
                <c:pt idx="1030">
                  <c:v>42766</c:v>
                </c:pt>
                <c:pt idx="1031">
                  <c:v>42767</c:v>
                </c:pt>
                <c:pt idx="1032">
                  <c:v>42768</c:v>
                </c:pt>
                <c:pt idx="1033">
                  <c:v>42769</c:v>
                </c:pt>
                <c:pt idx="1034">
                  <c:v>42770</c:v>
                </c:pt>
                <c:pt idx="1035">
                  <c:v>42771</c:v>
                </c:pt>
                <c:pt idx="1036">
                  <c:v>42772</c:v>
                </c:pt>
                <c:pt idx="1037">
                  <c:v>42773</c:v>
                </c:pt>
                <c:pt idx="1038">
                  <c:v>42774</c:v>
                </c:pt>
                <c:pt idx="1039">
                  <c:v>42775</c:v>
                </c:pt>
                <c:pt idx="1040">
                  <c:v>42776</c:v>
                </c:pt>
                <c:pt idx="1041">
                  <c:v>42777</c:v>
                </c:pt>
                <c:pt idx="1042">
                  <c:v>42778</c:v>
                </c:pt>
                <c:pt idx="1043">
                  <c:v>42779</c:v>
                </c:pt>
                <c:pt idx="1044">
                  <c:v>42780</c:v>
                </c:pt>
                <c:pt idx="1045">
                  <c:v>42781</c:v>
                </c:pt>
                <c:pt idx="1046">
                  <c:v>42782</c:v>
                </c:pt>
                <c:pt idx="1047">
                  <c:v>42783</c:v>
                </c:pt>
                <c:pt idx="1048">
                  <c:v>42784</c:v>
                </c:pt>
                <c:pt idx="1049">
                  <c:v>42785</c:v>
                </c:pt>
                <c:pt idx="1050">
                  <c:v>42786</c:v>
                </c:pt>
                <c:pt idx="1051">
                  <c:v>42787</c:v>
                </c:pt>
                <c:pt idx="1052">
                  <c:v>42788</c:v>
                </c:pt>
                <c:pt idx="1053">
                  <c:v>42789</c:v>
                </c:pt>
                <c:pt idx="1054">
                  <c:v>42790</c:v>
                </c:pt>
                <c:pt idx="1055">
                  <c:v>42791</c:v>
                </c:pt>
                <c:pt idx="1056">
                  <c:v>42792</c:v>
                </c:pt>
                <c:pt idx="1057">
                  <c:v>42793</c:v>
                </c:pt>
                <c:pt idx="1058">
                  <c:v>42794</c:v>
                </c:pt>
                <c:pt idx="1059">
                  <c:v>42795</c:v>
                </c:pt>
                <c:pt idx="1060">
                  <c:v>42796</c:v>
                </c:pt>
                <c:pt idx="1061">
                  <c:v>42797</c:v>
                </c:pt>
                <c:pt idx="1062">
                  <c:v>42798</c:v>
                </c:pt>
                <c:pt idx="1063">
                  <c:v>42799</c:v>
                </c:pt>
                <c:pt idx="1064">
                  <c:v>42800</c:v>
                </c:pt>
                <c:pt idx="1065">
                  <c:v>42801</c:v>
                </c:pt>
                <c:pt idx="1066">
                  <c:v>42802</c:v>
                </c:pt>
                <c:pt idx="1067">
                  <c:v>42803</c:v>
                </c:pt>
                <c:pt idx="1068">
                  <c:v>42804</c:v>
                </c:pt>
                <c:pt idx="1069">
                  <c:v>42805</c:v>
                </c:pt>
                <c:pt idx="1070">
                  <c:v>42806</c:v>
                </c:pt>
                <c:pt idx="1071">
                  <c:v>42807</c:v>
                </c:pt>
                <c:pt idx="1072">
                  <c:v>42808</c:v>
                </c:pt>
                <c:pt idx="1073">
                  <c:v>42809</c:v>
                </c:pt>
                <c:pt idx="1074">
                  <c:v>42810</c:v>
                </c:pt>
                <c:pt idx="1075">
                  <c:v>42811</c:v>
                </c:pt>
                <c:pt idx="1076">
                  <c:v>42812</c:v>
                </c:pt>
                <c:pt idx="1077">
                  <c:v>42813</c:v>
                </c:pt>
                <c:pt idx="1078">
                  <c:v>42814</c:v>
                </c:pt>
                <c:pt idx="1079">
                  <c:v>42815</c:v>
                </c:pt>
                <c:pt idx="1080">
                  <c:v>42816</c:v>
                </c:pt>
                <c:pt idx="1081">
                  <c:v>42817</c:v>
                </c:pt>
                <c:pt idx="1082">
                  <c:v>42818</c:v>
                </c:pt>
                <c:pt idx="1083">
                  <c:v>42819</c:v>
                </c:pt>
                <c:pt idx="1084">
                  <c:v>42820</c:v>
                </c:pt>
                <c:pt idx="1085">
                  <c:v>42821</c:v>
                </c:pt>
                <c:pt idx="1086">
                  <c:v>42822</c:v>
                </c:pt>
                <c:pt idx="1087">
                  <c:v>42823</c:v>
                </c:pt>
                <c:pt idx="1088">
                  <c:v>42824</c:v>
                </c:pt>
                <c:pt idx="1089">
                  <c:v>42825</c:v>
                </c:pt>
                <c:pt idx="1090">
                  <c:v>42826</c:v>
                </c:pt>
                <c:pt idx="1091">
                  <c:v>42827</c:v>
                </c:pt>
                <c:pt idx="1092">
                  <c:v>42828</c:v>
                </c:pt>
                <c:pt idx="1093">
                  <c:v>42829</c:v>
                </c:pt>
                <c:pt idx="1094">
                  <c:v>42830</c:v>
                </c:pt>
                <c:pt idx="1095">
                  <c:v>42831</c:v>
                </c:pt>
                <c:pt idx="1096">
                  <c:v>42832</c:v>
                </c:pt>
                <c:pt idx="1097">
                  <c:v>42833</c:v>
                </c:pt>
                <c:pt idx="1098">
                  <c:v>42834</c:v>
                </c:pt>
                <c:pt idx="1099">
                  <c:v>42835</c:v>
                </c:pt>
                <c:pt idx="1100">
                  <c:v>42836</c:v>
                </c:pt>
                <c:pt idx="1101">
                  <c:v>42837</c:v>
                </c:pt>
                <c:pt idx="1102">
                  <c:v>42838</c:v>
                </c:pt>
                <c:pt idx="1103">
                  <c:v>42839</c:v>
                </c:pt>
                <c:pt idx="1104">
                  <c:v>42840</c:v>
                </c:pt>
                <c:pt idx="1105">
                  <c:v>42841</c:v>
                </c:pt>
                <c:pt idx="1106">
                  <c:v>42842</c:v>
                </c:pt>
                <c:pt idx="1107">
                  <c:v>42843</c:v>
                </c:pt>
                <c:pt idx="1108">
                  <c:v>42844</c:v>
                </c:pt>
                <c:pt idx="1109">
                  <c:v>42845</c:v>
                </c:pt>
                <c:pt idx="1110">
                  <c:v>42846</c:v>
                </c:pt>
                <c:pt idx="1111">
                  <c:v>42847</c:v>
                </c:pt>
                <c:pt idx="1112">
                  <c:v>42848</c:v>
                </c:pt>
                <c:pt idx="1113">
                  <c:v>42849</c:v>
                </c:pt>
                <c:pt idx="1114">
                  <c:v>42850</c:v>
                </c:pt>
                <c:pt idx="1115">
                  <c:v>42851</c:v>
                </c:pt>
                <c:pt idx="1116">
                  <c:v>42852</c:v>
                </c:pt>
                <c:pt idx="1117">
                  <c:v>42853</c:v>
                </c:pt>
                <c:pt idx="1118">
                  <c:v>42854</c:v>
                </c:pt>
                <c:pt idx="1119">
                  <c:v>42855</c:v>
                </c:pt>
                <c:pt idx="1120">
                  <c:v>42856</c:v>
                </c:pt>
                <c:pt idx="1121">
                  <c:v>42857</c:v>
                </c:pt>
                <c:pt idx="1122">
                  <c:v>42858</c:v>
                </c:pt>
                <c:pt idx="1123">
                  <c:v>42859</c:v>
                </c:pt>
                <c:pt idx="1124">
                  <c:v>42860</c:v>
                </c:pt>
                <c:pt idx="1125">
                  <c:v>42861</c:v>
                </c:pt>
                <c:pt idx="1126">
                  <c:v>42862</c:v>
                </c:pt>
                <c:pt idx="1127">
                  <c:v>42863</c:v>
                </c:pt>
                <c:pt idx="1128">
                  <c:v>42864</c:v>
                </c:pt>
                <c:pt idx="1129">
                  <c:v>42865</c:v>
                </c:pt>
                <c:pt idx="1130">
                  <c:v>42866</c:v>
                </c:pt>
                <c:pt idx="1131">
                  <c:v>42867</c:v>
                </c:pt>
                <c:pt idx="1132">
                  <c:v>42868</c:v>
                </c:pt>
                <c:pt idx="1133">
                  <c:v>42869</c:v>
                </c:pt>
                <c:pt idx="1134">
                  <c:v>42870</c:v>
                </c:pt>
                <c:pt idx="1135">
                  <c:v>42871</c:v>
                </c:pt>
                <c:pt idx="1136">
                  <c:v>42872</c:v>
                </c:pt>
                <c:pt idx="1137">
                  <c:v>42873</c:v>
                </c:pt>
                <c:pt idx="1138">
                  <c:v>42874</c:v>
                </c:pt>
                <c:pt idx="1139">
                  <c:v>42875</c:v>
                </c:pt>
                <c:pt idx="1140">
                  <c:v>42876</c:v>
                </c:pt>
                <c:pt idx="1141">
                  <c:v>42877</c:v>
                </c:pt>
                <c:pt idx="1142">
                  <c:v>42878</c:v>
                </c:pt>
                <c:pt idx="1143">
                  <c:v>42879</c:v>
                </c:pt>
                <c:pt idx="1144">
                  <c:v>42880</c:v>
                </c:pt>
                <c:pt idx="1145">
                  <c:v>42881</c:v>
                </c:pt>
                <c:pt idx="1146">
                  <c:v>42882</c:v>
                </c:pt>
                <c:pt idx="1147">
                  <c:v>42883</c:v>
                </c:pt>
                <c:pt idx="1148">
                  <c:v>42884</c:v>
                </c:pt>
                <c:pt idx="1149">
                  <c:v>42885</c:v>
                </c:pt>
                <c:pt idx="1150">
                  <c:v>42886</c:v>
                </c:pt>
                <c:pt idx="1151">
                  <c:v>42887</c:v>
                </c:pt>
                <c:pt idx="1152">
                  <c:v>42888</c:v>
                </c:pt>
                <c:pt idx="1153">
                  <c:v>42889</c:v>
                </c:pt>
                <c:pt idx="1154">
                  <c:v>42890</c:v>
                </c:pt>
                <c:pt idx="1155">
                  <c:v>42891</c:v>
                </c:pt>
                <c:pt idx="1156">
                  <c:v>42892</c:v>
                </c:pt>
                <c:pt idx="1157">
                  <c:v>42893</c:v>
                </c:pt>
                <c:pt idx="1158">
                  <c:v>42894</c:v>
                </c:pt>
                <c:pt idx="1159">
                  <c:v>42895</c:v>
                </c:pt>
                <c:pt idx="1160">
                  <c:v>42896</c:v>
                </c:pt>
                <c:pt idx="1161">
                  <c:v>42897</c:v>
                </c:pt>
                <c:pt idx="1162">
                  <c:v>42898</c:v>
                </c:pt>
                <c:pt idx="1163">
                  <c:v>42899</c:v>
                </c:pt>
                <c:pt idx="1164">
                  <c:v>42900</c:v>
                </c:pt>
                <c:pt idx="1165">
                  <c:v>42901</c:v>
                </c:pt>
                <c:pt idx="1166">
                  <c:v>42902</c:v>
                </c:pt>
                <c:pt idx="1167">
                  <c:v>42903</c:v>
                </c:pt>
                <c:pt idx="1168">
                  <c:v>42904</c:v>
                </c:pt>
                <c:pt idx="1169">
                  <c:v>42905</c:v>
                </c:pt>
                <c:pt idx="1170">
                  <c:v>42906</c:v>
                </c:pt>
                <c:pt idx="1171">
                  <c:v>42907</c:v>
                </c:pt>
                <c:pt idx="1172">
                  <c:v>42908</c:v>
                </c:pt>
                <c:pt idx="1173">
                  <c:v>42909</c:v>
                </c:pt>
                <c:pt idx="1174">
                  <c:v>42910</c:v>
                </c:pt>
                <c:pt idx="1175">
                  <c:v>42911</c:v>
                </c:pt>
                <c:pt idx="1176">
                  <c:v>42912</c:v>
                </c:pt>
                <c:pt idx="1177">
                  <c:v>42913</c:v>
                </c:pt>
                <c:pt idx="1178">
                  <c:v>42914</c:v>
                </c:pt>
                <c:pt idx="1179">
                  <c:v>42915</c:v>
                </c:pt>
                <c:pt idx="1180">
                  <c:v>42916</c:v>
                </c:pt>
                <c:pt idx="1181">
                  <c:v>42917</c:v>
                </c:pt>
                <c:pt idx="1182">
                  <c:v>42918</c:v>
                </c:pt>
                <c:pt idx="1183">
                  <c:v>42919</c:v>
                </c:pt>
                <c:pt idx="1184">
                  <c:v>42920</c:v>
                </c:pt>
                <c:pt idx="1185">
                  <c:v>42921</c:v>
                </c:pt>
                <c:pt idx="1186">
                  <c:v>42922</c:v>
                </c:pt>
                <c:pt idx="1187">
                  <c:v>42923</c:v>
                </c:pt>
                <c:pt idx="1188">
                  <c:v>42924</c:v>
                </c:pt>
                <c:pt idx="1189">
                  <c:v>42925</c:v>
                </c:pt>
                <c:pt idx="1190">
                  <c:v>42926</c:v>
                </c:pt>
                <c:pt idx="1191">
                  <c:v>42927</c:v>
                </c:pt>
                <c:pt idx="1192">
                  <c:v>42928</c:v>
                </c:pt>
                <c:pt idx="1193">
                  <c:v>42929</c:v>
                </c:pt>
                <c:pt idx="1194">
                  <c:v>42930</c:v>
                </c:pt>
                <c:pt idx="1195">
                  <c:v>42931</c:v>
                </c:pt>
                <c:pt idx="1196">
                  <c:v>42932</c:v>
                </c:pt>
                <c:pt idx="1197">
                  <c:v>42933</c:v>
                </c:pt>
                <c:pt idx="1198">
                  <c:v>42934</c:v>
                </c:pt>
                <c:pt idx="1199">
                  <c:v>42935</c:v>
                </c:pt>
                <c:pt idx="1200">
                  <c:v>42936</c:v>
                </c:pt>
                <c:pt idx="1201">
                  <c:v>42937</c:v>
                </c:pt>
                <c:pt idx="1202">
                  <c:v>42938</c:v>
                </c:pt>
                <c:pt idx="1203">
                  <c:v>42939</c:v>
                </c:pt>
                <c:pt idx="1204">
                  <c:v>42940</c:v>
                </c:pt>
                <c:pt idx="1205">
                  <c:v>42941</c:v>
                </c:pt>
                <c:pt idx="1206">
                  <c:v>42942</c:v>
                </c:pt>
                <c:pt idx="1207">
                  <c:v>42943</c:v>
                </c:pt>
                <c:pt idx="1208">
                  <c:v>42944</c:v>
                </c:pt>
                <c:pt idx="1209">
                  <c:v>42945</c:v>
                </c:pt>
                <c:pt idx="1210">
                  <c:v>42946</c:v>
                </c:pt>
                <c:pt idx="1211">
                  <c:v>42947</c:v>
                </c:pt>
                <c:pt idx="1212">
                  <c:v>42948</c:v>
                </c:pt>
                <c:pt idx="1213">
                  <c:v>42949</c:v>
                </c:pt>
                <c:pt idx="1214">
                  <c:v>42950</c:v>
                </c:pt>
                <c:pt idx="1215">
                  <c:v>42951</c:v>
                </c:pt>
                <c:pt idx="1216">
                  <c:v>42952</c:v>
                </c:pt>
                <c:pt idx="1217">
                  <c:v>42953</c:v>
                </c:pt>
                <c:pt idx="1218">
                  <c:v>42954</c:v>
                </c:pt>
                <c:pt idx="1219">
                  <c:v>42955</c:v>
                </c:pt>
                <c:pt idx="1220">
                  <c:v>42956</c:v>
                </c:pt>
                <c:pt idx="1221">
                  <c:v>42957</c:v>
                </c:pt>
                <c:pt idx="1222">
                  <c:v>42958</c:v>
                </c:pt>
                <c:pt idx="1223">
                  <c:v>42959</c:v>
                </c:pt>
                <c:pt idx="1224">
                  <c:v>42960</c:v>
                </c:pt>
                <c:pt idx="1225">
                  <c:v>42961</c:v>
                </c:pt>
                <c:pt idx="1226">
                  <c:v>42962</c:v>
                </c:pt>
                <c:pt idx="1227">
                  <c:v>42963</c:v>
                </c:pt>
                <c:pt idx="1228">
                  <c:v>42964</c:v>
                </c:pt>
                <c:pt idx="1229">
                  <c:v>42965</c:v>
                </c:pt>
                <c:pt idx="1230">
                  <c:v>42966</c:v>
                </c:pt>
                <c:pt idx="1231">
                  <c:v>42967</c:v>
                </c:pt>
                <c:pt idx="1232">
                  <c:v>42968</c:v>
                </c:pt>
                <c:pt idx="1233">
                  <c:v>42969</c:v>
                </c:pt>
                <c:pt idx="1234">
                  <c:v>42970</c:v>
                </c:pt>
                <c:pt idx="1235">
                  <c:v>42971</c:v>
                </c:pt>
                <c:pt idx="1236">
                  <c:v>42972</c:v>
                </c:pt>
                <c:pt idx="1237">
                  <c:v>42973</c:v>
                </c:pt>
                <c:pt idx="1238">
                  <c:v>42974</c:v>
                </c:pt>
                <c:pt idx="1239">
                  <c:v>42975</c:v>
                </c:pt>
                <c:pt idx="1240">
                  <c:v>42976</c:v>
                </c:pt>
                <c:pt idx="1241">
                  <c:v>42977</c:v>
                </c:pt>
                <c:pt idx="1242">
                  <c:v>42978</c:v>
                </c:pt>
                <c:pt idx="1243">
                  <c:v>42979</c:v>
                </c:pt>
                <c:pt idx="1244">
                  <c:v>42980</c:v>
                </c:pt>
                <c:pt idx="1245">
                  <c:v>42981</c:v>
                </c:pt>
                <c:pt idx="1246">
                  <c:v>42982</c:v>
                </c:pt>
                <c:pt idx="1247">
                  <c:v>42983</c:v>
                </c:pt>
                <c:pt idx="1248">
                  <c:v>42984</c:v>
                </c:pt>
                <c:pt idx="1249">
                  <c:v>42985</c:v>
                </c:pt>
                <c:pt idx="1250">
                  <c:v>42986</c:v>
                </c:pt>
                <c:pt idx="1251">
                  <c:v>42987</c:v>
                </c:pt>
                <c:pt idx="1252">
                  <c:v>42988</c:v>
                </c:pt>
                <c:pt idx="1253">
                  <c:v>42989</c:v>
                </c:pt>
                <c:pt idx="1254">
                  <c:v>42990</c:v>
                </c:pt>
                <c:pt idx="1255">
                  <c:v>42991</c:v>
                </c:pt>
                <c:pt idx="1256">
                  <c:v>42992</c:v>
                </c:pt>
                <c:pt idx="1257">
                  <c:v>42993</c:v>
                </c:pt>
                <c:pt idx="1258">
                  <c:v>42994</c:v>
                </c:pt>
                <c:pt idx="1259">
                  <c:v>42995</c:v>
                </c:pt>
                <c:pt idx="1260">
                  <c:v>42996</c:v>
                </c:pt>
                <c:pt idx="1261">
                  <c:v>42997</c:v>
                </c:pt>
                <c:pt idx="1262">
                  <c:v>42998</c:v>
                </c:pt>
                <c:pt idx="1263">
                  <c:v>42999</c:v>
                </c:pt>
                <c:pt idx="1264">
                  <c:v>43000</c:v>
                </c:pt>
                <c:pt idx="1265">
                  <c:v>43001</c:v>
                </c:pt>
                <c:pt idx="1266">
                  <c:v>43002</c:v>
                </c:pt>
                <c:pt idx="1267">
                  <c:v>43003</c:v>
                </c:pt>
                <c:pt idx="1268">
                  <c:v>43004</c:v>
                </c:pt>
                <c:pt idx="1269">
                  <c:v>43005</c:v>
                </c:pt>
                <c:pt idx="1270">
                  <c:v>43006</c:v>
                </c:pt>
                <c:pt idx="1271">
                  <c:v>43007</c:v>
                </c:pt>
                <c:pt idx="1272">
                  <c:v>43008</c:v>
                </c:pt>
                <c:pt idx="1273">
                  <c:v>43009</c:v>
                </c:pt>
                <c:pt idx="1274">
                  <c:v>43010</c:v>
                </c:pt>
                <c:pt idx="1275">
                  <c:v>43011</c:v>
                </c:pt>
                <c:pt idx="1276">
                  <c:v>43012</c:v>
                </c:pt>
                <c:pt idx="1277">
                  <c:v>43013</c:v>
                </c:pt>
                <c:pt idx="1278">
                  <c:v>43014</c:v>
                </c:pt>
                <c:pt idx="1279">
                  <c:v>43015</c:v>
                </c:pt>
                <c:pt idx="1280">
                  <c:v>43016</c:v>
                </c:pt>
                <c:pt idx="1281">
                  <c:v>43017</c:v>
                </c:pt>
                <c:pt idx="1282">
                  <c:v>43018</c:v>
                </c:pt>
                <c:pt idx="1283">
                  <c:v>43019</c:v>
                </c:pt>
                <c:pt idx="1284">
                  <c:v>43020</c:v>
                </c:pt>
                <c:pt idx="1285">
                  <c:v>43021</c:v>
                </c:pt>
                <c:pt idx="1286">
                  <c:v>43022</c:v>
                </c:pt>
                <c:pt idx="1287">
                  <c:v>43023</c:v>
                </c:pt>
                <c:pt idx="1288">
                  <c:v>43024</c:v>
                </c:pt>
                <c:pt idx="1289">
                  <c:v>43025</c:v>
                </c:pt>
                <c:pt idx="1290">
                  <c:v>43026</c:v>
                </c:pt>
                <c:pt idx="1291">
                  <c:v>43027</c:v>
                </c:pt>
                <c:pt idx="1292">
                  <c:v>43028</c:v>
                </c:pt>
                <c:pt idx="1293">
                  <c:v>43029</c:v>
                </c:pt>
                <c:pt idx="1294">
                  <c:v>43030</c:v>
                </c:pt>
                <c:pt idx="1295">
                  <c:v>43031</c:v>
                </c:pt>
                <c:pt idx="1296">
                  <c:v>43032</c:v>
                </c:pt>
                <c:pt idx="1297">
                  <c:v>43033</c:v>
                </c:pt>
                <c:pt idx="1298">
                  <c:v>43034</c:v>
                </c:pt>
                <c:pt idx="1299">
                  <c:v>43035</c:v>
                </c:pt>
                <c:pt idx="1300">
                  <c:v>43036</c:v>
                </c:pt>
                <c:pt idx="1301">
                  <c:v>43037</c:v>
                </c:pt>
                <c:pt idx="1302">
                  <c:v>43038</c:v>
                </c:pt>
                <c:pt idx="1303">
                  <c:v>43039</c:v>
                </c:pt>
                <c:pt idx="1304">
                  <c:v>43040</c:v>
                </c:pt>
                <c:pt idx="1305">
                  <c:v>43041</c:v>
                </c:pt>
                <c:pt idx="1306">
                  <c:v>43042</c:v>
                </c:pt>
                <c:pt idx="1307">
                  <c:v>43043</c:v>
                </c:pt>
                <c:pt idx="1308">
                  <c:v>43044</c:v>
                </c:pt>
                <c:pt idx="1309">
                  <c:v>43045</c:v>
                </c:pt>
                <c:pt idx="1310">
                  <c:v>43046</c:v>
                </c:pt>
                <c:pt idx="1311">
                  <c:v>43047</c:v>
                </c:pt>
                <c:pt idx="1312">
                  <c:v>43048</c:v>
                </c:pt>
                <c:pt idx="1313">
                  <c:v>43049</c:v>
                </c:pt>
                <c:pt idx="1314">
                  <c:v>43050</c:v>
                </c:pt>
                <c:pt idx="1315">
                  <c:v>43051</c:v>
                </c:pt>
                <c:pt idx="1316">
                  <c:v>43052</c:v>
                </c:pt>
                <c:pt idx="1317">
                  <c:v>43053</c:v>
                </c:pt>
                <c:pt idx="1318">
                  <c:v>43054</c:v>
                </c:pt>
                <c:pt idx="1319">
                  <c:v>43055</c:v>
                </c:pt>
                <c:pt idx="1320">
                  <c:v>43056</c:v>
                </c:pt>
                <c:pt idx="1321">
                  <c:v>43057</c:v>
                </c:pt>
                <c:pt idx="1322">
                  <c:v>43058</c:v>
                </c:pt>
                <c:pt idx="1323">
                  <c:v>43059</c:v>
                </c:pt>
                <c:pt idx="1324">
                  <c:v>43060</c:v>
                </c:pt>
                <c:pt idx="1325">
                  <c:v>43061</c:v>
                </c:pt>
                <c:pt idx="1326">
                  <c:v>43062</c:v>
                </c:pt>
                <c:pt idx="1327">
                  <c:v>43063</c:v>
                </c:pt>
                <c:pt idx="1328">
                  <c:v>43064</c:v>
                </c:pt>
                <c:pt idx="1329">
                  <c:v>43065</c:v>
                </c:pt>
                <c:pt idx="1330">
                  <c:v>43066</c:v>
                </c:pt>
                <c:pt idx="1331">
                  <c:v>43067</c:v>
                </c:pt>
                <c:pt idx="1332">
                  <c:v>43068</c:v>
                </c:pt>
                <c:pt idx="1333">
                  <c:v>43069</c:v>
                </c:pt>
                <c:pt idx="1334">
                  <c:v>43070</c:v>
                </c:pt>
                <c:pt idx="1335">
                  <c:v>43071</c:v>
                </c:pt>
                <c:pt idx="1336">
                  <c:v>43072</c:v>
                </c:pt>
                <c:pt idx="1337">
                  <c:v>43073</c:v>
                </c:pt>
                <c:pt idx="1338">
                  <c:v>43074</c:v>
                </c:pt>
                <c:pt idx="1339">
                  <c:v>43075</c:v>
                </c:pt>
                <c:pt idx="1340">
                  <c:v>43076</c:v>
                </c:pt>
                <c:pt idx="1341">
                  <c:v>43077</c:v>
                </c:pt>
                <c:pt idx="1342">
                  <c:v>43078</c:v>
                </c:pt>
                <c:pt idx="1343">
                  <c:v>43079</c:v>
                </c:pt>
                <c:pt idx="1344">
                  <c:v>43080</c:v>
                </c:pt>
                <c:pt idx="1345">
                  <c:v>43081</c:v>
                </c:pt>
                <c:pt idx="1346">
                  <c:v>43082</c:v>
                </c:pt>
                <c:pt idx="1347">
                  <c:v>43083</c:v>
                </c:pt>
                <c:pt idx="1348">
                  <c:v>43084</c:v>
                </c:pt>
                <c:pt idx="1349">
                  <c:v>43085</c:v>
                </c:pt>
                <c:pt idx="1350">
                  <c:v>43086</c:v>
                </c:pt>
                <c:pt idx="1351">
                  <c:v>43087</c:v>
                </c:pt>
                <c:pt idx="1352">
                  <c:v>43088</c:v>
                </c:pt>
                <c:pt idx="1353">
                  <c:v>43089</c:v>
                </c:pt>
                <c:pt idx="1354">
                  <c:v>43090</c:v>
                </c:pt>
                <c:pt idx="1355">
                  <c:v>43091</c:v>
                </c:pt>
                <c:pt idx="1356">
                  <c:v>43092</c:v>
                </c:pt>
                <c:pt idx="1357">
                  <c:v>43093</c:v>
                </c:pt>
                <c:pt idx="1358">
                  <c:v>43094</c:v>
                </c:pt>
                <c:pt idx="1359">
                  <c:v>43095</c:v>
                </c:pt>
                <c:pt idx="1360">
                  <c:v>43096</c:v>
                </c:pt>
                <c:pt idx="1361">
                  <c:v>43097</c:v>
                </c:pt>
                <c:pt idx="1362">
                  <c:v>43098</c:v>
                </c:pt>
                <c:pt idx="1363">
                  <c:v>43099</c:v>
                </c:pt>
                <c:pt idx="1364">
                  <c:v>43100</c:v>
                </c:pt>
                <c:pt idx="1365">
                  <c:v>43101</c:v>
                </c:pt>
                <c:pt idx="1366">
                  <c:v>43102</c:v>
                </c:pt>
                <c:pt idx="1367">
                  <c:v>43103</c:v>
                </c:pt>
                <c:pt idx="1368">
                  <c:v>43104</c:v>
                </c:pt>
                <c:pt idx="1369">
                  <c:v>43105</c:v>
                </c:pt>
                <c:pt idx="1370">
                  <c:v>43106</c:v>
                </c:pt>
                <c:pt idx="1371">
                  <c:v>43107</c:v>
                </c:pt>
                <c:pt idx="1372">
                  <c:v>43108</c:v>
                </c:pt>
                <c:pt idx="1373">
                  <c:v>43109</c:v>
                </c:pt>
                <c:pt idx="1374">
                  <c:v>43110</c:v>
                </c:pt>
                <c:pt idx="1375">
                  <c:v>43111</c:v>
                </c:pt>
                <c:pt idx="1376">
                  <c:v>43112</c:v>
                </c:pt>
                <c:pt idx="1377">
                  <c:v>43113</c:v>
                </c:pt>
                <c:pt idx="1378">
                  <c:v>43114</c:v>
                </c:pt>
                <c:pt idx="1379">
                  <c:v>43115</c:v>
                </c:pt>
                <c:pt idx="1380">
                  <c:v>43116</c:v>
                </c:pt>
                <c:pt idx="1381">
                  <c:v>43117</c:v>
                </c:pt>
                <c:pt idx="1382">
                  <c:v>43118</c:v>
                </c:pt>
                <c:pt idx="1383">
                  <c:v>43119</c:v>
                </c:pt>
                <c:pt idx="1384">
                  <c:v>43120</c:v>
                </c:pt>
                <c:pt idx="1385">
                  <c:v>43121</c:v>
                </c:pt>
                <c:pt idx="1386">
                  <c:v>43122</c:v>
                </c:pt>
                <c:pt idx="1387">
                  <c:v>43123</c:v>
                </c:pt>
                <c:pt idx="1388">
                  <c:v>43124</c:v>
                </c:pt>
                <c:pt idx="1389">
                  <c:v>43125</c:v>
                </c:pt>
                <c:pt idx="1390">
                  <c:v>43126</c:v>
                </c:pt>
                <c:pt idx="1391">
                  <c:v>43127</c:v>
                </c:pt>
                <c:pt idx="1392">
                  <c:v>43128</c:v>
                </c:pt>
                <c:pt idx="1393">
                  <c:v>43129</c:v>
                </c:pt>
                <c:pt idx="1394">
                  <c:v>43130</c:v>
                </c:pt>
                <c:pt idx="1395">
                  <c:v>43131</c:v>
                </c:pt>
                <c:pt idx="1396">
                  <c:v>43132</c:v>
                </c:pt>
                <c:pt idx="1397">
                  <c:v>43133</c:v>
                </c:pt>
                <c:pt idx="1398">
                  <c:v>43134</c:v>
                </c:pt>
                <c:pt idx="1399">
                  <c:v>43135</c:v>
                </c:pt>
                <c:pt idx="1400">
                  <c:v>43136</c:v>
                </c:pt>
                <c:pt idx="1401">
                  <c:v>43137</c:v>
                </c:pt>
                <c:pt idx="1402">
                  <c:v>43138</c:v>
                </c:pt>
                <c:pt idx="1403">
                  <c:v>43139</c:v>
                </c:pt>
                <c:pt idx="1404">
                  <c:v>43140</c:v>
                </c:pt>
                <c:pt idx="1405">
                  <c:v>43141</c:v>
                </c:pt>
                <c:pt idx="1406">
                  <c:v>43142</c:v>
                </c:pt>
                <c:pt idx="1407">
                  <c:v>43143</c:v>
                </c:pt>
                <c:pt idx="1408">
                  <c:v>43144</c:v>
                </c:pt>
                <c:pt idx="1409">
                  <c:v>43145</c:v>
                </c:pt>
                <c:pt idx="1410">
                  <c:v>43146</c:v>
                </c:pt>
                <c:pt idx="1411">
                  <c:v>43147</c:v>
                </c:pt>
                <c:pt idx="1412">
                  <c:v>43148</c:v>
                </c:pt>
                <c:pt idx="1413">
                  <c:v>43149</c:v>
                </c:pt>
                <c:pt idx="1414">
                  <c:v>43150</c:v>
                </c:pt>
                <c:pt idx="1415">
                  <c:v>43151</c:v>
                </c:pt>
                <c:pt idx="1416">
                  <c:v>43152</c:v>
                </c:pt>
                <c:pt idx="1417">
                  <c:v>43153</c:v>
                </c:pt>
                <c:pt idx="1418">
                  <c:v>43154</c:v>
                </c:pt>
                <c:pt idx="1419">
                  <c:v>43155</c:v>
                </c:pt>
                <c:pt idx="1420">
                  <c:v>43156</c:v>
                </c:pt>
                <c:pt idx="1421">
                  <c:v>43157</c:v>
                </c:pt>
                <c:pt idx="1422">
                  <c:v>43158</c:v>
                </c:pt>
                <c:pt idx="1423">
                  <c:v>43159</c:v>
                </c:pt>
                <c:pt idx="1424">
                  <c:v>43160</c:v>
                </c:pt>
                <c:pt idx="1425">
                  <c:v>43161</c:v>
                </c:pt>
                <c:pt idx="1426">
                  <c:v>43162</c:v>
                </c:pt>
                <c:pt idx="1427">
                  <c:v>43163</c:v>
                </c:pt>
                <c:pt idx="1428">
                  <c:v>43164</c:v>
                </c:pt>
                <c:pt idx="1429">
                  <c:v>43165</c:v>
                </c:pt>
                <c:pt idx="1430">
                  <c:v>43166</c:v>
                </c:pt>
                <c:pt idx="1431">
                  <c:v>43167</c:v>
                </c:pt>
                <c:pt idx="1432">
                  <c:v>43168</c:v>
                </c:pt>
                <c:pt idx="1433">
                  <c:v>43169</c:v>
                </c:pt>
                <c:pt idx="1434">
                  <c:v>43170</c:v>
                </c:pt>
                <c:pt idx="1435">
                  <c:v>43171</c:v>
                </c:pt>
                <c:pt idx="1436">
                  <c:v>43172</c:v>
                </c:pt>
                <c:pt idx="1437">
                  <c:v>43173</c:v>
                </c:pt>
                <c:pt idx="1438">
                  <c:v>43174</c:v>
                </c:pt>
                <c:pt idx="1439">
                  <c:v>43175</c:v>
                </c:pt>
                <c:pt idx="1440">
                  <c:v>43176</c:v>
                </c:pt>
                <c:pt idx="1441">
                  <c:v>43177</c:v>
                </c:pt>
                <c:pt idx="1442">
                  <c:v>43178</c:v>
                </c:pt>
                <c:pt idx="1443">
                  <c:v>43179</c:v>
                </c:pt>
                <c:pt idx="1444">
                  <c:v>43180</c:v>
                </c:pt>
                <c:pt idx="1445">
                  <c:v>43181</c:v>
                </c:pt>
                <c:pt idx="1446">
                  <c:v>43182</c:v>
                </c:pt>
                <c:pt idx="1447">
                  <c:v>43183</c:v>
                </c:pt>
                <c:pt idx="1448">
                  <c:v>43184</c:v>
                </c:pt>
                <c:pt idx="1449">
                  <c:v>43185</c:v>
                </c:pt>
                <c:pt idx="1450">
                  <c:v>43186</c:v>
                </c:pt>
                <c:pt idx="1451">
                  <c:v>43187</c:v>
                </c:pt>
                <c:pt idx="1452">
                  <c:v>43188</c:v>
                </c:pt>
                <c:pt idx="1453">
                  <c:v>43189</c:v>
                </c:pt>
                <c:pt idx="1454">
                  <c:v>43190</c:v>
                </c:pt>
                <c:pt idx="1455">
                  <c:v>43191</c:v>
                </c:pt>
                <c:pt idx="1456">
                  <c:v>43192</c:v>
                </c:pt>
                <c:pt idx="1457">
                  <c:v>43193</c:v>
                </c:pt>
                <c:pt idx="1458">
                  <c:v>43194</c:v>
                </c:pt>
                <c:pt idx="1459">
                  <c:v>43195</c:v>
                </c:pt>
                <c:pt idx="1460">
                  <c:v>43196</c:v>
                </c:pt>
                <c:pt idx="1461">
                  <c:v>43197</c:v>
                </c:pt>
                <c:pt idx="1462">
                  <c:v>43198</c:v>
                </c:pt>
                <c:pt idx="1463">
                  <c:v>43199</c:v>
                </c:pt>
                <c:pt idx="1464">
                  <c:v>43200</c:v>
                </c:pt>
                <c:pt idx="1465">
                  <c:v>43201</c:v>
                </c:pt>
                <c:pt idx="1466">
                  <c:v>43202</c:v>
                </c:pt>
                <c:pt idx="1467">
                  <c:v>43203</c:v>
                </c:pt>
                <c:pt idx="1468">
                  <c:v>43204</c:v>
                </c:pt>
                <c:pt idx="1469">
                  <c:v>43205</c:v>
                </c:pt>
                <c:pt idx="1470">
                  <c:v>43206</c:v>
                </c:pt>
                <c:pt idx="1471">
                  <c:v>43207</c:v>
                </c:pt>
                <c:pt idx="1472">
                  <c:v>43208</c:v>
                </c:pt>
                <c:pt idx="1473">
                  <c:v>43209</c:v>
                </c:pt>
                <c:pt idx="1474">
                  <c:v>43210</c:v>
                </c:pt>
                <c:pt idx="1475">
                  <c:v>43211</c:v>
                </c:pt>
                <c:pt idx="1476">
                  <c:v>43212</c:v>
                </c:pt>
                <c:pt idx="1477">
                  <c:v>43213</c:v>
                </c:pt>
                <c:pt idx="1478">
                  <c:v>43214</c:v>
                </c:pt>
                <c:pt idx="1479">
                  <c:v>43215</c:v>
                </c:pt>
                <c:pt idx="1480">
                  <c:v>43216</c:v>
                </c:pt>
                <c:pt idx="1481">
                  <c:v>43217</c:v>
                </c:pt>
                <c:pt idx="1482">
                  <c:v>43218</c:v>
                </c:pt>
                <c:pt idx="1483">
                  <c:v>43219</c:v>
                </c:pt>
                <c:pt idx="1484">
                  <c:v>43220</c:v>
                </c:pt>
                <c:pt idx="1485">
                  <c:v>43221</c:v>
                </c:pt>
                <c:pt idx="1486">
                  <c:v>43222</c:v>
                </c:pt>
                <c:pt idx="1487">
                  <c:v>43223</c:v>
                </c:pt>
                <c:pt idx="1488">
                  <c:v>43224</c:v>
                </c:pt>
                <c:pt idx="1489">
                  <c:v>43225</c:v>
                </c:pt>
                <c:pt idx="1490">
                  <c:v>43226</c:v>
                </c:pt>
                <c:pt idx="1491">
                  <c:v>43227</c:v>
                </c:pt>
                <c:pt idx="1492">
                  <c:v>43228</c:v>
                </c:pt>
                <c:pt idx="1493">
                  <c:v>43229</c:v>
                </c:pt>
                <c:pt idx="1494">
                  <c:v>43230</c:v>
                </c:pt>
                <c:pt idx="1495">
                  <c:v>43231</c:v>
                </c:pt>
                <c:pt idx="1496">
                  <c:v>43232</c:v>
                </c:pt>
                <c:pt idx="1497">
                  <c:v>43233</c:v>
                </c:pt>
                <c:pt idx="1498">
                  <c:v>43234</c:v>
                </c:pt>
                <c:pt idx="1499">
                  <c:v>43235</c:v>
                </c:pt>
                <c:pt idx="1500">
                  <c:v>43236</c:v>
                </c:pt>
                <c:pt idx="1501">
                  <c:v>43237</c:v>
                </c:pt>
                <c:pt idx="1502">
                  <c:v>43238</c:v>
                </c:pt>
                <c:pt idx="1503">
                  <c:v>43239</c:v>
                </c:pt>
                <c:pt idx="1504">
                  <c:v>43240</c:v>
                </c:pt>
                <c:pt idx="1505">
                  <c:v>43241</c:v>
                </c:pt>
                <c:pt idx="1506">
                  <c:v>43242</c:v>
                </c:pt>
                <c:pt idx="1507">
                  <c:v>43243</c:v>
                </c:pt>
                <c:pt idx="1508">
                  <c:v>43244</c:v>
                </c:pt>
                <c:pt idx="1509">
                  <c:v>43245</c:v>
                </c:pt>
                <c:pt idx="1510">
                  <c:v>43246</c:v>
                </c:pt>
                <c:pt idx="1511">
                  <c:v>43247</c:v>
                </c:pt>
                <c:pt idx="1512">
                  <c:v>43248</c:v>
                </c:pt>
                <c:pt idx="1513">
                  <c:v>43249</c:v>
                </c:pt>
                <c:pt idx="1514">
                  <c:v>43250</c:v>
                </c:pt>
                <c:pt idx="1515">
                  <c:v>43251</c:v>
                </c:pt>
                <c:pt idx="1516">
                  <c:v>43252</c:v>
                </c:pt>
                <c:pt idx="1517">
                  <c:v>43253</c:v>
                </c:pt>
                <c:pt idx="1518">
                  <c:v>43254</c:v>
                </c:pt>
                <c:pt idx="1519">
                  <c:v>43255</c:v>
                </c:pt>
                <c:pt idx="1520">
                  <c:v>43256</c:v>
                </c:pt>
                <c:pt idx="1521">
                  <c:v>43257</c:v>
                </c:pt>
                <c:pt idx="1522">
                  <c:v>43258</c:v>
                </c:pt>
                <c:pt idx="1523">
                  <c:v>43259</c:v>
                </c:pt>
                <c:pt idx="1524">
                  <c:v>43260</c:v>
                </c:pt>
                <c:pt idx="1525">
                  <c:v>43261</c:v>
                </c:pt>
                <c:pt idx="1526">
                  <c:v>43262</c:v>
                </c:pt>
                <c:pt idx="1527">
                  <c:v>43263</c:v>
                </c:pt>
                <c:pt idx="1528">
                  <c:v>43264</c:v>
                </c:pt>
                <c:pt idx="1529">
                  <c:v>43265</c:v>
                </c:pt>
                <c:pt idx="1530">
                  <c:v>43266</c:v>
                </c:pt>
                <c:pt idx="1531">
                  <c:v>43267</c:v>
                </c:pt>
                <c:pt idx="1532">
                  <c:v>43268</c:v>
                </c:pt>
                <c:pt idx="1533">
                  <c:v>43269</c:v>
                </c:pt>
                <c:pt idx="1534">
                  <c:v>43270</c:v>
                </c:pt>
                <c:pt idx="1535">
                  <c:v>43271</c:v>
                </c:pt>
                <c:pt idx="1536">
                  <c:v>43272</c:v>
                </c:pt>
                <c:pt idx="1537">
                  <c:v>43273</c:v>
                </c:pt>
                <c:pt idx="1538">
                  <c:v>43274</c:v>
                </c:pt>
                <c:pt idx="1539">
                  <c:v>43275</c:v>
                </c:pt>
                <c:pt idx="1540">
                  <c:v>43276</c:v>
                </c:pt>
                <c:pt idx="1541">
                  <c:v>43277</c:v>
                </c:pt>
                <c:pt idx="1542">
                  <c:v>43278</c:v>
                </c:pt>
                <c:pt idx="1543">
                  <c:v>43279</c:v>
                </c:pt>
                <c:pt idx="1544">
                  <c:v>43280</c:v>
                </c:pt>
                <c:pt idx="1545">
                  <c:v>43281</c:v>
                </c:pt>
                <c:pt idx="1546">
                  <c:v>43282</c:v>
                </c:pt>
                <c:pt idx="1547">
                  <c:v>43283</c:v>
                </c:pt>
                <c:pt idx="1548">
                  <c:v>43284</c:v>
                </c:pt>
                <c:pt idx="1549">
                  <c:v>43285</c:v>
                </c:pt>
                <c:pt idx="1550">
                  <c:v>43286</c:v>
                </c:pt>
                <c:pt idx="1551">
                  <c:v>43287</c:v>
                </c:pt>
                <c:pt idx="1552">
                  <c:v>43288</c:v>
                </c:pt>
                <c:pt idx="1553">
                  <c:v>43289</c:v>
                </c:pt>
                <c:pt idx="1554">
                  <c:v>43290</c:v>
                </c:pt>
                <c:pt idx="1555">
                  <c:v>43291</c:v>
                </c:pt>
                <c:pt idx="1556">
                  <c:v>43292</c:v>
                </c:pt>
                <c:pt idx="1557">
                  <c:v>43293</c:v>
                </c:pt>
                <c:pt idx="1558">
                  <c:v>43294</c:v>
                </c:pt>
                <c:pt idx="1559">
                  <c:v>43295</c:v>
                </c:pt>
                <c:pt idx="1560">
                  <c:v>43296</c:v>
                </c:pt>
                <c:pt idx="1561">
                  <c:v>43297</c:v>
                </c:pt>
                <c:pt idx="1562">
                  <c:v>43298</c:v>
                </c:pt>
                <c:pt idx="1563">
                  <c:v>43299</c:v>
                </c:pt>
                <c:pt idx="1564">
                  <c:v>43300</c:v>
                </c:pt>
                <c:pt idx="1565">
                  <c:v>43301</c:v>
                </c:pt>
                <c:pt idx="1566">
                  <c:v>43302</c:v>
                </c:pt>
                <c:pt idx="1567">
                  <c:v>43303</c:v>
                </c:pt>
                <c:pt idx="1568">
                  <c:v>43304</c:v>
                </c:pt>
                <c:pt idx="1569">
                  <c:v>43305</c:v>
                </c:pt>
                <c:pt idx="1570">
                  <c:v>43306</c:v>
                </c:pt>
                <c:pt idx="1571">
                  <c:v>43307</c:v>
                </c:pt>
                <c:pt idx="1572">
                  <c:v>43308</c:v>
                </c:pt>
                <c:pt idx="1573">
                  <c:v>43309</c:v>
                </c:pt>
                <c:pt idx="1574">
                  <c:v>43310</c:v>
                </c:pt>
                <c:pt idx="1575">
                  <c:v>43311</c:v>
                </c:pt>
                <c:pt idx="1576">
                  <c:v>43312</c:v>
                </c:pt>
                <c:pt idx="1577">
                  <c:v>43313</c:v>
                </c:pt>
                <c:pt idx="1578">
                  <c:v>43314</c:v>
                </c:pt>
                <c:pt idx="1579">
                  <c:v>43315</c:v>
                </c:pt>
                <c:pt idx="1580">
                  <c:v>43316</c:v>
                </c:pt>
                <c:pt idx="1581">
                  <c:v>43317</c:v>
                </c:pt>
                <c:pt idx="1582">
                  <c:v>43318</c:v>
                </c:pt>
                <c:pt idx="1583">
                  <c:v>43319</c:v>
                </c:pt>
                <c:pt idx="1584">
                  <c:v>43320</c:v>
                </c:pt>
                <c:pt idx="1585">
                  <c:v>43321</c:v>
                </c:pt>
                <c:pt idx="1586">
                  <c:v>43322</c:v>
                </c:pt>
                <c:pt idx="1587">
                  <c:v>43323</c:v>
                </c:pt>
                <c:pt idx="1588">
                  <c:v>43324</c:v>
                </c:pt>
                <c:pt idx="1589">
                  <c:v>43325</c:v>
                </c:pt>
                <c:pt idx="1590">
                  <c:v>43326</c:v>
                </c:pt>
                <c:pt idx="1591">
                  <c:v>43327</c:v>
                </c:pt>
                <c:pt idx="1592">
                  <c:v>43328</c:v>
                </c:pt>
                <c:pt idx="1593">
                  <c:v>43329</c:v>
                </c:pt>
                <c:pt idx="1594">
                  <c:v>43330</c:v>
                </c:pt>
                <c:pt idx="1595">
                  <c:v>43331</c:v>
                </c:pt>
                <c:pt idx="1596">
                  <c:v>43332</c:v>
                </c:pt>
                <c:pt idx="1597">
                  <c:v>43333</c:v>
                </c:pt>
                <c:pt idx="1598">
                  <c:v>43334</c:v>
                </c:pt>
                <c:pt idx="1599">
                  <c:v>43335</c:v>
                </c:pt>
                <c:pt idx="1600">
                  <c:v>43336</c:v>
                </c:pt>
                <c:pt idx="1601">
                  <c:v>43337</c:v>
                </c:pt>
                <c:pt idx="1602">
                  <c:v>43338</c:v>
                </c:pt>
                <c:pt idx="1603">
                  <c:v>43339</c:v>
                </c:pt>
                <c:pt idx="1604">
                  <c:v>43340</c:v>
                </c:pt>
                <c:pt idx="1605">
                  <c:v>43341</c:v>
                </c:pt>
                <c:pt idx="1606">
                  <c:v>43342</c:v>
                </c:pt>
                <c:pt idx="1607">
                  <c:v>43343</c:v>
                </c:pt>
                <c:pt idx="1608">
                  <c:v>43344</c:v>
                </c:pt>
                <c:pt idx="1609">
                  <c:v>43345</c:v>
                </c:pt>
                <c:pt idx="1610">
                  <c:v>43346</c:v>
                </c:pt>
                <c:pt idx="1611">
                  <c:v>43347</c:v>
                </c:pt>
                <c:pt idx="1612">
                  <c:v>43348</c:v>
                </c:pt>
                <c:pt idx="1613">
                  <c:v>43349</c:v>
                </c:pt>
                <c:pt idx="1614">
                  <c:v>43350</c:v>
                </c:pt>
                <c:pt idx="1615">
                  <c:v>43351</c:v>
                </c:pt>
                <c:pt idx="1616">
                  <c:v>43352</c:v>
                </c:pt>
                <c:pt idx="1617">
                  <c:v>43353</c:v>
                </c:pt>
                <c:pt idx="1618">
                  <c:v>43354</c:v>
                </c:pt>
                <c:pt idx="1619">
                  <c:v>43355</c:v>
                </c:pt>
                <c:pt idx="1620">
                  <c:v>43356</c:v>
                </c:pt>
                <c:pt idx="1621">
                  <c:v>43357</c:v>
                </c:pt>
                <c:pt idx="1622">
                  <c:v>43358</c:v>
                </c:pt>
                <c:pt idx="1623">
                  <c:v>43359</c:v>
                </c:pt>
                <c:pt idx="1624">
                  <c:v>43360</c:v>
                </c:pt>
                <c:pt idx="1625">
                  <c:v>43361</c:v>
                </c:pt>
                <c:pt idx="1626">
                  <c:v>43362</c:v>
                </c:pt>
                <c:pt idx="1627">
                  <c:v>43363</c:v>
                </c:pt>
                <c:pt idx="1628">
                  <c:v>43364</c:v>
                </c:pt>
                <c:pt idx="1629">
                  <c:v>43365</c:v>
                </c:pt>
                <c:pt idx="1630">
                  <c:v>43366</c:v>
                </c:pt>
                <c:pt idx="1631">
                  <c:v>43367</c:v>
                </c:pt>
                <c:pt idx="1632">
                  <c:v>43368</c:v>
                </c:pt>
                <c:pt idx="1633">
                  <c:v>43369</c:v>
                </c:pt>
                <c:pt idx="1634">
                  <c:v>43370</c:v>
                </c:pt>
                <c:pt idx="1635">
                  <c:v>43371</c:v>
                </c:pt>
                <c:pt idx="1636">
                  <c:v>43372</c:v>
                </c:pt>
                <c:pt idx="1637">
                  <c:v>43373</c:v>
                </c:pt>
                <c:pt idx="1638">
                  <c:v>43374</c:v>
                </c:pt>
                <c:pt idx="1639">
                  <c:v>43375</c:v>
                </c:pt>
                <c:pt idx="1640">
                  <c:v>43376</c:v>
                </c:pt>
                <c:pt idx="1641">
                  <c:v>43377</c:v>
                </c:pt>
                <c:pt idx="1642">
                  <c:v>43378</c:v>
                </c:pt>
                <c:pt idx="1643">
                  <c:v>43379</c:v>
                </c:pt>
                <c:pt idx="1644">
                  <c:v>43380</c:v>
                </c:pt>
                <c:pt idx="1645">
                  <c:v>43381</c:v>
                </c:pt>
                <c:pt idx="1646">
                  <c:v>43382</c:v>
                </c:pt>
                <c:pt idx="1647">
                  <c:v>43383</c:v>
                </c:pt>
                <c:pt idx="1648">
                  <c:v>43384</c:v>
                </c:pt>
                <c:pt idx="1649">
                  <c:v>43385</c:v>
                </c:pt>
                <c:pt idx="1650">
                  <c:v>43386</c:v>
                </c:pt>
                <c:pt idx="1651">
                  <c:v>43387</c:v>
                </c:pt>
                <c:pt idx="1652">
                  <c:v>43388</c:v>
                </c:pt>
                <c:pt idx="1653">
                  <c:v>43389</c:v>
                </c:pt>
                <c:pt idx="1654">
                  <c:v>43390</c:v>
                </c:pt>
                <c:pt idx="1655">
                  <c:v>43391</c:v>
                </c:pt>
                <c:pt idx="1656">
                  <c:v>43392</c:v>
                </c:pt>
                <c:pt idx="1657">
                  <c:v>43393</c:v>
                </c:pt>
                <c:pt idx="1658">
                  <c:v>43394</c:v>
                </c:pt>
                <c:pt idx="1659">
                  <c:v>43395</c:v>
                </c:pt>
                <c:pt idx="1660">
                  <c:v>43396</c:v>
                </c:pt>
                <c:pt idx="1661">
                  <c:v>43397</c:v>
                </c:pt>
                <c:pt idx="1662">
                  <c:v>43398</c:v>
                </c:pt>
                <c:pt idx="1663">
                  <c:v>43399</c:v>
                </c:pt>
                <c:pt idx="1664">
                  <c:v>43400</c:v>
                </c:pt>
                <c:pt idx="1665">
                  <c:v>43401</c:v>
                </c:pt>
                <c:pt idx="1666">
                  <c:v>43402</c:v>
                </c:pt>
                <c:pt idx="1667">
                  <c:v>43403</c:v>
                </c:pt>
                <c:pt idx="1668">
                  <c:v>43404</c:v>
                </c:pt>
                <c:pt idx="1669">
                  <c:v>43405</c:v>
                </c:pt>
                <c:pt idx="1670">
                  <c:v>43406</c:v>
                </c:pt>
                <c:pt idx="1671">
                  <c:v>43407</c:v>
                </c:pt>
                <c:pt idx="1672">
                  <c:v>43408</c:v>
                </c:pt>
                <c:pt idx="1673">
                  <c:v>43409</c:v>
                </c:pt>
                <c:pt idx="1674">
                  <c:v>43410</c:v>
                </c:pt>
                <c:pt idx="1675">
                  <c:v>43411</c:v>
                </c:pt>
                <c:pt idx="1676">
                  <c:v>43412</c:v>
                </c:pt>
                <c:pt idx="1677">
                  <c:v>43413</c:v>
                </c:pt>
                <c:pt idx="1678">
                  <c:v>43414</c:v>
                </c:pt>
                <c:pt idx="1679">
                  <c:v>43415</c:v>
                </c:pt>
                <c:pt idx="1680">
                  <c:v>43416</c:v>
                </c:pt>
                <c:pt idx="1681">
                  <c:v>43417</c:v>
                </c:pt>
                <c:pt idx="1682">
                  <c:v>43418</c:v>
                </c:pt>
                <c:pt idx="1683">
                  <c:v>43419</c:v>
                </c:pt>
                <c:pt idx="1684">
                  <c:v>43420</c:v>
                </c:pt>
                <c:pt idx="1685">
                  <c:v>43421</c:v>
                </c:pt>
                <c:pt idx="1686">
                  <c:v>43422</c:v>
                </c:pt>
                <c:pt idx="1687">
                  <c:v>43423</c:v>
                </c:pt>
                <c:pt idx="1688">
                  <c:v>43424</c:v>
                </c:pt>
                <c:pt idx="1689">
                  <c:v>43425</c:v>
                </c:pt>
                <c:pt idx="1690">
                  <c:v>43426</c:v>
                </c:pt>
                <c:pt idx="1691">
                  <c:v>43427</c:v>
                </c:pt>
                <c:pt idx="1692">
                  <c:v>43428</c:v>
                </c:pt>
                <c:pt idx="1693">
                  <c:v>43429</c:v>
                </c:pt>
                <c:pt idx="1694">
                  <c:v>43430</c:v>
                </c:pt>
                <c:pt idx="1695">
                  <c:v>43431</c:v>
                </c:pt>
                <c:pt idx="1696">
                  <c:v>43432</c:v>
                </c:pt>
                <c:pt idx="1697">
                  <c:v>43433</c:v>
                </c:pt>
                <c:pt idx="1698">
                  <c:v>43434</c:v>
                </c:pt>
                <c:pt idx="1699">
                  <c:v>43435</c:v>
                </c:pt>
                <c:pt idx="1700">
                  <c:v>43436</c:v>
                </c:pt>
                <c:pt idx="1701">
                  <c:v>43437</c:v>
                </c:pt>
                <c:pt idx="1702">
                  <c:v>43438</c:v>
                </c:pt>
                <c:pt idx="1703">
                  <c:v>43439</c:v>
                </c:pt>
                <c:pt idx="1704">
                  <c:v>43440</c:v>
                </c:pt>
                <c:pt idx="1705">
                  <c:v>43441</c:v>
                </c:pt>
                <c:pt idx="1706">
                  <c:v>43442</c:v>
                </c:pt>
                <c:pt idx="1707">
                  <c:v>43443</c:v>
                </c:pt>
                <c:pt idx="1708">
                  <c:v>43444</c:v>
                </c:pt>
                <c:pt idx="1709">
                  <c:v>43445</c:v>
                </c:pt>
                <c:pt idx="1710">
                  <c:v>43446</c:v>
                </c:pt>
                <c:pt idx="1711">
                  <c:v>43447</c:v>
                </c:pt>
                <c:pt idx="1712">
                  <c:v>43448</c:v>
                </c:pt>
                <c:pt idx="1713">
                  <c:v>43449</c:v>
                </c:pt>
                <c:pt idx="1714">
                  <c:v>43450</c:v>
                </c:pt>
                <c:pt idx="1715">
                  <c:v>43451</c:v>
                </c:pt>
                <c:pt idx="1716">
                  <c:v>43452</c:v>
                </c:pt>
                <c:pt idx="1717">
                  <c:v>43453</c:v>
                </c:pt>
                <c:pt idx="1718">
                  <c:v>43454</c:v>
                </c:pt>
                <c:pt idx="1719">
                  <c:v>43455</c:v>
                </c:pt>
                <c:pt idx="1720">
                  <c:v>43456</c:v>
                </c:pt>
                <c:pt idx="1721">
                  <c:v>43457</c:v>
                </c:pt>
                <c:pt idx="1722">
                  <c:v>43458</c:v>
                </c:pt>
                <c:pt idx="1723">
                  <c:v>43459</c:v>
                </c:pt>
                <c:pt idx="1724">
                  <c:v>43460</c:v>
                </c:pt>
                <c:pt idx="1725">
                  <c:v>43461</c:v>
                </c:pt>
                <c:pt idx="1726">
                  <c:v>43462</c:v>
                </c:pt>
                <c:pt idx="1727">
                  <c:v>43463</c:v>
                </c:pt>
                <c:pt idx="1728">
                  <c:v>43464</c:v>
                </c:pt>
                <c:pt idx="1729">
                  <c:v>43465</c:v>
                </c:pt>
                <c:pt idx="1730">
                  <c:v>43466</c:v>
                </c:pt>
                <c:pt idx="1731">
                  <c:v>43467</c:v>
                </c:pt>
                <c:pt idx="1732">
                  <c:v>43468</c:v>
                </c:pt>
                <c:pt idx="1733">
                  <c:v>43469</c:v>
                </c:pt>
                <c:pt idx="1734">
                  <c:v>43470</c:v>
                </c:pt>
                <c:pt idx="1735">
                  <c:v>43471</c:v>
                </c:pt>
                <c:pt idx="1736">
                  <c:v>43472</c:v>
                </c:pt>
                <c:pt idx="1737">
                  <c:v>43473</c:v>
                </c:pt>
                <c:pt idx="1738">
                  <c:v>43474</c:v>
                </c:pt>
                <c:pt idx="1739">
                  <c:v>43475</c:v>
                </c:pt>
                <c:pt idx="1740">
                  <c:v>43476</c:v>
                </c:pt>
                <c:pt idx="1741">
                  <c:v>43477</c:v>
                </c:pt>
                <c:pt idx="1742">
                  <c:v>43478</c:v>
                </c:pt>
                <c:pt idx="1743">
                  <c:v>43479</c:v>
                </c:pt>
                <c:pt idx="1744">
                  <c:v>43480</c:v>
                </c:pt>
                <c:pt idx="1745">
                  <c:v>43481</c:v>
                </c:pt>
                <c:pt idx="1746">
                  <c:v>43482</c:v>
                </c:pt>
                <c:pt idx="1747">
                  <c:v>43483</c:v>
                </c:pt>
                <c:pt idx="1748">
                  <c:v>43484</c:v>
                </c:pt>
                <c:pt idx="1749">
                  <c:v>43485</c:v>
                </c:pt>
                <c:pt idx="1750">
                  <c:v>43486</c:v>
                </c:pt>
                <c:pt idx="1751">
                  <c:v>43487</c:v>
                </c:pt>
                <c:pt idx="1752">
                  <c:v>43488</c:v>
                </c:pt>
                <c:pt idx="1753">
                  <c:v>43489</c:v>
                </c:pt>
                <c:pt idx="1754">
                  <c:v>43490</c:v>
                </c:pt>
                <c:pt idx="1755">
                  <c:v>43491</c:v>
                </c:pt>
                <c:pt idx="1756">
                  <c:v>43492</c:v>
                </c:pt>
                <c:pt idx="1757">
                  <c:v>43493</c:v>
                </c:pt>
                <c:pt idx="1758">
                  <c:v>43494</c:v>
                </c:pt>
                <c:pt idx="1759">
                  <c:v>43495</c:v>
                </c:pt>
                <c:pt idx="1760">
                  <c:v>43496</c:v>
                </c:pt>
                <c:pt idx="1761">
                  <c:v>43497</c:v>
                </c:pt>
                <c:pt idx="1762">
                  <c:v>43498</c:v>
                </c:pt>
                <c:pt idx="1763">
                  <c:v>43499</c:v>
                </c:pt>
                <c:pt idx="1764">
                  <c:v>43500</c:v>
                </c:pt>
                <c:pt idx="1765">
                  <c:v>43501</c:v>
                </c:pt>
                <c:pt idx="1766">
                  <c:v>43502</c:v>
                </c:pt>
                <c:pt idx="1767">
                  <c:v>43503</c:v>
                </c:pt>
                <c:pt idx="1768">
                  <c:v>43504</c:v>
                </c:pt>
                <c:pt idx="1769">
                  <c:v>43505</c:v>
                </c:pt>
                <c:pt idx="1770">
                  <c:v>43506</c:v>
                </c:pt>
                <c:pt idx="1771">
                  <c:v>43507</c:v>
                </c:pt>
                <c:pt idx="1772">
                  <c:v>43508</c:v>
                </c:pt>
                <c:pt idx="1773">
                  <c:v>43509</c:v>
                </c:pt>
                <c:pt idx="1774">
                  <c:v>43510</c:v>
                </c:pt>
                <c:pt idx="1775">
                  <c:v>43511</c:v>
                </c:pt>
                <c:pt idx="1776">
                  <c:v>43512</c:v>
                </c:pt>
                <c:pt idx="1777">
                  <c:v>43513</c:v>
                </c:pt>
                <c:pt idx="1778">
                  <c:v>43514</c:v>
                </c:pt>
                <c:pt idx="1779">
                  <c:v>43515</c:v>
                </c:pt>
                <c:pt idx="1780">
                  <c:v>43516</c:v>
                </c:pt>
                <c:pt idx="1781">
                  <c:v>43517</c:v>
                </c:pt>
                <c:pt idx="1782">
                  <c:v>43518</c:v>
                </c:pt>
                <c:pt idx="1783">
                  <c:v>43519</c:v>
                </c:pt>
                <c:pt idx="1784">
                  <c:v>43520</c:v>
                </c:pt>
                <c:pt idx="1785">
                  <c:v>43521</c:v>
                </c:pt>
                <c:pt idx="1786">
                  <c:v>43522</c:v>
                </c:pt>
                <c:pt idx="1787">
                  <c:v>43523</c:v>
                </c:pt>
                <c:pt idx="1788">
                  <c:v>43524</c:v>
                </c:pt>
                <c:pt idx="1789">
                  <c:v>43525</c:v>
                </c:pt>
                <c:pt idx="1790">
                  <c:v>43526</c:v>
                </c:pt>
                <c:pt idx="1791">
                  <c:v>43527</c:v>
                </c:pt>
                <c:pt idx="1792">
                  <c:v>43528</c:v>
                </c:pt>
                <c:pt idx="1793">
                  <c:v>43529</c:v>
                </c:pt>
                <c:pt idx="1794">
                  <c:v>43530</c:v>
                </c:pt>
                <c:pt idx="1795">
                  <c:v>43531</c:v>
                </c:pt>
                <c:pt idx="1796">
                  <c:v>43532</c:v>
                </c:pt>
                <c:pt idx="1797">
                  <c:v>43533</c:v>
                </c:pt>
                <c:pt idx="1798">
                  <c:v>43534</c:v>
                </c:pt>
                <c:pt idx="1799">
                  <c:v>43535</c:v>
                </c:pt>
                <c:pt idx="1800">
                  <c:v>43536</c:v>
                </c:pt>
                <c:pt idx="1801">
                  <c:v>43537</c:v>
                </c:pt>
                <c:pt idx="1802">
                  <c:v>43538</c:v>
                </c:pt>
                <c:pt idx="1803">
                  <c:v>43539</c:v>
                </c:pt>
                <c:pt idx="1804">
                  <c:v>43540</c:v>
                </c:pt>
                <c:pt idx="1805">
                  <c:v>43541</c:v>
                </c:pt>
                <c:pt idx="1806">
                  <c:v>43542</c:v>
                </c:pt>
                <c:pt idx="1807">
                  <c:v>43543</c:v>
                </c:pt>
                <c:pt idx="1808">
                  <c:v>43544</c:v>
                </c:pt>
                <c:pt idx="1809">
                  <c:v>43545</c:v>
                </c:pt>
                <c:pt idx="1810">
                  <c:v>43546</c:v>
                </c:pt>
                <c:pt idx="1811">
                  <c:v>43547</c:v>
                </c:pt>
                <c:pt idx="1812">
                  <c:v>43548</c:v>
                </c:pt>
                <c:pt idx="1813">
                  <c:v>43549</c:v>
                </c:pt>
                <c:pt idx="1814">
                  <c:v>43550</c:v>
                </c:pt>
                <c:pt idx="1815">
                  <c:v>43551</c:v>
                </c:pt>
                <c:pt idx="1816">
                  <c:v>43552</c:v>
                </c:pt>
                <c:pt idx="1817">
                  <c:v>43553</c:v>
                </c:pt>
                <c:pt idx="1818">
                  <c:v>43554</c:v>
                </c:pt>
                <c:pt idx="1819">
                  <c:v>43555</c:v>
                </c:pt>
                <c:pt idx="1820">
                  <c:v>43556</c:v>
                </c:pt>
                <c:pt idx="1821">
                  <c:v>43557</c:v>
                </c:pt>
                <c:pt idx="1822">
                  <c:v>43558</c:v>
                </c:pt>
                <c:pt idx="1823">
                  <c:v>43559</c:v>
                </c:pt>
                <c:pt idx="1824">
                  <c:v>43560</c:v>
                </c:pt>
                <c:pt idx="1825">
                  <c:v>43561</c:v>
                </c:pt>
                <c:pt idx="1826">
                  <c:v>43562</c:v>
                </c:pt>
                <c:pt idx="1827">
                  <c:v>43563</c:v>
                </c:pt>
                <c:pt idx="1828">
                  <c:v>43564</c:v>
                </c:pt>
                <c:pt idx="1829">
                  <c:v>43565</c:v>
                </c:pt>
                <c:pt idx="1830">
                  <c:v>43566</c:v>
                </c:pt>
                <c:pt idx="1831">
                  <c:v>43567</c:v>
                </c:pt>
                <c:pt idx="1832">
                  <c:v>43568</c:v>
                </c:pt>
                <c:pt idx="1833">
                  <c:v>43569</c:v>
                </c:pt>
                <c:pt idx="1834">
                  <c:v>43570</c:v>
                </c:pt>
                <c:pt idx="1835">
                  <c:v>43571</c:v>
                </c:pt>
                <c:pt idx="1836">
                  <c:v>43572</c:v>
                </c:pt>
                <c:pt idx="1837">
                  <c:v>43573</c:v>
                </c:pt>
                <c:pt idx="1838">
                  <c:v>43574</c:v>
                </c:pt>
                <c:pt idx="1839">
                  <c:v>43575</c:v>
                </c:pt>
                <c:pt idx="1840">
                  <c:v>43576</c:v>
                </c:pt>
                <c:pt idx="1841">
                  <c:v>43577</c:v>
                </c:pt>
                <c:pt idx="1842">
                  <c:v>43578</c:v>
                </c:pt>
                <c:pt idx="1843">
                  <c:v>43579</c:v>
                </c:pt>
                <c:pt idx="1844">
                  <c:v>43580</c:v>
                </c:pt>
                <c:pt idx="1845">
                  <c:v>43581</c:v>
                </c:pt>
                <c:pt idx="1846">
                  <c:v>43582</c:v>
                </c:pt>
                <c:pt idx="1847">
                  <c:v>43583</c:v>
                </c:pt>
                <c:pt idx="1848">
                  <c:v>43584</c:v>
                </c:pt>
                <c:pt idx="1849">
                  <c:v>43585</c:v>
                </c:pt>
                <c:pt idx="1850">
                  <c:v>43586</c:v>
                </c:pt>
                <c:pt idx="1851">
                  <c:v>43587</c:v>
                </c:pt>
                <c:pt idx="1852">
                  <c:v>43588</c:v>
                </c:pt>
                <c:pt idx="1853">
                  <c:v>43589</c:v>
                </c:pt>
                <c:pt idx="1854">
                  <c:v>43590</c:v>
                </c:pt>
                <c:pt idx="1855">
                  <c:v>43591</c:v>
                </c:pt>
                <c:pt idx="1856">
                  <c:v>43592</c:v>
                </c:pt>
                <c:pt idx="1857">
                  <c:v>43593</c:v>
                </c:pt>
                <c:pt idx="1858">
                  <c:v>43594</c:v>
                </c:pt>
                <c:pt idx="1859">
                  <c:v>43595</c:v>
                </c:pt>
                <c:pt idx="1860">
                  <c:v>43596</c:v>
                </c:pt>
                <c:pt idx="1861">
                  <c:v>43597</c:v>
                </c:pt>
                <c:pt idx="1862">
                  <c:v>43598</c:v>
                </c:pt>
                <c:pt idx="1863">
                  <c:v>43599</c:v>
                </c:pt>
                <c:pt idx="1864">
                  <c:v>43600</c:v>
                </c:pt>
                <c:pt idx="1865">
                  <c:v>43601</c:v>
                </c:pt>
                <c:pt idx="1866">
                  <c:v>43602</c:v>
                </c:pt>
                <c:pt idx="1867">
                  <c:v>43603</c:v>
                </c:pt>
                <c:pt idx="1868">
                  <c:v>43604</c:v>
                </c:pt>
                <c:pt idx="1869">
                  <c:v>43605</c:v>
                </c:pt>
                <c:pt idx="1870">
                  <c:v>43606</c:v>
                </c:pt>
                <c:pt idx="1871">
                  <c:v>43607</c:v>
                </c:pt>
                <c:pt idx="1872">
                  <c:v>43608</c:v>
                </c:pt>
                <c:pt idx="1873">
                  <c:v>43609</c:v>
                </c:pt>
                <c:pt idx="1874">
                  <c:v>43610</c:v>
                </c:pt>
                <c:pt idx="1875">
                  <c:v>43611</c:v>
                </c:pt>
                <c:pt idx="1876">
                  <c:v>43612</c:v>
                </c:pt>
                <c:pt idx="1877">
                  <c:v>43613</c:v>
                </c:pt>
                <c:pt idx="1878">
                  <c:v>43614</c:v>
                </c:pt>
                <c:pt idx="1879">
                  <c:v>43615</c:v>
                </c:pt>
                <c:pt idx="1880">
                  <c:v>43616</c:v>
                </c:pt>
                <c:pt idx="1881">
                  <c:v>43617</c:v>
                </c:pt>
                <c:pt idx="1882">
                  <c:v>43618</c:v>
                </c:pt>
                <c:pt idx="1883">
                  <c:v>43619</c:v>
                </c:pt>
                <c:pt idx="1884">
                  <c:v>43620</c:v>
                </c:pt>
                <c:pt idx="1885">
                  <c:v>43621</c:v>
                </c:pt>
                <c:pt idx="1886">
                  <c:v>43622</c:v>
                </c:pt>
                <c:pt idx="1887">
                  <c:v>43623</c:v>
                </c:pt>
                <c:pt idx="1888">
                  <c:v>43624</c:v>
                </c:pt>
                <c:pt idx="1889">
                  <c:v>43625</c:v>
                </c:pt>
                <c:pt idx="1890">
                  <c:v>43626</c:v>
                </c:pt>
                <c:pt idx="1891">
                  <c:v>43627</c:v>
                </c:pt>
                <c:pt idx="1892">
                  <c:v>43628</c:v>
                </c:pt>
                <c:pt idx="1893">
                  <c:v>43629</c:v>
                </c:pt>
                <c:pt idx="1894">
                  <c:v>43630</c:v>
                </c:pt>
                <c:pt idx="1895">
                  <c:v>43631</c:v>
                </c:pt>
                <c:pt idx="1896">
                  <c:v>43632</c:v>
                </c:pt>
                <c:pt idx="1897">
                  <c:v>43633</c:v>
                </c:pt>
                <c:pt idx="1898">
                  <c:v>43634</c:v>
                </c:pt>
                <c:pt idx="1899">
                  <c:v>43635</c:v>
                </c:pt>
                <c:pt idx="1900">
                  <c:v>43636</c:v>
                </c:pt>
                <c:pt idx="1901">
                  <c:v>43637</c:v>
                </c:pt>
                <c:pt idx="1902">
                  <c:v>43638</c:v>
                </c:pt>
                <c:pt idx="1903">
                  <c:v>43639</c:v>
                </c:pt>
                <c:pt idx="1904">
                  <c:v>43640</c:v>
                </c:pt>
                <c:pt idx="1905">
                  <c:v>43641</c:v>
                </c:pt>
                <c:pt idx="1906">
                  <c:v>43642</c:v>
                </c:pt>
                <c:pt idx="1907">
                  <c:v>43643</c:v>
                </c:pt>
                <c:pt idx="1908">
                  <c:v>43644</c:v>
                </c:pt>
                <c:pt idx="1909">
                  <c:v>43645</c:v>
                </c:pt>
                <c:pt idx="1910">
                  <c:v>43646</c:v>
                </c:pt>
                <c:pt idx="1911">
                  <c:v>43647</c:v>
                </c:pt>
                <c:pt idx="1912">
                  <c:v>43648</c:v>
                </c:pt>
                <c:pt idx="1913">
                  <c:v>43649</c:v>
                </c:pt>
                <c:pt idx="1914">
                  <c:v>43650</c:v>
                </c:pt>
                <c:pt idx="1915">
                  <c:v>43651</c:v>
                </c:pt>
                <c:pt idx="1916">
                  <c:v>43652</c:v>
                </c:pt>
                <c:pt idx="1917">
                  <c:v>43653</c:v>
                </c:pt>
                <c:pt idx="1918">
                  <c:v>43654</c:v>
                </c:pt>
                <c:pt idx="1919">
                  <c:v>43655</c:v>
                </c:pt>
                <c:pt idx="1920">
                  <c:v>43656</c:v>
                </c:pt>
                <c:pt idx="1921">
                  <c:v>43657</c:v>
                </c:pt>
                <c:pt idx="1922">
                  <c:v>43658</c:v>
                </c:pt>
                <c:pt idx="1923">
                  <c:v>43659</c:v>
                </c:pt>
                <c:pt idx="1924">
                  <c:v>43660</c:v>
                </c:pt>
                <c:pt idx="1925">
                  <c:v>43661</c:v>
                </c:pt>
                <c:pt idx="1926">
                  <c:v>43662</c:v>
                </c:pt>
                <c:pt idx="1927">
                  <c:v>43663</c:v>
                </c:pt>
                <c:pt idx="1928">
                  <c:v>43664</c:v>
                </c:pt>
                <c:pt idx="1929">
                  <c:v>43665</c:v>
                </c:pt>
                <c:pt idx="1930">
                  <c:v>43666</c:v>
                </c:pt>
                <c:pt idx="1931">
                  <c:v>43667</c:v>
                </c:pt>
                <c:pt idx="1932">
                  <c:v>43668</c:v>
                </c:pt>
                <c:pt idx="1933">
                  <c:v>43669</c:v>
                </c:pt>
                <c:pt idx="1934">
                  <c:v>43670</c:v>
                </c:pt>
                <c:pt idx="1935">
                  <c:v>43671</c:v>
                </c:pt>
                <c:pt idx="1936">
                  <c:v>43672</c:v>
                </c:pt>
                <c:pt idx="1937">
                  <c:v>43673</c:v>
                </c:pt>
                <c:pt idx="1938">
                  <c:v>43674</c:v>
                </c:pt>
                <c:pt idx="1939">
                  <c:v>43675</c:v>
                </c:pt>
                <c:pt idx="1940">
                  <c:v>43676</c:v>
                </c:pt>
                <c:pt idx="1941">
                  <c:v>43677</c:v>
                </c:pt>
                <c:pt idx="1942">
                  <c:v>43678</c:v>
                </c:pt>
                <c:pt idx="1943">
                  <c:v>43679</c:v>
                </c:pt>
                <c:pt idx="1944">
                  <c:v>43680</c:v>
                </c:pt>
                <c:pt idx="1945">
                  <c:v>43681</c:v>
                </c:pt>
                <c:pt idx="1946">
                  <c:v>43682</c:v>
                </c:pt>
                <c:pt idx="1947">
                  <c:v>43683</c:v>
                </c:pt>
                <c:pt idx="1948">
                  <c:v>43684</c:v>
                </c:pt>
                <c:pt idx="1949">
                  <c:v>43685</c:v>
                </c:pt>
                <c:pt idx="1950">
                  <c:v>43686</c:v>
                </c:pt>
                <c:pt idx="1951">
                  <c:v>43687</c:v>
                </c:pt>
                <c:pt idx="1952">
                  <c:v>43688</c:v>
                </c:pt>
                <c:pt idx="1953">
                  <c:v>43689</c:v>
                </c:pt>
                <c:pt idx="1954">
                  <c:v>43690</c:v>
                </c:pt>
                <c:pt idx="1955">
                  <c:v>43691</c:v>
                </c:pt>
                <c:pt idx="1956">
                  <c:v>43692</c:v>
                </c:pt>
                <c:pt idx="1957">
                  <c:v>43693</c:v>
                </c:pt>
                <c:pt idx="1958">
                  <c:v>43694</c:v>
                </c:pt>
                <c:pt idx="1959">
                  <c:v>43695</c:v>
                </c:pt>
                <c:pt idx="1960">
                  <c:v>43696</c:v>
                </c:pt>
                <c:pt idx="1961">
                  <c:v>43697</c:v>
                </c:pt>
                <c:pt idx="1962">
                  <c:v>43698</c:v>
                </c:pt>
                <c:pt idx="1963">
                  <c:v>43699</c:v>
                </c:pt>
                <c:pt idx="1964">
                  <c:v>43700</c:v>
                </c:pt>
                <c:pt idx="1965">
                  <c:v>43701</c:v>
                </c:pt>
                <c:pt idx="1966">
                  <c:v>43702</c:v>
                </c:pt>
                <c:pt idx="1967">
                  <c:v>43703</c:v>
                </c:pt>
                <c:pt idx="1968">
                  <c:v>43704</c:v>
                </c:pt>
                <c:pt idx="1969">
                  <c:v>43705</c:v>
                </c:pt>
                <c:pt idx="1970">
                  <c:v>43706</c:v>
                </c:pt>
                <c:pt idx="1971">
                  <c:v>43707</c:v>
                </c:pt>
                <c:pt idx="1972">
                  <c:v>43708</c:v>
                </c:pt>
                <c:pt idx="1973">
                  <c:v>43709</c:v>
                </c:pt>
                <c:pt idx="1974">
                  <c:v>43710</c:v>
                </c:pt>
                <c:pt idx="1975">
                  <c:v>43711</c:v>
                </c:pt>
                <c:pt idx="1976">
                  <c:v>43712</c:v>
                </c:pt>
                <c:pt idx="1977">
                  <c:v>43713</c:v>
                </c:pt>
                <c:pt idx="1978">
                  <c:v>43714</c:v>
                </c:pt>
                <c:pt idx="1979">
                  <c:v>43715</c:v>
                </c:pt>
                <c:pt idx="1980">
                  <c:v>43716</c:v>
                </c:pt>
                <c:pt idx="1981">
                  <c:v>43717</c:v>
                </c:pt>
                <c:pt idx="1982">
                  <c:v>43718</c:v>
                </c:pt>
                <c:pt idx="1983">
                  <c:v>43719</c:v>
                </c:pt>
                <c:pt idx="1984">
                  <c:v>43720</c:v>
                </c:pt>
                <c:pt idx="1985">
                  <c:v>43721</c:v>
                </c:pt>
                <c:pt idx="1986">
                  <c:v>43722</c:v>
                </c:pt>
                <c:pt idx="1987">
                  <c:v>43723</c:v>
                </c:pt>
                <c:pt idx="1988">
                  <c:v>43724</c:v>
                </c:pt>
                <c:pt idx="1989">
                  <c:v>43725</c:v>
                </c:pt>
                <c:pt idx="1990">
                  <c:v>43726</c:v>
                </c:pt>
                <c:pt idx="1991">
                  <c:v>43727</c:v>
                </c:pt>
                <c:pt idx="1992">
                  <c:v>43728</c:v>
                </c:pt>
                <c:pt idx="1993">
                  <c:v>43729</c:v>
                </c:pt>
                <c:pt idx="1994">
                  <c:v>43730</c:v>
                </c:pt>
                <c:pt idx="1995">
                  <c:v>43731</c:v>
                </c:pt>
                <c:pt idx="1996">
                  <c:v>43732</c:v>
                </c:pt>
                <c:pt idx="1997">
                  <c:v>43733</c:v>
                </c:pt>
                <c:pt idx="1998">
                  <c:v>43734</c:v>
                </c:pt>
                <c:pt idx="1999">
                  <c:v>43735</c:v>
                </c:pt>
                <c:pt idx="2000">
                  <c:v>43736</c:v>
                </c:pt>
                <c:pt idx="2001">
                  <c:v>43737</c:v>
                </c:pt>
                <c:pt idx="2002">
                  <c:v>43738</c:v>
                </c:pt>
                <c:pt idx="2003">
                  <c:v>43739</c:v>
                </c:pt>
                <c:pt idx="2004">
                  <c:v>43740</c:v>
                </c:pt>
                <c:pt idx="2005">
                  <c:v>43741</c:v>
                </c:pt>
                <c:pt idx="2006">
                  <c:v>43742</c:v>
                </c:pt>
                <c:pt idx="2007">
                  <c:v>43743</c:v>
                </c:pt>
                <c:pt idx="2008">
                  <c:v>43744</c:v>
                </c:pt>
                <c:pt idx="2009">
                  <c:v>43745</c:v>
                </c:pt>
                <c:pt idx="2010">
                  <c:v>43746</c:v>
                </c:pt>
                <c:pt idx="2011">
                  <c:v>43747</c:v>
                </c:pt>
                <c:pt idx="2012">
                  <c:v>43748</c:v>
                </c:pt>
                <c:pt idx="2013">
                  <c:v>43749</c:v>
                </c:pt>
                <c:pt idx="2014">
                  <c:v>43750</c:v>
                </c:pt>
                <c:pt idx="2015">
                  <c:v>43751</c:v>
                </c:pt>
                <c:pt idx="2016">
                  <c:v>43752</c:v>
                </c:pt>
                <c:pt idx="2017">
                  <c:v>43753</c:v>
                </c:pt>
                <c:pt idx="2018">
                  <c:v>43754</c:v>
                </c:pt>
                <c:pt idx="2019">
                  <c:v>43755</c:v>
                </c:pt>
                <c:pt idx="2020">
                  <c:v>43756</c:v>
                </c:pt>
                <c:pt idx="2021">
                  <c:v>43757</c:v>
                </c:pt>
                <c:pt idx="2022">
                  <c:v>43758</c:v>
                </c:pt>
                <c:pt idx="2023">
                  <c:v>43759</c:v>
                </c:pt>
                <c:pt idx="2024">
                  <c:v>43760</c:v>
                </c:pt>
                <c:pt idx="2025">
                  <c:v>43761</c:v>
                </c:pt>
                <c:pt idx="2026">
                  <c:v>43762</c:v>
                </c:pt>
                <c:pt idx="2027">
                  <c:v>43763</c:v>
                </c:pt>
                <c:pt idx="2028">
                  <c:v>43764</c:v>
                </c:pt>
                <c:pt idx="2029">
                  <c:v>43765</c:v>
                </c:pt>
                <c:pt idx="2030">
                  <c:v>43766</c:v>
                </c:pt>
                <c:pt idx="2031">
                  <c:v>43767</c:v>
                </c:pt>
                <c:pt idx="2032">
                  <c:v>43768</c:v>
                </c:pt>
                <c:pt idx="2033">
                  <c:v>43769</c:v>
                </c:pt>
                <c:pt idx="2034">
                  <c:v>43770</c:v>
                </c:pt>
                <c:pt idx="2035">
                  <c:v>43771</c:v>
                </c:pt>
                <c:pt idx="2036">
                  <c:v>43772</c:v>
                </c:pt>
                <c:pt idx="2037">
                  <c:v>43773</c:v>
                </c:pt>
                <c:pt idx="2038">
                  <c:v>43774</c:v>
                </c:pt>
                <c:pt idx="2039">
                  <c:v>43775</c:v>
                </c:pt>
                <c:pt idx="2040">
                  <c:v>43776</c:v>
                </c:pt>
                <c:pt idx="2041">
                  <c:v>43777</c:v>
                </c:pt>
                <c:pt idx="2042">
                  <c:v>43778</c:v>
                </c:pt>
                <c:pt idx="2043">
                  <c:v>43779</c:v>
                </c:pt>
                <c:pt idx="2044">
                  <c:v>43780</c:v>
                </c:pt>
                <c:pt idx="2045">
                  <c:v>43781</c:v>
                </c:pt>
                <c:pt idx="2046">
                  <c:v>43782</c:v>
                </c:pt>
                <c:pt idx="2047">
                  <c:v>43783</c:v>
                </c:pt>
                <c:pt idx="2048">
                  <c:v>43784</c:v>
                </c:pt>
                <c:pt idx="2049">
                  <c:v>43785</c:v>
                </c:pt>
                <c:pt idx="2050">
                  <c:v>43786</c:v>
                </c:pt>
                <c:pt idx="2051">
                  <c:v>43787</c:v>
                </c:pt>
                <c:pt idx="2052">
                  <c:v>43788</c:v>
                </c:pt>
                <c:pt idx="2053">
                  <c:v>43789</c:v>
                </c:pt>
                <c:pt idx="2054">
                  <c:v>43790</c:v>
                </c:pt>
                <c:pt idx="2055">
                  <c:v>43791</c:v>
                </c:pt>
                <c:pt idx="2056">
                  <c:v>43792</c:v>
                </c:pt>
                <c:pt idx="2057">
                  <c:v>43793</c:v>
                </c:pt>
                <c:pt idx="2058">
                  <c:v>43794</c:v>
                </c:pt>
                <c:pt idx="2059">
                  <c:v>43795</c:v>
                </c:pt>
                <c:pt idx="2060">
                  <c:v>43796</c:v>
                </c:pt>
                <c:pt idx="2061">
                  <c:v>43797</c:v>
                </c:pt>
                <c:pt idx="2062">
                  <c:v>43798</c:v>
                </c:pt>
                <c:pt idx="2063">
                  <c:v>43799</c:v>
                </c:pt>
                <c:pt idx="2064">
                  <c:v>43800</c:v>
                </c:pt>
                <c:pt idx="2065">
                  <c:v>43801</c:v>
                </c:pt>
                <c:pt idx="2066">
                  <c:v>43802</c:v>
                </c:pt>
                <c:pt idx="2067">
                  <c:v>43803</c:v>
                </c:pt>
                <c:pt idx="2068">
                  <c:v>43804</c:v>
                </c:pt>
                <c:pt idx="2069">
                  <c:v>43805</c:v>
                </c:pt>
                <c:pt idx="2070">
                  <c:v>43806</c:v>
                </c:pt>
                <c:pt idx="2071">
                  <c:v>43807</c:v>
                </c:pt>
                <c:pt idx="2072">
                  <c:v>43808</c:v>
                </c:pt>
                <c:pt idx="2073">
                  <c:v>43809</c:v>
                </c:pt>
                <c:pt idx="2074">
                  <c:v>43810</c:v>
                </c:pt>
                <c:pt idx="2075">
                  <c:v>43811</c:v>
                </c:pt>
                <c:pt idx="2076">
                  <c:v>43812</c:v>
                </c:pt>
                <c:pt idx="2077">
                  <c:v>43813</c:v>
                </c:pt>
                <c:pt idx="2078">
                  <c:v>43814</c:v>
                </c:pt>
                <c:pt idx="2079">
                  <c:v>43815</c:v>
                </c:pt>
                <c:pt idx="2080">
                  <c:v>43816</c:v>
                </c:pt>
                <c:pt idx="2081">
                  <c:v>43817</c:v>
                </c:pt>
                <c:pt idx="2082">
                  <c:v>43818</c:v>
                </c:pt>
                <c:pt idx="2083">
                  <c:v>43819</c:v>
                </c:pt>
                <c:pt idx="2084">
                  <c:v>43820</c:v>
                </c:pt>
                <c:pt idx="2085">
                  <c:v>43821</c:v>
                </c:pt>
                <c:pt idx="2086">
                  <c:v>43822</c:v>
                </c:pt>
                <c:pt idx="2087">
                  <c:v>43823</c:v>
                </c:pt>
                <c:pt idx="2088">
                  <c:v>43824</c:v>
                </c:pt>
                <c:pt idx="2089">
                  <c:v>43825</c:v>
                </c:pt>
                <c:pt idx="2090">
                  <c:v>43826</c:v>
                </c:pt>
                <c:pt idx="2091">
                  <c:v>43827</c:v>
                </c:pt>
                <c:pt idx="2092">
                  <c:v>43828</c:v>
                </c:pt>
                <c:pt idx="2093">
                  <c:v>43829</c:v>
                </c:pt>
                <c:pt idx="2094">
                  <c:v>43830</c:v>
                </c:pt>
              </c:numCache>
            </c:numRef>
          </c:cat>
          <c:val>
            <c:numRef>
              <c:f>'[피어 밸류에이션.xlsx]Sheet1'!$B$2:$B$2096</c:f>
              <c:numCache>
                <c:formatCode>_-* #,##0.00_-;\-* #,##0.00_-;_-* "-"_-;_-@_-</c:formatCode>
                <c:ptCount val="2095"/>
                <c:pt idx="0">
                  <c:v>22.703749999999999</c:v>
                </c:pt>
                <c:pt idx="1">
                  <c:v>23.082750000000001</c:v>
                </c:pt>
                <c:pt idx="2">
                  <c:v>23.314</c:v>
                </c:pt>
                <c:pt idx="3">
                  <c:v>22.896749999999997</c:v>
                </c:pt>
                <c:pt idx="4">
                  <c:v>22.651250000000001</c:v>
                </c:pt>
                <c:pt idx="5">
                  <c:v>22.651250000000001</c:v>
                </c:pt>
                <c:pt idx="6">
                  <c:v>22.651250000000001</c:v>
                </c:pt>
                <c:pt idx="7">
                  <c:v>22.9785</c:v>
                </c:pt>
                <c:pt idx="8">
                  <c:v>23.177250000000001</c:v>
                </c:pt>
                <c:pt idx="9">
                  <c:v>23.353499999999997</c:v>
                </c:pt>
                <c:pt idx="10">
                  <c:v>23.259</c:v>
                </c:pt>
                <c:pt idx="11">
                  <c:v>23.259</c:v>
                </c:pt>
                <c:pt idx="12">
                  <c:v>23.259</c:v>
                </c:pt>
                <c:pt idx="13">
                  <c:v>23.259</c:v>
                </c:pt>
                <c:pt idx="14">
                  <c:v>22.868250000000003</c:v>
                </c:pt>
                <c:pt idx="15">
                  <c:v>22.837</c:v>
                </c:pt>
                <c:pt idx="16">
                  <c:v>22.669250000000002</c:v>
                </c:pt>
                <c:pt idx="17">
                  <c:v>22.590499999999999</c:v>
                </c:pt>
                <c:pt idx="18">
                  <c:v>22.351749999999999</c:v>
                </c:pt>
                <c:pt idx="19">
                  <c:v>22.351749999999999</c:v>
                </c:pt>
                <c:pt idx="20">
                  <c:v>22.351749999999999</c:v>
                </c:pt>
                <c:pt idx="21">
                  <c:v>22.264749999999999</c:v>
                </c:pt>
                <c:pt idx="22">
                  <c:v>22.384</c:v>
                </c:pt>
                <c:pt idx="23">
                  <c:v>22.513000000000002</c:v>
                </c:pt>
                <c:pt idx="24">
                  <c:v>22.353250000000003</c:v>
                </c:pt>
                <c:pt idx="25">
                  <c:v>22.692750000000004</c:v>
                </c:pt>
                <c:pt idx="26">
                  <c:v>22.692750000000004</c:v>
                </c:pt>
                <c:pt idx="27">
                  <c:v>22.692750000000004</c:v>
                </c:pt>
                <c:pt idx="28">
                  <c:v>22.607250000000001</c:v>
                </c:pt>
                <c:pt idx="29">
                  <c:v>22.341000000000001</c:v>
                </c:pt>
                <c:pt idx="30">
                  <c:v>22.261500000000002</c:v>
                </c:pt>
                <c:pt idx="31">
                  <c:v>22.304000000000002</c:v>
                </c:pt>
                <c:pt idx="32">
                  <c:v>22.411999999999999</c:v>
                </c:pt>
                <c:pt idx="33">
                  <c:v>22.411999999999999</c:v>
                </c:pt>
                <c:pt idx="34">
                  <c:v>22.411999999999999</c:v>
                </c:pt>
                <c:pt idx="35">
                  <c:v>22.650250000000003</c:v>
                </c:pt>
                <c:pt idx="36">
                  <c:v>22.727249999999998</c:v>
                </c:pt>
                <c:pt idx="37">
                  <c:v>22.6175</c:v>
                </c:pt>
                <c:pt idx="38">
                  <c:v>22.474499999999999</c:v>
                </c:pt>
                <c:pt idx="39">
                  <c:v>22.678000000000001</c:v>
                </c:pt>
                <c:pt idx="40">
                  <c:v>22.678000000000001</c:v>
                </c:pt>
                <c:pt idx="41">
                  <c:v>22.678000000000001</c:v>
                </c:pt>
                <c:pt idx="42">
                  <c:v>22.844749999999998</c:v>
                </c:pt>
                <c:pt idx="43">
                  <c:v>22.537500000000001</c:v>
                </c:pt>
                <c:pt idx="44">
                  <c:v>22.675750000000001</c:v>
                </c:pt>
                <c:pt idx="45">
                  <c:v>22.82375</c:v>
                </c:pt>
                <c:pt idx="46">
                  <c:v>22.8825</c:v>
                </c:pt>
                <c:pt idx="47">
                  <c:v>22.8825</c:v>
                </c:pt>
                <c:pt idx="48">
                  <c:v>22.8825</c:v>
                </c:pt>
                <c:pt idx="49">
                  <c:v>22.894750000000002</c:v>
                </c:pt>
                <c:pt idx="50">
                  <c:v>22.936499999999999</c:v>
                </c:pt>
                <c:pt idx="51">
                  <c:v>22.837</c:v>
                </c:pt>
                <c:pt idx="52">
                  <c:v>22.939500000000002</c:v>
                </c:pt>
                <c:pt idx="53">
                  <c:v>22.954750000000001</c:v>
                </c:pt>
                <c:pt idx="54">
                  <c:v>22.954750000000001</c:v>
                </c:pt>
                <c:pt idx="55">
                  <c:v>22.954750000000001</c:v>
                </c:pt>
                <c:pt idx="56">
                  <c:v>22.7605</c:v>
                </c:pt>
                <c:pt idx="57">
                  <c:v>22.6675</c:v>
                </c:pt>
                <c:pt idx="58">
                  <c:v>22.651</c:v>
                </c:pt>
                <c:pt idx="59">
                  <c:v>22.615000000000002</c:v>
                </c:pt>
                <c:pt idx="60">
                  <c:v>22.809499999999996</c:v>
                </c:pt>
                <c:pt idx="61">
                  <c:v>22.809499999999996</c:v>
                </c:pt>
                <c:pt idx="62">
                  <c:v>22.809499999999996</c:v>
                </c:pt>
                <c:pt idx="63">
                  <c:v>22.898499999999999</c:v>
                </c:pt>
                <c:pt idx="64">
                  <c:v>22.98075</c:v>
                </c:pt>
                <c:pt idx="65">
                  <c:v>22.728999999999999</c:v>
                </c:pt>
                <c:pt idx="66">
                  <c:v>22.015999999999998</c:v>
                </c:pt>
                <c:pt idx="67">
                  <c:v>22.2</c:v>
                </c:pt>
                <c:pt idx="68">
                  <c:v>22.2</c:v>
                </c:pt>
                <c:pt idx="69">
                  <c:v>22.2</c:v>
                </c:pt>
                <c:pt idx="70">
                  <c:v>22.16375</c:v>
                </c:pt>
                <c:pt idx="71">
                  <c:v>22.23075</c:v>
                </c:pt>
                <c:pt idx="72">
                  <c:v>22.523499999999999</c:v>
                </c:pt>
                <c:pt idx="73">
                  <c:v>22.5885</c:v>
                </c:pt>
                <c:pt idx="74">
                  <c:v>22.53</c:v>
                </c:pt>
                <c:pt idx="75">
                  <c:v>22.53</c:v>
                </c:pt>
                <c:pt idx="76">
                  <c:v>22.53</c:v>
                </c:pt>
                <c:pt idx="77">
                  <c:v>22.5215</c:v>
                </c:pt>
                <c:pt idx="78">
                  <c:v>22.452249999999999</c:v>
                </c:pt>
                <c:pt idx="79">
                  <c:v>22.551750000000002</c:v>
                </c:pt>
                <c:pt idx="80">
                  <c:v>22.414750000000002</c:v>
                </c:pt>
                <c:pt idx="81">
                  <c:v>22.437000000000005</c:v>
                </c:pt>
                <c:pt idx="82">
                  <c:v>22.437000000000005</c:v>
                </c:pt>
                <c:pt idx="83">
                  <c:v>22.437000000000005</c:v>
                </c:pt>
                <c:pt idx="84">
                  <c:v>22.418750000000003</c:v>
                </c:pt>
                <c:pt idx="85">
                  <c:v>22.410249999999998</c:v>
                </c:pt>
                <c:pt idx="86">
                  <c:v>22.494</c:v>
                </c:pt>
                <c:pt idx="87">
                  <c:v>22.84525</c:v>
                </c:pt>
                <c:pt idx="88">
                  <c:v>22.83325</c:v>
                </c:pt>
                <c:pt idx="89">
                  <c:v>22.83325</c:v>
                </c:pt>
                <c:pt idx="90">
                  <c:v>22.83325</c:v>
                </c:pt>
                <c:pt idx="91">
                  <c:v>22.50525</c:v>
                </c:pt>
                <c:pt idx="92">
                  <c:v>22.319499999999998</c:v>
                </c:pt>
                <c:pt idx="93">
                  <c:v>22.4435</c:v>
                </c:pt>
                <c:pt idx="94">
                  <c:v>22.264249999999997</c:v>
                </c:pt>
                <c:pt idx="95">
                  <c:v>22.282250000000001</c:v>
                </c:pt>
                <c:pt idx="96">
                  <c:v>22.282250000000001</c:v>
                </c:pt>
                <c:pt idx="97">
                  <c:v>22.282250000000001</c:v>
                </c:pt>
                <c:pt idx="98">
                  <c:v>22.242250000000002</c:v>
                </c:pt>
                <c:pt idx="99">
                  <c:v>22.167750000000002</c:v>
                </c:pt>
                <c:pt idx="100">
                  <c:v>22.026</c:v>
                </c:pt>
                <c:pt idx="101">
                  <c:v>21.862000000000002</c:v>
                </c:pt>
                <c:pt idx="102">
                  <c:v>22.135750000000002</c:v>
                </c:pt>
                <c:pt idx="103">
                  <c:v>22.135750000000002</c:v>
                </c:pt>
                <c:pt idx="104">
                  <c:v>22.135750000000002</c:v>
                </c:pt>
                <c:pt idx="105">
                  <c:v>21.93375</c:v>
                </c:pt>
                <c:pt idx="106">
                  <c:v>22.058000000000003</c:v>
                </c:pt>
                <c:pt idx="107">
                  <c:v>22.097000000000001</c:v>
                </c:pt>
                <c:pt idx="108">
                  <c:v>22.450500000000002</c:v>
                </c:pt>
                <c:pt idx="109">
                  <c:v>22.207750000000001</c:v>
                </c:pt>
                <c:pt idx="110">
                  <c:v>22.207750000000001</c:v>
                </c:pt>
                <c:pt idx="111">
                  <c:v>22.207750000000001</c:v>
                </c:pt>
                <c:pt idx="112">
                  <c:v>22.264499999999998</c:v>
                </c:pt>
                <c:pt idx="113">
                  <c:v>22.176000000000002</c:v>
                </c:pt>
                <c:pt idx="114">
                  <c:v>22.294750000000001</c:v>
                </c:pt>
                <c:pt idx="115">
                  <c:v>21.841000000000001</c:v>
                </c:pt>
                <c:pt idx="116">
                  <c:v>21.72625</c:v>
                </c:pt>
                <c:pt idx="117">
                  <c:v>21.72625</c:v>
                </c:pt>
                <c:pt idx="118">
                  <c:v>21.72625</c:v>
                </c:pt>
                <c:pt idx="119">
                  <c:v>21.797499999999999</c:v>
                </c:pt>
                <c:pt idx="120">
                  <c:v>21.919250000000002</c:v>
                </c:pt>
                <c:pt idx="121">
                  <c:v>22.087499999999999</c:v>
                </c:pt>
                <c:pt idx="122">
                  <c:v>21.799250000000001</c:v>
                </c:pt>
                <c:pt idx="123">
                  <c:v>22.04975</c:v>
                </c:pt>
                <c:pt idx="124">
                  <c:v>22.04975</c:v>
                </c:pt>
                <c:pt idx="125">
                  <c:v>22.04975</c:v>
                </c:pt>
                <c:pt idx="126">
                  <c:v>22.1965</c:v>
                </c:pt>
                <c:pt idx="127">
                  <c:v>21.957750000000001</c:v>
                </c:pt>
                <c:pt idx="128">
                  <c:v>21.93825</c:v>
                </c:pt>
                <c:pt idx="129">
                  <c:v>22.02225</c:v>
                </c:pt>
                <c:pt idx="130">
                  <c:v>21.968499999999999</c:v>
                </c:pt>
                <c:pt idx="131">
                  <c:v>21.968499999999999</c:v>
                </c:pt>
                <c:pt idx="132">
                  <c:v>21.968499999999999</c:v>
                </c:pt>
                <c:pt idx="133">
                  <c:v>22.35275</c:v>
                </c:pt>
                <c:pt idx="134">
                  <c:v>22.484999999999999</c:v>
                </c:pt>
                <c:pt idx="135">
                  <c:v>22.48</c:v>
                </c:pt>
                <c:pt idx="136">
                  <c:v>22.4465</c:v>
                </c:pt>
                <c:pt idx="137">
                  <c:v>22.518000000000001</c:v>
                </c:pt>
                <c:pt idx="138">
                  <c:v>22.518000000000001</c:v>
                </c:pt>
                <c:pt idx="139">
                  <c:v>22.518000000000001</c:v>
                </c:pt>
                <c:pt idx="140">
                  <c:v>22.78575</c:v>
                </c:pt>
                <c:pt idx="141">
                  <c:v>22.902000000000005</c:v>
                </c:pt>
                <c:pt idx="142">
                  <c:v>22.816750000000003</c:v>
                </c:pt>
                <c:pt idx="143">
                  <c:v>22.5565</c:v>
                </c:pt>
                <c:pt idx="144">
                  <c:v>22.43375</c:v>
                </c:pt>
                <c:pt idx="145">
                  <c:v>22.43375</c:v>
                </c:pt>
                <c:pt idx="146">
                  <c:v>22.43375</c:v>
                </c:pt>
                <c:pt idx="147">
                  <c:v>22.465249999999997</c:v>
                </c:pt>
                <c:pt idx="148">
                  <c:v>22.5655</c:v>
                </c:pt>
                <c:pt idx="149">
                  <c:v>22.333500000000001</c:v>
                </c:pt>
                <c:pt idx="150">
                  <c:v>22.519500000000001</c:v>
                </c:pt>
                <c:pt idx="151">
                  <c:v>22.621749999999999</c:v>
                </c:pt>
                <c:pt idx="152">
                  <c:v>22.621749999999999</c:v>
                </c:pt>
                <c:pt idx="153">
                  <c:v>22.621749999999999</c:v>
                </c:pt>
                <c:pt idx="154">
                  <c:v>22.47325</c:v>
                </c:pt>
                <c:pt idx="155">
                  <c:v>22.218249999999998</c:v>
                </c:pt>
                <c:pt idx="156">
                  <c:v>22.2685</c:v>
                </c:pt>
                <c:pt idx="157">
                  <c:v>22.80875</c:v>
                </c:pt>
                <c:pt idx="158">
                  <c:v>22.991500000000002</c:v>
                </c:pt>
                <c:pt idx="159">
                  <c:v>22.991500000000002</c:v>
                </c:pt>
                <c:pt idx="160">
                  <c:v>22.991500000000002</c:v>
                </c:pt>
                <c:pt idx="161">
                  <c:v>22.802500000000002</c:v>
                </c:pt>
                <c:pt idx="162">
                  <c:v>22.681750000000001</c:v>
                </c:pt>
                <c:pt idx="163">
                  <c:v>22.769500000000001</c:v>
                </c:pt>
                <c:pt idx="164">
                  <c:v>22.849249999999998</c:v>
                </c:pt>
                <c:pt idx="165">
                  <c:v>22.74325</c:v>
                </c:pt>
                <c:pt idx="166">
                  <c:v>22.74325</c:v>
                </c:pt>
                <c:pt idx="167">
                  <c:v>22.74325</c:v>
                </c:pt>
                <c:pt idx="168">
                  <c:v>22.455749999999998</c:v>
                </c:pt>
                <c:pt idx="169">
                  <c:v>22.274250000000002</c:v>
                </c:pt>
                <c:pt idx="170">
                  <c:v>22.536750000000001</c:v>
                </c:pt>
                <c:pt idx="171">
                  <c:v>22.209000000000003</c:v>
                </c:pt>
                <c:pt idx="172">
                  <c:v>22.771750000000001</c:v>
                </c:pt>
                <c:pt idx="173">
                  <c:v>22.771750000000001</c:v>
                </c:pt>
                <c:pt idx="174">
                  <c:v>22.771750000000001</c:v>
                </c:pt>
                <c:pt idx="175">
                  <c:v>22.594500000000004</c:v>
                </c:pt>
                <c:pt idx="176">
                  <c:v>22.594750000000001</c:v>
                </c:pt>
                <c:pt idx="177">
                  <c:v>22.33475</c:v>
                </c:pt>
                <c:pt idx="178">
                  <c:v>22.416999999999998</c:v>
                </c:pt>
                <c:pt idx="179">
                  <c:v>22.501000000000001</c:v>
                </c:pt>
                <c:pt idx="180">
                  <c:v>22.501000000000001</c:v>
                </c:pt>
                <c:pt idx="181">
                  <c:v>22.501000000000001</c:v>
                </c:pt>
                <c:pt idx="182">
                  <c:v>22.335000000000001</c:v>
                </c:pt>
                <c:pt idx="183">
                  <c:v>22.115499999999997</c:v>
                </c:pt>
                <c:pt idx="184">
                  <c:v>22.378249999999998</c:v>
                </c:pt>
                <c:pt idx="185">
                  <c:v>22.073249999999998</c:v>
                </c:pt>
                <c:pt idx="186">
                  <c:v>21.875000000000004</c:v>
                </c:pt>
                <c:pt idx="187">
                  <c:v>21.875000000000004</c:v>
                </c:pt>
                <c:pt idx="188">
                  <c:v>21.875000000000004</c:v>
                </c:pt>
                <c:pt idx="189">
                  <c:v>21.426500000000001</c:v>
                </c:pt>
                <c:pt idx="190">
                  <c:v>21.479749999999996</c:v>
                </c:pt>
                <c:pt idx="191">
                  <c:v>21.365500000000001</c:v>
                </c:pt>
                <c:pt idx="192">
                  <c:v>21.521250000000002</c:v>
                </c:pt>
                <c:pt idx="193">
                  <c:v>21.454999999999998</c:v>
                </c:pt>
                <c:pt idx="194">
                  <c:v>21.454999999999998</c:v>
                </c:pt>
                <c:pt idx="195">
                  <c:v>21.454999999999998</c:v>
                </c:pt>
                <c:pt idx="196">
                  <c:v>21.829250000000002</c:v>
                </c:pt>
                <c:pt idx="197">
                  <c:v>22.201250000000002</c:v>
                </c:pt>
                <c:pt idx="198">
                  <c:v>22.07</c:v>
                </c:pt>
                <c:pt idx="199">
                  <c:v>22.139749999999999</c:v>
                </c:pt>
                <c:pt idx="200">
                  <c:v>22.131750000000004</c:v>
                </c:pt>
                <c:pt idx="201">
                  <c:v>22.131750000000004</c:v>
                </c:pt>
                <c:pt idx="202">
                  <c:v>22.131750000000004</c:v>
                </c:pt>
                <c:pt idx="203">
                  <c:v>22.205000000000002</c:v>
                </c:pt>
                <c:pt idx="204">
                  <c:v>22.409499999999998</c:v>
                </c:pt>
                <c:pt idx="205">
                  <c:v>22.279</c:v>
                </c:pt>
                <c:pt idx="206">
                  <c:v>22.409500000000001</c:v>
                </c:pt>
                <c:pt idx="207">
                  <c:v>22.538999999999998</c:v>
                </c:pt>
                <c:pt idx="208">
                  <c:v>22.538999999999998</c:v>
                </c:pt>
                <c:pt idx="209">
                  <c:v>22.538999999999998</c:v>
                </c:pt>
                <c:pt idx="210">
                  <c:v>22.606999999999999</c:v>
                </c:pt>
                <c:pt idx="211">
                  <c:v>22.28</c:v>
                </c:pt>
                <c:pt idx="212">
                  <c:v>22.472250000000003</c:v>
                </c:pt>
                <c:pt idx="213">
                  <c:v>22.77375</c:v>
                </c:pt>
                <c:pt idx="214">
                  <c:v>22.893499999999996</c:v>
                </c:pt>
                <c:pt idx="215">
                  <c:v>22.893499999999996</c:v>
                </c:pt>
                <c:pt idx="216">
                  <c:v>22.893499999999996</c:v>
                </c:pt>
                <c:pt idx="217">
                  <c:v>22.973750000000003</c:v>
                </c:pt>
                <c:pt idx="218">
                  <c:v>23.033999999999999</c:v>
                </c:pt>
                <c:pt idx="219">
                  <c:v>23.347999999999999</c:v>
                </c:pt>
                <c:pt idx="220">
                  <c:v>23.429500000000001</c:v>
                </c:pt>
                <c:pt idx="221">
                  <c:v>23.242000000000004</c:v>
                </c:pt>
                <c:pt idx="222">
                  <c:v>23.242000000000004</c:v>
                </c:pt>
                <c:pt idx="223">
                  <c:v>23.242000000000004</c:v>
                </c:pt>
                <c:pt idx="224">
                  <c:v>23.161750000000001</c:v>
                </c:pt>
                <c:pt idx="225">
                  <c:v>23.329000000000001</c:v>
                </c:pt>
                <c:pt idx="226">
                  <c:v>23.530750000000001</c:v>
                </c:pt>
                <c:pt idx="227">
                  <c:v>23.60275</c:v>
                </c:pt>
                <c:pt idx="228">
                  <c:v>23.845500000000001</c:v>
                </c:pt>
                <c:pt idx="229">
                  <c:v>23.845500000000001</c:v>
                </c:pt>
                <c:pt idx="230">
                  <c:v>23.845500000000001</c:v>
                </c:pt>
                <c:pt idx="231">
                  <c:v>23.842749999999999</c:v>
                </c:pt>
                <c:pt idx="232">
                  <c:v>24.020499999999998</c:v>
                </c:pt>
                <c:pt idx="233">
                  <c:v>23.994</c:v>
                </c:pt>
                <c:pt idx="234">
                  <c:v>24.056999999999999</c:v>
                </c:pt>
                <c:pt idx="235">
                  <c:v>24.228250000000003</c:v>
                </c:pt>
                <c:pt idx="236">
                  <c:v>24.228250000000003</c:v>
                </c:pt>
                <c:pt idx="237">
                  <c:v>24.228250000000003</c:v>
                </c:pt>
                <c:pt idx="238">
                  <c:v>23.941750000000003</c:v>
                </c:pt>
                <c:pt idx="239">
                  <c:v>23.902999999999999</c:v>
                </c:pt>
                <c:pt idx="240">
                  <c:v>23.897500000000001</c:v>
                </c:pt>
                <c:pt idx="241">
                  <c:v>23.822749999999999</c:v>
                </c:pt>
                <c:pt idx="242">
                  <c:v>23.968249999999998</c:v>
                </c:pt>
                <c:pt idx="243">
                  <c:v>23.968249999999998</c:v>
                </c:pt>
                <c:pt idx="244">
                  <c:v>23.968249999999998</c:v>
                </c:pt>
                <c:pt idx="245">
                  <c:v>23.698999999999998</c:v>
                </c:pt>
                <c:pt idx="246">
                  <c:v>23.911000000000001</c:v>
                </c:pt>
                <c:pt idx="247">
                  <c:v>23.720749999999999</c:v>
                </c:pt>
                <c:pt idx="248">
                  <c:v>24.205249999999999</c:v>
                </c:pt>
                <c:pt idx="249">
                  <c:v>24.198499999999999</c:v>
                </c:pt>
                <c:pt idx="250">
                  <c:v>24.198499999999999</c:v>
                </c:pt>
                <c:pt idx="251">
                  <c:v>24.198499999999999</c:v>
                </c:pt>
                <c:pt idx="252">
                  <c:v>24.0505</c:v>
                </c:pt>
                <c:pt idx="253">
                  <c:v>23.863</c:v>
                </c:pt>
                <c:pt idx="254">
                  <c:v>24.169750000000001</c:v>
                </c:pt>
                <c:pt idx="255">
                  <c:v>24.628999999999998</c:v>
                </c:pt>
                <c:pt idx="256">
                  <c:v>24.591250000000002</c:v>
                </c:pt>
                <c:pt idx="257">
                  <c:v>24.591250000000002</c:v>
                </c:pt>
                <c:pt idx="258">
                  <c:v>24.591250000000002</c:v>
                </c:pt>
                <c:pt idx="259">
                  <c:v>24.719750000000001</c:v>
                </c:pt>
                <c:pt idx="260">
                  <c:v>24.978249999999999</c:v>
                </c:pt>
                <c:pt idx="261">
                  <c:v>24.8735</c:v>
                </c:pt>
                <c:pt idx="262">
                  <c:v>24.8735</c:v>
                </c:pt>
                <c:pt idx="263">
                  <c:v>24.940750000000001</c:v>
                </c:pt>
                <c:pt idx="264">
                  <c:v>24.940750000000001</c:v>
                </c:pt>
                <c:pt idx="265">
                  <c:v>24.940750000000001</c:v>
                </c:pt>
                <c:pt idx="266">
                  <c:v>25.095499999999998</c:v>
                </c:pt>
                <c:pt idx="267">
                  <c:v>25.008500000000002</c:v>
                </c:pt>
                <c:pt idx="268">
                  <c:v>24.925249999999998</c:v>
                </c:pt>
                <c:pt idx="269">
                  <c:v>24.925249999999998</c:v>
                </c:pt>
                <c:pt idx="270">
                  <c:v>24.650750000000002</c:v>
                </c:pt>
                <c:pt idx="271">
                  <c:v>24.650750000000002</c:v>
                </c:pt>
                <c:pt idx="272">
                  <c:v>24.650750000000002</c:v>
                </c:pt>
                <c:pt idx="273">
                  <c:v>24.40325</c:v>
                </c:pt>
                <c:pt idx="274">
                  <c:v>24.253499999999999</c:v>
                </c:pt>
                <c:pt idx="275">
                  <c:v>24.68</c:v>
                </c:pt>
                <c:pt idx="276">
                  <c:v>25.27075</c:v>
                </c:pt>
                <c:pt idx="277">
                  <c:v>25.017749999999999</c:v>
                </c:pt>
                <c:pt idx="278">
                  <c:v>25.017749999999999</c:v>
                </c:pt>
                <c:pt idx="279">
                  <c:v>25.017749999999999</c:v>
                </c:pt>
                <c:pt idx="280">
                  <c:v>25.497750000000003</c:v>
                </c:pt>
                <c:pt idx="281">
                  <c:v>25.546250000000001</c:v>
                </c:pt>
                <c:pt idx="282">
                  <c:v>25.397750000000002</c:v>
                </c:pt>
                <c:pt idx="283">
                  <c:v>25.372500000000002</c:v>
                </c:pt>
                <c:pt idx="284">
                  <c:v>25.494999999999997</c:v>
                </c:pt>
                <c:pt idx="285">
                  <c:v>25.494999999999997</c:v>
                </c:pt>
                <c:pt idx="286">
                  <c:v>25.494999999999997</c:v>
                </c:pt>
                <c:pt idx="287">
                  <c:v>25.5</c:v>
                </c:pt>
                <c:pt idx="288">
                  <c:v>25.628</c:v>
                </c:pt>
                <c:pt idx="289">
                  <c:v>25.625499999999999</c:v>
                </c:pt>
                <c:pt idx="290">
                  <c:v>25.9815</c:v>
                </c:pt>
                <c:pt idx="291">
                  <c:v>26.40025</c:v>
                </c:pt>
                <c:pt idx="292">
                  <c:v>26.40025</c:v>
                </c:pt>
                <c:pt idx="293">
                  <c:v>26.40025</c:v>
                </c:pt>
                <c:pt idx="294">
                  <c:v>26.523250000000004</c:v>
                </c:pt>
                <c:pt idx="295">
                  <c:v>26.28</c:v>
                </c:pt>
                <c:pt idx="296">
                  <c:v>25.94</c:v>
                </c:pt>
                <c:pt idx="297">
                  <c:v>26.402999999999999</c:v>
                </c:pt>
                <c:pt idx="298">
                  <c:v>25.945250000000001</c:v>
                </c:pt>
                <c:pt idx="299">
                  <c:v>25.945250000000001</c:v>
                </c:pt>
                <c:pt idx="300">
                  <c:v>25.945250000000001</c:v>
                </c:pt>
                <c:pt idx="301">
                  <c:v>25.892250000000001</c:v>
                </c:pt>
                <c:pt idx="302">
                  <c:v>26.08475</c:v>
                </c:pt>
                <c:pt idx="303">
                  <c:v>25.987499999999997</c:v>
                </c:pt>
                <c:pt idx="304">
                  <c:v>26.499749999999999</c:v>
                </c:pt>
                <c:pt idx="305">
                  <c:v>26.391249999999999</c:v>
                </c:pt>
                <c:pt idx="306">
                  <c:v>26.391249999999999</c:v>
                </c:pt>
                <c:pt idx="307">
                  <c:v>26.391249999999999</c:v>
                </c:pt>
                <c:pt idx="308">
                  <c:v>26.387749999999997</c:v>
                </c:pt>
                <c:pt idx="309">
                  <c:v>26.61975</c:v>
                </c:pt>
                <c:pt idx="310">
                  <c:v>26.562000000000001</c:v>
                </c:pt>
                <c:pt idx="311">
                  <c:v>26.659500000000001</c:v>
                </c:pt>
                <c:pt idx="312">
                  <c:v>26.702249999999999</c:v>
                </c:pt>
                <c:pt idx="313">
                  <c:v>26.702249999999999</c:v>
                </c:pt>
                <c:pt idx="314">
                  <c:v>26.702249999999999</c:v>
                </c:pt>
                <c:pt idx="315">
                  <c:v>26.62725</c:v>
                </c:pt>
                <c:pt idx="316">
                  <c:v>26.552999999999997</c:v>
                </c:pt>
                <c:pt idx="317">
                  <c:v>26.67925</c:v>
                </c:pt>
                <c:pt idx="318">
                  <c:v>26.759</c:v>
                </c:pt>
                <c:pt idx="319">
                  <c:v>26.969249999999999</c:v>
                </c:pt>
                <c:pt idx="320">
                  <c:v>26.969249999999999</c:v>
                </c:pt>
                <c:pt idx="321">
                  <c:v>26.969249999999999</c:v>
                </c:pt>
                <c:pt idx="322">
                  <c:v>26.876750000000001</c:v>
                </c:pt>
                <c:pt idx="323">
                  <c:v>26.882000000000001</c:v>
                </c:pt>
                <c:pt idx="324">
                  <c:v>27.091249999999999</c:v>
                </c:pt>
                <c:pt idx="325">
                  <c:v>27.109499999999997</c:v>
                </c:pt>
                <c:pt idx="326">
                  <c:v>27.41825</c:v>
                </c:pt>
                <c:pt idx="327">
                  <c:v>27.41825</c:v>
                </c:pt>
                <c:pt idx="328">
                  <c:v>27.41825</c:v>
                </c:pt>
                <c:pt idx="329">
                  <c:v>27.416250000000002</c:v>
                </c:pt>
                <c:pt idx="330">
                  <c:v>27.095750000000002</c:v>
                </c:pt>
                <c:pt idx="331">
                  <c:v>27.046250000000001</c:v>
                </c:pt>
                <c:pt idx="332">
                  <c:v>27.157</c:v>
                </c:pt>
                <c:pt idx="333">
                  <c:v>26.710749999999997</c:v>
                </c:pt>
                <c:pt idx="334">
                  <c:v>26.710749999999997</c:v>
                </c:pt>
                <c:pt idx="335">
                  <c:v>26.710749999999997</c:v>
                </c:pt>
                <c:pt idx="336">
                  <c:v>26.733499999999999</c:v>
                </c:pt>
                <c:pt idx="337">
                  <c:v>26.509249999999994</c:v>
                </c:pt>
                <c:pt idx="338">
                  <c:v>26.581</c:v>
                </c:pt>
                <c:pt idx="339">
                  <c:v>26.785</c:v>
                </c:pt>
                <c:pt idx="340">
                  <c:v>26.805250000000001</c:v>
                </c:pt>
                <c:pt idx="341">
                  <c:v>26.805250000000001</c:v>
                </c:pt>
                <c:pt idx="342">
                  <c:v>26.805250000000001</c:v>
                </c:pt>
                <c:pt idx="343">
                  <c:v>27.025749999999999</c:v>
                </c:pt>
                <c:pt idx="344">
                  <c:v>27.074249999999999</c:v>
                </c:pt>
                <c:pt idx="345">
                  <c:v>27.109500000000001</c:v>
                </c:pt>
                <c:pt idx="346">
                  <c:v>27.128</c:v>
                </c:pt>
                <c:pt idx="347">
                  <c:v>27.814</c:v>
                </c:pt>
                <c:pt idx="348">
                  <c:v>27.814</c:v>
                </c:pt>
                <c:pt idx="349">
                  <c:v>27.814</c:v>
                </c:pt>
                <c:pt idx="350">
                  <c:v>27.445999999999998</c:v>
                </c:pt>
                <c:pt idx="351">
                  <c:v>27.375</c:v>
                </c:pt>
                <c:pt idx="352">
                  <c:v>26.901999999999997</c:v>
                </c:pt>
                <c:pt idx="353">
                  <c:v>27.461500000000001</c:v>
                </c:pt>
                <c:pt idx="354">
                  <c:v>27.857749999999999</c:v>
                </c:pt>
                <c:pt idx="355">
                  <c:v>27.857749999999999</c:v>
                </c:pt>
                <c:pt idx="356">
                  <c:v>27.857749999999999</c:v>
                </c:pt>
                <c:pt idx="357">
                  <c:v>28.096499999999999</c:v>
                </c:pt>
                <c:pt idx="358">
                  <c:v>27.83925</c:v>
                </c:pt>
                <c:pt idx="359">
                  <c:v>27.676499999999997</c:v>
                </c:pt>
                <c:pt idx="360">
                  <c:v>27.860500000000002</c:v>
                </c:pt>
                <c:pt idx="361">
                  <c:v>27.860500000000002</c:v>
                </c:pt>
                <c:pt idx="362">
                  <c:v>27.860500000000002</c:v>
                </c:pt>
                <c:pt idx="363">
                  <c:v>27.860500000000002</c:v>
                </c:pt>
                <c:pt idx="364">
                  <c:v>28.040999999999997</c:v>
                </c:pt>
                <c:pt idx="365">
                  <c:v>28.280500000000004</c:v>
                </c:pt>
                <c:pt idx="366">
                  <c:v>28.59075</c:v>
                </c:pt>
                <c:pt idx="367">
                  <c:v>28.814249999999998</c:v>
                </c:pt>
                <c:pt idx="368">
                  <c:v>28.699749999999998</c:v>
                </c:pt>
                <c:pt idx="369">
                  <c:v>28.699749999999998</c:v>
                </c:pt>
                <c:pt idx="370">
                  <c:v>28.699749999999998</c:v>
                </c:pt>
                <c:pt idx="371">
                  <c:v>28.505499999999998</c:v>
                </c:pt>
                <c:pt idx="372">
                  <c:v>28.503000000000004</c:v>
                </c:pt>
                <c:pt idx="373">
                  <c:v>28.472500000000004</c:v>
                </c:pt>
                <c:pt idx="374">
                  <c:v>28.478000000000002</c:v>
                </c:pt>
                <c:pt idx="375">
                  <c:v>28.091999999999999</c:v>
                </c:pt>
                <c:pt idx="376">
                  <c:v>28.091999999999999</c:v>
                </c:pt>
                <c:pt idx="377">
                  <c:v>28.091999999999999</c:v>
                </c:pt>
                <c:pt idx="378">
                  <c:v>28.077999999999999</c:v>
                </c:pt>
                <c:pt idx="379">
                  <c:v>28.08625</c:v>
                </c:pt>
                <c:pt idx="380">
                  <c:v>27.888500000000001</c:v>
                </c:pt>
                <c:pt idx="381">
                  <c:v>27.959250000000001</c:v>
                </c:pt>
                <c:pt idx="382">
                  <c:v>27.99775</c:v>
                </c:pt>
                <c:pt idx="383">
                  <c:v>27.99775</c:v>
                </c:pt>
                <c:pt idx="384">
                  <c:v>27.99775</c:v>
                </c:pt>
                <c:pt idx="385">
                  <c:v>27.990499999999997</c:v>
                </c:pt>
                <c:pt idx="386">
                  <c:v>27.574749999999998</c:v>
                </c:pt>
                <c:pt idx="387">
                  <c:v>27.359499999999997</c:v>
                </c:pt>
                <c:pt idx="388">
                  <c:v>27.094749999999998</c:v>
                </c:pt>
                <c:pt idx="389">
                  <c:v>27.295499999999997</c:v>
                </c:pt>
                <c:pt idx="390">
                  <c:v>27.295499999999997</c:v>
                </c:pt>
                <c:pt idx="391">
                  <c:v>27.295499999999997</c:v>
                </c:pt>
                <c:pt idx="392">
                  <c:v>27.5885</c:v>
                </c:pt>
                <c:pt idx="393">
                  <c:v>27.473749999999999</c:v>
                </c:pt>
                <c:pt idx="394">
                  <c:v>27.587</c:v>
                </c:pt>
                <c:pt idx="395">
                  <c:v>27.788</c:v>
                </c:pt>
                <c:pt idx="396">
                  <c:v>28.059000000000001</c:v>
                </c:pt>
                <c:pt idx="397">
                  <c:v>28.059000000000001</c:v>
                </c:pt>
                <c:pt idx="398">
                  <c:v>28.059000000000001</c:v>
                </c:pt>
                <c:pt idx="399">
                  <c:v>27.9375</c:v>
                </c:pt>
                <c:pt idx="400">
                  <c:v>27.6785</c:v>
                </c:pt>
                <c:pt idx="401">
                  <c:v>27.52825</c:v>
                </c:pt>
                <c:pt idx="402">
                  <c:v>27.990249999999996</c:v>
                </c:pt>
                <c:pt idx="403">
                  <c:v>27.8935</c:v>
                </c:pt>
                <c:pt idx="404">
                  <c:v>27.8935</c:v>
                </c:pt>
                <c:pt idx="405">
                  <c:v>27.8935</c:v>
                </c:pt>
                <c:pt idx="406">
                  <c:v>27.950000000000003</c:v>
                </c:pt>
                <c:pt idx="407">
                  <c:v>27.957750000000001</c:v>
                </c:pt>
                <c:pt idx="408">
                  <c:v>27.777750000000001</c:v>
                </c:pt>
                <c:pt idx="409">
                  <c:v>27.599500000000003</c:v>
                </c:pt>
                <c:pt idx="410">
                  <c:v>27.739249999999998</c:v>
                </c:pt>
                <c:pt idx="411">
                  <c:v>27.739249999999998</c:v>
                </c:pt>
                <c:pt idx="412">
                  <c:v>27.739249999999998</c:v>
                </c:pt>
                <c:pt idx="413">
                  <c:v>27.711749999999999</c:v>
                </c:pt>
                <c:pt idx="414">
                  <c:v>27.344249999999999</c:v>
                </c:pt>
                <c:pt idx="415">
                  <c:v>27.5745</c:v>
                </c:pt>
                <c:pt idx="416">
                  <c:v>27.477499999999999</c:v>
                </c:pt>
                <c:pt idx="417">
                  <c:v>26.99925</c:v>
                </c:pt>
                <c:pt idx="418">
                  <c:v>26.99925</c:v>
                </c:pt>
                <c:pt idx="419">
                  <c:v>26.99925</c:v>
                </c:pt>
                <c:pt idx="420">
                  <c:v>27.088999999999999</c:v>
                </c:pt>
                <c:pt idx="421">
                  <c:v>26.889500000000002</c:v>
                </c:pt>
                <c:pt idx="422">
                  <c:v>27.117750000000001</c:v>
                </c:pt>
                <c:pt idx="423">
                  <c:v>27.065000000000001</c:v>
                </c:pt>
                <c:pt idx="424">
                  <c:v>27.227</c:v>
                </c:pt>
                <c:pt idx="425">
                  <c:v>27.227</c:v>
                </c:pt>
                <c:pt idx="426">
                  <c:v>27.227</c:v>
                </c:pt>
                <c:pt idx="427">
                  <c:v>26.85425</c:v>
                </c:pt>
                <c:pt idx="428">
                  <c:v>27.623249999999999</c:v>
                </c:pt>
                <c:pt idx="429">
                  <c:v>27.702750000000002</c:v>
                </c:pt>
                <c:pt idx="430">
                  <c:v>27.62575</c:v>
                </c:pt>
                <c:pt idx="431">
                  <c:v>27.488500000000002</c:v>
                </c:pt>
                <c:pt idx="432">
                  <c:v>27.488500000000002</c:v>
                </c:pt>
                <c:pt idx="433">
                  <c:v>27.488500000000002</c:v>
                </c:pt>
                <c:pt idx="434">
                  <c:v>27.338000000000001</c:v>
                </c:pt>
                <c:pt idx="435">
                  <c:v>27.622</c:v>
                </c:pt>
                <c:pt idx="436">
                  <c:v>27.476749999999999</c:v>
                </c:pt>
                <c:pt idx="437">
                  <c:v>27.594749999999998</c:v>
                </c:pt>
                <c:pt idx="438">
                  <c:v>27.46875</c:v>
                </c:pt>
                <c:pt idx="439">
                  <c:v>27.46875</c:v>
                </c:pt>
                <c:pt idx="440">
                  <c:v>27.46875</c:v>
                </c:pt>
                <c:pt idx="441">
                  <c:v>27.7395</c:v>
                </c:pt>
                <c:pt idx="442">
                  <c:v>28.050750000000001</c:v>
                </c:pt>
                <c:pt idx="443">
                  <c:v>27.760750000000002</c:v>
                </c:pt>
                <c:pt idx="444">
                  <c:v>27.518749999999997</c:v>
                </c:pt>
                <c:pt idx="445">
                  <c:v>27.646000000000001</c:v>
                </c:pt>
                <c:pt idx="446">
                  <c:v>27.646000000000001</c:v>
                </c:pt>
                <c:pt idx="447">
                  <c:v>27.646000000000001</c:v>
                </c:pt>
                <c:pt idx="448">
                  <c:v>26.795499999999997</c:v>
                </c:pt>
                <c:pt idx="449">
                  <c:v>26.824249999999999</c:v>
                </c:pt>
                <c:pt idx="450">
                  <c:v>26.97175</c:v>
                </c:pt>
                <c:pt idx="451">
                  <c:v>26.941500000000001</c:v>
                </c:pt>
                <c:pt idx="452">
                  <c:v>26.906500000000001</c:v>
                </c:pt>
                <c:pt idx="453">
                  <c:v>26.906500000000001</c:v>
                </c:pt>
                <c:pt idx="454">
                  <c:v>26.906500000000001</c:v>
                </c:pt>
                <c:pt idx="455">
                  <c:v>26.6265</c:v>
                </c:pt>
                <c:pt idx="456">
                  <c:v>26.881250000000001</c:v>
                </c:pt>
                <c:pt idx="457">
                  <c:v>26.460749999999997</c:v>
                </c:pt>
                <c:pt idx="458">
                  <c:v>26.452750000000002</c:v>
                </c:pt>
                <c:pt idx="459">
                  <c:v>26.854500000000002</c:v>
                </c:pt>
                <c:pt idx="460">
                  <c:v>26.854500000000002</c:v>
                </c:pt>
                <c:pt idx="461">
                  <c:v>26.854500000000002</c:v>
                </c:pt>
                <c:pt idx="462">
                  <c:v>27.273</c:v>
                </c:pt>
                <c:pt idx="463">
                  <c:v>27.321249999999999</c:v>
                </c:pt>
                <c:pt idx="464">
                  <c:v>27.25975</c:v>
                </c:pt>
                <c:pt idx="465">
                  <c:v>27.25975</c:v>
                </c:pt>
                <c:pt idx="466">
                  <c:v>27.225749999999998</c:v>
                </c:pt>
                <c:pt idx="467">
                  <c:v>27.225749999999998</c:v>
                </c:pt>
                <c:pt idx="468">
                  <c:v>27.225749999999998</c:v>
                </c:pt>
                <c:pt idx="469">
                  <c:v>27.332999999999998</c:v>
                </c:pt>
                <c:pt idx="470">
                  <c:v>27.216249999999999</c:v>
                </c:pt>
                <c:pt idx="471">
                  <c:v>27.238749999999996</c:v>
                </c:pt>
                <c:pt idx="472">
                  <c:v>27.121000000000002</c:v>
                </c:pt>
                <c:pt idx="473">
                  <c:v>26.925249999999998</c:v>
                </c:pt>
                <c:pt idx="474">
                  <c:v>26.925249999999998</c:v>
                </c:pt>
                <c:pt idx="475">
                  <c:v>26.925249999999998</c:v>
                </c:pt>
                <c:pt idx="476">
                  <c:v>26.570499999999999</c:v>
                </c:pt>
                <c:pt idx="477">
                  <c:v>27.062999999999999</c:v>
                </c:pt>
                <c:pt idx="478">
                  <c:v>27.395499999999998</c:v>
                </c:pt>
                <c:pt idx="479">
                  <c:v>27.33475</c:v>
                </c:pt>
                <c:pt idx="480">
                  <c:v>27.295999999999999</c:v>
                </c:pt>
                <c:pt idx="481">
                  <c:v>27.295999999999999</c:v>
                </c:pt>
                <c:pt idx="482">
                  <c:v>27.295999999999999</c:v>
                </c:pt>
                <c:pt idx="483">
                  <c:v>27.315250000000002</c:v>
                </c:pt>
                <c:pt idx="484">
                  <c:v>27.521249999999998</c:v>
                </c:pt>
                <c:pt idx="485">
                  <c:v>27.732750000000003</c:v>
                </c:pt>
                <c:pt idx="486">
                  <c:v>27.511749999999999</c:v>
                </c:pt>
                <c:pt idx="487">
                  <c:v>27.468999999999998</c:v>
                </c:pt>
                <c:pt idx="488">
                  <c:v>27.468999999999998</c:v>
                </c:pt>
                <c:pt idx="489">
                  <c:v>27.468999999999998</c:v>
                </c:pt>
                <c:pt idx="490">
                  <c:v>27.678000000000001</c:v>
                </c:pt>
                <c:pt idx="491">
                  <c:v>27.559249999999999</c:v>
                </c:pt>
                <c:pt idx="492">
                  <c:v>26.84675</c:v>
                </c:pt>
                <c:pt idx="493">
                  <c:v>27.28425</c:v>
                </c:pt>
                <c:pt idx="494">
                  <c:v>27.283999999999999</c:v>
                </c:pt>
                <c:pt idx="495">
                  <c:v>27.283999999999999</c:v>
                </c:pt>
                <c:pt idx="496">
                  <c:v>27.283999999999999</c:v>
                </c:pt>
                <c:pt idx="497">
                  <c:v>27.094749999999998</c:v>
                </c:pt>
                <c:pt idx="498">
                  <c:v>27.236499999999999</c:v>
                </c:pt>
                <c:pt idx="499">
                  <c:v>26.921500000000002</c:v>
                </c:pt>
                <c:pt idx="500">
                  <c:v>26.302999999999997</c:v>
                </c:pt>
                <c:pt idx="501">
                  <c:v>25.517499999999998</c:v>
                </c:pt>
                <c:pt idx="502">
                  <c:v>25.517499999999998</c:v>
                </c:pt>
                <c:pt idx="503">
                  <c:v>25.517499999999998</c:v>
                </c:pt>
                <c:pt idx="504">
                  <c:v>24.424499999999998</c:v>
                </c:pt>
                <c:pt idx="505">
                  <c:v>24.493500000000001</c:v>
                </c:pt>
                <c:pt idx="506">
                  <c:v>25.013750000000002</c:v>
                </c:pt>
                <c:pt idx="507">
                  <c:v>25.796499999999998</c:v>
                </c:pt>
                <c:pt idx="508">
                  <c:v>25.872250000000001</c:v>
                </c:pt>
                <c:pt idx="509">
                  <c:v>25.872250000000001</c:v>
                </c:pt>
                <c:pt idx="510">
                  <c:v>25.872250000000001</c:v>
                </c:pt>
                <c:pt idx="511">
                  <c:v>25.855499999999999</c:v>
                </c:pt>
                <c:pt idx="512">
                  <c:v>25.245249999999999</c:v>
                </c:pt>
                <c:pt idx="513">
                  <c:v>25.778750000000002</c:v>
                </c:pt>
                <c:pt idx="514">
                  <c:v>25.789250000000003</c:v>
                </c:pt>
                <c:pt idx="515">
                  <c:v>25.456999999999997</c:v>
                </c:pt>
                <c:pt idx="516">
                  <c:v>25.456999999999997</c:v>
                </c:pt>
                <c:pt idx="517">
                  <c:v>25.456999999999997</c:v>
                </c:pt>
                <c:pt idx="518">
                  <c:v>25.514749999999999</c:v>
                </c:pt>
                <c:pt idx="519">
                  <c:v>25.629750000000001</c:v>
                </c:pt>
                <c:pt idx="520">
                  <c:v>25.278499999999998</c:v>
                </c:pt>
                <c:pt idx="521">
                  <c:v>24.002499999999998</c:v>
                </c:pt>
                <c:pt idx="522">
                  <c:v>24.174250000000001</c:v>
                </c:pt>
                <c:pt idx="523">
                  <c:v>24.174250000000001</c:v>
                </c:pt>
                <c:pt idx="524">
                  <c:v>24.174250000000001</c:v>
                </c:pt>
                <c:pt idx="525">
                  <c:v>24.085250000000002</c:v>
                </c:pt>
                <c:pt idx="526">
                  <c:v>24.322500000000002</c:v>
                </c:pt>
                <c:pt idx="527">
                  <c:v>24.762750000000004</c:v>
                </c:pt>
                <c:pt idx="528">
                  <c:v>24.687250000000002</c:v>
                </c:pt>
                <c:pt idx="529">
                  <c:v>24.325249999999997</c:v>
                </c:pt>
                <c:pt idx="530">
                  <c:v>24.325249999999997</c:v>
                </c:pt>
                <c:pt idx="531">
                  <c:v>24.325249999999997</c:v>
                </c:pt>
                <c:pt idx="532">
                  <c:v>24.710750000000001</c:v>
                </c:pt>
                <c:pt idx="533">
                  <c:v>24.475000000000001</c:v>
                </c:pt>
                <c:pt idx="534">
                  <c:v>24.366</c:v>
                </c:pt>
                <c:pt idx="535">
                  <c:v>24.195250000000001</c:v>
                </c:pt>
                <c:pt idx="536">
                  <c:v>24.991</c:v>
                </c:pt>
                <c:pt idx="537">
                  <c:v>24.991</c:v>
                </c:pt>
                <c:pt idx="538">
                  <c:v>24.991</c:v>
                </c:pt>
                <c:pt idx="539">
                  <c:v>24.272500000000001</c:v>
                </c:pt>
                <c:pt idx="540">
                  <c:v>24.131499999999999</c:v>
                </c:pt>
                <c:pt idx="541">
                  <c:v>24.7895</c:v>
                </c:pt>
                <c:pt idx="542">
                  <c:v>24.724</c:v>
                </c:pt>
                <c:pt idx="543">
                  <c:v>25.027999999999999</c:v>
                </c:pt>
                <c:pt idx="544">
                  <c:v>25.027999999999999</c:v>
                </c:pt>
                <c:pt idx="545">
                  <c:v>25.027999999999999</c:v>
                </c:pt>
                <c:pt idx="546">
                  <c:v>25.298500000000001</c:v>
                </c:pt>
                <c:pt idx="547">
                  <c:v>25.318999999999999</c:v>
                </c:pt>
                <c:pt idx="548">
                  <c:v>25.501249999999999</c:v>
                </c:pt>
                <c:pt idx="549">
                  <c:v>25.790999999999997</c:v>
                </c:pt>
                <c:pt idx="550">
                  <c:v>25.736250000000002</c:v>
                </c:pt>
                <c:pt idx="551">
                  <c:v>25.736250000000002</c:v>
                </c:pt>
                <c:pt idx="552">
                  <c:v>25.736250000000002</c:v>
                </c:pt>
                <c:pt idx="553">
                  <c:v>25.757749999999998</c:v>
                </c:pt>
                <c:pt idx="554">
                  <c:v>25.520500000000002</c:v>
                </c:pt>
                <c:pt idx="555">
                  <c:v>25.504749999999998</c:v>
                </c:pt>
                <c:pt idx="556">
                  <c:v>25.9665</c:v>
                </c:pt>
                <c:pt idx="557">
                  <c:v>26.180250000000001</c:v>
                </c:pt>
                <c:pt idx="558">
                  <c:v>26.180250000000001</c:v>
                </c:pt>
                <c:pt idx="559">
                  <c:v>26.180250000000001</c:v>
                </c:pt>
                <c:pt idx="560">
                  <c:v>26.253749999999997</c:v>
                </c:pt>
                <c:pt idx="561">
                  <c:v>26.109749999999998</c:v>
                </c:pt>
                <c:pt idx="562">
                  <c:v>25.895999999999997</c:v>
                </c:pt>
                <c:pt idx="563">
                  <c:v>26.225249999999999</c:v>
                </c:pt>
                <c:pt idx="564">
                  <c:v>25.749500000000001</c:v>
                </c:pt>
                <c:pt idx="565">
                  <c:v>25.749500000000001</c:v>
                </c:pt>
                <c:pt idx="566">
                  <c:v>25.749500000000001</c:v>
                </c:pt>
                <c:pt idx="567">
                  <c:v>25.614999999999998</c:v>
                </c:pt>
                <c:pt idx="568">
                  <c:v>25.558250000000001</c:v>
                </c:pt>
                <c:pt idx="569">
                  <c:v>25.672250000000002</c:v>
                </c:pt>
                <c:pt idx="570">
                  <c:v>25.62875</c:v>
                </c:pt>
                <c:pt idx="571">
                  <c:v>25.218</c:v>
                </c:pt>
                <c:pt idx="572">
                  <c:v>25.218</c:v>
                </c:pt>
                <c:pt idx="573">
                  <c:v>25.218</c:v>
                </c:pt>
                <c:pt idx="574">
                  <c:v>25.863</c:v>
                </c:pt>
                <c:pt idx="575">
                  <c:v>25.9635</c:v>
                </c:pt>
                <c:pt idx="576">
                  <c:v>25.797249999999998</c:v>
                </c:pt>
                <c:pt idx="577">
                  <c:v>26.082499999999996</c:v>
                </c:pt>
                <c:pt idx="578">
                  <c:v>25.806000000000001</c:v>
                </c:pt>
                <c:pt idx="579">
                  <c:v>25.806000000000001</c:v>
                </c:pt>
                <c:pt idx="580">
                  <c:v>25.806000000000001</c:v>
                </c:pt>
                <c:pt idx="581">
                  <c:v>25.436499999999999</c:v>
                </c:pt>
                <c:pt idx="582">
                  <c:v>25.451249999999998</c:v>
                </c:pt>
                <c:pt idx="583">
                  <c:v>25.224749999999997</c:v>
                </c:pt>
                <c:pt idx="584">
                  <c:v>25.016999999999996</c:v>
                </c:pt>
                <c:pt idx="585">
                  <c:v>24.242249999999999</c:v>
                </c:pt>
                <c:pt idx="586">
                  <c:v>24.242249999999999</c:v>
                </c:pt>
                <c:pt idx="587">
                  <c:v>24.242249999999999</c:v>
                </c:pt>
                <c:pt idx="588">
                  <c:v>24.369</c:v>
                </c:pt>
                <c:pt idx="589">
                  <c:v>24.273750000000003</c:v>
                </c:pt>
                <c:pt idx="590">
                  <c:v>24.633749999999999</c:v>
                </c:pt>
                <c:pt idx="591">
                  <c:v>24.855</c:v>
                </c:pt>
                <c:pt idx="592">
                  <c:v>25.4785</c:v>
                </c:pt>
                <c:pt idx="593">
                  <c:v>25.4785</c:v>
                </c:pt>
                <c:pt idx="594">
                  <c:v>25.4785</c:v>
                </c:pt>
                <c:pt idx="595">
                  <c:v>25.899749999999997</c:v>
                </c:pt>
                <c:pt idx="596">
                  <c:v>25.762250000000002</c:v>
                </c:pt>
                <c:pt idx="597">
                  <c:v>25.988500000000002</c:v>
                </c:pt>
                <c:pt idx="598">
                  <c:v>26.015000000000001</c:v>
                </c:pt>
                <c:pt idx="599">
                  <c:v>25.941500000000001</c:v>
                </c:pt>
                <c:pt idx="600">
                  <c:v>25.941500000000001</c:v>
                </c:pt>
                <c:pt idx="601">
                  <c:v>25.941500000000001</c:v>
                </c:pt>
                <c:pt idx="602">
                  <c:v>25.167000000000002</c:v>
                </c:pt>
                <c:pt idx="603">
                  <c:v>25.371000000000002</c:v>
                </c:pt>
                <c:pt idx="604">
                  <c:v>25.296749999999999</c:v>
                </c:pt>
                <c:pt idx="605">
                  <c:v>24.841000000000001</c:v>
                </c:pt>
                <c:pt idx="606">
                  <c:v>25.056250000000002</c:v>
                </c:pt>
                <c:pt idx="607">
                  <c:v>25.056250000000002</c:v>
                </c:pt>
                <c:pt idx="608">
                  <c:v>25.056250000000002</c:v>
                </c:pt>
                <c:pt idx="609">
                  <c:v>25.55425</c:v>
                </c:pt>
                <c:pt idx="610">
                  <c:v>25.466249999999999</c:v>
                </c:pt>
                <c:pt idx="611">
                  <c:v>24.6145</c:v>
                </c:pt>
                <c:pt idx="612">
                  <c:v>24.79975</c:v>
                </c:pt>
                <c:pt idx="613">
                  <c:v>24.448250000000002</c:v>
                </c:pt>
                <c:pt idx="614">
                  <c:v>24.448250000000002</c:v>
                </c:pt>
                <c:pt idx="615">
                  <c:v>24.448250000000002</c:v>
                </c:pt>
                <c:pt idx="616">
                  <c:v>24.69875</c:v>
                </c:pt>
                <c:pt idx="617">
                  <c:v>25.299499999999998</c:v>
                </c:pt>
                <c:pt idx="618">
                  <c:v>25.618749999999999</c:v>
                </c:pt>
                <c:pt idx="619">
                  <c:v>25.652749999999997</c:v>
                </c:pt>
                <c:pt idx="620">
                  <c:v>25.335250000000002</c:v>
                </c:pt>
                <c:pt idx="621">
                  <c:v>25.335250000000002</c:v>
                </c:pt>
                <c:pt idx="622">
                  <c:v>25.335250000000002</c:v>
                </c:pt>
                <c:pt idx="623">
                  <c:v>25.527750000000001</c:v>
                </c:pt>
                <c:pt idx="624">
                  <c:v>25.770500000000002</c:v>
                </c:pt>
                <c:pt idx="625">
                  <c:v>25.718999999999998</c:v>
                </c:pt>
                <c:pt idx="626">
                  <c:v>25.5625</c:v>
                </c:pt>
                <c:pt idx="627">
                  <c:v>25.5625</c:v>
                </c:pt>
                <c:pt idx="628">
                  <c:v>25.5625</c:v>
                </c:pt>
                <c:pt idx="629">
                  <c:v>25.5625</c:v>
                </c:pt>
                <c:pt idx="630">
                  <c:v>25.533250000000002</c:v>
                </c:pt>
                <c:pt idx="631">
                  <c:v>25.660499999999999</c:v>
                </c:pt>
                <c:pt idx="632">
                  <c:v>25.390750000000001</c:v>
                </c:pt>
                <c:pt idx="633">
                  <c:v>25.2575</c:v>
                </c:pt>
                <c:pt idx="634">
                  <c:v>25.2575</c:v>
                </c:pt>
                <c:pt idx="635">
                  <c:v>25.2575</c:v>
                </c:pt>
                <c:pt idx="636">
                  <c:v>25.2575</c:v>
                </c:pt>
                <c:pt idx="637">
                  <c:v>25.290750000000003</c:v>
                </c:pt>
                <c:pt idx="638">
                  <c:v>25.408749999999998</c:v>
                </c:pt>
                <c:pt idx="639">
                  <c:v>25.00375</c:v>
                </c:pt>
                <c:pt idx="640">
                  <c:v>24.662999999999997</c:v>
                </c:pt>
                <c:pt idx="641">
                  <c:v>24.362000000000002</c:v>
                </c:pt>
                <c:pt idx="642">
                  <c:v>24.362000000000002</c:v>
                </c:pt>
                <c:pt idx="643">
                  <c:v>24.362000000000002</c:v>
                </c:pt>
                <c:pt idx="644">
                  <c:v>24.451750000000001</c:v>
                </c:pt>
                <c:pt idx="645">
                  <c:v>24.878749999999997</c:v>
                </c:pt>
                <c:pt idx="646">
                  <c:v>24.605499999999999</c:v>
                </c:pt>
                <c:pt idx="647">
                  <c:v>24.609500000000001</c:v>
                </c:pt>
                <c:pt idx="648">
                  <c:v>24.174750000000003</c:v>
                </c:pt>
                <c:pt idx="649">
                  <c:v>24.174750000000003</c:v>
                </c:pt>
                <c:pt idx="650">
                  <c:v>24.174750000000003</c:v>
                </c:pt>
                <c:pt idx="651">
                  <c:v>24.197000000000003</c:v>
                </c:pt>
                <c:pt idx="652">
                  <c:v>24.590500000000002</c:v>
                </c:pt>
                <c:pt idx="653">
                  <c:v>24.315000000000001</c:v>
                </c:pt>
                <c:pt idx="654">
                  <c:v>24.703250000000001</c:v>
                </c:pt>
                <c:pt idx="655">
                  <c:v>25.196499999999997</c:v>
                </c:pt>
                <c:pt idx="656">
                  <c:v>25.196499999999997</c:v>
                </c:pt>
                <c:pt idx="657">
                  <c:v>25.196499999999997</c:v>
                </c:pt>
                <c:pt idx="658">
                  <c:v>25.01925</c:v>
                </c:pt>
                <c:pt idx="659">
                  <c:v>25.188499999999998</c:v>
                </c:pt>
                <c:pt idx="660">
                  <c:v>25.017749999999999</c:v>
                </c:pt>
                <c:pt idx="661">
                  <c:v>25.311999999999998</c:v>
                </c:pt>
                <c:pt idx="662">
                  <c:v>26.0045</c:v>
                </c:pt>
                <c:pt idx="663">
                  <c:v>26.0045</c:v>
                </c:pt>
                <c:pt idx="664">
                  <c:v>26.0045</c:v>
                </c:pt>
                <c:pt idx="665">
                  <c:v>25.97325</c:v>
                </c:pt>
                <c:pt idx="666">
                  <c:v>25.962250000000001</c:v>
                </c:pt>
                <c:pt idx="667">
                  <c:v>26.080000000000002</c:v>
                </c:pt>
                <c:pt idx="668">
                  <c:v>25.801499999999997</c:v>
                </c:pt>
                <c:pt idx="669">
                  <c:v>25.586500000000001</c:v>
                </c:pt>
                <c:pt idx="670">
                  <c:v>25.586500000000001</c:v>
                </c:pt>
                <c:pt idx="671">
                  <c:v>25.586500000000001</c:v>
                </c:pt>
                <c:pt idx="672">
                  <c:v>24.88325</c:v>
                </c:pt>
                <c:pt idx="673">
                  <c:v>24.791499999999999</c:v>
                </c:pt>
                <c:pt idx="674">
                  <c:v>25.03575</c:v>
                </c:pt>
                <c:pt idx="675">
                  <c:v>24.545000000000002</c:v>
                </c:pt>
                <c:pt idx="676">
                  <c:v>25.024499999999996</c:v>
                </c:pt>
                <c:pt idx="677">
                  <c:v>25.024499999999996</c:v>
                </c:pt>
                <c:pt idx="678">
                  <c:v>25.024499999999996</c:v>
                </c:pt>
                <c:pt idx="679">
                  <c:v>25.160249999999998</c:v>
                </c:pt>
                <c:pt idx="680">
                  <c:v>25.439999999999998</c:v>
                </c:pt>
                <c:pt idx="681">
                  <c:v>25.69725</c:v>
                </c:pt>
                <c:pt idx="682">
                  <c:v>25.793500000000002</c:v>
                </c:pt>
                <c:pt idx="683">
                  <c:v>25.94575</c:v>
                </c:pt>
                <c:pt idx="684">
                  <c:v>25.94575</c:v>
                </c:pt>
                <c:pt idx="685">
                  <c:v>25.94575</c:v>
                </c:pt>
                <c:pt idx="686">
                  <c:v>26.08625</c:v>
                </c:pt>
                <c:pt idx="687">
                  <c:v>26.078749999999999</c:v>
                </c:pt>
                <c:pt idx="688">
                  <c:v>26.047499999999999</c:v>
                </c:pt>
                <c:pt idx="689">
                  <c:v>26.461749999999999</c:v>
                </c:pt>
                <c:pt idx="690">
                  <c:v>26.4315</c:v>
                </c:pt>
                <c:pt idx="691">
                  <c:v>26.4315</c:v>
                </c:pt>
                <c:pt idx="692">
                  <c:v>26.4315</c:v>
                </c:pt>
                <c:pt idx="693">
                  <c:v>26.380749999999999</c:v>
                </c:pt>
                <c:pt idx="694">
                  <c:v>26.701250000000002</c:v>
                </c:pt>
                <c:pt idx="695">
                  <c:v>26.461500000000001</c:v>
                </c:pt>
                <c:pt idx="696">
                  <c:v>26.164749999999998</c:v>
                </c:pt>
                <c:pt idx="697">
                  <c:v>26.199750000000002</c:v>
                </c:pt>
                <c:pt idx="698">
                  <c:v>26.199750000000002</c:v>
                </c:pt>
                <c:pt idx="699">
                  <c:v>26.199750000000002</c:v>
                </c:pt>
                <c:pt idx="700">
                  <c:v>25.922499999999999</c:v>
                </c:pt>
                <c:pt idx="701">
                  <c:v>26.042749999999998</c:v>
                </c:pt>
                <c:pt idx="702">
                  <c:v>25.984750000000002</c:v>
                </c:pt>
                <c:pt idx="703">
                  <c:v>25.989000000000001</c:v>
                </c:pt>
                <c:pt idx="704">
                  <c:v>26.44875</c:v>
                </c:pt>
                <c:pt idx="705">
                  <c:v>26.44875</c:v>
                </c:pt>
                <c:pt idx="706">
                  <c:v>26.44875</c:v>
                </c:pt>
                <c:pt idx="707">
                  <c:v>26.65475</c:v>
                </c:pt>
                <c:pt idx="708">
                  <c:v>26.493500000000001</c:v>
                </c:pt>
                <c:pt idx="709">
                  <c:v>26.31325</c:v>
                </c:pt>
                <c:pt idx="710">
                  <c:v>26.558250000000001</c:v>
                </c:pt>
                <c:pt idx="711">
                  <c:v>26.61825</c:v>
                </c:pt>
                <c:pt idx="712">
                  <c:v>26.61825</c:v>
                </c:pt>
                <c:pt idx="713">
                  <c:v>26.61825</c:v>
                </c:pt>
                <c:pt idx="714">
                  <c:v>26.401250000000001</c:v>
                </c:pt>
                <c:pt idx="715">
                  <c:v>26.289749999999998</c:v>
                </c:pt>
                <c:pt idx="716">
                  <c:v>26.147500000000001</c:v>
                </c:pt>
                <c:pt idx="717">
                  <c:v>26.0885</c:v>
                </c:pt>
                <c:pt idx="718">
                  <c:v>26.0885</c:v>
                </c:pt>
                <c:pt idx="719">
                  <c:v>26.0885</c:v>
                </c:pt>
                <c:pt idx="720">
                  <c:v>26.0885</c:v>
                </c:pt>
                <c:pt idx="721">
                  <c:v>26.001999999999999</c:v>
                </c:pt>
                <c:pt idx="722">
                  <c:v>26.149250000000002</c:v>
                </c:pt>
                <c:pt idx="723">
                  <c:v>27.04975</c:v>
                </c:pt>
                <c:pt idx="724">
                  <c:v>26.906750000000002</c:v>
                </c:pt>
                <c:pt idx="725">
                  <c:v>27.040500000000002</c:v>
                </c:pt>
                <c:pt idx="726">
                  <c:v>27.040500000000002</c:v>
                </c:pt>
                <c:pt idx="727">
                  <c:v>27.040500000000002</c:v>
                </c:pt>
                <c:pt idx="728">
                  <c:v>26.757999999999999</c:v>
                </c:pt>
                <c:pt idx="729">
                  <c:v>26.536749999999998</c:v>
                </c:pt>
                <c:pt idx="730">
                  <c:v>26.588750000000001</c:v>
                </c:pt>
                <c:pt idx="731">
                  <c:v>26.37275</c:v>
                </c:pt>
                <c:pt idx="732">
                  <c:v>26.166499999999999</c:v>
                </c:pt>
                <c:pt idx="733">
                  <c:v>26.166499999999999</c:v>
                </c:pt>
                <c:pt idx="734">
                  <c:v>26.166499999999999</c:v>
                </c:pt>
                <c:pt idx="735">
                  <c:v>25.683</c:v>
                </c:pt>
                <c:pt idx="736">
                  <c:v>25.772750000000002</c:v>
                </c:pt>
                <c:pt idx="737">
                  <c:v>26.122</c:v>
                </c:pt>
                <c:pt idx="738">
                  <c:v>26.309750000000001</c:v>
                </c:pt>
                <c:pt idx="739">
                  <c:v>26.335250000000002</c:v>
                </c:pt>
                <c:pt idx="740">
                  <c:v>26.335250000000002</c:v>
                </c:pt>
                <c:pt idx="741">
                  <c:v>26.335250000000002</c:v>
                </c:pt>
                <c:pt idx="742">
                  <c:v>26.522749999999998</c:v>
                </c:pt>
                <c:pt idx="743">
                  <c:v>27.034749999999999</c:v>
                </c:pt>
                <c:pt idx="744">
                  <c:v>27.03575</c:v>
                </c:pt>
                <c:pt idx="745">
                  <c:v>26.695999999999998</c:v>
                </c:pt>
                <c:pt idx="746">
                  <c:v>26.534749999999999</c:v>
                </c:pt>
                <c:pt idx="747">
                  <c:v>26.534749999999999</c:v>
                </c:pt>
                <c:pt idx="748">
                  <c:v>26.534749999999999</c:v>
                </c:pt>
                <c:pt idx="749">
                  <c:v>26.519749999999998</c:v>
                </c:pt>
                <c:pt idx="750">
                  <c:v>26.63625</c:v>
                </c:pt>
                <c:pt idx="751">
                  <c:v>26.611499999999999</c:v>
                </c:pt>
                <c:pt idx="752">
                  <c:v>26.624250000000004</c:v>
                </c:pt>
                <c:pt idx="753">
                  <c:v>26.285249999999998</c:v>
                </c:pt>
                <c:pt idx="754">
                  <c:v>26.285249999999998</c:v>
                </c:pt>
                <c:pt idx="755">
                  <c:v>26.285249999999998</c:v>
                </c:pt>
                <c:pt idx="756">
                  <c:v>26.558</c:v>
                </c:pt>
                <c:pt idx="757">
                  <c:v>26.0915</c:v>
                </c:pt>
                <c:pt idx="758">
                  <c:v>25.97325</c:v>
                </c:pt>
                <c:pt idx="759">
                  <c:v>25.725249999999999</c:v>
                </c:pt>
                <c:pt idx="760">
                  <c:v>25.695</c:v>
                </c:pt>
                <c:pt idx="761">
                  <c:v>25.695</c:v>
                </c:pt>
                <c:pt idx="762">
                  <c:v>25.695</c:v>
                </c:pt>
                <c:pt idx="763">
                  <c:v>25.917000000000002</c:v>
                </c:pt>
                <c:pt idx="764">
                  <c:v>26.127249999999997</c:v>
                </c:pt>
                <c:pt idx="765">
                  <c:v>25.539499999999997</c:v>
                </c:pt>
                <c:pt idx="766">
                  <c:v>25.533250000000002</c:v>
                </c:pt>
                <c:pt idx="767">
                  <c:v>25.350750000000001</c:v>
                </c:pt>
                <c:pt idx="768">
                  <c:v>25.350750000000001</c:v>
                </c:pt>
                <c:pt idx="769">
                  <c:v>25.350750000000001</c:v>
                </c:pt>
                <c:pt idx="770">
                  <c:v>25.22475</c:v>
                </c:pt>
                <c:pt idx="771">
                  <c:v>25.128250000000001</c:v>
                </c:pt>
                <c:pt idx="772">
                  <c:v>24.888000000000002</c:v>
                </c:pt>
                <c:pt idx="773">
                  <c:v>25.058500000000002</c:v>
                </c:pt>
                <c:pt idx="774">
                  <c:v>25.198999999999998</c:v>
                </c:pt>
                <c:pt idx="775">
                  <c:v>25.198999999999998</c:v>
                </c:pt>
                <c:pt idx="776">
                  <c:v>25.198999999999998</c:v>
                </c:pt>
                <c:pt idx="777">
                  <c:v>25.068249999999999</c:v>
                </c:pt>
                <c:pt idx="778">
                  <c:v>25.508250000000004</c:v>
                </c:pt>
                <c:pt idx="779">
                  <c:v>25.449499999999997</c:v>
                </c:pt>
                <c:pt idx="780">
                  <c:v>25.414749999999998</c:v>
                </c:pt>
                <c:pt idx="781">
                  <c:v>25.669750000000001</c:v>
                </c:pt>
                <c:pt idx="782">
                  <c:v>25.669750000000001</c:v>
                </c:pt>
                <c:pt idx="783">
                  <c:v>25.669750000000001</c:v>
                </c:pt>
                <c:pt idx="784">
                  <c:v>25.687750000000001</c:v>
                </c:pt>
                <c:pt idx="785">
                  <c:v>25.633249999999997</c:v>
                </c:pt>
                <c:pt idx="786">
                  <c:v>25.796250000000001</c:v>
                </c:pt>
                <c:pt idx="787">
                  <c:v>25.8735</c:v>
                </c:pt>
                <c:pt idx="788">
                  <c:v>25.7455</c:v>
                </c:pt>
                <c:pt idx="789">
                  <c:v>25.7455</c:v>
                </c:pt>
                <c:pt idx="790">
                  <c:v>25.7455</c:v>
                </c:pt>
                <c:pt idx="791">
                  <c:v>25.97625</c:v>
                </c:pt>
                <c:pt idx="792">
                  <c:v>25.848999999999997</c:v>
                </c:pt>
                <c:pt idx="793">
                  <c:v>26.2605</c:v>
                </c:pt>
                <c:pt idx="794">
                  <c:v>26.313749999999999</c:v>
                </c:pt>
                <c:pt idx="795">
                  <c:v>25.942999999999998</c:v>
                </c:pt>
                <c:pt idx="796">
                  <c:v>25.942999999999998</c:v>
                </c:pt>
                <c:pt idx="797">
                  <c:v>25.942999999999998</c:v>
                </c:pt>
                <c:pt idx="798">
                  <c:v>25.772750000000002</c:v>
                </c:pt>
                <c:pt idx="799">
                  <c:v>25.608499999999999</c:v>
                </c:pt>
                <c:pt idx="800">
                  <c:v>25.69575</c:v>
                </c:pt>
                <c:pt idx="801">
                  <c:v>25.780249999999999</c:v>
                </c:pt>
                <c:pt idx="802">
                  <c:v>25.814250000000001</c:v>
                </c:pt>
                <c:pt idx="803">
                  <c:v>25.814250000000001</c:v>
                </c:pt>
                <c:pt idx="804">
                  <c:v>25.814250000000001</c:v>
                </c:pt>
                <c:pt idx="805">
                  <c:v>26.089749999999999</c:v>
                </c:pt>
                <c:pt idx="806">
                  <c:v>26.211749999999999</c:v>
                </c:pt>
                <c:pt idx="807">
                  <c:v>26.213749999999997</c:v>
                </c:pt>
                <c:pt idx="808">
                  <c:v>26.382249999999999</c:v>
                </c:pt>
                <c:pt idx="809">
                  <c:v>25.3765</c:v>
                </c:pt>
                <c:pt idx="810">
                  <c:v>25.3765</c:v>
                </c:pt>
                <c:pt idx="811">
                  <c:v>25.3765</c:v>
                </c:pt>
                <c:pt idx="812">
                  <c:v>24.983250000000002</c:v>
                </c:pt>
                <c:pt idx="813">
                  <c:v>25.324750000000002</c:v>
                </c:pt>
                <c:pt idx="814">
                  <c:v>26.074750000000002</c:v>
                </c:pt>
                <c:pt idx="815">
                  <c:v>26.486000000000001</c:v>
                </c:pt>
                <c:pt idx="816">
                  <c:v>26.609000000000002</c:v>
                </c:pt>
                <c:pt idx="817">
                  <c:v>26.609000000000002</c:v>
                </c:pt>
                <c:pt idx="818">
                  <c:v>26.609000000000002</c:v>
                </c:pt>
                <c:pt idx="819">
                  <c:v>26.642000000000003</c:v>
                </c:pt>
                <c:pt idx="820">
                  <c:v>26.492249999999999</c:v>
                </c:pt>
                <c:pt idx="821">
                  <c:v>26.549499999999998</c:v>
                </c:pt>
                <c:pt idx="822">
                  <c:v>26.730249999999998</c:v>
                </c:pt>
                <c:pt idx="823">
                  <c:v>27.094000000000001</c:v>
                </c:pt>
                <c:pt idx="824">
                  <c:v>27.094000000000001</c:v>
                </c:pt>
                <c:pt idx="825">
                  <c:v>27.094000000000001</c:v>
                </c:pt>
                <c:pt idx="826">
                  <c:v>27.144500000000001</c:v>
                </c:pt>
                <c:pt idx="827">
                  <c:v>27.24175</c:v>
                </c:pt>
                <c:pt idx="828">
                  <c:v>27.247750000000003</c:v>
                </c:pt>
                <c:pt idx="829">
                  <c:v>27.41375</c:v>
                </c:pt>
                <c:pt idx="830">
                  <c:v>27.428000000000001</c:v>
                </c:pt>
                <c:pt idx="831">
                  <c:v>27.428000000000001</c:v>
                </c:pt>
                <c:pt idx="832">
                  <c:v>27.428000000000001</c:v>
                </c:pt>
                <c:pt idx="833">
                  <c:v>27.335000000000001</c:v>
                </c:pt>
                <c:pt idx="834">
                  <c:v>27.170999999999999</c:v>
                </c:pt>
                <c:pt idx="835">
                  <c:v>27.246000000000002</c:v>
                </c:pt>
                <c:pt idx="836">
                  <c:v>26.998000000000005</c:v>
                </c:pt>
                <c:pt idx="837">
                  <c:v>26.994</c:v>
                </c:pt>
                <c:pt idx="838">
                  <c:v>26.994</c:v>
                </c:pt>
                <c:pt idx="839">
                  <c:v>26.994</c:v>
                </c:pt>
                <c:pt idx="840">
                  <c:v>27.18675</c:v>
                </c:pt>
                <c:pt idx="841">
                  <c:v>27.062000000000001</c:v>
                </c:pt>
                <c:pt idx="842">
                  <c:v>26.920999999999999</c:v>
                </c:pt>
                <c:pt idx="843">
                  <c:v>26.874500000000001</c:v>
                </c:pt>
                <c:pt idx="844">
                  <c:v>26.78275</c:v>
                </c:pt>
                <c:pt idx="845">
                  <c:v>26.78275</c:v>
                </c:pt>
                <c:pt idx="846">
                  <c:v>26.78275</c:v>
                </c:pt>
                <c:pt idx="847">
                  <c:v>26.886000000000003</c:v>
                </c:pt>
                <c:pt idx="848">
                  <c:v>26.637749999999997</c:v>
                </c:pt>
                <c:pt idx="849">
                  <c:v>26.664999999999999</c:v>
                </c:pt>
                <c:pt idx="850">
                  <c:v>26.692250000000001</c:v>
                </c:pt>
                <c:pt idx="851">
                  <c:v>26.879750000000001</c:v>
                </c:pt>
                <c:pt idx="852">
                  <c:v>26.879750000000001</c:v>
                </c:pt>
                <c:pt idx="853">
                  <c:v>26.879750000000001</c:v>
                </c:pt>
                <c:pt idx="854">
                  <c:v>26.917000000000002</c:v>
                </c:pt>
                <c:pt idx="855">
                  <c:v>26.914249999999999</c:v>
                </c:pt>
                <c:pt idx="856">
                  <c:v>26.807749999999999</c:v>
                </c:pt>
                <c:pt idx="857">
                  <c:v>27.204000000000001</c:v>
                </c:pt>
                <c:pt idx="858">
                  <c:v>27.186499999999999</c:v>
                </c:pt>
                <c:pt idx="859">
                  <c:v>27.186499999999999</c:v>
                </c:pt>
                <c:pt idx="860">
                  <c:v>27.186499999999999</c:v>
                </c:pt>
                <c:pt idx="861">
                  <c:v>27.320000000000004</c:v>
                </c:pt>
                <c:pt idx="862">
                  <c:v>27.182749999999999</c:v>
                </c:pt>
                <c:pt idx="863">
                  <c:v>27.042000000000002</c:v>
                </c:pt>
                <c:pt idx="864">
                  <c:v>27.312000000000001</c:v>
                </c:pt>
                <c:pt idx="865">
                  <c:v>27.337</c:v>
                </c:pt>
                <c:pt idx="866">
                  <c:v>27.337</c:v>
                </c:pt>
                <c:pt idx="867">
                  <c:v>27.337</c:v>
                </c:pt>
                <c:pt idx="868">
                  <c:v>27.194499999999998</c:v>
                </c:pt>
                <c:pt idx="869">
                  <c:v>27.3065</c:v>
                </c:pt>
                <c:pt idx="870">
                  <c:v>27.274000000000001</c:v>
                </c:pt>
                <c:pt idx="871">
                  <c:v>27.256999999999998</c:v>
                </c:pt>
                <c:pt idx="872">
                  <c:v>26.97475</c:v>
                </c:pt>
                <c:pt idx="873">
                  <c:v>26.97475</c:v>
                </c:pt>
                <c:pt idx="874">
                  <c:v>26.97475</c:v>
                </c:pt>
                <c:pt idx="875">
                  <c:v>26.914000000000001</c:v>
                </c:pt>
                <c:pt idx="876">
                  <c:v>26.606999999999999</c:v>
                </c:pt>
                <c:pt idx="877">
                  <c:v>26.408750000000001</c:v>
                </c:pt>
                <c:pt idx="878">
                  <c:v>26.481749999999998</c:v>
                </c:pt>
                <c:pt idx="879">
                  <c:v>25.85</c:v>
                </c:pt>
                <c:pt idx="880">
                  <c:v>25.85</c:v>
                </c:pt>
                <c:pt idx="881">
                  <c:v>25.85</c:v>
                </c:pt>
                <c:pt idx="882">
                  <c:v>25.819749999999999</c:v>
                </c:pt>
                <c:pt idx="883">
                  <c:v>25.634250000000002</c:v>
                </c:pt>
                <c:pt idx="884">
                  <c:v>25.613250000000001</c:v>
                </c:pt>
                <c:pt idx="885">
                  <c:v>25.101500000000001</c:v>
                </c:pt>
                <c:pt idx="886">
                  <c:v>24.740000000000002</c:v>
                </c:pt>
                <c:pt idx="887">
                  <c:v>24.740000000000002</c:v>
                </c:pt>
                <c:pt idx="888">
                  <c:v>24.740000000000002</c:v>
                </c:pt>
                <c:pt idx="889">
                  <c:v>25.005500000000001</c:v>
                </c:pt>
                <c:pt idx="890">
                  <c:v>24.792250000000003</c:v>
                </c:pt>
                <c:pt idx="891">
                  <c:v>24.735250000000004</c:v>
                </c:pt>
                <c:pt idx="892">
                  <c:v>24.81025</c:v>
                </c:pt>
                <c:pt idx="893">
                  <c:v>24.727</c:v>
                </c:pt>
                <c:pt idx="894">
                  <c:v>24.727</c:v>
                </c:pt>
                <c:pt idx="895">
                  <c:v>24.727</c:v>
                </c:pt>
                <c:pt idx="896">
                  <c:v>24.719250000000002</c:v>
                </c:pt>
                <c:pt idx="897">
                  <c:v>24.67</c:v>
                </c:pt>
                <c:pt idx="898">
                  <c:v>24.734999999999999</c:v>
                </c:pt>
                <c:pt idx="899">
                  <c:v>24.93225</c:v>
                </c:pt>
                <c:pt idx="900">
                  <c:v>24.785999999999998</c:v>
                </c:pt>
                <c:pt idx="901">
                  <c:v>24.785999999999998</c:v>
                </c:pt>
                <c:pt idx="902">
                  <c:v>24.785999999999998</c:v>
                </c:pt>
                <c:pt idx="903">
                  <c:v>24.46425</c:v>
                </c:pt>
                <c:pt idx="904">
                  <c:v>24.717999999999996</c:v>
                </c:pt>
                <c:pt idx="905">
                  <c:v>24.403750000000002</c:v>
                </c:pt>
                <c:pt idx="906">
                  <c:v>23.905999999999999</c:v>
                </c:pt>
                <c:pt idx="907">
                  <c:v>24.080750000000002</c:v>
                </c:pt>
                <c:pt idx="908">
                  <c:v>24.080750000000002</c:v>
                </c:pt>
                <c:pt idx="909">
                  <c:v>24.080750000000002</c:v>
                </c:pt>
                <c:pt idx="910">
                  <c:v>23.966749999999998</c:v>
                </c:pt>
                <c:pt idx="911">
                  <c:v>23.84</c:v>
                </c:pt>
                <c:pt idx="912">
                  <c:v>23.689499999999999</c:v>
                </c:pt>
                <c:pt idx="913">
                  <c:v>23.574000000000002</c:v>
                </c:pt>
                <c:pt idx="914">
                  <c:v>23.431249999999999</c:v>
                </c:pt>
                <c:pt idx="915">
                  <c:v>23.431249999999999</c:v>
                </c:pt>
                <c:pt idx="916">
                  <c:v>23.431249999999999</c:v>
                </c:pt>
                <c:pt idx="917">
                  <c:v>23.398000000000003</c:v>
                </c:pt>
                <c:pt idx="918">
                  <c:v>23.237750000000002</c:v>
                </c:pt>
                <c:pt idx="919">
                  <c:v>23.374250000000004</c:v>
                </c:pt>
                <c:pt idx="920">
                  <c:v>23.337249999999997</c:v>
                </c:pt>
                <c:pt idx="921">
                  <c:v>23.321750000000002</c:v>
                </c:pt>
                <c:pt idx="922">
                  <c:v>23.321750000000002</c:v>
                </c:pt>
                <c:pt idx="923">
                  <c:v>23.321750000000002</c:v>
                </c:pt>
                <c:pt idx="924">
                  <c:v>23.013999999999996</c:v>
                </c:pt>
                <c:pt idx="925">
                  <c:v>23.262999999999998</c:v>
                </c:pt>
                <c:pt idx="926">
                  <c:v>23.534500000000001</c:v>
                </c:pt>
                <c:pt idx="927">
                  <c:v>23.331250000000001</c:v>
                </c:pt>
                <c:pt idx="928">
                  <c:v>23.242250000000002</c:v>
                </c:pt>
                <c:pt idx="929">
                  <c:v>23.242250000000002</c:v>
                </c:pt>
                <c:pt idx="930">
                  <c:v>23.242250000000002</c:v>
                </c:pt>
                <c:pt idx="931">
                  <c:v>23.146750000000001</c:v>
                </c:pt>
                <c:pt idx="932">
                  <c:v>22.880250000000004</c:v>
                </c:pt>
                <c:pt idx="933">
                  <c:v>23.118499999999997</c:v>
                </c:pt>
                <c:pt idx="934">
                  <c:v>23.137499999999996</c:v>
                </c:pt>
                <c:pt idx="935">
                  <c:v>23.309749999999998</c:v>
                </c:pt>
                <c:pt idx="936">
                  <c:v>23.309749999999998</c:v>
                </c:pt>
                <c:pt idx="937">
                  <c:v>23.309749999999998</c:v>
                </c:pt>
                <c:pt idx="938">
                  <c:v>22.939</c:v>
                </c:pt>
                <c:pt idx="939">
                  <c:v>22.823999999999998</c:v>
                </c:pt>
                <c:pt idx="940">
                  <c:v>22.506</c:v>
                </c:pt>
                <c:pt idx="941">
                  <c:v>22.136750000000003</c:v>
                </c:pt>
                <c:pt idx="942">
                  <c:v>22.323499999999999</c:v>
                </c:pt>
                <c:pt idx="943">
                  <c:v>22.323499999999999</c:v>
                </c:pt>
                <c:pt idx="944">
                  <c:v>22.323499999999999</c:v>
                </c:pt>
                <c:pt idx="945">
                  <c:v>22.518999999999998</c:v>
                </c:pt>
                <c:pt idx="946">
                  <c:v>22.688000000000002</c:v>
                </c:pt>
                <c:pt idx="947">
                  <c:v>22.669750000000001</c:v>
                </c:pt>
                <c:pt idx="948">
                  <c:v>22.178249999999998</c:v>
                </c:pt>
                <c:pt idx="949">
                  <c:v>22.227</c:v>
                </c:pt>
                <c:pt idx="950">
                  <c:v>22.227</c:v>
                </c:pt>
                <c:pt idx="951">
                  <c:v>22.227</c:v>
                </c:pt>
                <c:pt idx="952">
                  <c:v>22.100250000000003</c:v>
                </c:pt>
                <c:pt idx="953">
                  <c:v>22.024999999999999</c:v>
                </c:pt>
                <c:pt idx="954">
                  <c:v>22.00225</c:v>
                </c:pt>
                <c:pt idx="955">
                  <c:v>22.258500000000002</c:v>
                </c:pt>
                <c:pt idx="956">
                  <c:v>21.920999999999999</c:v>
                </c:pt>
                <c:pt idx="957">
                  <c:v>21.920999999999999</c:v>
                </c:pt>
                <c:pt idx="958">
                  <c:v>21.920999999999999</c:v>
                </c:pt>
                <c:pt idx="959">
                  <c:v>22.078749999999999</c:v>
                </c:pt>
                <c:pt idx="960">
                  <c:v>22.372250000000001</c:v>
                </c:pt>
                <c:pt idx="961">
                  <c:v>22.287749999999999</c:v>
                </c:pt>
                <c:pt idx="962">
                  <c:v>22.304499999999997</c:v>
                </c:pt>
                <c:pt idx="963">
                  <c:v>22.436499999999999</c:v>
                </c:pt>
                <c:pt idx="964">
                  <c:v>22.436499999999999</c:v>
                </c:pt>
                <c:pt idx="965">
                  <c:v>22.436499999999999</c:v>
                </c:pt>
                <c:pt idx="966">
                  <c:v>22.202999999999999</c:v>
                </c:pt>
                <c:pt idx="967">
                  <c:v>22.322749999999999</c:v>
                </c:pt>
                <c:pt idx="968">
                  <c:v>22.048000000000002</c:v>
                </c:pt>
                <c:pt idx="969">
                  <c:v>21.835000000000001</c:v>
                </c:pt>
                <c:pt idx="970">
                  <c:v>21.713249999999999</c:v>
                </c:pt>
                <c:pt idx="971">
                  <c:v>21.713249999999999</c:v>
                </c:pt>
                <c:pt idx="972">
                  <c:v>21.713249999999999</c:v>
                </c:pt>
                <c:pt idx="973">
                  <c:v>22.133749999999999</c:v>
                </c:pt>
                <c:pt idx="974">
                  <c:v>22.103000000000002</c:v>
                </c:pt>
                <c:pt idx="975">
                  <c:v>22.607499999999998</c:v>
                </c:pt>
                <c:pt idx="976">
                  <c:v>23.397749999999998</c:v>
                </c:pt>
                <c:pt idx="977">
                  <c:v>23.651249999999997</c:v>
                </c:pt>
                <c:pt idx="978">
                  <c:v>23.651249999999997</c:v>
                </c:pt>
                <c:pt idx="979">
                  <c:v>23.651249999999997</c:v>
                </c:pt>
                <c:pt idx="980">
                  <c:v>23.525000000000002</c:v>
                </c:pt>
                <c:pt idx="981">
                  <c:v>23.575749999999999</c:v>
                </c:pt>
                <c:pt idx="982">
                  <c:v>23.4895</c:v>
                </c:pt>
                <c:pt idx="983">
                  <c:v>23.260249999999999</c:v>
                </c:pt>
                <c:pt idx="984">
                  <c:v>23.088999999999999</c:v>
                </c:pt>
                <c:pt idx="985">
                  <c:v>23.088999999999999</c:v>
                </c:pt>
                <c:pt idx="986">
                  <c:v>23.088999999999999</c:v>
                </c:pt>
                <c:pt idx="987">
                  <c:v>23.14425</c:v>
                </c:pt>
                <c:pt idx="988">
                  <c:v>23.449999999999996</c:v>
                </c:pt>
                <c:pt idx="989">
                  <c:v>23.460750000000001</c:v>
                </c:pt>
                <c:pt idx="990">
                  <c:v>23.277250000000002</c:v>
                </c:pt>
                <c:pt idx="991">
                  <c:v>23.24</c:v>
                </c:pt>
                <c:pt idx="992">
                  <c:v>23.24</c:v>
                </c:pt>
                <c:pt idx="993">
                  <c:v>23.24</c:v>
                </c:pt>
                <c:pt idx="994">
                  <c:v>23.24</c:v>
                </c:pt>
                <c:pt idx="995">
                  <c:v>23.161749999999998</c:v>
                </c:pt>
                <c:pt idx="996">
                  <c:v>23.052</c:v>
                </c:pt>
                <c:pt idx="997">
                  <c:v>23.043000000000003</c:v>
                </c:pt>
                <c:pt idx="998">
                  <c:v>23.046749999999996</c:v>
                </c:pt>
                <c:pt idx="999">
                  <c:v>23.046749999999996</c:v>
                </c:pt>
                <c:pt idx="1000">
                  <c:v>23.046749999999996</c:v>
                </c:pt>
                <c:pt idx="1001">
                  <c:v>23.045499999999997</c:v>
                </c:pt>
                <c:pt idx="1002">
                  <c:v>23.260250000000003</c:v>
                </c:pt>
                <c:pt idx="1003">
                  <c:v>23.695999999999998</c:v>
                </c:pt>
                <c:pt idx="1004">
                  <c:v>23.622999999999998</c:v>
                </c:pt>
                <c:pt idx="1005">
                  <c:v>23.698499999999999</c:v>
                </c:pt>
                <c:pt idx="1006">
                  <c:v>23.698499999999999</c:v>
                </c:pt>
                <c:pt idx="1007">
                  <c:v>23.698499999999999</c:v>
                </c:pt>
                <c:pt idx="1008">
                  <c:v>23.591749999999998</c:v>
                </c:pt>
                <c:pt idx="1009">
                  <c:v>23.65025</c:v>
                </c:pt>
                <c:pt idx="1010">
                  <c:v>23.646250000000002</c:v>
                </c:pt>
                <c:pt idx="1011">
                  <c:v>23.516000000000002</c:v>
                </c:pt>
                <c:pt idx="1012">
                  <c:v>23.4985</c:v>
                </c:pt>
                <c:pt idx="1013">
                  <c:v>23.4985</c:v>
                </c:pt>
                <c:pt idx="1014">
                  <c:v>23.4985</c:v>
                </c:pt>
                <c:pt idx="1015">
                  <c:v>23.4725</c:v>
                </c:pt>
                <c:pt idx="1016">
                  <c:v>23.638000000000002</c:v>
                </c:pt>
                <c:pt idx="1017">
                  <c:v>23.524000000000001</c:v>
                </c:pt>
                <c:pt idx="1018">
                  <c:v>23.351500000000001</c:v>
                </c:pt>
                <c:pt idx="1019">
                  <c:v>23.438750000000002</c:v>
                </c:pt>
                <c:pt idx="1020">
                  <c:v>23.438750000000002</c:v>
                </c:pt>
                <c:pt idx="1021">
                  <c:v>23.438750000000002</c:v>
                </c:pt>
                <c:pt idx="1022">
                  <c:v>23.430250000000001</c:v>
                </c:pt>
                <c:pt idx="1023">
                  <c:v>23.6065</c:v>
                </c:pt>
                <c:pt idx="1024">
                  <c:v>23.832000000000001</c:v>
                </c:pt>
                <c:pt idx="1025">
                  <c:v>23.67625</c:v>
                </c:pt>
                <c:pt idx="1026">
                  <c:v>23.474499999999999</c:v>
                </c:pt>
                <c:pt idx="1027">
                  <c:v>23.474499999999999</c:v>
                </c:pt>
                <c:pt idx="1028">
                  <c:v>23.474499999999999</c:v>
                </c:pt>
                <c:pt idx="1029">
                  <c:v>23.448499999999999</c:v>
                </c:pt>
                <c:pt idx="1030">
                  <c:v>23.401500000000002</c:v>
                </c:pt>
                <c:pt idx="1031">
                  <c:v>23.230499999999999</c:v>
                </c:pt>
                <c:pt idx="1032">
                  <c:v>23.4665</c:v>
                </c:pt>
                <c:pt idx="1033">
                  <c:v>23.560000000000002</c:v>
                </c:pt>
                <c:pt idx="1034">
                  <c:v>23.560000000000002</c:v>
                </c:pt>
                <c:pt idx="1035">
                  <c:v>23.560000000000002</c:v>
                </c:pt>
                <c:pt idx="1036">
                  <c:v>23.594249999999999</c:v>
                </c:pt>
                <c:pt idx="1037">
                  <c:v>23.641000000000002</c:v>
                </c:pt>
                <c:pt idx="1038">
                  <c:v>23.834250000000001</c:v>
                </c:pt>
                <c:pt idx="1039">
                  <c:v>23.973750000000003</c:v>
                </c:pt>
                <c:pt idx="1040">
                  <c:v>23.978999999999999</c:v>
                </c:pt>
                <c:pt idx="1041">
                  <c:v>23.978999999999999</c:v>
                </c:pt>
                <c:pt idx="1042">
                  <c:v>23.978999999999999</c:v>
                </c:pt>
                <c:pt idx="1043">
                  <c:v>23.99625</c:v>
                </c:pt>
                <c:pt idx="1044">
                  <c:v>24.095500000000001</c:v>
                </c:pt>
                <c:pt idx="1045">
                  <c:v>24.114750000000001</c:v>
                </c:pt>
                <c:pt idx="1046">
                  <c:v>23.8645</c:v>
                </c:pt>
                <c:pt idx="1047">
                  <c:v>24.251000000000001</c:v>
                </c:pt>
                <c:pt idx="1048">
                  <c:v>24.251000000000001</c:v>
                </c:pt>
                <c:pt idx="1049">
                  <c:v>24.251000000000001</c:v>
                </c:pt>
                <c:pt idx="1050">
                  <c:v>24.123250000000002</c:v>
                </c:pt>
                <c:pt idx="1051">
                  <c:v>24.162499999999998</c:v>
                </c:pt>
                <c:pt idx="1052">
                  <c:v>24.343</c:v>
                </c:pt>
                <c:pt idx="1053">
                  <c:v>24.043000000000003</c:v>
                </c:pt>
                <c:pt idx="1054">
                  <c:v>24.0625</c:v>
                </c:pt>
                <c:pt idx="1055">
                  <c:v>24.0625</c:v>
                </c:pt>
                <c:pt idx="1056">
                  <c:v>24.0625</c:v>
                </c:pt>
                <c:pt idx="1057">
                  <c:v>24.074749999999998</c:v>
                </c:pt>
                <c:pt idx="1058">
                  <c:v>23.888500000000001</c:v>
                </c:pt>
                <c:pt idx="1059">
                  <c:v>24.089500000000001</c:v>
                </c:pt>
                <c:pt idx="1060">
                  <c:v>24.072749999999999</c:v>
                </c:pt>
                <c:pt idx="1061">
                  <c:v>23.897750000000002</c:v>
                </c:pt>
                <c:pt idx="1062">
                  <c:v>23.897750000000002</c:v>
                </c:pt>
                <c:pt idx="1063">
                  <c:v>23.897750000000002</c:v>
                </c:pt>
                <c:pt idx="1064">
                  <c:v>23.792999999999999</c:v>
                </c:pt>
                <c:pt idx="1065">
                  <c:v>23.75825</c:v>
                </c:pt>
                <c:pt idx="1066">
                  <c:v>23.843</c:v>
                </c:pt>
                <c:pt idx="1067">
                  <c:v>23.746749999999999</c:v>
                </c:pt>
                <c:pt idx="1068">
                  <c:v>23.9925</c:v>
                </c:pt>
                <c:pt idx="1069">
                  <c:v>23.9925</c:v>
                </c:pt>
                <c:pt idx="1070">
                  <c:v>23.9925</c:v>
                </c:pt>
                <c:pt idx="1071">
                  <c:v>23.826250000000002</c:v>
                </c:pt>
                <c:pt idx="1072">
                  <c:v>23.856000000000002</c:v>
                </c:pt>
                <c:pt idx="1073">
                  <c:v>23.933250000000001</c:v>
                </c:pt>
                <c:pt idx="1074">
                  <c:v>23.942</c:v>
                </c:pt>
                <c:pt idx="1075">
                  <c:v>23.992249999999999</c:v>
                </c:pt>
                <c:pt idx="1076">
                  <c:v>23.992249999999999</c:v>
                </c:pt>
                <c:pt idx="1077">
                  <c:v>23.992249999999999</c:v>
                </c:pt>
                <c:pt idx="1078">
                  <c:v>24.065750000000001</c:v>
                </c:pt>
                <c:pt idx="1079">
                  <c:v>23.932750000000002</c:v>
                </c:pt>
                <c:pt idx="1080">
                  <c:v>23.608000000000001</c:v>
                </c:pt>
                <c:pt idx="1081">
                  <c:v>23.778000000000002</c:v>
                </c:pt>
                <c:pt idx="1082">
                  <c:v>23.88775</c:v>
                </c:pt>
                <c:pt idx="1083">
                  <c:v>23.88775</c:v>
                </c:pt>
                <c:pt idx="1084">
                  <c:v>23.88775</c:v>
                </c:pt>
                <c:pt idx="1085">
                  <c:v>23.917999999999999</c:v>
                </c:pt>
                <c:pt idx="1086">
                  <c:v>23.878</c:v>
                </c:pt>
                <c:pt idx="1087">
                  <c:v>24.292249999999999</c:v>
                </c:pt>
                <c:pt idx="1088">
                  <c:v>22.9895</c:v>
                </c:pt>
                <c:pt idx="1089">
                  <c:v>23.127500000000001</c:v>
                </c:pt>
                <c:pt idx="1090">
                  <c:v>23.127500000000001</c:v>
                </c:pt>
                <c:pt idx="1091">
                  <c:v>23.127500000000001</c:v>
                </c:pt>
                <c:pt idx="1092">
                  <c:v>22.885249999999999</c:v>
                </c:pt>
                <c:pt idx="1093">
                  <c:v>22.854499999999998</c:v>
                </c:pt>
                <c:pt idx="1094">
                  <c:v>22.766249999999999</c:v>
                </c:pt>
                <c:pt idx="1095">
                  <c:v>22.89425</c:v>
                </c:pt>
                <c:pt idx="1096">
                  <c:v>22.912499999999998</c:v>
                </c:pt>
                <c:pt idx="1097">
                  <c:v>22.912499999999998</c:v>
                </c:pt>
                <c:pt idx="1098">
                  <c:v>22.912499999999998</c:v>
                </c:pt>
                <c:pt idx="1099">
                  <c:v>23.095249999999997</c:v>
                </c:pt>
                <c:pt idx="1100">
                  <c:v>23.038250000000001</c:v>
                </c:pt>
                <c:pt idx="1101">
                  <c:v>23.193250000000003</c:v>
                </c:pt>
                <c:pt idx="1102">
                  <c:v>23.042749999999998</c:v>
                </c:pt>
                <c:pt idx="1103">
                  <c:v>23.042749999999998</c:v>
                </c:pt>
                <c:pt idx="1104">
                  <c:v>23.042749999999998</c:v>
                </c:pt>
                <c:pt idx="1105">
                  <c:v>23.042749999999998</c:v>
                </c:pt>
                <c:pt idx="1106">
                  <c:v>23.23075</c:v>
                </c:pt>
                <c:pt idx="1107">
                  <c:v>23.223000000000003</c:v>
                </c:pt>
                <c:pt idx="1108">
                  <c:v>23.23</c:v>
                </c:pt>
                <c:pt idx="1109">
                  <c:v>23.461000000000002</c:v>
                </c:pt>
                <c:pt idx="1110">
                  <c:v>23.257999999999999</c:v>
                </c:pt>
                <c:pt idx="1111">
                  <c:v>23.257999999999999</c:v>
                </c:pt>
                <c:pt idx="1112">
                  <c:v>23.257999999999999</c:v>
                </c:pt>
                <c:pt idx="1113">
                  <c:v>23.387249999999998</c:v>
                </c:pt>
                <c:pt idx="1114">
                  <c:v>23.411000000000001</c:v>
                </c:pt>
                <c:pt idx="1115">
                  <c:v>23.46425</c:v>
                </c:pt>
                <c:pt idx="1116">
                  <c:v>23.481000000000002</c:v>
                </c:pt>
                <c:pt idx="1117">
                  <c:v>23.258500000000002</c:v>
                </c:pt>
                <c:pt idx="1118">
                  <c:v>23.258500000000002</c:v>
                </c:pt>
                <c:pt idx="1119">
                  <c:v>23.258500000000002</c:v>
                </c:pt>
                <c:pt idx="1120">
                  <c:v>23.173999999999999</c:v>
                </c:pt>
                <c:pt idx="1121">
                  <c:v>23.338999999999999</c:v>
                </c:pt>
                <c:pt idx="1122">
                  <c:v>23.485250000000001</c:v>
                </c:pt>
                <c:pt idx="1123">
                  <c:v>23.518250000000002</c:v>
                </c:pt>
                <c:pt idx="1124">
                  <c:v>23.614000000000001</c:v>
                </c:pt>
                <c:pt idx="1125">
                  <c:v>23.614000000000001</c:v>
                </c:pt>
                <c:pt idx="1126">
                  <c:v>23.614000000000001</c:v>
                </c:pt>
                <c:pt idx="1127">
                  <c:v>23.570749999999997</c:v>
                </c:pt>
                <c:pt idx="1128">
                  <c:v>23.71875</c:v>
                </c:pt>
                <c:pt idx="1129">
                  <c:v>23.8475</c:v>
                </c:pt>
                <c:pt idx="1130">
                  <c:v>23.889499999999998</c:v>
                </c:pt>
                <c:pt idx="1131">
                  <c:v>23.777499999999996</c:v>
                </c:pt>
                <c:pt idx="1132">
                  <c:v>23.777499999999996</c:v>
                </c:pt>
                <c:pt idx="1133">
                  <c:v>23.777499999999996</c:v>
                </c:pt>
                <c:pt idx="1134">
                  <c:v>23.52075</c:v>
                </c:pt>
                <c:pt idx="1135">
                  <c:v>23.176750000000002</c:v>
                </c:pt>
                <c:pt idx="1136">
                  <c:v>22.930750000000003</c:v>
                </c:pt>
                <c:pt idx="1137">
                  <c:v>22.784750000000003</c:v>
                </c:pt>
                <c:pt idx="1138">
                  <c:v>22.918500000000002</c:v>
                </c:pt>
                <c:pt idx="1139">
                  <c:v>22.918500000000002</c:v>
                </c:pt>
                <c:pt idx="1140">
                  <c:v>22.918500000000002</c:v>
                </c:pt>
                <c:pt idx="1141">
                  <c:v>22.997999999999998</c:v>
                </c:pt>
                <c:pt idx="1142">
                  <c:v>22.941499999999998</c:v>
                </c:pt>
                <c:pt idx="1143">
                  <c:v>22.967500000000001</c:v>
                </c:pt>
                <c:pt idx="1144">
                  <c:v>23.037749999999999</c:v>
                </c:pt>
                <c:pt idx="1145">
                  <c:v>23.032250000000001</c:v>
                </c:pt>
                <c:pt idx="1146">
                  <c:v>23.032250000000001</c:v>
                </c:pt>
                <c:pt idx="1147">
                  <c:v>23.032250000000001</c:v>
                </c:pt>
                <c:pt idx="1148">
                  <c:v>23.04</c:v>
                </c:pt>
                <c:pt idx="1149">
                  <c:v>23.046250000000001</c:v>
                </c:pt>
                <c:pt idx="1150">
                  <c:v>23.106999999999999</c:v>
                </c:pt>
                <c:pt idx="1151">
                  <c:v>23.122250000000001</c:v>
                </c:pt>
                <c:pt idx="1152">
                  <c:v>23.962500000000002</c:v>
                </c:pt>
                <c:pt idx="1153">
                  <c:v>23.962500000000002</c:v>
                </c:pt>
                <c:pt idx="1154">
                  <c:v>23.962500000000002</c:v>
                </c:pt>
                <c:pt idx="1155">
                  <c:v>23.758749999999999</c:v>
                </c:pt>
                <c:pt idx="1156">
                  <c:v>23.6175</c:v>
                </c:pt>
                <c:pt idx="1157">
                  <c:v>23.686</c:v>
                </c:pt>
                <c:pt idx="1158">
                  <c:v>23.520249999999997</c:v>
                </c:pt>
                <c:pt idx="1159">
                  <c:v>23.6205</c:v>
                </c:pt>
                <c:pt idx="1160">
                  <c:v>23.6205</c:v>
                </c:pt>
                <c:pt idx="1161">
                  <c:v>23.6205</c:v>
                </c:pt>
                <c:pt idx="1162">
                  <c:v>23.569749999999999</c:v>
                </c:pt>
                <c:pt idx="1163">
                  <c:v>23.674499999999998</c:v>
                </c:pt>
                <c:pt idx="1164">
                  <c:v>23.84375</c:v>
                </c:pt>
                <c:pt idx="1165">
                  <c:v>23.716750000000001</c:v>
                </c:pt>
                <c:pt idx="1166">
                  <c:v>23.614250000000002</c:v>
                </c:pt>
                <c:pt idx="1167">
                  <c:v>23.614250000000002</c:v>
                </c:pt>
                <c:pt idx="1168">
                  <c:v>23.614250000000002</c:v>
                </c:pt>
                <c:pt idx="1169">
                  <c:v>23.820499999999999</c:v>
                </c:pt>
                <c:pt idx="1170">
                  <c:v>23.611249999999998</c:v>
                </c:pt>
                <c:pt idx="1171">
                  <c:v>23.7605</c:v>
                </c:pt>
                <c:pt idx="1172">
                  <c:v>23.8505</c:v>
                </c:pt>
                <c:pt idx="1173">
                  <c:v>23.930249999999997</c:v>
                </c:pt>
                <c:pt idx="1174">
                  <c:v>23.930249999999997</c:v>
                </c:pt>
                <c:pt idx="1175">
                  <c:v>23.930249999999997</c:v>
                </c:pt>
                <c:pt idx="1176">
                  <c:v>24.202500000000001</c:v>
                </c:pt>
                <c:pt idx="1177">
                  <c:v>23.966499999999996</c:v>
                </c:pt>
                <c:pt idx="1178">
                  <c:v>24.104749999999999</c:v>
                </c:pt>
                <c:pt idx="1179">
                  <c:v>24.101500000000001</c:v>
                </c:pt>
                <c:pt idx="1180">
                  <c:v>24.7775</c:v>
                </c:pt>
                <c:pt idx="1181">
                  <c:v>24.7775</c:v>
                </c:pt>
                <c:pt idx="1182">
                  <c:v>24.7775</c:v>
                </c:pt>
                <c:pt idx="1183">
                  <c:v>24.7775</c:v>
                </c:pt>
                <c:pt idx="1184">
                  <c:v>24.722249999999999</c:v>
                </c:pt>
                <c:pt idx="1185">
                  <c:v>24.57375</c:v>
                </c:pt>
                <c:pt idx="1186">
                  <c:v>24.192500000000003</c:v>
                </c:pt>
                <c:pt idx="1187">
                  <c:v>24.3065</c:v>
                </c:pt>
                <c:pt idx="1188">
                  <c:v>24.3065</c:v>
                </c:pt>
                <c:pt idx="1189">
                  <c:v>24.3065</c:v>
                </c:pt>
                <c:pt idx="1190">
                  <c:v>24.418499999999998</c:v>
                </c:pt>
                <c:pt idx="1191">
                  <c:v>24.312750000000001</c:v>
                </c:pt>
                <c:pt idx="1192">
                  <c:v>24.45025</c:v>
                </c:pt>
                <c:pt idx="1193">
                  <c:v>24.52825</c:v>
                </c:pt>
                <c:pt idx="1194">
                  <c:v>24.655250000000002</c:v>
                </c:pt>
                <c:pt idx="1195">
                  <c:v>24.655250000000002</c:v>
                </c:pt>
                <c:pt idx="1196">
                  <c:v>24.655250000000002</c:v>
                </c:pt>
                <c:pt idx="1197">
                  <c:v>24.701499999999999</c:v>
                </c:pt>
                <c:pt idx="1198">
                  <c:v>24.62575</c:v>
                </c:pt>
                <c:pt idx="1199">
                  <c:v>24.906749999999999</c:v>
                </c:pt>
                <c:pt idx="1200">
                  <c:v>24.989249999999998</c:v>
                </c:pt>
                <c:pt idx="1201">
                  <c:v>25.083000000000002</c:v>
                </c:pt>
                <c:pt idx="1202">
                  <c:v>25.083000000000002</c:v>
                </c:pt>
                <c:pt idx="1203">
                  <c:v>25.083000000000002</c:v>
                </c:pt>
                <c:pt idx="1204">
                  <c:v>24.930500000000002</c:v>
                </c:pt>
                <c:pt idx="1205">
                  <c:v>25.03275</c:v>
                </c:pt>
                <c:pt idx="1206">
                  <c:v>24.908750000000001</c:v>
                </c:pt>
                <c:pt idx="1207">
                  <c:v>24.922250000000002</c:v>
                </c:pt>
                <c:pt idx="1208">
                  <c:v>24.8415</c:v>
                </c:pt>
                <c:pt idx="1209">
                  <c:v>24.8415</c:v>
                </c:pt>
                <c:pt idx="1210">
                  <c:v>24.8415</c:v>
                </c:pt>
                <c:pt idx="1211">
                  <c:v>24.877750000000002</c:v>
                </c:pt>
                <c:pt idx="1212">
                  <c:v>24.974250000000005</c:v>
                </c:pt>
                <c:pt idx="1213">
                  <c:v>24.881999999999998</c:v>
                </c:pt>
                <c:pt idx="1214">
                  <c:v>24.816750000000003</c:v>
                </c:pt>
                <c:pt idx="1215">
                  <c:v>24.983250000000002</c:v>
                </c:pt>
                <c:pt idx="1216">
                  <c:v>24.983250000000002</c:v>
                </c:pt>
                <c:pt idx="1217">
                  <c:v>24.983250000000002</c:v>
                </c:pt>
                <c:pt idx="1218">
                  <c:v>25.152499999999996</c:v>
                </c:pt>
                <c:pt idx="1219">
                  <c:v>25.161499999999997</c:v>
                </c:pt>
                <c:pt idx="1220">
                  <c:v>25.286000000000001</c:v>
                </c:pt>
                <c:pt idx="1221">
                  <c:v>24.822749999999999</c:v>
                </c:pt>
                <c:pt idx="1222">
                  <c:v>24.6235</c:v>
                </c:pt>
                <c:pt idx="1223">
                  <c:v>24.6235</c:v>
                </c:pt>
                <c:pt idx="1224">
                  <c:v>24.6235</c:v>
                </c:pt>
                <c:pt idx="1225">
                  <c:v>24.862000000000002</c:v>
                </c:pt>
                <c:pt idx="1226">
                  <c:v>24.693249999999999</c:v>
                </c:pt>
                <c:pt idx="1227">
                  <c:v>24.748000000000001</c:v>
                </c:pt>
                <c:pt idx="1228">
                  <c:v>24.374750000000002</c:v>
                </c:pt>
                <c:pt idx="1229">
                  <c:v>24.438000000000002</c:v>
                </c:pt>
                <c:pt idx="1230">
                  <c:v>24.438000000000002</c:v>
                </c:pt>
                <c:pt idx="1231">
                  <c:v>24.438000000000002</c:v>
                </c:pt>
                <c:pt idx="1232">
                  <c:v>24.201750000000001</c:v>
                </c:pt>
                <c:pt idx="1233">
                  <c:v>24.276999999999997</c:v>
                </c:pt>
                <c:pt idx="1234">
                  <c:v>24.265000000000001</c:v>
                </c:pt>
                <c:pt idx="1235">
                  <c:v>24.398250000000001</c:v>
                </c:pt>
                <c:pt idx="1236">
                  <c:v>24.383750000000003</c:v>
                </c:pt>
                <c:pt idx="1237">
                  <c:v>24.383750000000003</c:v>
                </c:pt>
                <c:pt idx="1238">
                  <c:v>24.383750000000003</c:v>
                </c:pt>
                <c:pt idx="1239">
                  <c:v>24.285999999999998</c:v>
                </c:pt>
                <c:pt idx="1240">
                  <c:v>23.926500000000004</c:v>
                </c:pt>
                <c:pt idx="1241">
                  <c:v>23.828250000000001</c:v>
                </c:pt>
                <c:pt idx="1242">
                  <c:v>23.905750000000001</c:v>
                </c:pt>
                <c:pt idx="1243">
                  <c:v>24.350750000000001</c:v>
                </c:pt>
                <c:pt idx="1244">
                  <c:v>24.350750000000001</c:v>
                </c:pt>
                <c:pt idx="1245">
                  <c:v>24.350750000000001</c:v>
                </c:pt>
                <c:pt idx="1246">
                  <c:v>24.326000000000001</c:v>
                </c:pt>
                <c:pt idx="1247">
                  <c:v>24.222000000000001</c:v>
                </c:pt>
                <c:pt idx="1248">
                  <c:v>24.2285</c:v>
                </c:pt>
                <c:pt idx="1249">
                  <c:v>24.184999999999999</c:v>
                </c:pt>
                <c:pt idx="1250">
                  <c:v>24.310000000000002</c:v>
                </c:pt>
                <c:pt idx="1251">
                  <c:v>24.310000000000002</c:v>
                </c:pt>
                <c:pt idx="1252">
                  <c:v>24.310000000000002</c:v>
                </c:pt>
                <c:pt idx="1253">
                  <c:v>24.359749999999998</c:v>
                </c:pt>
                <c:pt idx="1254">
                  <c:v>24.359500000000001</c:v>
                </c:pt>
                <c:pt idx="1255">
                  <c:v>24.40925</c:v>
                </c:pt>
                <c:pt idx="1256">
                  <c:v>24.385000000000002</c:v>
                </c:pt>
                <c:pt idx="1257">
                  <c:v>24.308</c:v>
                </c:pt>
                <c:pt idx="1258">
                  <c:v>24.308</c:v>
                </c:pt>
                <c:pt idx="1259">
                  <c:v>24.308</c:v>
                </c:pt>
                <c:pt idx="1260">
                  <c:v>24.229999999999997</c:v>
                </c:pt>
                <c:pt idx="1261">
                  <c:v>24.092500000000001</c:v>
                </c:pt>
                <c:pt idx="1262">
                  <c:v>24.079250000000002</c:v>
                </c:pt>
                <c:pt idx="1263">
                  <c:v>23.856000000000002</c:v>
                </c:pt>
                <c:pt idx="1264">
                  <c:v>23.936</c:v>
                </c:pt>
                <c:pt idx="1265">
                  <c:v>23.936</c:v>
                </c:pt>
                <c:pt idx="1266">
                  <c:v>23.936</c:v>
                </c:pt>
                <c:pt idx="1267">
                  <c:v>23.911249999999999</c:v>
                </c:pt>
                <c:pt idx="1268">
                  <c:v>24.1555</c:v>
                </c:pt>
                <c:pt idx="1269">
                  <c:v>24.146749999999997</c:v>
                </c:pt>
                <c:pt idx="1270">
                  <c:v>24.024249999999999</c:v>
                </c:pt>
                <c:pt idx="1271">
                  <c:v>24.274000000000001</c:v>
                </c:pt>
                <c:pt idx="1272">
                  <c:v>24.274000000000001</c:v>
                </c:pt>
                <c:pt idx="1273">
                  <c:v>24.274000000000001</c:v>
                </c:pt>
                <c:pt idx="1274">
                  <c:v>24.40625</c:v>
                </c:pt>
                <c:pt idx="1275">
                  <c:v>24.340250000000005</c:v>
                </c:pt>
                <c:pt idx="1276">
                  <c:v>24.37725</c:v>
                </c:pt>
                <c:pt idx="1277">
                  <c:v>24.482500000000002</c:v>
                </c:pt>
                <c:pt idx="1278">
                  <c:v>24.370499999999996</c:v>
                </c:pt>
                <c:pt idx="1279">
                  <c:v>24.370499999999996</c:v>
                </c:pt>
                <c:pt idx="1280">
                  <c:v>24.370499999999996</c:v>
                </c:pt>
                <c:pt idx="1281">
                  <c:v>24.372500000000002</c:v>
                </c:pt>
                <c:pt idx="1282">
                  <c:v>24.574750000000002</c:v>
                </c:pt>
                <c:pt idx="1283">
                  <c:v>24.504249999999999</c:v>
                </c:pt>
                <c:pt idx="1284">
                  <c:v>24.329749999999997</c:v>
                </c:pt>
                <c:pt idx="1285">
                  <c:v>24.292999999999999</c:v>
                </c:pt>
                <c:pt idx="1286">
                  <c:v>24.292999999999999</c:v>
                </c:pt>
                <c:pt idx="1287">
                  <c:v>24.292999999999999</c:v>
                </c:pt>
                <c:pt idx="1288">
                  <c:v>24.277000000000001</c:v>
                </c:pt>
                <c:pt idx="1289">
                  <c:v>24.314250000000001</c:v>
                </c:pt>
                <c:pt idx="1290">
                  <c:v>24.438249999999996</c:v>
                </c:pt>
                <c:pt idx="1291">
                  <c:v>24.376750000000001</c:v>
                </c:pt>
                <c:pt idx="1292">
                  <c:v>24.63325</c:v>
                </c:pt>
                <c:pt idx="1293">
                  <c:v>24.63325</c:v>
                </c:pt>
                <c:pt idx="1294">
                  <c:v>24.63325</c:v>
                </c:pt>
                <c:pt idx="1295">
                  <c:v>24.73075</c:v>
                </c:pt>
                <c:pt idx="1296">
                  <c:v>24.545250000000003</c:v>
                </c:pt>
                <c:pt idx="1297">
                  <c:v>24.713249999999999</c:v>
                </c:pt>
                <c:pt idx="1298">
                  <c:v>25.121749999999999</c:v>
                </c:pt>
                <c:pt idx="1299">
                  <c:v>25.152999999999999</c:v>
                </c:pt>
                <c:pt idx="1300">
                  <c:v>25.152999999999999</c:v>
                </c:pt>
                <c:pt idx="1301">
                  <c:v>25.152999999999999</c:v>
                </c:pt>
                <c:pt idx="1302">
                  <c:v>24.936</c:v>
                </c:pt>
                <c:pt idx="1303">
                  <c:v>24.97</c:v>
                </c:pt>
                <c:pt idx="1304">
                  <c:v>25.454750000000001</c:v>
                </c:pt>
                <c:pt idx="1305">
                  <c:v>25.159749999999999</c:v>
                </c:pt>
                <c:pt idx="1306">
                  <c:v>25.298999999999999</c:v>
                </c:pt>
                <c:pt idx="1307">
                  <c:v>25.298999999999999</c:v>
                </c:pt>
                <c:pt idx="1308">
                  <c:v>25.298999999999999</c:v>
                </c:pt>
                <c:pt idx="1309">
                  <c:v>25.364999999999998</c:v>
                </c:pt>
                <c:pt idx="1310">
                  <c:v>25.091750000000001</c:v>
                </c:pt>
                <c:pt idx="1311">
                  <c:v>25.331000000000003</c:v>
                </c:pt>
                <c:pt idx="1312">
                  <c:v>25.56475</c:v>
                </c:pt>
                <c:pt idx="1313">
                  <c:v>25.616250000000001</c:v>
                </c:pt>
                <c:pt idx="1314">
                  <c:v>25.616250000000001</c:v>
                </c:pt>
                <c:pt idx="1315">
                  <c:v>25.616250000000001</c:v>
                </c:pt>
                <c:pt idx="1316">
                  <c:v>25.629000000000001</c:v>
                </c:pt>
                <c:pt idx="1317">
                  <c:v>25.605999999999998</c:v>
                </c:pt>
                <c:pt idx="1318">
                  <c:v>25.583750000000002</c:v>
                </c:pt>
                <c:pt idx="1319">
                  <c:v>25.836749999999999</c:v>
                </c:pt>
                <c:pt idx="1320">
                  <c:v>26.000500000000002</c:v>
                </c:pt>
                <c:pt idx="1321">
                  <c:v>26.000500000000002</c:v>
                </c:pt>
                <c:pt idx="1322">
                  <c:v>26.000500000000002</c:v>
                </c:pt>
                <c:pt idx="1323">
                  <c:v>26.1205</c:v>
                </c:pt>
                <c:pt idx="1324">
                  <c:v>26.125500000000002</c:v>
                </c:pt>
                <c:pt idx="1325">
                  <c:v>26.087500000000002</c:v>
                </c:pt>
                <c:pt idx="1326">
                  <c:v>26.111000000000004</c:v>
                </c:pt>
                <c:pt idx="1327">
                  <c:v>26.158249999999999</c:v>
                </c:pt>
                <c:pt idx="1328">
                  <c:v>26.158249999999999</c:v>
                </c:pt>
                <c:pt idx="1329">
                  <c:v>26.158249999999999</c:v>
                </c:pt>
                <c:pt idx="1330">
                  <c:v>26.015250000000002</c:v>
                </c:pt>
                <c:pt idx="1331">
                  <c:v>26.17625</c:v>
                </c:pt>
                <c:pt idx="1332">
                  <c:v>26.0915</c:v>
                </c:pt>
                <c:pt idx="1333">
                  <c:v>26.099</c:v>
                </c:pt>
                <c:pt idx="1334">
                  <c:v>26.015250000000002</c:v>
                </c:pt>
                <c:pt idx="1335">
                  <c:v>26.015250000000002</c:v>
                </c:pt>
                <c:pt idx="1336">
                  <c:v>26.015250000000002</c:v>
                </c:pt>
                <c:pt idx="1337">
                  <c:v>26.154</c:v>
                </c:pt>
                <c:pt idx="1338">
                  <c:v>26.101500000000001</c:v>
                </c:pt>
                <c:pt idx="1339">
                  <c:v>26.027999999999999</c:v>
                </c:pt>
                <c:pt idx="1340">
                  <c:v>26.375250000000001</c:v>
                </c:pt>
                <c:pt idx="1341">
                  <c:v>26.615749999999998</c:v>
                </c:pt>
                <c:pt idx="1342">
                  <c:v>26.615749999999998</c:v>
                </c:pt>
                <c:pt idx="1343">
                  <c:v>26.615749999999998</c:v>
                </c:pt>
                <c:pt idx="1344">
                  <c:v>26.639499999999998</c:v>
                </c:pt>
                <c:pt idx="1345">
                  <c:v>26.7315</c:v>
                </c:pt>
                <c:pt idx="1346">
                  <c:v>27.027000000000001</c:v>
                </c:pt>
                <c:pt idx="1347">
                  <c:v>27.00975</c:v>
                </c:pt>
                <c:pt idx="1348">
                  <c:v>27.248249999999999</c:v>
                </c:pt>
                <c:pt idx="1349">
                  <c:v>27.248249999999999</c:v>
                </c:pt>
                <c:pt idx="1350">
                  <c:v>27.248249999999999</c:v>
                </c:pt>
                <c:pt idx="1351">
                  <c:v>27.382249999999999</c:v>
                </c:pt>
                <c:pt idx="1352">
                  <c:v>27.18</c:v>
                </c:pt>
                <c:pt idx="1353">
                  <c:v>27.02975</c:v>
                </c:pt>
                <c:pt idx="1354">
                  <c:v>27.24325</c:v>
                </c:pt>
                <c:pt idx="1355">
                  <c:v>27.172000000000001</c:v>
                </c:pt>
                <c:pt idx="1356">
                  <c:v>27.172000000000001</c:v>
                </c:pt>
                <c:pt idx="1357">
                  <c:v>27.172000000000001</c:v>
                </c:pt>
                <c:pt idx="1358">
                  <c:v>27.172000000000001</c:v>
                </c:pt>
                <c:pt idx="1359">
                  <c:v>27.331</c:v>
                </c:pt>
                <c:pt idx="1360">
                  <c:v>27.198249999999998</c:v>
                </c:pt>
                <c:pt idx="1361">
                  <c:v>27.1585</c:v>
                </c:pt>
                <c:pt idx="1362">
                  <c:v>26.969250000000002</c:v>
                </c:pt>
                <c:pt idx="1363">
                  <c:v>26.969250000000002</c:v>
                </c:pt>
                <c:pt idx="1364">
                  <c:v>26.969250000000002</c:v>
                </c:pt>
                <c:pt idx="1365">
                  <c:v>26.969250000000002</c:v>
                </c:pt>
                <c:pt idx="1366">
                  <c:v>27.040749999999999</c:v>
                </c:pt>
                <c:pt idx="1367">
                  <c:v>27.012250000000002</c:v>
                </c:pt>
                <c:pt idx="1368">
                  <c:v>27.190249999999999</c:v>
                </c:pt>
                <c:pt idx="1369">
                  <c:v>27.242000000000001</c:v>
                </c:pt>
                <c:pt idx="1370">
                  <c:v>27.242000000000001</c:v>
                </c:pt>
                <c:pt idx="1371">
                  <c:v>27.242000000000001</c:v>
                </c:pt>
                <c:pt idx="1372">
                  <c:v>27.238250000000001</c:v>
                </c:pt>
                <c:pt idx="1373">
                  <c:v>27.254000000000001</c:v>
                </c:pt>
                <c:pt idx="1374">
                  <c:v>26.998249999999999</c:v>
                </c:pt>
                <c:pt idx="1375">
                  <c:v>26.85</c:v>
                </c:pt>
                <c:pt idx="1376">
                  <c:v>26.803750000000001</c:v>
                </c:pt>
                <c:pt idx="1377">
                  <c:v>26.803750000000001</c:v>
                </c:pt>
                <c:pt idx="1378">
                  <c:v>26.803750000000001</c:v>
                </c:pt>
                <c:pt idx="1379">
                  <c:v>26.824999999999999</c:v>
                </c:pt>
                <c:pt idx="1380">
                  <c:v>26.483750000000001</c:v>
                </c:pt>
                <c:pt idx="1381">
                  <c:v>26.819749999999999</c:v>
                </c:pt>
                <c:pt idx="1382">
                  <c:v>26.696750000000002</c:v>
                </c:pt>
                <c:pt idx="1383">
                  <c:v>27.371000000000002</c:v>
                </c:pt>
                <c:pt idx="1384">
                  <c:v>27.371000000000002</c:v>
                </c:pt>
                <c:pt idx="1385">
                  <c:v>27.371000000000002</c:v>
                </c:pt>
                <c:pt idx="1386">
                  <c:v>27.209499999999998</c:v>
                </c:pt>
                <c:pt idx="1387">
                  <c:v>27.466750000000001</c:v>
                </c:pt>
                <c:pt idx="1388">
                  <c:v>27.4085</c:v>
                </c:pt>
                <c:pt idx="1389">
                  <c:v>27.28425</c:v>
                </c:pt>
                <c:pt idx="1390">
                  <c:v>27.40475</c:v>
                </c:pt>
                <c:pt idx="1391">
                  <c:v>27.40475</c:v>
                </c:pt>
                <c:pt idx="1392">
                  <c:v>27.40475</c:v>
                </c:pt>
                <c:pt idx="1393">
                  <c:v>27.262</c:v>
                </c:pt>
                <c:pt idx="1394">
                  <c:v>27.19725</c:v>
                </c:pt>
                <c:pt idx="1395">
                  <c:v>27.113250000000001</c:v>
                </c:pt>
                <c:pt idx="1396">
                  <c:v>27.04325</c:v>
                </c:pt>
                <c:pt idx="1397">
                  <c:v>26.808</c:v>
                </c:pt>
                <c:pt idx="1398">
                  <c:v>26.808</c:v>
                </c:pt>
                <c:pt idx="1399">
                  <c:v>26.808</c:v>
                </c:pt>
                <c:pt idx="1400">
                  <c:v>26.179500000000004</c:v>
                </c:pt>
                <c:pt idx="1401">
                  <c:v>26.322749999999999</c:v>
                </c:pt>
                <c:pt idx="1402">
                  <c:v>26.517749999999999</c:v>
                </c:pt>
                <c:pt idx="1403">
                  <c:v>25.542999999999999</c:v>
                </c:pt>
                <c:pt idx="1404">
                  <c:v>26.065000000000001</c:v>
                </c:pt>
                <c:pt idx="1405">
                  <c:v>26.065000000000001</c:v>
                </c:pt>
                <c:pt idx="1406">
                  <c:v>26.065000000000001</c:v>
                </c:pt>
                <c:pt idx="1407">
                  <c:v>26.357250000000001</c:v>
                </c:pt>
                <c:pt idx="1408">
                  <c:v>26.353249999999999</c:v>
                </c:pt>
                <c:pt idx="1409">
                  <c:v>26.996749999999999</c:v>
                </c:pt>
                <c:pt idx="1410">
                  <c:v>26.942000000000004</c:v>
                </c:pt>
                <c:pt idx="1411">
                  <c:v>27.133749999999999</c:v>
                </c:pt>
                <c:pt idx="1412">
                  <c:v>27.133749999999999</c:v>
                </c:pt>
                <c:pt idx="1413">
                  <c:v>27.133749999999999</c:v>
                </c:pt>
                <c:pt idx="1414">
                  <c:v>27.087249999999997</c:v>
                </c:pt>
                <c:pt idx="1415">
                  <c:v>26.826499999999999</c:v>
                </c:pt>
                <c:pt idx="1416">
                  <c:v>26.801749999999998</c:v>
                </c:pt>
                <c:pt idx="1417">
                  <c:v>26.826250000000002</c:v>
                </c:pt>
                <c:pt idx="1418">
                  <c:v>27.239750000000001</c:v>
                </c:pt>
                <c:pt idx="1419">
                  <c:v>27.239750000000001</c:v>
                </c:pt>
                <c:pt idx="1420">
                  <c:v>27.239750000000001</c:v>
                </c:pt>
                <c:pt idx="1421">
                  <c:v>27.514499999999998</c:v>
                </c:pt>
                <c:pt idx="1422">
                  <c:v>26.922250000000002</c:v>
                </c:pt>
                <c:pt idx="1423">
                  <c:v>26.779499999999999</c:v>
                </c:pt>
                <c:pt idx="1424">
                  <c:v>26.5655</c:v>
                </c:pt>
                <c:pt idx="1425">
                  <c:v>26.635999999999999</c:v>
                </c:pt>
                <c:pt idx="1426">
                  <c:v>26.635999999999999</c:v>
                </c:pt>
                <c:pt idx="1427">
                  <c:v>26.635999999999999</c:v>
                </c:pt>
                <c:pt idx="1428">
                  <c:v>26.636500000000002</c:v>
                </c:pt>
                <c:pt idx="1429">
                  <c:v>26.880750000000003</c:v>
                </c:pt>
                <c:pt idx="1430">
                  <c:v>26.624749999999999</c:v>
                </c:pt>
                <c:pt idx="1431">
                  <c:v>26.857000000000003</c:v>
                </c:pt>
                <c:pt idx="1432">
                  <c:v>27.065749999999998</c:v>
                </c:pt>
                <c:pt idx="1433">
                  <c:v>27.065749999999998</c:v>
                </c:pt>
                <c:pt idx="1434">
                  <c:v>27.065749999999998</c:v>
                </c:pt>
                <c:pt idx="1435">
                  <c:v>27.055250000000001</c:v>
                </c:pt>
                <c:pt idx="1436">
                  <c:v>26.890249999999998</c:v>
                </c:pt>
                <c:pt idx="1437">
                  <c:v>26.91675</c:v>
                </c:pt>
                <c:pt idx="1438">
                  <c:v>26.7745</c:v>
                </c:pt>
                <c:pt idx="1439">
                  <c:v>26.954999999999998</c:v>
                </c:pt>
                <c:pt idx="1440">
                  <c:v>26.954999999999998</c:v>
                </c:pt>
                <c:pt idx="1441">
                  <c:v>26.954999999999998</c:v>
                </c:pt>
                <c:pt idx="1442">
                  <c:v>26.90025</c:v>
                </c:pt>
                <c:pt idx="1443">
                  <c:v>27.244250000000001</c:v>
                </c:pt>
                <c:pt idx="1444">
                  <c:v>26.967750000000002</c:v>
                </c:pt>
                <c:pt idx="1445">
                  <c:v>26.6995</c:v>
                </c:pt>
                <c:pt idx="1446">
                  <c:v>26.391500000000001</c:v>
                </c:pt>
                <c:pt idx="1447">
                  <c:v>26.391500000000001</c:v>
                </c:pt>
                <c:pt idx="1448">
                  <c:v>26.391500000000001</c:v>
                </c:pt>
                <c:pt idx="1449">
                  <c:v>26.765749999999997</c:v>
                </c:pt>
                <c:pt idx="1450">
                  <c:v>26.545000000000002</c:v>
                </c:pt>
                <c:pt idx="1451">
                  <c:v>27.118500000000001</c:v>
                </c:pt>
                <c:pt idx="1452">
                  <c:v>27.674500000000002</c:v>
                </c:pt>
                <c:pt idx="1453">
                  <c:v>27.674500000000002</c:v>
                </c:pt>
                <c:pt idx="1454">
                  <c:v>27.674500000000002</c:v>
                </c:pt>
                <c:pt idx="1455">
                  <c:v>27.674500000000002</c:v>
                </c:pt>
                <c:pt idx="1456">
                  <c:v>27.180250000000001</c:v>
                </c:pt>
                <c:pt idx="1457">
                  <c:v>27.611499999999999</c:v>
                </c:pt>
                <c:pt idx="1458">
                  <c:v>27.906499999999998</c:v>
                </c:pt>
                <c:pt idx="1459">
                  <c:v>28.425249999999998</c:v>
                </c:pt>
                <c:pt idx="1460">
                  <c:v>28.03575</c:v>
                </c:pt>
                <c:pt idx="1461">
                  <c:v>28.03575</c:v>
                </c:pt>
                <c:pt idx="1462">
                  <c:v>28.03575</c:v>
                </c:pt>
                <c:pt idx="1463">
                  <c:v>27.986750000000001</c:v>
                </c:pt>
                <c:pt idx="1464">
                  <c:v>28.169750000000001</c:v>
                </c:pt>
                <c:pt idx="1465">
                  <c:v>28.117249999999999</c:v>
                </c:pt>
                <c:pt idx="1466">
                  <c:v>28.190249999999999</c:v>
                </c:pt>
                <c:pt idx="1467">
                  <c:v>27.974499999999999</c:v>
                </c:pt>
                <c:pt idx="1468">
                  <c:v>27.974499999999999</c:v>
                </c:pt>
                <c:pt idx="1469">
                  <c:v>27.974499999999999</c:v>
                </c:pt>
                <c:pt idx="1470">
                  <c:v>28.209500000000002</c:v>
                </c:pt>
                <c:pt idx="1471">
                  <c:v>28.497250000000001</c:v>
                </c:pt>
                <c:pt idx="1472">
                  <c:v>28.289749999999998</c:v>
                </c:pt>
                <c:pt idx="1473">
                  <c:v>28.237750000000002</c:v>
                </c:pt>
                <c:pt idx="1474">
                  <c:v>28.233750000000001</c:v>
                </c:pt>
                <c:pt idx="1475">
                  <c:v>28.233750000000001</c:v>
                </c:pt>
                <c:pt idx="1476">
                  <c:v>28.233750000000001</c:v>
                </c:pt>
                <c:pt idx="1477">
                  <c:v>28.263499999999997</c:v>
                </c:pt>
                <c:pt idx="1478">
                  <c:v>28.268000000000001</c:v>
                </c:pt>
                <c:pt idx="1479">
                  <c:v>28.209499999999998</c:v>
                </c:pt>
                <c:pt idx="1480">
                  <c:v>28.507750000000001</c:v>
                </c:pt>
                <c:pt idx="1481">
                  <c:v>28.93375</c:v>
                </c:pt>
                <c:pt idx="1482">
                  <c:v>28.93375</c:v>
                </c:pt>
                <c:pt idx="1483">
                  <c:v>28.93375</c:v>
                </c:pt>
                <c:pt idx="1484">
                  <c:v>28.882249999999999</c:v>
                </c:pt>
                <c:pt idx="1485">
                  <c:v>28.673999999999999</c:v>
                </c:pt>
                <c:pt idx="1486">
                  <c:v>27.892000000000003</c:v>
                </c:pt>
                <c:pt idx="1487">
                  <c:v>27.792249999999999</c:v>
                </c:pt>
                <c:pt idx="1488">
                  <c:v>27.75225</c:v>
                </c:pt>
                <c:pt idx="1489">
                  <c:v>27.75225</c:v>
                </c:pt>
                <c:pt idx="1490">
                  <c:v>27.75225</c:v>
                </c:pt>
                <c:pt idx="1491">
                  <c:v>27.852</c:v>
                </c:pt>
                <c:pt idx="1492">
                  <c:v>28.022500000000001</c:v>
                </c:pt>
                <c:pt idx="1493">
                  <c:v>28.141999999999999</c:v>
                </c:pt>
                <c:pt idx="1494">
                  <c:v>28.09375</c:v>
                </c:pt>
                <c:pt idx="1495">
                  <c:v>28.229749999999999</c:v>
                </c:pt>
                <c:pt idx="1496">
                  <c:v>28.229749999999999</c:v>
                </c:pt>
                <c:pt idx="1497">
                  <c:v>28.229749999999999</c:v>
                </c:pt>
                <c:pt idx="1498">
                  <c:v>28.338750000000001</c:v>
                </c:pt>
                <c:pt idx="1499">
                  <c:v>28.51125</c:v>
                </c:pt>
                <c:pt idx="1500">
                  <c:v>29.016999999999996</c:v>
                </c:pt>
                <c:pt idx="1501">
                  <c:v>29.029000000000003</c:v>
                </c:pt>
                <c:pt idx="1502">
                  <c:v>29.186</c:v>
                </c:pt>
                <c:pt idx="1503">
                  <c:v>29.186</c:v>
                </c:pt>
                <c:pt idx="1504">
                  <c:v>29.186</c:v>
                </c:pt>
                <c:pt idx="1505">
                  <c:v>29.4</c:v>
                </c:pt>
                <c:pt idx="1506">
                  <c:v>29.296000000000003</c:v>
                </c:pt>
                <c:pt idx="1507">
                  <c:v>29.696250000000003</c:v>
                </c:pt>
                <c:pt idx="1508">
                  <c:v>29.790749999999999</c:v>
                </c:pt>
                <c:pt idx="1509">
                  <c:v>29.817250000000001</c:v>
                </c:pt>
                <c:pt idx="1510">
                  <c:v>29.817250000000001</c:v>
                </c:pt>
                <c:pt idx="1511">
                  <c:v>29.817250000000001</c:v>
                </c:pt>
                <c:pt idx="1512">
                  <c:v>29.846</c:v>
                </c:pt>
                <c:pt idx="1513">
                  <c:v>29.585750000000001</c:v>
                </c:pt>
                <c:pt idx="1514">
                  <c:v>29.747</c:v>
                </c:pt>
                <c:pt idx="1515">
                  <c:v>29.331499999999998</c:v>
                </c:pt>
                <c:pt idx="1516">
                  <c:v>30.588750000000001</c:v>
                </c:pt>
                <c:pt idx="1517">
                  <c:v>30.588750000000001</c:v>
                </c:pt>
                <c:pt idx="1518">
                  <c:v>30.588750000000001</c:v>
                </c:pt>
                <c:pt idx="1519">
                  <c:v>30.935500000000001</c:v>
                </c:pt>
                <c:pt idx="1520">
                  <c:v>30.873999999999999</c:v>
                </c:pt>
                <c:pt idx="1521">
                  <c:v>30.728749999999998</c:v>
                </c:pt>
                <c:pt idx="1522">
                  <c:v>30.7715</c:v>
                </c:pt>
                <c:pt idx="1523">
                  <c:v>30.863500000000002</c:v>
                </c:pt>
                <c:pt idx="1524">
                  <c:v>30.863500000000002</c:v>
                </c:pt>
                <c:pt idx="1525">
                  <c:v>30.863500000000002</c:v>
                </c:pt>
                <c:pt idx="1526">
                  <c:v>30.990500000000001</c:v>
                </c:pt>
                <c:pt idx="1527">
                  <c:v>31.19575</c:v>
                </c:pt>
                <c:pt idx="1528">
                  <c:v>31.18525</c:v>
                </c:pt>
                <c:pt idx="1529">
                  <c:v>31.363250000000001</c:v>
                </c:pt>
                <c:pt idx="1530">
                  <c:v>31.76925</c:v>
                </c:pt>
                <c:pt idx="1531">
                  <c:v>31.76925</c:v>
                </c:pt>
                <c:pt idx="1532">
                  <c:v>31.76925</c:v>
                </c:pt>
                <c:pt idx="1533">
                  <c:v>31.640250000000002</c:v>
                </c:pt>
                <c:pt idx="1534">
                  <c:v>31.235999999999997</c:v>
                </c:pt>
                <c:pt idx="1535">
                  <c:v>31.233000000000001</c:v>
                </c:pt>
                <c:pt idx="1536">
                  <c:v>30.960999999999999</c:v>
                </c:pt>
                <c:pt idx="1537">
                  <c:v>30.797000000000001</c:v>
                </c:pt>
                <c:pt idx="1538">
                  <c:v>30.797000000000001</c:v>
                </c:pt>
                <c:pt idx="1539">
                  <c:v>30.797000000000001</c:v>
                </c:pt>
                <c:pt idx="1540">
                  <c:v>30.215</c:v>
                </c:pt>
                <c:pt idx="1541">
                  <c:v>30.464749999999999</c:v>
                </c:pt>
                <c:pt idx="1542">
                  <c:v>30.081249999999997</c:v>
                </c:pt>
                <c:pt idx="1543">
                  <c:v>30.061500000000002</c:v>
                </c:pt>
                <c:pt idx="1544">
                  <c:v>30.952249999999996</c:v>
                </c:pt>
                <c:pt idx="1545">
                  <c:v>30.952249999999996</c:v>
                </c:pt>
                <c:pt idx="1546">
                  <c:v>30.952249999999996</c:v>
                </c:pt>
                <c:pt idx="1547">
                  <c:v>30.747250000000001</c:v>
                </c:pt>
                <c:pt idx="1548">
                  <c:v>30.571999999999999</c:v>
                </c:pt>
                <c:pt idx="1549">
                  <c:v>30.545749999999998</c:v>
                </c:pt>
                <c:pt idx="1550">
                  <c:v>30.424250000000001</c:v>
                </c:pt>
                <c:pt idx="1551">
                  <c:v>30.608750000000001</c:v>
                </c:pt>
                <c:pt idx="1552">
                  <c:v>30.608750000000001</c:v>
                </c:pt>
                <c:pt idx="1553">
                  <c:v>30.608750000000001</c:v>
                </c:pt>
                <c:pt idx="1554">
                  <c:v>30.533250000000002</c:v>
                </c:pt>
                <c:pt idx="1555">
                  <c:v>30.763749999999998</c:v>
                </c:pt>
                <c:pt idx="1556">
                  <c:v>30.351500000000001</c:v>
                </c:pt>
                <c:pt idx="1557">
                  <c:v>30.416</c:v>
                </c:pt>
                <c:pt idx="1558">
                  <c:v>30.468499999999999</c:v>
                </c:pt>
                <c:pt idx="1559">
                  <c:v>30.468499999999999</c:v>
                </c:pt>
                <c:pt idx="1560">
                  <c:v>30.468499999999999</c:v>
                </c:pt>
                <c:pt idx="1561">
                  <c:v>30.591250000000002</c:v>
                </c:pt>
                <c:pt idx="1562">
                  <c:v>30.813499999999998</c:v>
                </c:pt>
                <c:pt idx="1563">
                  <c:v>30.597250000000003</c:v>
                </c:pt>
                <c:pt idx="1564">
                  <c:v>30.584</c:v>
                </c:pt>
                <c:pt idx="1565">
                  <c:v>30.520250000000001</c:v>
                </c:pt>
                <c:pt idx="1566">
                  <c:v>30.520250000000001</c:v>
                </c:pt>
                <c:pt idx="1567">
                  <c:v>30.520250000000001</c:v>
                </c:pt>
                <c:pt idx="1568">
                  <c:v>30.282749999999997</c:v>
                </c:pt>
                <c:pt idx="1569">
                  <c:v>29.918500000000002</c:v>
                </c:pt>
                <c:pt idx="1570">
                  <c:v>30.254249999999999</c:v>
                </c:pt>
                <c:pt idx="1571">
                  <c:v>30.254999999999995</c:v>
                </c:pt>
                <c:pt idx="1572">
                  <c:v>29.533999999999999</c:v>
                </c:pt>
                <c:pt idx="1573">
                  <c:v>29.533999999999999</c:v>
                </c:pt>
                <c:pt idx="1574">
                  <c:v>29.533999999999999</c:v>
                </c:pt>
                <c:pt idx="1575">
                  <c:v>29.231000000000002</c:v>
                </c:pt>
                <c:pt idx="1576">
                  <c:v>29.494</c:v>
                </c:pt>
                <c:pt idx="1577">
                  <c:v>29.541499999999999</c:v>
                </c:pt>
                <c:pt idx="1578">
                  <c:v>30.015750000000001</c:v>
                </c:pt>
                <c:pt idx="1579">
                  <c:v>30.121750000000002</c:v>
                </c:pt>
                <c:pt idx="1580">
                  <c:v>30.121750000000002</c:v>
                </c:pt>
                <c:pt idx="1581">
                  <c:v>30.121750000000002</c:v>
                </c:pt>
                <c:pt idx="1582">
                  <c:v>30.202750000000002</c:v>
                </c:pt>
                <c:pt idx="1583">
                  <c:v>30.27975</c:v>
                </c:pt>
                <c:pt idx="1584">
                  <c:v>30.215500000000002</c:v>
                </c:pt>
                <c:pt idx="1585">
                  <c:v>30.245749999999997</c:v>
                </c:pt>
                <c:pt idx="1586">
                  <c:v>30.201750000000001</c:v>
                </c:pt>
                <c:pt idx="1587">
                  <c:v>30.201750000000001</c:v>
                </c:pt>
                <c:pt idx="1588">
                  <c:v>30.201750000000001</c:v>
                </c:pt>
                <c:pt idx="1589">
                  <c:v>30.0975</c:v>
                </c:pt>
                <c:pt idx="1590">
                  <c:v>30.148500000000002</c:v>
                </c:pt>
                <c:pt idx="1591">
                  <c:v>29.733000000000004</c:v>
                </c:pt>
                <c:pt idx="1592">
                  <c:v>30.001999999999999</c:v>
                </c:pt>
                <c:pt idx="1593">
                  <c:v>30.096999999999998</c:v>
                </c:pt>
                <c:pt idx="1594">
                  <c:v>30.096999999999998</c:v>
                </c:pt>
                <c:pt idx="1595">
                  <c:v>30.096999999999998</c:v>
                </c:pt>
                <c:pt idx="1596">
                  <c:v>31.20675</c:v>
                </c:pt>
                <c:pt idx="1597">
                  <c:v>31.119750000000003</c:v>
                </c:pt>
                <c:pt idx="1598">
                  <c:v>31.014500000000002</c:v>
                </c:pt>
                <c:pt idx="1599">
                  <c:v>31.019500000000001</c:v>
                </c:pt>
                <c:pt idx="1600">
                  <c:v>31.241499999999998</c:v>
                </c:pt>
                <c:pt idx="1601">
                  <c:v>31.241499999999998</c:v>
                </c:pt>
                <c:pt idx="1602">
                  <c:v>31.241499999999998</c:v>
                </c:pt>
                <c:pt idx="1603">
                  <c:v>31.3705</c:v>
                </c:pt>
                <c:pt idx="1604">
                  <c:v>31.530499999999996</c:v>
                </c:pt>
                <c:pt idx="1605">
                  <c:v>31.564499999999999</c:v>
                </c:pt>
                <c:pt idx="1606">
                  <c:v>30.926749999999998</c:v>
                </c:pt>
                <c:pt idx="1607">
                  <c:v>31.616</c:v>
                </c:pt>
                <c:pt idx="1608">
                  <c:v>31.616</c:v>
                </c:pt>
                <c:pt idx="1609">
                  <c:v>31.616</c:v>
                </c:pt>
                <c:pt idx="1610">
                  <c:v>31.624749999999999</c:v>
                </c:pt>
                <c:pt idx="1611">
                  <c:v>31.189250000000001</c:v>
                </c:pt>
                <c:pt idx="1612">
                  <c:v>30.722999999999999</c:v>
                </c:pt>
                <c:pt idx="1613">
                  <c:v>30.614000000000001</c:v>
                </c:pt>
                <c:pt idx="1614">
                  <c:v>30.657499999999995</c:v>
                </c:pt>
                <c:pt idx="1615">
                  <c:v>30.657499999999995</c:v>
                </c:pt>
                <c:pt idx="1616">
                  <c:v>30.657499999999995</c:v>
                </c:pt>
                <c:pt idx="1617">
                  <c:v>31.017250000000001</c:v>
                </c:pt>
                <c:pt idx="1618">
                  <c:v>31.032499999999999</c:v>
                </c:pt>
                <c:pt idx="1619">
                  <c:v>31.160249999999998</c:v>
                </c:pt>
                <c:pt idx="1620">
                  <c:v>31.307249999999996</c:v>
                </c:pt>
                <c:pt idx="1621">
                  <c:v>31.236250000000002</c:v>
                </c:pt>
                <c:pt idx="1622">
                  <c:v>31.236250000000002</c:v>
                </c:pt>
                <c:pt idx="1623">
                  <c:v>31.236250000000002</c:v>
                </c:pt>
                <c:pt idx="1624">
                  <c:v>31.224249999999998</c:v>
                </c:pt>
                <c:pt idx="1625">
                  <c:v>31.577999999999999</c:v>
                </c:pt>
                <c:pt idx="1626">
                  <c:v>31.218250000000001</c:v>
                </c:pt>
                <c:pt idx="1627">
                  <c:v>31.549499999999998</c:v>
                </c:pt>
                <c:pt idx="1628">
                  <c:v>31.795249999999999</c:v>
                </c:pt>
                <c:pt idx="1629">
                  <c:v>31.795249999999999</c:v>
                </c:pt>
                <c:pt idx="1630">
                  <c:v>31.795249999999999</c:v>
                </c:pt>
                <c:pt idx="1631">
                  <c:v>31.611999999999998</c:v>
                </c:pt>
                <c:pt idx="1632">
                  <c:v>31.648500000000002</c:v>
                </c:pt>
                <c:pt idx="1633">
                  <c:v>31.623250000000002</c:v>
                </c:pt>
                <c:pt idx="1634">
                  <c:v>32.044499999999999</c:v>
                </c:pt>
                <c:pt idx="1635">
                  <c:v>32.182249999999996</c:v>
                </c:pt>
                <c:pt idx="1636">
                  <c:v>32.182249999999996</c:v>
                </c:pt>
                <c:pt idx="1637">
                  <c:v>32.182249999999996</c:v>
                </c:pt>
                <c:pt idx="1638">
                  <c:v>32.125500000000002</c:v>
                </c:pt>
                <c:pt idx="1639">
                  <c:v>31.71725</c:v>
                </c:pt>
                <c:pt idx="1640">
                  <c:v>31.722000000000001</c:v>
                </c:pt>
                <c:pt idx="1641">
                  <c:v>30.659500000000001</c:v>
                </c:pt>
                <c:pt idx="1642">
                  <c:v>30.532250000000001</c:v>
                </c:pt>
                <c:pt idx="1643">
                  <c:v>30.532250000000001</c:v>
                </c:pt>
                <c:pt idx="1644">
                  <c:v>30.532250000000001</c:v>
                </c:pt>
                <c:pt idx="1645">
                  <c:v>30.34225</c:v>
                </c:pt>
                <c:pt idx="1646">
                  <c:v>30.345499999999998</c:v>
                </c:pt>
                <c:pt idx="1647">
                  <c:v>28.437749999999998</c:v>
                </c:pt>
                <c:pt idx="1648">
                  <c:v>28.159000000000002</c:v>
                </c:pt>
                <c:pt idx="1649">
                  <c:v>28.271999999999998</c:v>
                </c:pt>
                <c:pt idx="1650">
                  <c:v>28.271999999999998</c:v>
                </c:pt>
                <c:pt idx="1651">
                  <c:v>28.271999999999998</c:v>
                </c:pt>
                <c:pt idx="1652">
                  <c:v>28.187999999999999</c:v>
                </c:pt>
                <c:pt idx="1653">
                  <c:v>28.74775</c:v>
                </c:pt>
                <c:pt idx="1654">
                  <c:v>28.510750000000002</c:v>
                </c:pt>
                <c:pt idx="1655">
                  <c:v>28.22475</c:v>
                </c:pt>
                <c:pt idx="1656">
                  <c:v>27.816749999999999</c:v>
                </c:pt>
                <c:pt idx="1657">
                  <c:v>27.816749999999999</c:v>
                </c:pt>
                <c:pt idx="1658">
                  <c:v>27.816749999999999</c:v>
                </c:pt>
                <c:pt idx="1659">
                  <c:v>28.06025</c:v>
                </c:pt>
                <c:pt idx="1660">
                  <c:v>27.651000000000003</c:v>
                </c:pt>
                <c:pt idx="1661">
                  <c:v>27.287249999999997</c:v>
                </c:pt>
                <c:pt idx="1662">
                  <c:v>27.736499999999999</c:v>
                </c:pt>
                <c:pt idx="1663">
                  <c:v>27.336500000000001</c:v>
                </c:pt>
                <c:pt idx="1664">
                  <c:v>27.336500000000001</c:v>
                </c:pt>
                <c:pt idx="1665">
                  <c:v>27.336500000000001</c:v>
                </c:pt>
                <c:pt idx="1666">
                  <c:v>27.424500000000002</c:v>
                </c:pt>
                <c:pt idx="1667">
                  <c:v>28.166499999999999</c:v>
                </c:pt>
                <c:pt idx="1668">
                  <c:v>28.76</c:v>
                </c:pt>
                <c:pt idx="1669">
                  <c:v>29.306750000000001</c:v>
                </c:pt>
                <c:pt idx="1670">
                  <c:v>29.249750000000002</c:v>
                </c:pt>
                <c:pt idx="1671">
                  <c:v>29.249750000000002</c:v>
                </c:pt>
                <c:pt idx="1672">
                  <c:v>29.249750000000002</c:v>
                </c:pt>
                <c:pt idx="1673">
                  <c:v>29.253999999999998</c:v>
                </c:pt>
                <c:pt idx="1674">
                  <c:v>29.146000000000001</c:v>
                </c:pt>
                <c:pt idx="1675">
                  <c:v>29.416499999999999</c:v>
                </c:pt>
                <c:pt idx="1676">
                  <c:v>29.306750000000001</c:v>
                </c:pt>
                <c:pt idx="1677">
                  <c:v>28.858499999999999</c:v>
                </c:pt>
                <c:pt idx="1678">
                  <c:v>28.858499999999999</c:v>
                </c:pt>
                <c:pt idx="1679">
                  <c:v>28.858499999999999</c:v>
                </c:pt>
                <c:pt idx="1680">
                  <c:v>28.631249999999998</c:v>
                </c:pt>
                <c:pt idx="1681">
                  <c:v>29.058999999999997</c:v>
                </c:pt>
                <c:pt idx="1682">
                  <c:v>29.153750000000002</c:v>
                </c:pt>
                <c:pt idx="1683">
                  <c:v>29.045999999999999</c:v>
                </c:pt>
                <c:pt idx="1684">
                  <c:v>28.707000000000001</c:v>
                </c:pt>
                <c:pt idx="1685">
                  <c:v>28.707000000000001</c:v>
                </c:pt>
                <c:pt idx="1686">
                  <c:v>28.707000000000001</c:v>
                </c:pt>
                <c:pt idx="1687">
                  <c:v>27.90475</c:v>
                </c:pt>
                <c:pt idx="1688">
                  <c:v>27.3675</c:v>
                </c:pt>
                <c:pt idx="1689">
                  <c:v>27.600500000000004</c:v>
                </c:pt>
                <c:pt idx="1690">
                  <c:v>27.555750000000003</c:v>
                </c:pt>
                <c:pt idx="1691">
                  <c:v>27.29175</c:v>
                </c:pt>
                <c:pt idx="1692">
                  <c:v>27.29175</c:v>
                </c:pt>
                <c:pt idx="1693">
                  <c:v>27.29175</c:v>
                </c:pt>
                <c:pt idx="1694">
                  <c:v>27.54025</c:v>
                </c:pt>
                <c:pt idx="1695">
                  <c:v>27.4665</c:v>
                </c:pt>
                <c:pt idx="1696">
                  <c:v>28.027000000000001</c:v>
                </c:pt>
                <c:pt idx="1697">
                  <c:v>28.111249999999998</c:v>
                </c:pt>
                <c:pt idx="1698">
                  <c:v>28.396250000000002</c:v>
                </c:pt>
                <c:pt idx="1699">
                  <c:v>28.396250000000002</c:v>
                </c:pt>
                <c:pt idx="1700">
                  <c:v>28.396250000000002</c:v>
                </c:pt>
                <c:pt idx="1701">
                  <c:v>29.675750000000001</c:v>
                </c:pt>
                <c:pt idx="1702">
                  <c:v>28.687499999999996</c:v>
                </c:pt>
                <c:pt idx="1703">
                  <c:v>28.576749999999997</c:v>
                </c:pt>
                <c:pt idx="1704">
                  <c:v>27.998249999999999</c:v>
                </c:pt>
                <c:pt idx="1705">
                  <c:v>26.548249999999999</c:v>
                </c:pt>
                <c:pt idx="1706">
                  <c:v>26.548249999999999</c:v>
                </c:pt>
                <c:pt idx="1707">
                  <c:v>26.548249999999999</c:v>
                </c:pt>
                <c:pt idx="1708">
                  <c:v>26.582999999999998</c:v>
                </c:pt>
                <c:pt idx="1709">
                  <c:v>26.850749999999998</c:v>
                </c:pt>
                <c:pt idx="1710">
                  <c:v>27.283749999999998</c:v>
                </c:pt>
                <c:pt idx="1711">
                  <c:v>26.995999999999999</c:v>
                </c:pt>
                <c:pt idx="1712">
                  <c:v>26.557500000000001</c:v>
                </c:pt>
                <c:pt idx="1713">
                  <c:v>26.557500000000001</c:v>
                </c:pt>
                <c:pt idx="1714">
                  <c:v>26.557500000000001</c:v>
                </c:pt>
                <c:pt idx="1715">
                  <c:v>26.018999999999998</c:v>
                </c:pt>
                <c:pt idx="1716">
                  <c:v>26.12275</c:v>
                </c:pt>
                <c:pt idx="1717">
                  <c:v>25.6235</c:v>
                </c:pt>
                <c:pt idx="1718">
                  <c:v>25.226749999999999</c:v>
                </c:pt>
                <c:pt idx="1719">
                  <c:v>25.570499999999999</c:v>
                </c:pt>
                <c:pt idx="1720">
                  <c:v>25.570499999999999</c:v>
                </c:pt>
                <c:pt idx="1721">
                  <c:v>25.570499999999999</c:v>
                </c:pt>
                <c:pt idx="1722">
                  <c:v>24.89875</c:v>
                </c:pt>
                <c:pt idx="1723">
                  <c:v>24.89875</c:v>
                </c:pt>
                <c:pt idx="1724">
                  <c:v>26.064</c:v>
                </c:pt>
                <c:pt idx="1725">
                  <c:v>26.1495</c:v>
                </c:pt>
                <c:pt idx="1726">
                  <c:v>26.089500000000001</c:v>
                </c:pt>
                <c:pt idx="1727">
                  <c:v>26.089500000000001</c:v>
                </c:pt>
                <c:pt idx="1728">
                  <c:v>26.089500000000001</c:v>
                </c:pt>
                <c:pt idx="1729">
                  <c:v>26.326250000000002</c:v>
                </c:pt>
                <c:pt idx="1730">
                  <c:v>26.326250000000002</c:v>
                </c:pt>
                <c:pt idx="1731">
                  <c:v>26.44125</c:v>
                </c:pt>
                <c:pt idx="1732">
                  <c:v>25.993750000000002</c:v>
                </c:pt>
                <c:pt idx="1733">
                  <c:v>26.689500000000002</c:v>
                </c:pt>
                <c:pt idx="1734">
                  <c:v>26.689500000000002</c:v>
                </c:pt>
                <c:pt idx="1735">
                  <c:v>26.689500000000002</c:v>
                </c:pt>
                <c:pt idx="1736">
                  <c:v>27.062750000000001</c:v>
                </c:pt>
                <c:pt idx="1737">
                  <c:v>27.351749999999999</c:v>
                </c:pt>
                <c:pt idx="1738">
                  <c:v>27.040749999999999</c:v>
                </c:pt>
                <c:pt idx="1739">
                  <c:v>26.683250000000001</c:v>
                </c:pt>
                <c:pt idx="1740">
                  <c:v>26.7</c:v>
                </c:pt>
                <c:pt idx="1741">
                  <c:v>26.7</c:v>
                </c:pt>
                <c:pt idx="1742">
                  <c:v>26.7</c:v>
                </c:pt>
                <c:pt idx="1743">
                  <c:v>26.981750000000002</c:v>
                </c:pt>
                <c:pt idx="1744">
                  <c:v>27.220500000000001</c:v>
                </c:pt>
                <c:pt idx="1745">
                  <c:v>27.18525</c:v>
                </c:pt>
                <c:pt idx="1746">
                  <c:v>27.507999999999999</c:v>
                </c:pt>
                <c:pt idx="1747">
                  <c:v>28.195499999999999</c:v>
                </c:pt>
                <c:pt idx="1748">
                  <c:v>28.195499999999999</c:v>
                </c:pt>
                <c:pt idx="1749">
                  <c:v>28.195499999999999</c:v>
                </c:pt>
                <c:pt idx="1750">
                  <c:v>28.161249999999999</c:v>
                </c:pt>
                <c:pt idx="1751">
                  <c:v>27.902250000000002</c:v>
                </c:pt>
                <c:pt idx="1752">
                  <c:v>28.00075</c:v>
                </c:pt>
                <c:pt idx="1753">
                  <c:v>27.789000000000001</c:v>
                </c:pt>
                <c:pt idx="1754">
                  <c:v>28.177</c:v>
                </c:pt>
                <c:pt idx="1755">
                  <c:v>28.177</c:v>
                </c:pt>
                <c:pt idx="1756">
                  <c:v>28.177</c:v>
                </c:pt>
                <c:pt idx="1757">
                  <c:v>28.199749999999998</c:v>
                </c:pt>
                <c:pt idx="1758">
                  <c:v>28.213250000000002</c:v>
                </c:pt>
                <c:pt idx="1759">
                  <c:v>28.527249999999999</c:v>
                </c:pt>
                <c:pt idx="1760">
                  <c:v>28.678999999999998</c:v>
                </c:pt>
                <c:pt idx="1761">
                  <c:v>28.610249999999997</c:v>
                </c:pt>
                <c:pt idx="1762">
                  <c:v>28.610249999999997</c:v>
                </c:pt>
                <c:pt idx="1763">
                  <c:v>28.610249999999997</c:v>
                </c:pt>
                <c:pt idx="1764">
                  <c:v>28.634500000000003</c:v>
                </c:pt>
                <c:pt idx="1765">
                  <c:v>29.643749999999997</c:v>
                </c:pt>
                <c:pt idx="1766">
                  <c:v>29.251250000000002</c:v>
                </c:pt>
                <c:pt idx="1767">
                  <c:v>29.343</c:v>
                </c:pt>
                <c:pt idx="1768">
                  <c:v>29.578749999999999</c:v>
                </c:pt>
                <c:pt idx="1769">
                  <c:v>29.578749999999999</c:v>
                </c:pt>
                <c:pt idx="1770">
                  <c:v>29.578749999999999</c:v>
                </c:pt>
                <c:pt idx="1771">
                  <c:v>29.772500000000001</c:v>
                </c:pt>
                <c:pt idx="1772">
                  <c:v>30.339500000000001</c:v>
                </c:pt>
                <c:pt idx="1773">
                  <c:v>30.312249999999999</c:v>
                </c:pt>
                <c:pt idx="1774">
                  <c:v>30.061</c:v>
                </c:pt>
                <c:pt idx="1775">
                  <c:v>30.016249999999999</c:v>
                </c:pt>
                <c:pt idx="1776">
                  <c:v>30.016249999999999</c:v>
                </c:pt>
                <c:pt idx="1777">
                  <c:v>30.016249999999999</c:v>
                </c:pt>
                <c:pt idx="1778">
                  <c:v>30.106749999999998</c:v>
                </c:pt>
                <c:pt idx="1779">
                  <c:v>29.771000000000001</c:v>
                </c:pt>
                <c:pt idx="1780">
                  <c:v>29.910249999999998</c:v>
                </c:pt>
                <c:pt idx="1781">
                  <c:v>29.849749999999997</c:v>
                </c:pt>
                <c:pt idx="1782">
                  <c:v>30.078749999999999</c:v>
                </c:pt>
                <c:pt idx="1783">
                  <c:v>30.078749999999999</c:v>
                </c:pt>
                <c:pt idx="1784">
                  <c:v>30.078749999999999</c:v>
                </c:pt>
                <c:pt idx="1785">
                  <c:v>29.935750000000002</c:v>
                </c:pt>
                <c:pt idx="1786">
                  <c:v>30.071749999999998</c:v>
                </c:pt>
                <c:pt idx="1787">
                  <c:v>29.9695</c:v>
                </c:pt>
                <c:pt idx="1788">
                  <c:v>29.959250000000004</c:v>
                </c:pt>
                <c:pt idx="1789">
                  <c:v>30.173249999999996</c:v>
                </c:pt>
                <c:pt idx="1790">
                  <c:v>30.173249999999996</c:v>
                </c:pt>
                <c:pt idx="1791">
                  <c:v>30.173249999999996</c:v>
                </c:pt>
                <c:pt idx="1792">
                  <c:v>29.777750000000001</c:v>
                </c:pt>
                <c:pt idx="1793">
                  <c:v>29.884499999999999</c:v>
                </c:pt>
                <c:pt idx="1794">
                  <c:v>29.686750000000004</c:v>
                </c:pt>
                <c:pt idx="1795">
                  <c:v>29.803750000000001</c:v>
                </c:pt>
                <c:pt idx="1796">
                  <c:v>29.524750000000001</c:v>
                </c:pt>
                <c:pt idx="1797">
                  <c:v>29.524750000000001</c:v>
                </c:pt>
                <c:pt idx="1798">
                  <c:v>29.524750000000001</c:v>
                </c:pt>
                <c:pt idx="1799">
                  <c:v>29.739000000000001</c:v>
                </c:pt>
                <c:pt idx="1800">
                  <c:v>29.830750000000002</c:v>
                </c:pt>
                <c:pt idx="1801">
                  <c:v>29.866</c:v>
                </c:pt>
                <c:pt idx="1802">
                  <c:v>30.000999999999998</c:v>
                </c:pt>
                <c:pt idx="1803">
                  <c:v>30.108999999999998</c:v>
                </c:pt>
                <c:pt idx="1804">
                  <c:v>30.108999999999998</c:v>
                </c:pt>
                <c:pt idx="1805">
                  <c:v>30.108999999999998</c:v>
                </c:pt>
                <c:pt idx="1806">
                  <c:v>30.277250000000002</c:v>
                </c:pt>
                <c:pt idx="1807">
                  <c:v>30.158999999999999</c:v>
                </c:pt>
                <c:pt idx="1808">
                  <c:v>29.991250000000001</c:v>
                </c:pt>
                <c:pt idx="1809">
                  <c:v>30.576000000000001</c:v>
                </c:pt>
                <c:pt idx="1810">
                  <c:v>29.770749999999996</c:v>
                </c:pt>
                <c:pt idx="1811">
                  <c:v>29.770749999999996</c:v>
                </c:pt>
                <c:pt idx="1812">
                  <c:v>29.770749999999996</c:v>
                </c:pt>
                <c:pt idx="1813">
                  <c:v>29.9635</c:v>
                </c:pt>
                <c:pt idx="1814">
                  <c:v>30.066749999999999</c:v>
                </c:pt>
                <c:pt idx="1815">
                  <c:v>30.158999999999999</c:v>
                </c:pt>
                <c:pt idx="1816">
                  <c:v>31.302249999999997</c:v>
                </c:pt>
                <c:pt idx="1817">
                  <c:v>31.195250000000001</c:v>
                </c:pt>
                <c:pt idx="1818">
                  <c:v>31.195250000000001</c:v>
                </c:pt>
                <c:pt idx="1819">
                  <c:v>31.195250000000001</c:v>
                </c:pt>
                <c:pt idx="1820">
                  <c:v>31.317</c:v>
                </c:pt>
                <c:pt idx="1821">
                  <c:v>31.080500000000001</c:v>
                </c:pt>
                <c:pt idx="1822">
                  <c:v>31.210250000000002</c:v>
                </c:pt>
                <c:pt idx="1823">
                  <c:v>31.524999999999999</c:v>
                </c:pt>
                <c:pt idx="1824">
                  <c:v>31.399000000000001</c:v>
                </c:pt>
                <c:pt idx="1825">
                  <c:v>31.399000000000001</c:v>
                </c:pt>
                <c:pt idx="1826">
                  <c:v>31.399000000000001</c:v>
                </c:pt>
                <c:pt idx="1827">
                  <c:v>31.36975</c:v>
                </c:pt>
                <c:pt idx="1828">
                  <c:v>31.130999999999997</c:v>
                </c:pt>
                <c:pt idx="1829">
                  <c:v>31.363</c:v>
                </c:pt>
                <c:pt idx="1830">
                  <c:v>31.386249999999997</c:v>
                </c:pt>
                <c:pt idx="1831">
                  <c:v>31.52975</c:v>
                </c:pt>
                <c:pt idx="1832">
                  <c:v>31.52975</c:v>
                </c:pt>
                <c:pt idx="1833">
                  <c:v>31.52975</c:v>
                </c:pt>
                <c:pt idx="1834">
                  <c:v>31.600500000000004</c:v>
                </c:pt>
                <c:pt idx="1835">
                  <c:v>31.667249999999999</c:v>
                </c:pt>
                <c:pt idx="1836">
                  <c:v>31.84375</c:v>
                </c:pt>
                <c:pt idx="1837">
                  <c:v>32.013249999999999</c:v>
                </c:pt>
                <c:pt idx="1838">
                  <c:v>32.013249999999999</c:v>
                </c:pt>
                <c:pt idx="1839">
                  <c:v>32.013249999999999</c:v>
                </c:pt>
                <c:pt idx="1840">
                  <c:v>32.013249999999999</c:v>
                </c:pt>
                <c:pt idx="1841">
                  <c:v>31.790750000000003</c:v>
                </c:pt>
                <c:pt idx="1842">
                  <c:v>32.018999999999998</c:v>
                </c:pt>
                <c:pt idx="1843">
                  <c:v>32.171750000000003</c:v>
                </c:pt>
                <c:pt idx="1844">
                  <c:v>31.956249999999997</c:v>
                </c:pt>
                <c:pt idx="1845">
                  <c:v>32.03125</c:v>
                </c:pt>
                <c:pt idx="1846">
                  <c:v>32.03125</c:v>
                </c:pt>
                <c:pt idx="1847">
                  <c:v>32.03125</c:v>
                </c:pt>
                <c:pt idx="1848">
                  <c:v>32.046500000000002</c:v>
                </c:pt>
                <c:pt idx="1849">
                  <c:v>31.968</c:v>
                </c:pt>
                <c:pt idx="1850">
                  <c:v>31.622249999999998</c:v>
                </c:pt>
                <c:pt idx="1851">
                  <c:v>31.282499999999995</c:v>
                </c:pt>
                <c:pt idx="1852">
                  <c:v>31.635999999999999</c:v>
                </c:pt>
                <c:pt idx="1853">
                  <c:v>31.635999999999999</c:v>
                </c:pt>
                <c:pt idx="1854">
                  <c:v>31.635999999999999</c:v>
                </c:pt>
                <c:pt idx="1855">
                  <c:v>31.16075</c:v>
                </c:pt>
                <c:pt idx="1856">
                  <c:v>30.612000000000002</c:v>
                </c:pt>
                <c:pt idx="1857">
                  <c:v>30.6935</c:v>
                </c:pt>
                <c:pt idx="1858">
                  <c:v>30.484500000000001</c:v>
                </c:pt>
                <c:pt idx="1859">
                  <c:v>30.483500000000003</c:v>
                </c:pt>
                <c:pt idx="1860">
                  <c:v>30.483500000000003</c:v>
                </c:pt>
                <c:pt idx="1861">
                  <c:v>30.483500000000003</c:v>
                </c:pt>
                <c:pt idx="1862">
                  <c:v>30.076749999999997</c:v>
                </c:pt>
                <c:pt idx="1863">
                  <c:v>30.45025</c:v>
                </c:pt>
                <c:pt idx="1864">
                  <c:v>30.779749999999996</c:v>
                </c:pt>
                <c:pt idx="1865">
                  <c:v>31.170249999999999</c:v>
                </c:pt>
                <c:pt idx="1866">
                  <c:v>30.825749999999999</c:v>
                </c:pt>
                <c:pt idx="1867">
                  <c:v>30.825749999999999</c:v>
                </c:pt>
                <c:pt idx="1868">
                  <c:v>30.825749999999999</c:v>
                </c:pt>
                <c:pt idx="1869">
                  <c:v>30.563499999999998</c:v>
                </c:pt>
                <c:pt idx="1870">
                  <c:v>30.763999999999999</c:v>
                </c:pt>
                <c:pt idx="1871">
                  <c:v>30.702999999999999</c:v>
                </c:pt>
                <c:pt idx="1872">
                  <c:v>30.245000000000001</c:v>
                </c:pt>
                <c:pt idx="1873">
                  <c:v>30.382999999999999</c:v>
                </c:pt>
                <c:pt idx="1874">
                  <c:v>30.382999999999999</c:v>
                </c:pt>
                <c:pt idx="1875">
                  <c:v>30.382999999999999</c:v>
                </c:pt>
                <c:pt idx="1876">
                  <c:v>30.418999999999997</c:v>
                </c:pt>
                <c:pt idx="1877">
                  <c:v>30.37425</c:v>
                </c:pt>
                <c:pt idx="1878">
                  <c:v>29.345750000000002</c:v>
                </c:pt>
                <c:pt idx="1879">
                  <c:v>29.601999999999997</c:v>
                </c:pt>
                <c:pt idx="1880">
                  <c:v>29.21125</c:v>
                </c:pt>
                <c:pt idx="1881">
                  <c:v>29.21125</c:v>
                </c:pt>
                <c:pt idx="1882">
                  <c:v>29.21125</c:v>
                </c:pt>
                <c:pt idx="1883">
                  <c:v>29.326749999999997</c:v>
                </c:pt>
                <c:pt idx="1884">
                  <c:v>30.041</c:v>
                </c:pt>
                <c:pt idx="1885">
                  <c:v>30.481999999999999</c:v>
                </c:pt>
                <c:pt idx="1886">
                  <c:v>30.463249999999999</c:v>
                </c:pt>
                <c:pt idx="1887">
                  <c:v>30.863500000000002</c:v>
                </c:pt>
                <c:pt idx="1888">
                  <c:v>30.863500000000002</c:v>
                </c:pt>
                <c:pt idx="1889">
                  <c:v>30.863500000000002</c:v>
                </c:pt>
                <c:pt idx="1890">
                  <c:v>30.756</c:v>
                </c:pt>
                <c:pt idx="1891">
                  <c:v>30.795000000000002</c:v>
                </c:pt>
                <c:pt idx="1892">
                  <c:v>30.709250000000001</c:v>
                </c:pt>
                <c:pt idx="1893">
                  <c:v>30.984999999999999</c:v>
                </c:pt>
                <c:pt idx="1894">
                  <c:v>31.042750000000002</c:v>
                </c:pt>
                <c:pt idx="1895">
                  <c:v>31.042750000000002</c:v>
                </c:pt>
                <c:pt idx="1896">
                  <c:v>31.042750000000002</c:v>
                </c:pt>
                <c:pt idx="1897">
                  <c:v>31.318750000000001</c:v>
                </c:pt>
                <c:pt idx="1898">
                  <c:v>31.895250000000001</c:v>
                </c:pt>
                <c:pt idx="1899">
                  <c:v>31.847749999999998</c:v>
                </c:pt>
                <c:pt idx="1900">
                  <c:v>32.128250000000001</c:v>
                </c:pt>
                <c:pt idx="1901">
                  <c:v>31.913499999999999</c:v>
                </c:pt>
                <c:pt idx="1902">
                  <c:v>31.913499999999999</c:v>
                </c:pt>
                <c:pt idx="1903">
                  <c:v>31.913499999999999</c:v>
                </c:pt>
                <c:pt idx="1904">
                  <c:v>31.930499999999999</c:v>
                </c:pt>
                <c:pt idx="1905">
                  <c:v>31.450000000000003</c:v>
                </c:pt>
                <c:pt idx="1906">
                  <c:v>31.242750000000001</c:v>
                </c:pt>
                <c:pt idx="1907">
                  <c:v>31.491</c:v>
                </c:pt>
                <c:pt idx="1908">
                  <c:v>31.726499999999998</c:v>
                </c:pt>
                <c:pt idx="1909">
                  <c:v>31.726499999999998</c:v>
                </c:pt>
                <c:pt idx="1910">
                  <c:v>31.726499999999998</c:v>
                </c:pt>
                <c:pt idx="1911">
                  <c:v>31.750749999999996</c:v>
                </c:pt>
                <c:pt idx="1912">
                  <c:v>31.963999999999999</c:v>
                </c:pt>
                <c:pt idx="1913">
                  <c:v>32.386000000000003</c:v>
                </c:pt>
                <c:pt idx="1914">
                  <c:v>32.336500000000001</c:v>
                </c:pt>
                <c:pt idx="1915">
                  <c:v>32.282249999999998</c:v>
                </c:pt>
                <c:pt idx="1916">
                  <c:v>32.282249999999998</c:v>
                </c:pt>
                <c:pt idx="1917">
                  <c:v>32.282249999999998</c:v>
                </c:pt>
                <c:pt idx="1918">
                  <c:v>32.618749999999999</c:v>
                </c:pt>
                <c:pt idx="1919">
                  <c:v>32.451999999999998</c:v>
                </c:pt>
                <c:pt idx="1920">
                  <c:v>32.294249999999998</c:v>
                </c:pt>
                <c:pt idx="1921">
                  <c:v>32.322249999999997</c:v>
                </c:pt>
                <c:pt idx="1922">
                  <c:v>32.71</c:v>
                </c:pt>
                <c:pt idx="1923">
                  <c:v>32.71</c:v>
                </c:pt>
                <c:pt idx="1924">
                  <c:v>32.71</c:v>
                </c:pt>
                <c:pt idx="1925">
                  <c:v>32.673499999999997</c:v>
                </c:pt>
                <c:pt idx="1926">
                  <c:v>32.733249999999998</c:v>
                </c:pt>
                <c:pt idx="1927">
                  <c:v>32.661749999999998</c:v>
                </c:pt>
                <c:pt idx="1928">
                  <c:v>32.59825</c:v>
                </c:pt>
                <c:pt idx="1929">
                  <c:v>32.391250000000007</c:v>
                </c:pt>
                <c:pt idx="1930">
                  <c:v>32.391250000000007</c:v>
                </c:pt>
                <c:pt idx="1931">
                  <c:v>32.391250000000007</c:v>
                </c:pt>
                <c:pt idx="1932">
                  <c:v>32.228749999999998</c:v>
                </c:pt>
                <c:pt idx="1933">
                  <c:v>32.368250000000003</c:v>
                </c:pt>
                <c:pt idx="1934">
                  <c:v>32.3735</c:v>
                </c:pt>
                <c:pt idx="1935">
                  <c:v>32.401000000000003</c:v>
                </c:pt>
                <c:pt idx="1936">
                  <c:v>32.478749999999998</c:v>
                </c:pt>
                <c:pt idx="1937">
                  <c:v>32.478749999999998</c:v>
                </c:pt>
                <c:pt idx="1938">
                  <c:v>32.478749999999998</c:v>
                </c:pt>
                <c:pt idx="1939">
                  <c:v>32.623000000000005</c:v>
                </c:pt>
                <c:pt idx="1940">
                  <c:v>32.302999999999997</c:v>
                </c:pt>
                <c:pt idx="1941">
                  <c:v>31.799499999999998</c:v>
                </c:pt>
                <c:pt idx="1942">
                  <c:v>31.31625</c:v>
                </c:pt>
                <c:pt idx="1943">
                  <c:v>30.6205</c:v>
                </c:pt>
                <c:pt idx="1944">
                  <c:v>30.6205</c:v>
                </c:pt>
                <c:pt idx="1945">
                  <c:v>30.6205</c:v>
                </c:pt>
                <c:pt idx="1946">
                  <c:v>29.654249999999998</c:v>
                </c:pt>
                <c:pt idx="1947">
                  <c:v>30.247750000000003</c:v>
                </c:pt>
                <c:pt idx="1948">
                  <c:v>30.580750000000002</c:v>
                </c:pt>
                <c:pt idx="1949">
                  <c:v>31.280249999999999</c:v>
                </c:pt>
                <c:pt idx="1950">
                  <c:v>30.734000000000002</c:v>
                </c:pt>
                <c:pt idx="1951">
                  <c:v>30.734000000000002</c:v>
                </c:pt>
                <c:pt idx="1952">
                  <c:v>30.734000000000002</c:v>
                </c:pt>
                <c:pt idx="1953">
                  <c:v>30.312749999999998</c:v>
                </c:pt>
                <c:pt idx="1954">
                  <c:v>30.57375</c:v>
                </c:pt>
                <c:pt idx="1955">
                  <c:v>29.818000000000001</c:v>
                </c:pt>
                <c:pt idx="1956">
                  <c:v>29.743499999999997</c:v>
                </c:pt>
                <c:pt idx="1957">
                  <c:v>30.117249999999999</c:v>
                </c:pt>
                <c:pt idx="1958">
                  <c:v>30.117249999999999</c:v>
                </c:pt>
                <c:pt idx="1959">
                  <c:v>30.117249999999999</c:v>
                </c:pt>
                <c:pt idx="1960">
                  <c:v>31.16675</c:v>
                </c:pt>
                <c:pt idx="1961">
                  <c:v>31.039749999999998</c:v>
                </c:pt>
                <c:pt idx="1962">
                  <c:v>31.592500000000001</c:v>
                </c:pt>
                <c:pt idx="1963">
                  <c:v>31.552750000000003</c:v>
                </c:pt>
                <c:pt idx="1964">
                  <c:v>30.821249999999999</c:v>
                </c:pt>
                <c:pt idx="1965">
                  <c:v>30.821249999999999</c:v>
                </c:pt>
                <c:pt idx="1966">
                  <c:v>30.821249999999999</c:v>
                </c:pt>
                <c:pt idx="1967">
                  <c:v>31.2485</c:v>
                </c:pt>
                <c:pt idx="1968">
                  <c:v>31.299499999999995</c:v>
                </c:pt>
                <c:pt idx="1969">
                  <c:v>31.677250000000001</c:v>
                </c:pt>
                <c:pt idx="1970">
                  <c:v>32.125500000000002</c:v>
                </c:pt>
                <c:pt idx="1971">
                  <c:v>31.72925</c:v>
                </c:pt>
                <c:pt idx="1972">
                  <c:v>31.72925</c:v>
                </c:pt>
                <c:pt idx="1973">
                  <c:v>31.72925</c:v>
                </c:pt>
                <c:pt idx="1974">
                  <c:v>31.78875</c:v>
                </c:pt>
                <c:pt idx="1975">
                  <c:v>31.621499999999997</c:v>
                </c:pt>
                <c:pt idx="1976">
                  <c:v>31.986250000000002</c:v>
                </c:pt>
                <c:pt idx="1977">
                  <c:v>32.400750000000002</c:v>
                </c:pt>
                <c:pt idx="1978">
                  <c:v>33.143999999999998</c:v>
                </c:pt>
                <c:pt idx="1979">
                  <c:v>33.143999999999998</c:v>
                </c:pt>
                <c:pt idx="1980">
                  <c:v>33.143999999999998</c:v>
                </c:pt>
                <c:pt idx="1981">
                  <c:v>32.572000000000003</c:v>
                </c:pt>
                <c:pt idx="1982">
                  <c:v>32.058749999999996</c:v>
                </c:pt>
                <c:pt idx="1983">
                  <c:v>32.086749999999995</c:v>
                </c:pt>
                <c:pt idx="1984">
                  <c:v>32.320999999999998</c:v>
                </c:pt>
                <c:pt idx="1985">
                  <c:v>31.855499999999999</c:v>
                </c:pt>
                <c:pt idx="1986">
                  <c:v>31.855499999999999</c:v>
                </c:pt>
                <c:pt idx="1987">
                  <c:v>31.855499999999999</c:v>
                </c:pt>
                <c:pt idx="1988">
                  <c:v>31.585249999999998</c:v>
                </c:pt>
                <c:pt idx="1989">
                  <c:v>31.757999999999999</c:v>
                </c:pt>
                <c:pt idx="1990">
                  <c:v>31.831499999999998</c:v>
                </c:pt>
                <c:pt idx="1991">
                  <c:v>31.77675</c:v>
                </c:pt>
                <c:pt idx="1992">
                  <c:v>31.49475</c:v>
                </c:pt>
                <c:pt idx="1993">
                  <c:v>31.49475</c:v>
                </c:pt>
                <c:pt idx="1994">
                  <c:v>31.49475</c:v>
                </c:pt>
                <c:pt idx="1995">
                  <c:v>31.781500000000001</c:v>
                </c:pt>
                <c:pt idx="1996">
                  <c:v>31.744</c:v>
                </c:pt>
                <c:pt idx="1997">
                  <c:v>31.738500000000002</c:v>
                </c:pt>
                <c:pt idx="1998">
                  <c:v>31.984500000000001</c:v>
                </c:pt>
                <c:pt idx="1999">
                  <c:v>32.013000000000005</c:v>
                </c:pt>
                <c:pt idx="2000">
                  <c:v>32.013000000000005</c:v>
                </c:pt>
                <c:pt idx="2001">
                  <c:v>32.013000000000005</c:v>
                </c:pt>
                <c:pt idx="2002">
                  <c:v>32.448</c:v>
                </c:pt>
                <c:pt idx="2003">
                  <c:v>32.022750000000002</c:v>
                </c:pt>
                <c:pt idx="2004">
                  <c:v>31.276499999999999</c:v>
                </c:pt>
                <c:pt idx="2005">
                  <c:v>31.515250000000002</c:v>
                </c:pt>
                <c:pt idx="2006">
                  <c:v>31.970750000000002</c:v>
                </c:pt>
                <c:pt idx="2007">
                  <c:v>31.970750000000002</c:v>
                </c:pt>
                <c:pt idx="2008">
                  <c:v>31.970750000000002</c:v>
                </c:pt>
                <c:pt idx="2009">
                  <c:v>31.827249999999999</c:v>
                </c:pt>
                <c:pt idx="2010">
                  <c:v>31.358750000000004</c:v>
                </c:pt>
                <c:pt idx="2011">
                  <c:v>31.594249999999995</c:v>
                </c:pt>
                <c:pt idx="2012">
                  <c:v>31.771000000000001</c:v>
                </c:pt>
                <c:pt idx="2013">
                  <c:v>32.104999999999997</c:v>
                </c:pt>
                <c:pt idx="2014">
                  <c:v>32.104999999999997</c:v>
                </c:pt>
                <c:pt idx="2015">
                  <c:v>32.104999999999997</c:v>
                </c:pt>
                <c:pt idx="2016">
                  <c:v>32.202999999999996</c:v>
                </c:pt>
                <c:pt idx="2017">
                  <c:v>32.172499999999999</c:v>
                </c:pt>
                <c:pt idx="2018">
                  <c:v>32.228250000000003</c:v>
                </c:pt>
                <c:pt idx="2019">
                  <c:v>32.124250000000004</c:v>
                </c:pt>
                <c:pt idx="2020">
                  <c:v>32.061250000000001</c:v>
                </c:pt>
                <c:pt idx="2021">
                  <c:v>32.061250000000001</c:v>
                </c:pt>
                <c:pt idx="2022">
                  <c:v>32.061250000000001</c:v>
                </c:pt>
                <c:pt idx="2023">
                  <c:v>31.8735</c:v>
                </c:pt>
                <c:pt idx="2024">
                  <c:v>31.786000000000001</c:v>
                </c:pt>
                <c:pt idx="2025">
                  <c:v>31.583750000000002</c:v>
                </c:pt>
                <c:pt idx="2026">
                  <c:v>31.726500000000001</c:v>
                </c:pt>
                <c:pt idx="2027">
                  <c:v>31.808250000000001</c:v>
                </c:pt>
                <c:pt idx="2028">
                  <c:v>31.808250000000001</c:v>
                </c:pt>
                <c:pt idx="2029">
                  <c:v>31.808250000000001</c:v>
                </c:pt>
                <c:pt idx="2030">
                  <c:v>31.552749999999996</c:v>
                </c:pt>
                <c:pt idx="2031">
                  <c:v>31.619250000000001</c:v>
                </c:pt>
                <c:pt idx="2032">
                  <c:v>32.335499999999996</c:v>
                </c:pt>
                <c:pt idx="2033">
                  <c:v>31.897500000000001</c:v>
                </c:pt>
                <c:pt idx="2034">
                  <c:v>31.65475</c:v>
                </c:pt>
                <c:pt idx="2035">
                  <c:v>31.65475</c:v>
                </c:pt>
                <c:pt idx="2036">
                  <c:v>31.65475</c:v>
                </c:pt>
                <c:pt idx="2037">
                  <c:v>31.283500000000004</c:v>
                </c:pt>
                <c:pt idx="2038">
                  <c:v>31.350250000000003</c:v>
                </c:pt>
                <c:pt idx="2039">
                  <c:v>31.77675</c:v>
                </c:pt>
                <c:pt idx="2040">
                  <c:v>31.902999999999999</c:v>
                </c:pt>
                <c:pt idx="2041">
                  <c:v>31.859749999999998</c:v>
                </c:pt>
                <c:pt idx="2042">
                  <c:v>31.859749999999998</c:v>
                </c:pt>
                <c:pt idx="2043">
                  <c:v>31.859749999999998</c:v>
                </c:pt>
                <c:pt idx="2044">
                  <c:v>31.9605</c:v>
                </c:pt>
                <c:pt idx="2045">
                  <c:v>31.909500000000001</c:v>
                </c:pt>
                <c:pt idx="2046">
                  <c:v>32.214500000000001</c:v>
                </c:pt>
                <c:pt idx="2047">
                  <c:v>32.436999999999998</c:v>
                </c:pt>
                <c:pt idx="2048">
                  <c:v>32.65175</c:v>
                </c:pt>
                <c:pt idx="2049">
                  <c:v>32.65175</c:v>
                </c:pt>
                <c:pt idx="2050">
                  <c:v>32.65175</c:v>
                </c:pt>
                <c:pt idx="2051">
                  <c:v>32.930999999999997</c:v>
                </c:pt>
                <c:pt idx="2052">
                  <c:v>32.883250000000004</c:v>
                </c:pt>
                <c:pt idx="2053">
                  <c:v>32.719749999999998</c:v>
                </c:pt>
                <c:pt idx="2054">
                  <c:v>32.432249999999996</c:v>
                </c:pt>
                <c:pt idx="2055">
                  <c:v>32.673000000000002</c:v>
                </c:pt>
                <c:pt idx="2056">
                  <c:v>32.673000000000002</c:v>
                </c:pt>
                <c:pt idx="2057">
                  <c:v>32.673000000000002</c:v>
                </c:pt>
                <c:pt idx="2058">
                  <c:v>32.77375</c:v>
                </c:pt>
                <c:pt idx="2059">
                  <c:v>32.907499999999999</c:v>
                </c:pt>
                <c:pt idx="2060">
                  <c:v>33.270250000000004</c:v>
                </c:pt>
                <c:pt idx="2061">
                  <c:v>33.241250000000001</c:v>
                </c:pt>
                <c:pt idx="2062">
                  <c:v>33.052500000000002</c:v>
                </c:pt>
                <c:pt idx="2063">
                  <c:v>33.052500000000002</c:v>
                </c:pt>
                <c:pt idx="2064">
                  <c:v>33.052500000000002</c:v>
                </c:pt>
                <c:pt idx="2065">
                  <c:v>32.856000000000002</c:v>
                </c:pt>
                <c:pt idx="2066">
                  <c:v>32.5505</c:v>
                </c:pt>
                <c:pt idx="2067">
                  <c:v>32.95825</c:v>
                </c:pt>
                <c:pt idx="2068">
                  <c:v>33.188749999999999</c:v>
                </c:pt>
                <c:pt idx="2069">
                  <c:v>33.432749999999999</c:v>
                </c:pt>
                <c:pt idx="2070">
                  <c:v>33.432749999999999</c:v>
                </c:pt>
                <c:pt idx="2071">
                  <c:v>33.432749999999999</c:v>
                </c:pt>
                <c:pt idx="2072">
                  <c:v>33.402749999999997</c:v>
                </c:pt>
                <c:pt idx="2073">
                  <c:v>33.362250000000003</c:v>
                </c:pt>
                <c:pt idx="2074">
                  <c:v>33.46275</c:v>
                </c:pt>
                <c:pt idx="2075">
                  <c:v>33.229500000000002</c:v>
                </c:pt>
                <c:pt idx="2076">
                  <c:v>33.273750000000007</c:v>
                </c:pt>
                <c:pt idx="2077">
                  <c:v>33.273750000000007</c:v>
                </c:pt>
                <c:pt idx="2078">
                  <c:v>33.273750000000007</c:v>
                </c:pt>
                <c:pt idx="2079">
                  <c:v>33.578499999999998</c:v>
                </c:pt>
                <c:pt idx="2080">
                  <c:v>33.298999999999992</c:v>
                </c:pt>
                <c:pt idx="2081">
                  <c:v>33.469250000000002</c:v>
                </c:pt>
                <c:pt idx="2082">
                  <c:v>33.566749999999999</c:v>
                </c:pt>
                <c:pt idx="2083">
                  <c:v>33.992750000000001</c:v>
                </c:pt>
                <c:pt idx="2084">
                  <c:v>33.992750000000001</c:v>
                </c:pt>
                <c:pt idx="2085">
                  <c:v>33.992750000000001</c:v>
                </c:pt>
                <c:pt idx="2086">
                  <c:v>33.83325</c:v>
                </c:pt>
                <c:pt idx="2087">
                  <c:v>33.8155</c:v>
                </c:pt>
                <c:pt idx="2088">
                  <c:v>33.8155</c:v>
                </c:pt>
                <c:pt idx="2089">
                  <c:v>33.997999999999998</c:v>
                </c:pt>
                <c:pt idx="2090">
                  <c:v>34.075249999999997</c:v>
                </c:pt>
                <c:pt idx="2091">
                  <c:v>34.075249999999997</c:v>
                </c:pt>
                <c:pt idx="2092">
                  <c:v>34.075249999999997</c:v>
                </c:pt>
                <c:pt idx="2093">
                  <c:v>33.881</c:v>
                </c:pt>
                <c:pt idx="2094">
                  <c:v>33.97025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4B-4F1A-949E-6095D5DE3B0C}"/>
            </c:ext>
          </c:extLst>
        </c:ser>
        <c:ser>
          <c:idx val="1"/>
          <c:order val="1"/>
          <c:tx>
            <c:strRef>
              <c:f>'[피어 밸류에이션.xlsx]Sheet1'!$C$1</c:f>
              <c:strCache>
                <c:ptCount val="1"/>
                <c:pt idx="0">
                  <c:v> OEM/ODM(Eclat, 영원무역 등)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'[피어 밸류에이션.xlsx]Sheet1'!$A$2:$A$2096</c:f>
              <c:numCache>
                <c:formatCode>m/d/yyyy</c:formatCode>
                <c:ptCount val="2095"/>
                <c:pt idx="0">
                  <c:v>41736</c:v>
                </c:pt>
                <c:pt idx="1">
                  <c:v>41737</c:v>
                </c:pt>
                <c:pt idx="2">
                  <c:v>41738</c:v>
                </c:pt>
                <c:pt idx="3">
                  <c:v>41739</c:v>
                </c:pt>
                <c:pt idx="4">
                  <c:v>41740</c:v>
                </c:pt>
                <c:pt idx="5">
                  <c:v>41741</c:v>
                </c:pt>
                <c:pt idx="6">
                  <c:v>41742</c:v>
                </c:pt>
                <c:pt idx="7">
                  <c:v>41743</c:v>
                </c:pt>
                <c:pt idx="8">
                  <c:v>41744</c:v>
                </c:pt>
                <c:pt idx="9">
                  <c:v>41745</c:v>
                </c:pt>
                <c:pt idx="10">
                  <c:v>41746</c:v>
                </c:pt>
                <c:pt idx="11">
                  <c:v>41747</c:v>
                </c:pt>
                <c:pt idx="12">
                  <c:v>41748</c:v>
                </c:pt>
                <c:pt idx="13">
                  <c:v>41749</c:v>
                </c:pt>
                <c:pt idx="14">
                  <c:v>41750</c:v>
                </c:pt>
                <c:pt idx="15">
                  <c:v>41751</c:v>
                </c:pt>
                <c:pt idx="16">
                  <c:v>41752</c:v>
                </c:pt>
                <c:pt idx="17">
                  <c:v>41753</c:v>
                </c:pt>
                <c:pt idx="18">
                  <c:v>41754</c:v>
                </c:pt>
                <c:pt idx="19">
                  <c:v>41755</c:v>
                </c:pt>
                <c:pt idx="20">
                  <c:v>41756</c:v>
                </c:pt>
                <c:pt idx="21">
                  <c:v>41757</c:v>
                </c:pt>
                <c:pt idx="22">
                  <c:v>41758</c:v>
                </c:pt>
                <c:pt idx="23">
                  <c:v>41759</c:v>
                </c:pt>
                <c:pt idx="24">
                  <c:v>41760</c:v>
                </c:pt>
                <c:pt idx="25">
                  <c:v>41761</c:v>
                </c:pt>
                <c:pt idx="26">
                  <c:v>41762</c:v>
                </c:pt>
                <c:pt idx="27">
                  <c:v>41763</c:v>
                </c:pt>
                <c:pt idx="28">
                  <c:v>41764</c:v>
                </c:pt>
                <c:pt idx="29">
                  <c:v>41765</c:v>
                </c:pt>
                <c:pt idx="30">
                  <c:v>41766</c:v>
                </c:pt>
                <c:pt idx="31">
                  <c:v>41767</c:v>
                </c:pt>
                <c:pt idx="32">
                  <c:v>41768</c:v>
                </c:pt>
                <c:pt idx="33">
                  <c:v>41769</c:v>
                </c:pt>
                <c:pt idx="34">
                  <c:v>41770</c:v>
                </c:pt>
                <c:pt idx="35">
                  <c:v>41771</c:v>
                </c:pt>
                <c:pt idx="36">
                  <c:v>41772</c:v>
                </c:pt>
                <c:pt idx="37">
                  <c:v>41773</c:v>
                </c:pt>
                <c:pt idx="38">
                  <c:v>41774</c:v>
                </c:pt>
                <c:pt idx="39">
                  <c:v>41775</c:v>
                </c:pt>
                <c:pt idx="40">
                  <c:v>41776</c:v>
                </c:pt>
                <c:pt idx="41">
                  <c:v>41777</c:v>
                </c:pt>
                <c:pt idx="42">
                  <c:v>41778</c:v>
                </c:pt>
                <c:pt idx="43">
                  <c:v>41779</c:v>
                </c:pt>
                <c:pt idx="44">
                  <c:v>41780</c:v>
                </c:pt>
                <c:pt idx="45">
                  <c:v>41781</c:v>
                </c:pt>
                <c:pt idx="46">
                  <c:v>41782</c:v>
                </c:pt>
                <c:pt idx="47">
                  <c:v>41783</c:v>
                </c:pt>
                <c:pt idx="48">
                  <c:v>41784</c:v>
                </c:pt>
                <c:pt idx="49">
                  <c:v>41785</c:v>
                </c:pt>
                <c:pt idx="50">
                  <c:v>41786</c:v>
                </c:pt>
                <c:pt idx="51">
                  <c:v>41787</c:v>
                </c:pt>
                <c:pt idx="52">
                  <c:v>41788</c:v>
                </c:pt>
                <c:pt idx="53">
                  <c:v>41789</c:v>
                </c:pt>
                <c:pt idx="54">
                  <c:v>41790</c:v>
                </c:pt>
                <c:pt idx="55">
                  <c:v>41791</c:v>
                </c:pt>
                <c:pt idx="56">
                  <c:v>41792</c:v>
                </c:pt>
                <c:pt idx="57">
                  <c:v>41793</c:v>
                </c:pt>
                <c:pt idx="58">
                  <c:v>41794</c:v>
                </c:pt>
                <c:pt idx="59">
                  <c:v>41795</c:v>
                </c:pt>
                <c:pt idx="60">
                  <c:v>41796</c:v>
                </c:pt>
                <c:pt idx="61">
                  <c:v>41797</c:v>
                </c:pt>
                <c:pt idx="62">
                  <c:v>41798</c:v>
                </c:pt>
                <c:pt idx="63">
                  <c:v>41799</c:v>
                </c:pt>
                <c:pt idx="64">
                  <c:v>41800</c:v>
                </c:pt>
                <c:pt idx="65">
                  <c:v>41801</c:v>
                </c:pt>
                <c:pt idx="66">
                  <c:v>41802</c:v>
                </c:pt>
                <c:pt idx="67">
                  <c:v>41803</c:v>
                </c:pt>
                <c:pt idx="68">
                  <c:v>41804</c:v>
                </c:pt>
                <c:pt idx="69">
                  <c:v>41805</c:v>
                </c:pt>
                <c:pt idx="70">
                  <c:v>41806</c:v>
                </c:pt>
                <c:pt idx="71">
                  <c:v>41807</c:v>
                </c:pt>
                <c:pt idx="72">
                  <c:v>41808</c:v>
                </c:pt>
                <c:pt idx="73">
                  <c:v>41809</c:v>
                </c:pt>
                <c:pt idx="74">
                  <c:v>41810</c:v>
                </c:pt>
                <c:pt idx="75">
                  <c:v>41811</c:v>
                </c:pt>
                <c:pt idx="76">
                  <c:v>41812</c:v>
                </c:pt>
                <c:pt idx="77">
                  <c:v>41813</c:v>
                </c:pt>
                <c:pt idx="78">
                  <c:v>41814</c:v>
                </c:pt>
                <c:pt idx="79">
                  <c:v>41815</c:v>
                </c:pt>
                <c:pt idx="80">
                  <c:v>41816</c:v>
                </c:pt>
                <c:pt idx="81">
                  <c:v>41817</c:v>
                </c:pt>
                <c:pt idx="82">
                  <c:v>41818</c:v>
                </c:pt>
                <c:pt idx="83">
                  <c:v>41819</c:v>
                </c:pt>
                <c:pt idx="84">
                  <c:v>41820</c:v>
                </c:pt>
                <c:pt idx="85">
                  <c:v>41821</c:v>
                </c:pt>
                <c:pt idx="86">
                  <c:v>41822</c:v>
                </c:pt>
                <c:pt idx="87">
                  <c:v>41823</c:v>
                </c:pt>
                <c:pt idx="88">
                  <c:v>41824</c:v>
                </c:pt>
                <c:pt idx="89">
                  <c:v>41825</c:v>
                </c:pt>
                <c:pt idx="90">
                  <c:v>41826</c:v>
                </c:pt>
                <c:pt idx="91">
                  <c:v>41827</c:v>
                </c:pt>
                <c:pt idx="92">
                  <c:v>41828</c:v>
                </c:pt>
                <c:pt idx="93">
                  <c:v>41829</c:v>
                </c:pt>
                <c:pt idx="94">
                  <c:v>41830</c:v>
                </c:pt>
                <c:pt idx="95">
                  <c:v>41831</c:v>
                </c:pt>
                <c:pt idx="96">
                  <c:v>41832</c:v>
                </c:pt>
                <c:pt idx="97">
                  <c:v>41833</c:v>
                </c:pt>
                <c:pt idx="98">
                  <c:v>41834</c:v>
                </c:pt>
                <c:pt idx="99">
                  <c:v>41835</c:v>
                </c:pt>
                <c:pt idx="100">
                  <c:v>41836</c:v>
                </c:pt>
                <c:pt idx="101">
                  <c:v>41837</c:v>
                </c:pt>
                <c:pt idx="102">
                  <c:v>41838</c:v>
                </c:pt>
                <c:pt idx="103">
                  <c:v>41839</c:v>
                </c:pt>
                <c:pt idx="104">
                  <c:v>41840</c:v>
                </c:pt>
                <c:pt idx="105">
                  <c:v>41841</c:v>
                </c:pt>
                <c:pt idx="106">
                  <c:v>41842</c:v>
                </c:pt>
                <c:pt idx="107">
                  <c:v>41843</c:v>
                </c:pt>
                <c:pt idx="108">
                  <c:v>41844</c:v>
                </c:pt>
                <c:pt idx="109">
                  <c:v>41845</c:v>
                </c:pt>
                <c:pt idx="110">
                  <c:v>41846</c:v>
                </c:pt>
                <c:pt idx="111">
                  <c:v>41847</c:v>
                </c:pt>
                <c:pt idx="112">
                  <c:v>41848</c:v>
                </c:pt>
                <c:pt idx="113">
                  <c:v>41849</c:v>
                </c:pt>
                <c:pt idx="114">
                  <c:v>41850</c:v>
                </c:pt>
                <c:pt idx="115">
                  <c:v>41851</c:v>
                </c:pt>
                <c:pt idx="116">
                  <c:v>41852</c:v>
                </c:pt>
                <c:pt idx="117">
                  <c:v>41853</c:v>
                </c:pt>
                <c:pt idx="118">
                  <c:v>41854</c:v>
                </c:pt>
                <c:pt idx="119">
                  <c:v>41855</c:v>
                </c:pt>
                <c:pt idx="120">
                  <c:v>41856</c:v>
                </c:pt>
                <c:pt idx="121">
                  <c:v>41857</c:v>
                </c:pt>
                <c:pt idx="122">
                  <c:v>41858</c:v>
                </c:pt>
                <c:pt idx="123">
                  <c:v>41859</c:v>
                </c:pt>
                <c:pt idx="124">
                  <c:v>41860</c:v>
                </c:pt>
                <c:pt idx="125">
                  <c:v>41861</c:v>
                </c:pt>
                <c:pt idx="126">
                  <c:v>41862</c:v>
                </c:pt>
                <c:pt idx="127">
                  <c:v>41863</c:v>
                </c:pt>
                <c:pt idx="128">
                  <c:v>41864</c:v>
                </c:pt>
                <c:pt idx="129">
                  <c:v>41865</c:v>
                </c:pt>
                <c:pt idx="130">
                  <c:v>41866</c:v>
                </c:pt>
                <c:pt idx="131">
                  <c:v>41867</c:v>
                </c:pt>
                <c:pt idx="132">
                  <c:v>41868</c:v>
                </c:pt>
                <c:pt idx="133">
                  <c:v>41869</c:v>
                </c:pt>
                <c:pt idx="134">
                  <c:v>41870</c:v>
                </c:pt>
                <c:pt idx="135">
                  <c:v>41871</c:v>
                </c:pt>
                <c:pt idx="136">
                  <c:v>41872</c:v>
                </c:pt>
                <c:pt idx="137">
                  <c:v>41873</c:v>
                </c:pt>
                <c:pt idx="138">
                  <c:v>41874</c:v>
                </c:pt>
                <c:pt idx="139">
                  <c:v>41875</c:v>
                </c:pt>
                <c:pt idx="140">
                  <c:v>41876</c:v>
                </c:pt>
                <c:pt idx="141">
                  <c:v>41877</c:v>
                </c:pt>
                <c:pt idx="142">
                  <c:v>41878</c:v>
                </c:pt>
                <c:pt idx="143">
                  <c:v>41879</c:v>
                </c:pt>
                <c:pt idx="144">
                  <c:v>41880</c:v>
                </c:pt>
                <c:pt idx="145">
                  <c:v>41881</c:v>
                </c:pt>
                <c:pt idx="146">
                  <c:v>41882</c:v>
                </c:pt>
                <c:pt idx="147">
                  <c:v>41883</c:v>
                </c:pt>
                <c:pt idx="148">
                  <c:v>41884</c:v>
                </c:pt>
                <c:pt idx="149">
                  <c:v>41885</c:v>
                </c:pt>
                <c:pt idx="150">
                  <c:v>41886</c:v>
                </c:pt>
                <c:pt idx="151">
                  <c:v>41887</c:v>
                </c:pt>
                <c:pt idx="152">
                  <c:v>41888</c:v>
                </c:pt>
                <c:pt idx="153">
                  <c:v>41889</c:v>
                </c:pt>
                <c:pt idx="154">
                  <c:v>41890</c:v>
                </c:pt>
                <c:pt idx="155">
                  <c:v>41891</c:v>
                </c:pt>
                <c:pt idx="156">
                  <c:v>41892</c:v>
                </c:pt>
                <c:pt idx="157">
                  <c:v>41893</c:v>
                </c:pt>
                <c:pt idx="158">
                  <c:v>41894</c:v>
                </c:pt>
                <c:pt idx="159">
                  <c:v>41895</c:v>
                </c:pt>
                <c:pt idx="160">
                  <c:v>41896</c:v>
                </c:pt>
                <c:pt idx="161">
                  <c:v>41897</c:v>
                </c:pt>
                <c:pt idx="162">
                  <c:v>41898</c:v>
                </c:pt>
                <c:pt idx="163">
                  <c:v>41899</c:v>
                </c:pt>
                <c:pt idx="164">
                  <c:v>41900</c:v>
                </c:pt>
                <c:pt idx="165">
                  <c:v>41901</c:v>
                </c:pt>
                <c:pt idx="166">
                  <c:v>41902</c:v>
                </c:pt>
                <c:pt idx="167">
                  <c:v>41903</c:v>
                </c:pt>
                <c:pt idx="168">
                  <c:v>41904</c:v>
                </c:pt>
                <c:pt idx="169">
                  <c:v>41905</c:v>
                </c:pt>
                <c:pt idx="170">
                  <c:v>41906</c:v>
                </c:pt>
                <c:pt idx="171">
                  <c:v>41907</c:v>
                </c:pt>
                <c:pt idx="172">
                  <c:v>41908</c:v>
                </c:pt>
                <c:pt idx="173">
                  <c:v>41909</c:v>
                </c:pt>
                <c:pt idx="174">
                  <c:v>41910</c:v>
                </c:pt>
                <c:pt idx="175">
                  <c:v>41911</c:v>
                </c:pt>
                <c:pt idx="176">
                  <c:v>41912</c:v>
                </c:pt>
                <c:pt idx="177">
                  <c:v>41913</c:v>
                </c:pt>
                <c:pt idx="178">
                  <c:v>41914</c:v>
                </c:pt>
                <c:pt idx="179">
                  <c:v>41915</c:v>
                </c:pt>
                <c:pt idx="180">
                  <c:v>41916</c:v>
                </c:pt>
                <c:pt idx="181">
                  <c:v>41917</c:v>
                </c:pt>
                <c:pt idx="182">
                  <c:v>41918</c:v>
                </c:pt>
                <c:pt idx="183">
                  <c:v>41919</c:v>
                </c:pt>
                <c:pt idx="184">
                  <c:v>41920</c:v>
                </c:pt>
                <c:pt idx="185">
                  <c:v>41921</c:v>
                </c:pt>
                <c:pt idx="186">
                  <c:v>41922</c:v>
                </c:pt>
                <c:pt idx="187">
                  <c:v>41923</c:v>
                </c:pt>
                <c:pt idx="188">
                  <c:v>41924</c:v>
                </c:pt>
                <c:pt idx="189">
                  <c:v>41925</c:v>
                </c:pt>
                <c:pt idx="190">
                  <c:v>41926</c:v>
                </c:pt>
                <c:pt idx="191">
                  <c:v>41927</c:v>
                </c:pt>
                <c:pt idx="192">
                  <c:v>41928</c:v>
                </c:pt>
                <c:pt idx="193">
                  <c:v>41929</c:v>
                </c:pt>
                <c:pt idx="194">
                  <c:v>41930</c:v>
                </c:pt>
                <c:pt idx="195">
                  <c:v>41931</c:v>
                </c:pt>
                <c:pt idx="196">
                  <c:v>41932</c:v>
                </c:pt>
                <c:pt idx="197">
                  <c:v>41933</c:v>
                </c:pt>
                <c:pt idx="198">
                  <c:v>41934</c:v>
                </c:pt>
                <c:pt idx="199">
                  <c:v>41935</c:v>
                </c:pt>
                <c:pt idx="200">
                  <c:v>41936</c:v>
                </c:pt>
                <c:pt idx="201">
                  <c:v>41937</c:v>
                </c:pt>
                <c:pt idx="202">
                  <c:v>41938</c:v>
                </c:pt>
                <c:pt idx="203">
                  <c:v>41939</c:v>
                </c:pt>
                <c:pt idx="204">
                  <c:v>41940</c:v>
                </c:pt>
                <c:pt idx="205">
                  <c:v>41941</c:v>
                </c:pt>
                <c:pt idx="206">
                  <c:v>41942</c:v>
                </c:pt>
                <c:pt idx="207">
                  <c:v>41943</c:v>
                </c:pt>
                <c:pt idx="208">
                  <c:v>41944</c:v>
                </c:pt>
                <c:pt idx="209">
                  <c:v>41945</c:v>
                </c:pt>
                <c:pt idx="210">
                  <c:v>41946</c:v>
                </c:pt>
                <c:pt idx="211">
                  <c:v>41947</c:v>
                </c:pt>
                <c:pt idx="212">
                  <c:v>41948</c:v>
                </c:pt>
                <c:pt idx="213">
                  <c:v>41949</c:v>
                </c:pt>
                <c:pt idx="214">
                  <c:v>41950</c:v>
                </c:pt>
                <c:pt idx="215">
                  <c:v>41951</c:v>
                </c:pt>
                <c:pt idx="216">
                  <c:v>41952</c:v>
                </c:pt>
                <c:pt idx="217">
                  <c:v>41953</c:v>
                </c:pt>
                <c:pt idx="218">
                  <c:v>41954</c:v>
                </c:pt>
                <c:pt idx="219">
                  <c:v>41955</c:v>
                </c:pt>
                <c:pt idx="220">
                  <c:v>41956</c:v>
                </c:pt>
                <c:pt idx="221">
                  <c:v>41957</c:v>
                </c:pt>
                <c:pt idx="222">
                  <c:v>41958</c:v>
                </c:pt>
                <c:pt idx="223">
                  <c:v>41959</c:v>
                </c:pt>
                <c:pt idx="224">
                  <c:v>41960</c:v>
                </c:pt>
                <c:pt idx="225">
                  <c:v>41961</c:v>
                </c:pt>
                <c:pt idx="226">
                  <c:v>41962</c:v>
                </c:pt>
                <c:pt idx="227">
                  <c:v>41963</c:v>
                </c:pt>
                <c:pt idx="228">
                  <c:v>41964</c:v>
                </c:pt>
                <c:pt idx="229">
                  <c:v>41965</c:v>
                </c:pt>
                <c:pt idx="230">
                  <c:v>41966</c:v>
                </c:pt>
                <c:pt idx="231">
                  <c:v>41967</c:v>
                </c:pt>
                <c:pt idx="232">
                  <c:v>41968</c:v>
                </c:pt>
                <c:pt idx="233">
                  <c:v>41969</c:v>
                </c:pt>
                <c:pt idx="234">
                  <c:v>41970</c:v>
                </c:pt>
                <c:pt idx="235">
                  <c:v>41971</c:v>
                </c:pt>
                <c:pt idx="236">
                  <c:v>41972</c:v>
                </c:pt>
                <c:pt idx="237">
                  <c:v>41973</c:v>
                </c:pt>
                <c:pt idx="238">
                  <c:v>41974</c:v>
                </c:pt>
                <c:pt idx="239">
                  <c:v>41975</c:v>
                </c:pt>
                <c:pt idx="240">
                  <c:v>41976</c:v>
                </c:pt>
                <c:pt idx="241">
                  <c:v>41977</c:v>
                </c:pt>
                <c:pt idx="242">
                  <c:v>41978</c:v>
                </c:pt>
                <c:pt idx="243">
                  <c:v>41979</c:v>
                </c:pt>
                <c:pt idx="244">
                  <c:v>41980</c:v>
                </c:pt>
                <c:pt idx="245">
                  <c:v>41981</c:v>
                </c:pt>
                <c:pt idx="246">
                  <c:v>41982</c:v>
                </c:pt>
                <c:pt idx="247">
                  <c:v>41983</c:v>
                </c:pt>
                <c:pt idx="248">
                  <c:v>41984</c:v>
                </c:pt>
                <c:pt idx="249">
                  <c:v>41985</c:v>
                </c:pt>
                <c:pt idx="250">
                  <c:v>41986</c:v>
                </c:pt>
                <c:pt idx="251">
                  <c:v>41987</c:v>
                </c:pt>
                <c:pt idx="252">
                  <c:v>41988</c:v>
                </c:pt>
                <c:pt idx="253">
                  <c:v>41989</c:v>
                </c:pt>
                <c:pt idx="254">
                  <c:v>41990</c:v>
                </c:pt>
                <c:pt idx="255">
                  <c:v>41991</c:v>
                </c:pt>
                <c:pt idx="256">
                  <c:v>41992</c:v>
                </c:pt>
                <c:pt idx="257">
                  <c:v>41993</c:v>
                </c:pt>
                <c:pt idx="258">
                  <c:v>41994</c:v>
                </c:pt>
                <c:pt idx="259">
                  <c:v>41995</c:v>
                </c:pt>
                <c:pt idx="260">
                  <c:v>41996</c:v>
                </c:pt>
                <c:pt idx="261">
                  <c:v>41997</c:v>
                </c:pt>
                <c:pt idx="262">
                  <c:v>41998</c:v>
                </c:pt>
                <c:pt idx="263">
                  <c:v>41999</c:v>
                </c:pt>
                <c:pt idx="264">
                  <c:v>42000</c:v>
                </c:pt>
                <c:pt idx="265">
                  <c:v>42001</c:v>
                </c:pt>
                <c:pt idx="266">
                  <c:v>42002</c:v>
                </c:pt>
                <c:pt idx="267">
                  <c:v>42003</c:v>
                </c:pt>
                <c:pt idx="268">
                  <c:v>42004</c:v>
                </c:pt>
                <c:pt idx="269">
                  <c:v>42005</c:v>
                </c:pt>
                <c:pt idx="270">
                  <c:v>42006</c:v>
                </c:pt>
                <c:pt idx="271">
                  <c:v>42007</c:v>
                </c:pt>
                <c:pt idx="272">
                  <c:v>42008</c:v>
                </c:pt>
                <c:pt idx="273">
                  <c:v>42009</c:v>
                </c:pt>
                <c:pt idx="274">
                  <c:v>42010</c:v>
                </c:pt>
                <c:pt idx="275">
                  <c:v>42011</c:v>
                </c:pt>
                <c:pt idx="276">
                  <c:v>42012</c:v>
                </c:pt>
                <c:pt idx="277">
                  <c:v>42013</c:v>
                </c:pt>
                <c:pt idx="278">
                  <c:v>42014</c:v>
                </c:pt>
                <c:pt idx="279">
                  <c:v>42015</c:v>
                </c:pt>
                <c:pt idx="280">
                  <c:v>42016</c:v>
                </c:pt>
                <c:pt idx="281">
                  <c:v>42017</c:v>
                </c:pt>
                <c:pt idx="282">
                  <c:v>42018</c:v>
                </c:pt>
                <c:pt idx="283">
                  <c:v>42019</c:v>
                </c:pt>
                <c:pt idx="284">
                  <c:v>42020</c:v>
                </c:pt>
                <c:pt idx="285">
                  <c:v>42021</c:v>
                </c:pt>
                <c:pt idx="286">
                  <c:v>42022</c:v>
                </c:pt>
                <c:pt idx="287">
                  <c:v>42023</c:v>
                </c:pt>
                <c:pt idx="288">
                  <c:v>42024</c:v>
                </c:pt>
                <c:pt idx="289">
                  <c:v>42025</c:v>
                </c:pt>
                <c:pt idx="290">
                  <c:v>42026</c:v>
                </c:pt>
                <c:pt idx="291">
                  <c:v>42027</c:v>
                </c:pt>
                <c:pt idx="292">
                  <c:v>42028</c:v>
                </c:pt>
                <c:pt idx="293">
                  <c:v>42029</c:v>
                </c:pt>
                <c:pt idx="294">
                  <c:v>42030</c:v>
                </c:pt>
                <c:pt idx="295">
                  <c:v>42031</c:v>
                </c:pt>
                <c:pt idx="296">
                  <c:v>42032</c:v>
                </c:pt>
                <c:pt idx="297">
                  <c:v>42033</c:v>
                </c:pt>
                <c:pt idx="298">
                  <c:v>42034</c:v>
                </c:pt>
                <c:pt idx="299">
                  <c:v>42035</c:v>
                </c:pt>
                <c:pt idx="300">
                  <c:v>42036</c:v>
                </c:pt>
                <c:pt idx="301">
                  <c:v>42037</c:v>
                </c:pt>
                <c:pt idx="302">
                  <c:v>42038</c:v>
                </c:pt>
                <c:pt idx="303">
                  <c:v>42039</c:v>
                </c:pt>
                <c:pt idx="304">
                  <c:v>42040</c:v>
                </c:pt>
                <c:pt idx="305">
                  <c:v>42041</c:v>
                </c:pt>
                <c:pt idx="306">
                  <c:v>42042</c:v>
                </c:pt>
                <c:pt idx="307">
                  <c:v>42043</c:v>
                </c:pt>
                <c:pt idx="308">
                  <c:v>42044</c:v>
                </c:pt>
                <c:pt idx="309">
                  <c:v>42045</c:v>
                </c:pt>
                <c:pt idx="310">
                  <c:v>42046</c:v>
                </c:pt>
                <c:pt idx="311">
                  <c:v>42047</c:v>
                </c:pt>
                <c:pt idx="312">
                  <c:v>42048</c:v>
                </c:pt>
                <c:pt idx="313">
                  <c:v>42049</c:v>
                </c:pt>
                <c:pt idx="314">
                  <c:v>42050</c:v>
                </c:pt>
                <c:pt idx="315">
                  <c:v>42051</c:v>
                </c:pt>
                <c:pt idx="316">
                  <c:v>42052</c:v>
                </c:pt>
                <c:pt idx="317">
                  <c:v>42053</c:v>
                </c:pt>
                <c:pt idx="318">
                  <c:v>42054</c:v>
                </c:pt>
                <c:pt idx="319">
                  <c:v>42055</c:v>
                </c:pt>
                <c:pt idx="320">
                  <c:v>42056</c:v>
                </c:pt>
                <c:pt idx="321">
                  <c:v>42057</c:v>
                </c:pt>
                <c:pt idx="322">
                  <c:v>42058</c:v>
                </c:pt>
                <c:pt idx="323">
                  <c:v>42059</c:v>
                </c:pt>
                <c:pt idx="324">
                  <c:v>42060</c:v>
                </c:pt>
                <c:pt idx="325">
                  <c:v>42061</c:v>
                </c:pt>
                <c:pt idx="326">
                  <c:v>42062</c:v>
                </c:pt>
                <c:pt idx="327">
                  <c:v>42063</c:v>
                </c:pt>
                <c:pt idx="328">
                  <c:v>42064</c:v>
                </c:pt>
                <c:pt idx="329">
                  <c:v>42065</c:v>
                </c:pt>
                <c:pt idx="330">
                  <c:v>42066</c:v>
                </c:pt>
                <c:pt idx="331">
                  <c:v>42067</c:v>
                </c:pt>
                <c:pt idx="332">
                  <c:v>42068</c:v>
                </c:pt>
                <c:pt idx="333">
                  <c:v>42069</c:v>
                </c:pt>
                <c:pt idx="334">
                  <c:v>42070</c:v>
                </c:pt>
                <c:pt idx="335">
                  <c:v>42071</c:v>
                </c:pt>
                <c:pt idx="336">
                  <c:v>42072</c:v>
                </c:pt>
                <c:pt idx="337">
                  <c:v>42073</c:v>
                </c:pt>
                <c:pt idx="338">
                  <c:v>42074</c:v>
                </c:pt>
                <c:pt idx="339">
                  <c:v>42075</c:v>
                </c:pt>
                <c:pt idx="340">
                  <c:v>42076</c:v>
                </c:pt>
                <c:pt idx="341">
                  <c:v>42077</c:v>
                </c:pt>
                <c:pt idx="342">
                  <c:v>42078</c:v>
                </c:pt>
                <c:pt idx="343">
                  <c:v>42079</c:v>
                </c:pt>
                <c:pt idx="344">
                  <c:v>42080</c:v>
                </c:pt>
                <c:pt idx="345">
                  <c:v>42081</c:v>
                </c:pt>
                <c:pt idx="346">
                  <c:v>42082</c:v>
                </c:pt>
                <c:pt idx="347">
                  <c:v>42083</c:v>
                </c:pt>
                <c:pt idx="348">
                  <c:v>42084</c:v>
                </c:pt>
                <c:pt idx="349">
                  <c:v>42085</c:v>
                </c:pt>
                <c:pt idx="350">
                  <c:v>42086</c:v>
                </c:pt>
                <c:pt idx="351">
                  <c:v>42087</c:v>
                </c:pt>
                <c:pt idx="352">
                  <c:v>42088</c:v>
                </c:pt>
                <c:pt idx="353">
                  <c:v>42089</c:v>
                </c:pt>
                <c:pt idx="354">
                  <c:v>42090</c:v>
                </c:pt>
                <c:pt idx="355">
                  <c:v>42091</c:v>
                </c:pt>
                <c:pt idx="356">
                  <c:v>42092</c:v>
                </c:pt>
                <c:pt idx="357">
                  <c:v>42093</c:v>
                </c:pt>
                <c:pt idx="358">
                  <c:v>42094</c:v>
                </c:pt>
                <c:pt idx="359">
                  <c:v>42095</c:v>
                </c:pt>
                <c:pt idx="360">
                  <c:v>42096</c:v>
                </c:pt>
                <c:pt idx="361">
                  <c:v>42097</c:v>
                </c:pt>
                <c:pt idx="362">
                  <c:v>42098</c:v>
                </c:pt>
                <c:pt idx="363">
                  <c:v>42099</c:v>
                </c:pt>
                <c:pt idx="364">
                  <c:v>42100</c:v>
                </c:pt>
                <c:pt idx="365">
                  <c:v>42101</c:v>
                </c:pt>
                <c:pt idx="366">
                  <c:v>42102</c:v>
                </c:pt>
                <c:pt idx="367">
                  <c:v>42103</c:v>
                </c:pt>
                <c:pt idx="368">
                  <c:v>42104</c:v>
                </c:pt>
                <c:pt idx="369">
                  <c:v>42105</c:v>
                </c:pt>
                <c:pt idx="370">
                  <c:v>42106</c:v>
                </c:pt>
                <c:pt idx="371">
                  <c:v>42107</c:v>
                </c:pt>
                <c:pt idx="372">
                  <c:v>42108</c:v>
                </c:pt>
                <c:pt idx="373">
                  <c:v>42109</c:v>
                </c:pt>
                <c:pt idx="374">
                  <c:v>42110</c:v>
                </c:pt>
                <c:pt idx="375">
                  <c:v>42111</c:v>
                </c:pt>
                <c:pt idx="376">
                  <c:v>42112</c:v>
                </c:pt>
                <c:pt idx="377">
                  <c:v>42113</c:v>
                </c:pt>
                <c:pt idx="378">
                  <c:v>42114</c:v>
                </c:pt>
                <c:pt idx="379">
                  <c:v>42115</c:v>
                </c:pt>
                <c:pt idx="380">
                  <c:v>42116</c:v>
                </c:pt>
                <c:pt idx="381">
                  <c:v>42117</c:v>
                </c:pt>
                <c:pt idx="382">
                  <c:v>42118</c:v>
                </c:pt>
                <c:pt idx="383">
                  <c:v>42119</c:v>
                </c:pt>
                <c:pt idx="384">
                  <c:v>42120</c:v>
                </c:pt>
                <c:pt idx="385">
                  <c:v>42121</c:v>
                </c:pt>
                <c:pt idx="386">
                  <c:v>42122</c:v>
                </c:pt>
                <c:pt idx="387">
                  <c:v>42123</c:v>
                </c:pt>
                <c:pt idx="388">
                  <c:v>42124</c:v>
                </c:pt>
                <c:pt idx="389">
                  <c:v>42125</c:v>
                </c:pt>
                <c:pt idx="390">
                  <c:v>42126</c:v>
                </c:pt>
                <c:pt idx="391">
                  <c:v>42127</c:v>
                </c:pt>
                <c:pt idx="392">
                  <c:v>42128</c:v>
                </c:pt>
                <c:pt idx="393">
                  <c:v>42129</c:v>
                </c:pt>
                <c:pt idx="394">
                  <c:v>42130</c:v>
                </c:pt>
                <c:pt idx="395">
                  <c:v>42131</c:v>
                </c:pt>
                <c:pt idx="396">
                  <c:v>42132</c:v>
                </c:pt>
                <c:pt idx="397">
                  <c:v>42133</c:v>
                </c:pt>
                <c:pt idx="398">
                  <c:v>42134</c:v>
                </c:pt>
                <c:pt idx="399">
                  <c:v>42135</c:v>
                </c:pt>
                <c:pt idx="400">
                  <c:v>42136</c:v>
                </c:pt>
                <c:pt idx="401">
                  <c:v>42137</c:v>
                </c:pt>
                <c:pt idx="402">
                  <c:v>42138</c:v>
                </c:pt>
                <c:pt idx="403">
                  <c:v>42139</c:v>
                </c:pt>
                <c:pt idx="404">
                  <c:v>42140</c:v>
                </c:pt>
                <c:pt idx="405">
                  <c:v>42141</c:v>
                </c:pt>
                <c:pt idx="406">
                  <c:v>42142</c:v>
                </c:pt>
                <c:pt idx="407">
                  <c:v>42143</c:v>
                </c:pt>
                <c:pt idx="408">
                  <c:v>42144</c:v>
                </c:pt>
                <c:pt idx="409">
                  <c:v>42145</c:v>
                </c:pt>
                <c:pt idx="410">
                  <c:v>42146</c:v>
                </c:pt>
                <c:pt idx="411">
                  <c:v>42147</c:v>
                </c:pt>
                <c:pt idx="412">
                  <c:v>42148</c:v>
                </c:pt>
                <c:pt idx="413">
                  <c:v>42149</c:v>
                </c:pt>
                <c:pt idx="414">
                  <c:v>42150</c:v>
                </c:pt>
                <c:pt idx="415">
                  <c:v>42151</c:v>
                </c:pt>
                <c:pt idx="416">
                  <c:v>42152</c:v>
                </c:pt>
                <c:pt idx="417">
                  <c:v>42153</c:v>
                </c:pt>
                <c:pt idx="418">
                  <c:v>42154</c:v>
                </c:pt>
                <c:pt idx="419">
                  <c:v>42155</c:v>
                </c:pt>
                <c:pt idx="420">
                  <c:v>42156</c:v>
                </c:pt>
                <c:pt idx="421">
                  <c:v>42157</c:v>
                </c:pt>
                <c:pt idx="422">
                  <c:v>42158</c:v>
                </c:pt>
                <c:pt idx="423">
                  <c:v>42159</c:v>
                </c:pt>
                <c:pt idx="424">
                  <c:v>42160</c:v>
                </c:pt>
                <c:pt idx="425">
                  <c:v>42161</c:v>
                </c:pt>
                <c:pt idx="426">
                  <c:v>42162</c:v>
                </c:pt>
                <c:pt idx="427">
                  <c:v>42163</c:v>
                </c:pt>
                <c:pt idx="428">
                  <c:v>42164</c:v>
                </c:pt>
                <c:pt idx="429">
                  <c:v>42165</c:v>
                </c:pt>
                <c:pt idx="430">
                  <c:v>42166</c:v>
                </c:pt>
                <c:pt idx="431">
                  <c:v>42167</c:v>
                </c:pt>
                <c:pt idx="432">
                  <c:v>42168</c:v>
                </c:pt>
                <c:pt idx="433">
                  <c:v>42169</c:v>
                </c:pt>
                <c:pt idx="434">
                  <c:v>42170</c:v>
                </c:pt>
                <c:pt idx="435">
                  <c:v>42171</c:v>
                </c:pt>
                <c:pt idx="436">
                  <c:v>42172</c:v>
                </c:pt>
                <c:pt idx="437">
                  <c:v>42173</c:v>
                </c:pt>
                <c:pt idx="438">
                  <c:v>42174</c:v>
                </c:pt>
                <c:pt idx="439">
                  <c:v>42175</c:v>
                </c:pt>
                <c:pt idx="440">
                  <c:v>42176</c:v>
                </c:pt>
                <c:pt idx="441">
                  <c:v>42177</c:v>
                </c:pt>
                <c:pt idx="442">
                  <c:v>42178</c:v>
                </c:pt>
                <c:pt idx="443">
                  <c:v>42179</c:v>
                </c:pt>
                <c:pt idx="444">
                  <c:v>42180</c:v>
                </c:pt>
                <c:pt idx="445">
                  <c:v>42181</c:v>
                </c:pt>
                <c:pt idx="446">
                  <c:v>42182</c:v>
                </c:pt>
                <c:pt idx="447">
                  <c:v>42183</c:v>
                </c:pt>
                <c:pt idx="448">
                  <c:v>42184</c:v>
                </c:pt>
                <c:pt idx="449">
                  <c:v>42185</c:v>
                </c:pt>
                <c:pt idx="450">
                  <c:v>42186</c:v>
                </c:pt>
                <c:pt idx="451">
                  <c:v>42187</c:v>
                </c:pt>
                <c:pt idx="452">
                  <c:v>42188</c:v>
                </c:pt>
                <c:pt idx="453">
                  <c:v>42189</c:v>
                </c:pt>
                <c:pt idx="454">
                  <c:v>42190</c:v>
                </c:pt>
                <c:pt idx="455">
                  <c:v>42191</c:v>
                </c:pt>
                <c:pt idx="456">
                  <c:v>42192</c:v>
                </c:pt>
                <c:pt idx="457">
                  <c:v>42193</c:v>
                </c:pt>
                <c:pt idx="458">
                  <c:v>42194</c:v>
                </c:pt>
                <c:pt idx="459">
                  <c:v>42195</c:v>
                </c:pt>
                <c:pt idx="460">
                  <c:v>42196</c:v>
                </c:pt>
                <c:pt idx="461">
                  <c:v>42197</c:v>
                </c:pt>
                <c:pt idx="462">
                  <c:v>42198</c:v>
                </c:pt>
                <c:pt idx="463">
                  <c:v>42199</c:v>
                </c:pt>
                <c:pt idx="464">
                  <c:v>42200</c:v>
                </c:pt>
                <c:pt idx="465">
                  <c:v>42201</c:v>
                </c:pt>
                <c:pt idx="466">
                  <c:v>42202</c:v>
                </c:pt>
                <c:pt idx="467">
                  <c:v>42203</c:v>
                </c:pt>
                <c:pt idx="468">
                  <c:v>42204</c:v>
                </c:pt>
                <c:pt idx="469">
                  <c:v>42205</c:v>
                </c:pt>
                <c:pt idx="470">
                  <c:v>42206</c:v>
                </c:pt>
                <c:pt idx="471">
                  <c:v>42207</c:v>
                </c:pt>
                <c:pt idx="472">
                  <c:v>42208</c:v>
                </c:pt>
                <c:pt idx="473">
                  <c:v>42209</c:v>
                </c:pt>
                <c:pt idx="474">
                  <c:v>42210</c:v>
                </c:pt>
                <c:pt idx="475">
                  <c:v>42211</c:v>
                </c:pt>
                <c:pt idx="476">
                  <c:v>42212</c:v>
                </c:pt>
                <c:pt idx="477">
                  <c:v>42213</c:v>
                </c:pt>
                <c:pt idx="478">
                  <c:v>42214</c:v>
                </c:pt>
                <c:pt idx="479">
                  <c:v>42215</c:v>
                </c:pt>
                <c:pt idx="480">
                  <c:v>42216</c:v>
                </c:pt>
                <c:pt idx="481">
                  <c:v>42217</c:v>
                </c:pt>
                <c:pt idx="482">
                  <c:v>42218</c:v>
                </c:pt>
                <c:pt idx="483">
                  <c:v>42219</c:v>
                </c:pt>
                <c:pt idx="484">
                  <c:v>42220</c:v>
                </c:pt>
                <c:pt idx="485">
                  <c:v>42221</c:v>
                </c:pt>
                <c:pt idx="486">
                  <c:v>42222</c:v>
                </c:pt>
                <c:pt idx="487">
                  <c:v>42223</c:v>
                </c:pt>
                <c:pt idx="488">
                  <c:v>42224</c:v>
                </c:pt>
                <c:pt idx="489">
                  <c:v>42225</c:v>
                </c:pt>
                <c:pt idx="490">
                  <c:v>42226</c:v>
                </c:pt>
                <c:pt idx="491">
                  <c:v>42227</c:v>
                </c:pt>
                <c:pt idx="492">
                  <c:v>42228</c:v>
                </c:pt>
                <c:pt idx="493">
                  <c:v>42229</c:v>
                </c:pt>
                <c:pt idx="494">
                  <c:v>42230</c:v>
                </c:pt>
                <c:pt idx="495">
                  <c:v>42231</c:v>
                </c:pt>
                <c:pt idx="496">
                  <c:v>42232</c:v>
                </c:pt>
                <c:pt idx="497">
                  <c:v>42233</c:v>
                </c:pt>
                <c:pt idx="498">
                  <c:v>42234</c:v>
                </c:pt>
                <c:pt idx="499">
                  <c:v>42235</c:v>
                </c:pt>
                <c:pt idx="500">
                  <c:v>42236</c:v>
                </c:pt>
                <c:pt idx="501">
                  <c:v>42237</c:v>
                </c:pt>
                <c:pt idx="502">
                  <c:v>42238</c:v>
                </c:pt>
                <c:pt idx="503">
                  <c:v>42239</c:v>
                </c:pt>
                <c:pt idx="504">
                  <c:v>42240</c:v>
                </c:pt>
                <c:pt idx="505">
                  <c:v>42241</c:v>
                </c:pt>
                <c:pt idx="506">
                  <c:v>42242</c:v>
                </c:pt>
                <c:pt idx="507">
                  <c:v>42243</c:v>
                </c:pt>
                <c:pt idx="508">
                  <c:v>42244</c:v>
                </c:pt>
                <c:pt idx="509">
                  <c:v>42245</c:v>
                </c:pt>
                <c:pt idx="510">
                  <c:v>42246</c:v>
                </c:pt>
                <c:pt idx="511">
                  <c:v>42247</c:v>
                </c:pt>
                <c:pt idx="512">
                  <c:v>42248</c:v>
                </c:pt>
                <c:pt idx="513">
                  <c:v>42249</c:v>
                </c:pt>
                <c:pt idx="514">
                  <c:v>42250</c:v>
                </c:pt>
                <c:pt idx="515">
                  <c:v>42251</c:v>
                </c:pt>
                <c:pt idx="516">
                  <c:v>42252</c:v>
                </c:pt>
                <c:pt idx="517">
                  <c:v>42253</c:v>
                </c:pt>
                <c:pt idx="518">
                  <c:v>42254</c:v>
                </c:pt>
                <c:pt idx="519">
                  <c:v>42255</c:v>
                </c:pt>
                <c:pt idx="520">
                  <c:v>42256</c:v>
                </c:pt>
                <c:pt idx="521">
                  <c:v>42257</c:v>
                </c:pt>
                <c:pt idx="522">
                  <c:v>42258</c:v>
                </c:pt>
                <c:pt idx="523">
                  <c:v>42259</c:v>
                </c:pt>
                <c:pt idx="524">
                  <c:v>42260</c:v>
                </c:pt>
                <c:pt idx="525">
                  <c:v>42261</c:v>
                </c:pt>
                <c:pt idx="526">
                  <c:v>42262</c:v>
                </c:pt>
                <c:pt idx="527">
                  <c:v>42263</c:v>
                </c:pt>
                <c:pt idx="528">
                  <c:v>42264</c:v>
                </c:pt>
                <c:pt idx="529">
                  <c:v>42265</c:v>
                </c:pt>
                <c:pt idx="530">
                  <c:v>42266</c:v>
                </c:pt>
                <c:pt idx="531">
                  <c:v>42267</c:v>
                </c:pt>
                <c:pt idx="532">
                  <c:v>42268</c:v>
                </c:pt>
                <c:pt idx="533">
                  <c:v>42269</c:v>
                </c:pt>
                <c:pt idx="534">
                  <c:v>42270</c:v>
                </c:pt>
                <c:pt idx="535">
                  <c:v>42271</c:v>
                </c:pt>
                <c:pt idx="536">
                  <c:v>42272</c:v>
                </c:pt>
                <c:pt idx="537">
                  <c:v>42273</c:v>
                </c:pt>
                <c:pt idx="538">
                  <c:v>42274</c:v>
                </c:pt>
                <c:pt idx="539">
                  <c:v>42275</c:v>
                </c:pt>
                <c:pt idx="540">
                  <c:v>42276</c:v>
                </c:pt>
                <c:pt idx="541">
                  <c:v>42277</c:v>
                </c:pt>
                <c:pt idx="542">
                  <c:v>42278</c:v>
                </c:pt>
                <c:pt idx="543">
                  <c:v>42279</c:v>
                </c:pt>
                <c:pt idx="544">
                  <c:v>42280</c:v>
                </c:pt>
                <c:pt idx="545">
                  <c:v>42281</c:v>
                </c:pt>
                <c:pt idx="546">
                  <c:v>42282</c:v>
                </c:pt>
                <c:pt idx="547">
                  <c:v>42283</c:v>
                </c:pt>
                <c:pt idx="548">
                  <c:v>42284</c:v>
                </c:pt>
                <c:pt idx="549">
                  <c:v>42285</c:v>
                </c:pt>
                <c:pt idx="550">
                  <c:v>42286</c:v>
                </c:pt>
                <c:pt idx="551">
                  <c:v>42287</c:v>
                </c:pt>
                <c:pt idx="552">
                  <c:v>42288</c:v>
                </c:pt>
                <c:pt idx="553">
                  <c:v>42289</c:v>
                </c:pt>
                <c:pt idx="554">
                  <c:v>42290</c:v>
                </c:pt>
                <c:pt idx="555">
                  <c:v>42291</c:v>
                </c:pt>
                <c:pt idx="556">
                  <c:v>42292</c:v>
                </c:pt>
                <c:pt idx="557">
                  <c:v>42293</c:v>
                </c:pt>
                <c:pt idx="558">
                  <c:v>42294</c:v>
                </c:pt>
                <c:pt idx="559">
                  <c:v>42295</c:v>
                </c:pt>
                <c:pt idx="560">
                  <c:v>42296</c:v>
                </c:pt>
                <c:pt idx="561">
                  <c:v>42297</c:v>
                </c:pt>
                <c:pt idx="562">
                  <c:v>42298</c:v>
                </c:pt>
                <c:pt idx="563">
                  <c:v>42299</c:v>
                </c:pt>
                <c:pt idx="564">
                  <c:v>42300</c:v>
                </c:pt>
                <c:pt idx="565">
                  <c:v>42301</c:v>
                </c:pt>
                <c:pt idx="566">
                  <c:v>42302</c:v>
                </c:pt>
                <c:pt idx="567">
                  <c:v>42303</c:v>
                </c:pt>
                <c:pt idx="568">
                  <c:v>42304</c:v>
                </c:pt>
                <c:pt idx="569">
                  <c:v>42305</c:v>
                </c:pt>
                <c:pt idx="570">
                  <c:v>42306</c:v>
                </c:pt>
                <c:pt idx="571">
                  <c:v>42307</c:v>
                </c:pt>
                <c:pt idx="572">
                  <c:v>42308</c:v>
                </c:pt>
                <c:pt idx="573">
                  <c:v>42309</c:v>
                </c:pt>
                <c:pt idx="574">
                  <c:v>42310</c:v>
                </c:pt>
                <c:pt idx="575">
                  <c:v>42311</c:v>
                </c:pt>
                <c:pt idx="576">
                  <c:v>42312</c:v>
                </c:pt>
                <c:pt idx="577">
                  <c:v>42313</c:v>
                </c:pt>
                <c:pt idx="578">
                  <c:v>42314</c:v>
                </c:pt>
                <c:pt idx="579">
                  <c:v>42315</c:v>
                </c:pt>
                <c:pt idx="580">
                  <c:v>42316</c:v>
                </c:pt>
                <c:pt idx="581">
                  <c:v>42317</c:v>
                </c:pt>
                <c:pt idx="582">
                  <c:v>42318</c:v>
                </c:pt>
                <c:pt idx="583">
                  <c:v>42319</c:v>
                </c:pt>
                <c:pt idx="584">
                  <c:v>42320</c:v>
                </c:pt>
                <c:pt idx="585">
                  <c:v>42321</c:v>
                </c:pt>
                <c:pt idx="586">
                  <c:v>42322</c:v>
                </c:pt>
                <c:pt idx="587">
                  <c:v>42323</c:v>
                </c:pt>
                <c:pt idx="588">
                  <c:v>42324</c:v>
                </c:pt>
                <c:pt idx="589">
                  <c:v>42325</c:v>
                </c:pt>
                <c:pt idx="590">
                  <c:v>42326</c:v>
                </c:pt>
                <c:pt idx="591">
                  <c:v>42327</c:v>
                </c:pt>
                <c:pt idx="592">
                  <c:v>42328</c:v>
                </c:pt>
                <c:pt idx="593">
                  <c:v>42329</c:v>
                </c:pt>
                <c:pt idx="594">
                  <c:v>42330</c:v>
                </c:pt>
                <c:pt idx="595">
                  <c:v>42331</c:v>
                </c:pt>
                <c:pt idx="596">
                  <c:v>42332</c:v>
                </c:pt>
                <c:pt idx="597">
                  <c:v>42333</c:v>
                </c:pt>
                <c:pt idx="598">
                  <c:v>42334</c:v>
                </c:pt>
                <c:pt idx="599">
                  <c:v>42335</c:v>
                </c:pt>
                <c:pt idx="600">
                  <c:v>42336</c:v>
                </c:pt>
                <c:pt idx="601">
                  <c:v>42337</c:v>
                </c:pt>
                <c:pt idx="602">
                  <c:v>42338</c:v>
                </c:pt>
                <c:pt idx="603">
                  <c:v>42339</c:v>
                </c:pt>
                <c:pt idx="604">
                  <c:v>42340</c:v>
                </c:pt>
                <c:pt idx="605">
                  <c:v>42341</c:v>
                </c:pt>
                <c:pt idx="606">
                  <c:v>42342</c:v>
                </c:pt>
                <c:pt idx="607">
                  <c:v>42343</c:v>
                </c:pt>
                <c:pt idx="608">
                  <c:v>42344</c:v>
                </c:pt>
                <c:pt idx="609">
                  <c:v>42345</c:v>
                </c:pt>
                <c:pt idx="610">
                  <c:v>42346</c:v>
                </c:pt>
                <c:pt idx="611">
                  <c:v>42347</c:v>
                </c:pt>
                <c:pt idx="612">
                  <c:v>42348</c:v>
                </c:pt>
                <c:pt idx="613">
                  <c:v>42349</c:v>
                </c:pt>
                <c:pt idx="614">
                  <c:v>42350</c:v>
                </c:pt>
                <c:pt idx="615">
                  <c:v>42351</c:v>
                </c:pt>
                <c:pt idx="616">
                  <c:v>42352</c:v>
                </c:pt>
                <c:pt idx="617">
                  <c:v>42353</c:v>
                </c:pt>
                <c:pt idx="618">
                  <c:v>42354</c:v>
                </c:pt>
                <c:pt idx="619">
                  <c:v>42355</c:v>
                </c:pt>
                <c:pt idx="620">
                  <c:v>42356</c:v>
                </c:pt>
                <c:pt idx="621">
                  <c:v>42357</c:v>
                </c:pt>
                <c:pt idx="622">
                  <c:v>42358</c:v>
                </c:pt>
                <c:pt idx="623">
                  <c:v>42359</c:v>
                </c:pt>
                <c:pt idx="624">
                  <c:v>42360</c:v>
                </c:pt>
                <c:pt idx="625">
                  <c:v>42361</c:v>
                </c:pt>
                <c:pt idx="626">
                  <c:v>42362</c:v>
                </c:pt>
                <c:pt idx="627">
                  <c:v>42363</c:v>
                </c:pt>
                <c:pt idx="628">
                  <c:v>42364</c:v>
                </c:pt>
                <c:pt idx="629">
                  <c:v>42365</c:v>
                </c:pt>
                <c:pt idx="630">
                  <c:v>42366</c:v>
                </c:pt>
                <c:pt idx="631">
                  <c:v>42367</c:v>
                </c:pt>
                <c:pt idx="632">
                  <c:v>42368</c:v>
                </c:pt>
                <c:pt idx="633">
                  <c:v>42369</c:v>
                </c:pt>
                <c:pt idx="634">
                  <c:v>42370</c:v>
                </c:pt>
                <c:pt idx="635">
                  <c:v>42371</c:v>
                </c:pt>
                <c:pt idx="636">
                  <c:v>42372</c:v>
                </c:pt>
                <c:pt idx="637">
                  <c:v>42373</c:v>
                </c:pt>
                <c:pt idx="638">
                  <c:v>42374</c:v>
                </c:pt>
                <c:pt idx="639">
                  <c:v>42375</c:v>
                </c:pt>
                <c:pt idx="640">
                  <c:v>42376</c:v>
                </c:pt>
                <c:pt idx="641">
                  <c:v>42377</c:v>
                </c:pt>
                <c:pt idx="642">
                  <c:v>42378</c:v>
                </c:pt>
                <c:pt idx="643">
                  <c:v>42379</c:v>
                </c:pt>
                <c:pt idx="644">
                  <c:v>42380</c:v>
                </c:pt>
                <c:pt idx="645">
                  <c:v>42381</c:v>
                </c:pt>
                <c:pt idx="646">
                  <c:v>42382</c:v>
                </c:pt>
                <c:pt idx="647">
                  <c:v>42383</c:v>
                </c:pt>
                <c:pt idx="648">
                  <c:v>42384</c:v>
                </c:pt>
                <c:pt idx="649">
                  <c:v>42385</c:v>
                </c:pt>
                <c:pt idx="650">
                  <c:v>42386</c:v>
                </c:pt>
                <c:pt idx="651">
                  <c:v>42387</c:v>
                </c:pt>
                <c:pt idx="652">
                  <c:v>42388</c:v>
                </c:pt>
                <c:pt idx="653">
                  <c:v>42389</c:v>
                </c:pt>
                <c:pt idx="654">
                  <c:v>42390</c:v>
                </c:pt>
                <c:pt idx="655">
                  <c:v>42391</c:v>
                </c:pt>
                <c:pt idx="656">
                  <c:v>42392</c:v>
                </c:pt>
                <c:pt idx="657">
                  <c:v>42393</c:v>
                </c:pt>
                <c:pt idx="658">
                  <c:v>42394</c:v>
                </c:pt>
                <c:pt idx="659">
                  <c:v>42395</c:v>
                </c:pt>
                <c:pt idx="660">
                  <c:v>42396</c:v>
                </c:pt>
                <c:pt idx="661">
                  <c:v>42397</c:v>
                </c:pt>
                <c:pt idx="662">
                  <c:v>42398</c:v>
                </c:pt>
                <c:pt idx="663">
                  <c:v>42399</c:v>
                </c:pt>
                <c:pt idx="664">
                  <c:v>42400</c:v>
                </c:pt>
                <c:pt idx="665">
                  <c:v>42401</c:v>
                </c:pt>
                <c:pt idx="666">
                  <c:v>42402</c:v>
                </c:pt>
                <c:pt idx="667">
                  <c:v>42403</c:v>
                </c:pt>
                <c:pt idx="668">
                  <c:v>42404</c:v>
                </c:pt>
                <c:pt idx="669">
                  <c:v>42405</c:v>
                </c:pt>
                <c:pt idx="670">
                  <c:v>42406</c:v>
                </c:pt>
                <c:pt idx="671">
                  <c:v>42407</c:v>
                </c:pt>
                <c:pt idx="672">
                  <c:v>42408</c:v>
                </c:pt>
                <c:pt idx="673">
                  <c:v>42409</c:v>
                </c:pt>
                <c:pt idx="674">
                  <c:v>42410</c:v>
                </c:pt>
                <c:pt idx="675">
                  <c:v>42411</c:v>
                </c:pt>
                <c:pt idx="676">
                  <c:v>42412</c:v>
                </c:pt>
                <c:pt idx="677">
                  <c:v>42413</c:v>
                </c:pt>
                <c:pt idx="678">
                  <c:v>42414</c:v>
                </c:pt>
                <c:pt idx="679">
                  <c:v>42415</c:v>
                </c:pt>
                <c:pt idx="680">
                  <c:v>42416</c:v>
                </c:pt>
                <c:pt idx="681">
                  <c:v>42417</c:v>
                </c:pt>
                <c:pt idx="682">
                  <c:v>42418</c:v>
                </c:pt>
                <c:pt idx="683">
                  <c:v>42419</c:v>
                </c:pt>
                <c:pt idx="684">
                  <c:v>42420</c:v>
                </c:pt>
                <c:pt idx="685">
                  <c:v>42421</c:v>
                </c:pt>
                <c:pt idx="686">
                  <c:v>42422</c:v>
                </c:pt>
                <c:pt idx="687">
                  <c:v>42423</c:v>
                </c:pt>
                <c:pt idx="688">
                  <c:v>42424</c:v>
                </c:pt>
                <c:pt idx="689">
                  <c:v>42425</c:v>
                </c:pt>
                <c:pt idx="690">
                  <c:v>42426</c:v>
                </c:pt>
                <c:pt idx="691">
                  <c:v>42427</c:v>
                </c:pt>
                <c:pt idx="692">
                  <c:v>42428</c:v>
                </c:pt>
                <c:pt idx="693">
                  <c:v>42429</c:v>
                </c:pt>
                <c:pt idx="694">
                  <c:v>42430</c:v>
                </c:pt>
                <c:pt idx="695">
                  <c:v>42431</c:v>
                </c:pt>
                <c:pt idx="696">
                  <c:v>42432</c:v>
                </c:pt>
                <c:pt idx="697">
                  <c:v>42433</c:v>
                </c:pt>
                <c:pt idx="698">
                  <c:v>42434</c:v>
                </c:pt>
                <c:pt idx="699">
                  <c:v>42435</c:v>
                </c:pt>
                <c:pt idx="700">
                  <c:v>42436</c:v>
                </c:pt>
                <c:pt idx="701">
                  <c:v>42437</c:v>
                </c:pt>
                <c:pt idx="702">
                  <c:v>42438</c:v>
                </c:pt>
                <c:pt idx="703">
                  <c:v>42439</c:v>
                </c:pt>
                <c:pt idx="704">
                  <c:v>42440</c:v>
                </c:pt>
                <c:pt idx="705">
                  <c:v>42441</c:v>
                </c:pt>
                <c:pt idx="706">
                  <c:v>42442</c:v>
                </c:pt>
                <c:pt idx="707">
                  <c:v>42443</c:v>
                </c:pt>
                <c:pt idx="708">
                  <c:v>42444</c:v>
                </c:pt>
                <c:pt idx="709">
                  <c:v>42445</c:v>
                </c:pt>
                <c:pt idx="710">
                  <c:v>42446</c:v>
                </c:pt>
                <c:pt idx="711">
                  <c:v>42447</c:v>
                </c:pt>
                <c:pt idx="712">
                  <c:v>42448</c:v>
                </c:pt>
                <c:pt idx="713">
                  <c:v>42449</c:v>
                </c:pt>
                <c:pt idx="714">
                  <c:v>42450</c:v>
                </c:pt>
                <c:pt idx="715">
                  <c:v>42451</c:v>
                </c:pt>
                <c:pt idx="716">
                  <c:v>42452</c:v>
                </c:pt>
                <c:pt idx="717">
                  <c:v>42453</c:v>
                </c:pt>
                <c:pt idx="718">
                  <c:v>42454</c:v>
                </c:pt>
                <c:pt idx="719">
                  <c:v>42455</c:v>
                </c:pt>
                <c:pt idx="720">
                  <c:v>42456</c:v>
                </c:pt>
                <c:pt idx="721">
                  <c:v>42457</c:v>
                </c:pt>
                <c:pt idx="722">
                  <c:v>42458</c:v>
                </c:pt>
                <c:pt idx="723">
                  <c:v>42459</c:v>
                </c:pt>
                <c:pt idx="724">
                  <c:v>42460</c:v>
                </c:pt>
                <c:pt idx="725">
                  <c:v>42461</c:v>
                </c:pt>
                <c:pt idx="726">
                  <c:v>42462</c:v>
                </c:pt>
                <c:pt idx="727">
                  <c:v>42463</c:v>
                </c:pt>
                <c:pt idx="728">
                  <c:v>42464</c:v>
                </c:pt>
                <c:pt idx="729">
                  <c:v>42465</c:v>
                </c:pt>
                <c:pt idx="730">
                  <c:v>42466</c:v>
                </c:pt>
                <c:pt idx="731">
                  <c:v>42467</c:v>
                </c:pt>
                <c:pt idx="732">
                  <c:v>42468</c:v>
                </c:pt>
                <c:pt idx="733">
                  <c:v>42469</c:v>
                </c:pt>
                <c:pt idx="734">
                  <c:v>42470</c:v>
                </c:pt>
                <c:pt idx="735">
                  <c:v>42471</c:v>
                </c:pt>
                <c:pt idx="736">
                  <c:v>42472</c:v>
                </c:pt>
                <c:pt idx="737">
                  <c:v>42473</c:v>
                </c:pt>
                <c:pt idx="738">
                  <c:v>42474</c:v>
                </c:pt>
                <c:pt idx="739">
                  <c:v>42475</c:v>
                </c:pt>
                <c:pt idx="740">
                  <c:v>42476</c:v>
                </c:pt>
                <c:pt idx="741">
                  <c:v>42477</c:v>
                </c:pt>
                <c:pt idx="742">
                  <c:v>42478</c:v>
                </c:pt>
                <c:pt idx="743">
                  <c:v>42479</c:v>
                </c:pt>
                <c:pt idx="744">
                  <c:v>42480</c:v>
                </c:pt>
                <c:pt idx="745">
                  <c:v>42481</c:v>
                </c:pt>
                <c:pt idx="746">
                  <c:v>42482</c:v>
                </c:pt>
                <c:pt idx="747">
                  <c:v>42483</c:v>
                </c:pt>
                <c:pt idx="748">
                  <c:v>42484</c:v>
                </c:pt>
                <c:pt idx="749">
                  <c:v>42485</c:v>
                </c:pt>
                <c:pt idx="750">
                  <c:v>42486</c:v>
                </c:pt>
                <c:pt idx="751">
                  <c:v>42487</c:v>
                </c:pt>
                <c:pt idx="752">
                  <c:v>42488</c:v>
                </c:pt>
                <c:pt idx="753">
                  <c:v>42489</c:v>
                </c:pt>
                <c:pt idx="754">
                  <c:v>42490</c:v>
                </c:pt>
                <c:pt idx="755">
                  <c:v>42491</c:v>
                </c:pt>
                <c:pt idx="756">
                  <c:v>42492</c:v>
                </c:pt>
                <c:pt idx="757">
                  <c:v>42493</c:v>
                </c:pt>
                <c:pt idx="758">
                  <c:v>42494</c:v>
                </c:pt>
                <c:pt idx="759">
                  <c:v>42495</c:v>
                </c:pt>
                <c:pt idx="760">
                  <c:v>42496</c:v>
                </c:pt>
                <c:pt idx="761">
                  <c:v>42497</c:v>
                </c:pt>
                <c:pt idx="762">
                  <c:v>42498</c:v>
                </c:pt>
                <c:pt idx="763">
                  <c:v>42499</c:v>
                </c:pt>
                <c:pt idx="764">
                  <c:v>42500</c:v>
                </c:pt>
                <c:pt idx="765">
                  <c:v>42501</c:v>
                </c:pt>
                <c:pt idx="766">
                  <c:v>42502</c:v>
                </c:pt>
                <c:pt idx="767">
                  <c:v>42503</c:v>
                </c:pt>
                <c:pt idx="768">
                  <c:v>42504</c:v>
                </c:pt>
                <c:pt idx="769">
                  <c:v>42505</c:v>
                </c:pt>
                <c:pt idx="770">
                  <c:v>42506</c:v>
                </c:pt>
                <c:pt idx="771">
                  <c:v>42507</c:v>
                </c:pt>
                <c:pt idx="772">
                  <c:v>42508</c:v>
                </c:pt>
                <c:pt idx="773">
                  <c:v>42509</c:v>
                </c:pt>
                <c:pt idx="774">
                  <c:v>42510</c:v>
                </c:pt>
                <c:pt idx="775">
                  <c:v>42511</c:v>
                </c:pt>
                <c:pt idx="776">
                  <c:v>42512</c:v>
                </c:pt>
                <c:pt idx="777">
                  <c:v>42513</c:v>
                </c:pt>
                <c:pt idx="778">
                  <c:v>42514</c:v>
                </c:pt>
                <c:pt idx="779">
                  <c:v>42515</c:v>
                </c:pt>
                <c:pt idx="780">
                  <c:v>42516</c:v>
                </c:pt>
                <c:pt idx="781">
                  <c:v>42517</c:v>
                </c:pt>
                <c:pt idx="782">
                  <c:v>42518</c:v>
                </c:pt>
                <c:pt idx="783">
                  <c:v>42519</c:v>
                </c:pt>
                <c:pt idx="784">
                  <c:v>42520</c:v>
                </c:pt>
                <c:pt idx="785">
                  <c:v>42521</c:v>
                </c:pt>
                <c:pt idx="786">
                  <c:v>42522</c:v>
                </c:pt>
                <c:pt idx="787">
                  <c:v>42523</c:v>
                </c:pt>
                <c:pt idx="788">
                  <c:v>42524</c:v>
                </c:pt>
                <c:pt idx="789">
                  <c:v>42525</c:v>
                </c:pt>
                <c:pt idx="790">
                  <c:v>42526</c:v>
                </c:pt>
                <c:pt idx="791">
                  <c:v>42527</c:v>
                </c:pt>
                <c:pt idx="792">
                  <c:v>42528</c:v>
                </c:pt>
                <c:pt idx="793">
                  <c:v>42529</c:v>
                </c:pt>
                <c:pt idx="794">
                  <c:v>42530</c:v>
                </c:pt>
                <c:pt idx="795">
                  <c:v>42531</c:v>
                </c:pt>
                <c:pt idx="796">
                  <c:v>42532</c:v>
                </c:pt>
                <c:pt idx="797">
                  <c:v>42533</c:v>
                </c:pt>
                <c:pt idx="798">
                  <c:v>42534</c:v>
                </c:pt>
                <c:pt idx="799">
                  <c:v>42535</c:v>
                </c:pt>
                <c:pt idx="800">
                  <c:v>42536</c:v>
                </c:pt>
                <c:pt idx="801">
                  <c:v>42537</c:v>
                </c:pt>
                <c:pt idx="802">
                  <c:v>42538</c:v>
                </c:pt>
                <c:pt idx="803">
                  <c:v>42539</c:v>
                </c:pt>
                <c:pt idx="804">
                  <c:v>42540</c:v>
                </c:pt>
                <c:pt idx="805">
                  <c:v>42541</c:v>
                </c:pt>
                <c:pt idx="806">
                  <c:v>42542</c:v>
                </c:pt>
                <c:pt idx="807">
                  <c:v>42543</c:v>
                </c:pt>
                <c:pt idx="808">
                  <c:v>42544</c:v>
                </c:pt>
                <c:pt idx="809">
                  <c:v>42545</c:v>
                </c:pt>
                <c:pt idx="810">
                  <c:v>42546</c:v>
                </c:pt>
                <c:pt idx="811">
                  <c:v>42547</c:v>
                </c:pt>
                <c:pt idx="812">
                  <c:v>42548</c:v>
                </c:pt>
                <c:pt idx="813">
                  <c:v>42549</c:v>
                </c:pt>
                <c:pt idx="814">
                  <c:v>42550</c:v>
                </c:pt>
                <c:pt idx="815">
                  <c:v>42551</c:v>
                </c:pt>
                <c:pt idx="816">
                  <c:v>42552</c:v>
                </c:pt>
                <c:pt idx="817">
                  <c:v>42553</c:v>
                </c:pt>
                <c:pt idx="818">
                  <c:v>42554</c:v>
                </c:pt>
                <c:pt idx="819">
                  <c:v>42555</c:v>
                </c:pt>
                <c:pt idx="820">
                  <c:v>42556</c:v>
                </c:pt>
                <c:pt idx="821">
                  <c:v>42557</c:v>
                </c:pt>
                <c:pt idx="822">
                  <c:v>42558</c:v>
                </c:pt>
                <c:pt idx="823">
                  <c:v>42559</c:v>
                </c:pt>
                <c:pt idx="824">
                  <c:v>42560</c:v>
                </c:pt>
                <c:pt idx="825">
                  <c:v>42561</c:v>
                </c:pt>
                <c:pt idx="826">
                  <c:v>42562</c:v>
                </c:pt>
                <c:pt idx="827">
                  <c:v>42563</c:v>
                </c:pt>
                <c:pt idx="828">
                  <c:v>42564</c:v>
                </c:pt>
                <c:pt idx="829">
                  <c:v>42565</c:v>
                </c:pt>
                <c:pt idx="830">
                  <c:v>42566</c:v>
                </c:pt>
                <c:pt idx="831">
                  <c:v>42567</c:v>
                </c:pt>
                <c:pt idx="832">
                  <c:v>42568</c:v>
                </c:pt>
                <c:pt idx="833">
                  <c:v>42569</c:v>
                </c:pt>
                <c:pt idx="834">
                  <c:v>42570</c:v>
                </c:pt>
                <c:pt idx="835">
                  <c:v>42571</c:v>
                </c:pt>
                <c:pt idx="836">
                  <c:v>42572</c:v>
                </c:pt>
                <c:pt idx="837">
                  <c:v>42573</c:v>
                </c:pt>
                <c:pt idx="838">
                  <c:v>42574</c:v>
                </c:pt>
                <c:pt idx="839">
                  <c:v>42575</c:v>
                </c:pt>
                <c:pt idx="840">
                  <c:v>42576</c:v>
                </c:pt>
                <c:pt idx="841">
                  <c:v>42577</c:v>
                </c:pt>
                <c:pt idx="842">
                  <c:v>42578</c:v>
                </c:pt>
                <c:pt idx="843">
                  <c:v>42579</c:v>
                </c:pt>
                <c:pt idx="844">
                  <c:v>42580</c:v>
                </c:pt>
                <c:pt idx="845">
                  <c:v>42581</c:v>
                </c:pt>
                <c:pt idx="846">
                  <c:v>42582</c:v>
                </c:pt>
                <c:pt idx="847">
                  <c:v>42583</c:v>
                </c:pt>
                <c:pt idx="848">
                  <c:v>42584</c:v>
                </c:pt>
                <c:pt idx="849">
                  <c:v>42585</c:v>
                </c:pt>
                <c:pt idx="850">
                  <c:v>42586</c:v>
                </c:pt>
                <c:pt idx="851">
                  <c:v>42587</c:v>
                </c:pt>
                <c:pt idx="852">
                  <c:v>42588</c:v>
                </c:pt>
                <c:pt idx="853">
                  <c:v>42589</c:v>
                </c:pt>
                <c:pt idx="854">
                  <c:v>42590</c:v>
                </c:pt>
                <c:pt idx="855">
                  <c:v>42591</c:v>
                </c:pt>
                <c:pt idx="856">
                  <c:v>42592</c:v>
                </c:pt>
                <c:pt idx="857">
                  <c:v>42593</c:v>
                </c:pt>
                <c:pt idx="858">
                  <c:v>42594</c:v>
                </c:pt>
                <c:pt idx="859">
                  <c:v>42595</c:v>
                </c:pt>
                <c:pt idx="860">
                  <c:v>42596</c:v>
                </c:pt>
                <c:pt idx="861">
                  <c:v>42597</c:v>
                </c:pt>
                <c:pt idx="862">
                  <c:v>42598</c:v>
                </c:pt>
                <c:pt idx="863">
                  <c:v>42599</c:v>
                </c:pt>
                <c:pt idx="864">
                  <c:v>42600</c:v>
                </c:pt>
                <c:pt idx="865">
                  <c:v>42601</c:v>
                </c:pt>
                <c:pt idx="866">
                  <c:v>42602</c:v>
                </c:pt>
                <c:pt idx="867">
                  <c:v>42603</c:v>
                </c:pt>
                <c:pt idx="868">
                  <c:v>42604</c:v>
                </c:pt>
                <c:pt idx="869">
                  <c:v>42605</c:v>
                </c:pt>
                <c:pt idx="870">
                  <c:v>42606</c:v>
                </c:pt>
                <c:pt idx="871">
                  <c:v>42607</c:v>
                </c:pt>
                <c:pt idx="872">
                  <c:v>42608</c:v>
                </c:pt>
                <c:pt idx="873">
                  <c:v>42609</c:v>
                </c:pt>
                <c:pt idx="874">
                  <c:v>42610</c:v>
                </c:pt>
                <c:pt idx="875">
                  <c:v>42611</c:v>
                </c:pt>
                <c:pt idx="876">
                  <c:v>42612</c:v>
                </c:pt>
                <c:pt idx="877">
                  <c:v>42613</c:v>
                </c:pt>
                <c:pt idx="878">
                  <c:v>42614</c:v>
                </c:pt>
                <c:pt idx="879">
                  <c:v>42615</c:v>
                </c:pt>
                <c:pt idx="880">
                  <c:v>42616</c:v>
                </c:pt>
                <c:pt idx="881">
                  <c:v>42617</c:v>
                </c:pt>
                <c:pt idx="882">
                  <c:v>42618</c:v>
                </c:pt>
                <c:pt idx="883">
                  <c:v>42619</c:v>
                </c:pt>
                <c:pt idx="884">
                  <c:v>42620</c:v>
                </c:pt>
                <c:pt idx="885">
                  <c:v>42621</c:v>
                </c:pt>
                <c:pt idx="886">
                  <c:v>42622</c:v>
                </c:pt>
                <c:pt idx="887">
                  <c:v>42623</c:v>
                </c:pt>
                <c:pt idx="888">
                  <c:v>42624</c:v>
                </c:pt>
                <c:pt idx="889">
                  <c:v>42625</c:v>
                </c:pt>
                <c:pt idx="890">
                  <c:v>42626</c:v>
                </c:pt>
                <c:pt idx="891">
                  <c:v>42627</c:v>
                </c:pt>
                <c:pt idx="892">
                  <c:v>42628</c:v>
                </c:pt>
                <c:pt idx="893">
                  <c:v>42629</c:v>
                </c:pt>
                <c:pt idx="894">
                  <c:v>42630</c:v>
                </c:pt>
                <c:pt idx="895">
                  <c:v>42631</c:v>
                </c:pt>
                <c:pt idx="896">
                  <c:v>42632</c:v>
                </c:pt>
                <c:pt idx="897">
                  <c:v>42633</c:v>
                </c:pt>
                <c:pt idx="898">
                  <c:v>42634</c:v>
                </c:pt>
                <c:pt idx="899">
                  <c:v>42635</c:v>
                </c:pt>
                <c:pt idx="900">
                  <c:v>42636</c:v>
                </c:pt>
                <c:pt idx="901">
                  <c:v>42637</c:v>
                </c:pt>
                <c:pt idx="902">
                  <c:v>42638</c:v>
                </c:pt>
                <c:pt idx="903">
                  <c:v>42639</c:v>
                </c:pt>
                <c:pt idx="904">
                  <c:v>42640</c:v>
                </c:pt>
                <c:pt idx="905">
                  <c:v>42641</c:v>
                </c:pt>
                <c:pt idx="906">
                  <c:v>42642</c:v>
                </c:pt>
                <c:pt idx="907">
                  <c:v>42643</c:v>
                </c:pt>
                <c:pt idx="908">
                  <c:v>42644</c:v>
                </c:pt>
                <c:pt idx="909">
                  <c:v>42645</c:v>
                </c:pt>
                <c:pt idx="910">
                  <c:v>42646</c:v>
                </c:pt>
                <c:pt idx="911">
                  <c:v>42647</c:v>
                </c:pt>
                <c:pt idx="912">
                  <c:v>42648</c:v>
                </c:pt>
                <c:pt idx="913">
                  <c:v>42649</c:v>
                </c:pt>
                <c:pt idx="914">
                  <c:v>42650</c:v>
                </c:pt>
                <c:pt idx="915">
                  <c:v>42651</c:v>
                </c:pt>
                <c:pt idx="916">
                  <c:v>42652</c:v>
                </c:pt>
                <c:pt idx="917">
                  <c:v>42653</c:v>
                </c:pt>
                <c:pt idx="918">
                  <c:v>42654</c:v>
                </c:pt>
                <c:pt idx="919">
                  <c:v>42655</c:v>
                </c:pt>
                <c:pt idx="920">
                  <c:v>42656</c:v>
                </c:pt>
                <c:pt idx="921">
                  <c:v>42657</c:v>
                </c:pt>
                <c:pt idx="922">
                  <c:v>42658</c:v>
                </c:pt>
                <c:pt idx="923">
                  <c:v>42659</c:v>
                </c:pt>
                <c:pt idx="924">
                  <c:v>42660</c:v>
                </c:pt>
                <c:pt idx="925">
                  <c:v>42661</c:v>
                </c:pt>
                <c:pt idx="926">
                  <c:v>42662</c:v>
                </c:pt>
                <c:pt idx="927">
                  <c:v>42663</c:v>
                </c:pt>
                <c:pt idx="928">
                  <c:v>42664</c:v>
                </c:pt>
                <c:pt idx="929">
                  <c:v>42665</c:v>
                </c:pt>
                <c:pt idx="930">
                  <c:v>42666</c:v>
                </c:pt>
                <c:pt idx="931">
                  <c:v>42667</c:v>
                </c:pt>
                <c:pt idx="932">
                  <c:v>42668</c:v>
                </c:pt>
                <c:pt idx="933">
                  <c:v>42669</c:v>
                </c:pt>
                <c:pt idx="934">
                  <c:v>42670</c:v>
                </c:pt>
                <c:pt idx="935">
                  <c:v>42671</c:v>
                </c:pt>
                <c:pt idx="936">
                  <c:v>42672</c:v>
                </c:pt>
                <c:pt idx="937">
                  <c:v>42673</c:v>
                </c:pt>
                <c:pt idx="938">
                  <c:v>42674</c:v>
                </c:pt>
                <c:pt idx="939">
                  <c:v>42675</c:v>
                </c:pt>
                <c:pt idx="940">
                  <c:v>42676</c:v>
                </c:pt>
                <c:pt idx="941">
                  <c:v>42677</c:v>
                </c:pt>
                <c:pt idx="942">
                  <c:v>42678</c:v>
                </c:pt>
                <c:pt idx="943">
                  <c:v>42679</c:v>
                </c:pt>
                <c:pt idx="944">
                  <c:v>42680</c:v>
                </c:pt>
                <c:pt idx="945">
                  <c:v>42681</c:v>
                </c:pt>
                <c:pt idx="946">
                  <c:v>42682</c:v>
                </c:pt>
                <c:pt idx="947">
                  <c:v>42683</c:v>
                </c:pt>
                <c:pt idx="948">
                  <c:v>42684</c:v>
                </c:pt>
                <c:pt idx="949">
                  <c:v>42685</c:v>
                </c:pt>
                <c:pt idx="950">
                  <c:v>42686</c:v>
                </c:pt>
                <c:pt idx="951">
                  <c:v>42687</c:v>
                </c:pt>
                <c:pt idx="952">
                  <c:v>42688</c:v>
                </c:pt>
                <c:pt idx="953">
                  <c:v>42689</c:v>
                </c:pt>
                <c:pt idx="954">
                  <c:v>42690</c:v>
                </c:pt>
                <c:pt idx="955">
                  <c:v>42691</c:v>
                </c:pt>
                <c:pt idx="956">
                  <c:v>42692</c:v>
                </c:pt>
                <c:pt idx="957">
                  <c:v>42693</c:v>
                </c:pt>
                <c:pt idx="958">
                  <c:v>42694</c:v>
                </c:pt>
                <c:pt idx="959">
                  <c:v>42695</c:v>
                </c:pt>
                <c:pt idx="960">
                  <c:v>42696</c:v>
                </c:pt>
                <c:pt idx="961">
                  <c:v>42697</c:v>
                </c:pt>
                <c:pt idx="962">
                  <c:v>42698</c:v>
                </c:pt>
                <c:pt idx="963">
                  <c:v>42699</c:v>
                </c:pt>
                <c:pt idx="964">
                  <c:v>42700</c:v>
                </c:pt>
                <c:pt idx="965">
                  <c:v>42701</c:v>
                </c:pt>
                <c:pt idx="966">
                  <c:v>42702</c:v>
                </c:pt>
                <c:pt idx="967">
                  <c:v>42703</c:v>
                </c:pt>
                <c:pt idx="968">
                  <c:v>42704</c:v>
                </c:pt>
                <c:pt idx="969">
                  <c:v>42705</c:v>
                </c:pt>
                <c:pt idx="970">
                  <c:v>42706</c:v>
                </c:pt>
                <c:pt idx="971">
                  <c:v>42707</c:v>
                </c:pt>
                <c:pt idx="972">
                  <c:v>42708</c:v>
                </c:pt>
                <c:pt idx="973">
                  <c:v>42709</c:v>
                </c:pt>
                <c:pt idx="974">
                  <c:v>42710</c:v>
                </c:pt>
                <c:pt idx="975">
                  <c:v>42711</c:v>
                </c:pt>
                <c:pt idx="976">
                  <c:v>42712</c:v>
                </c:pt>
                <c:pt idx="977">
                  <c:v>42713</c:v>
                </c:pt>
                <c:pt idx="978">
                  <c:v>42714</c:v>
                </c:pt>
                <c:pt idx="979">
                  <c:v>42715</c:v>
                </c:pt>
                <c:pt idx="980">
                  <c:v>42716</c:v>
                </c:pt>
                <c:pt idx="981">
                  <c:v>42717</c:v>
                </c:pt>
                <c:pt idx="982">
                  <c:v>42718</c:v>
                </c:pt>
                <c:pt idx="983">
                  <c:v>42719</c:v>
                </c:pt>
                <c:pt idx="984">
                  <c:v>42720</c:v>
                </c:pt>
                <c:pt idx="985">
                  <c:v>42721</c:v>
                </c:pt>
                <c:pt idx="986">
                  <c:v>42722</c:v>
                </c:pt>
                <c:pt idx="987">
                  <c:v>42723</c:v>
                </c:pt>
                <c:pt idx="988">
                  <c:v>42724</c:v>
                </c:pt>
                <c:pt idx="989">
                  <c:v>42725</c:v>
                </c:pt>
                <c:pt idx="990">
                  <c:v>42726</c:v>
                </c:pt>
                <c:pt idx="991">
                  <c:v>42727</c:v>
                </c:pt>
                <c:pt idx="992">
                  <c:v>42728</c:v>
                </c:pt>
                <c:pt idx="993">
                  <c:v>42729</c:v>
                </c:pt>
                <c:pt idx="994">
                  <c:v>42730</c:v>
                </c:pt>
                <c:pt idx="995">
                  <c:v>42731</c:v>
                </c:pt>
                <c:pt idx="996">
                  <c:v>42732</c:v>
                </c:pt>
                <c:pt idx="997">
                  <c:v>42733</c:v>
                </c:pt>
                <c:pt idx="998">
                  <c:v>42734</c:v>
                </c:pt>
                <c:pt idx="999">
                  <c:v>42735</c:v>
                </c:pt>
                <c:pt idx="1000">
                  <c:v>42736</c:v>
                </c:pt>
                <c:pt idx="1001">
                  <c:v>42737</c:v>
                </c:pt>
                <c:pt idx="1002">
                  <c:v>42738</c:v>
                </c:pt>
                <c:pt idx="1003">
                  <c:v>42739</c:v>
                </c:pt>
                <c:pt idx="1004">
                  <c:v>42740</c:v>
                </c:pt>
                <c:pt idx="1005">
                  <c:v>42741</c:v>
                </c:pt>
                <c:pt idx="1006">
                  <c:v>42742</c:v>
                </c:pt>
                <c:pt idx="1007">
                  <c:v>42743</c:v>
                </c:pt>
                <c:pt idx="1008">
                  <c:v>42744</c:v>
                </c:pt>
                <c:pt idx="1009">
                  <c:v>42745</c:v>
                </c:pt>
                <c:pt idx="1010">
                  <c:v>42746</c:v>
                </c:pt>
                <c:pt idx="1011">
                  <c:v>42747</c:v>
                </c:pt>
                <c:pt idx="1012">
                  <c:v>42748</c:v>
                </c:pt>
                <c:pt idx="1013">
                  <c:v>42749</c:v>
                </c:pt>
                <c:pt idx="1014">
                  <c:v>42750</c:v>
                </c:pt>
                <c:pt idx="1015">
                  <c:v>42751</c:v>
                </c:pt>
                <c:pt idx="1016">
                  <c:v>42752</c:v>
                </c:pt>
                <c:pt idx="1017">
                  <c:v>42753</c:v>
                </c:pt>
                <c:pt idx="1018">
                  <c:v>42754</c:v>
                </c:pt>
                <c:pt idx="1019">
                  <c:v>42755</c:v>
                </c:pt>
                <c:pt idx="1020">
                  <c:v>42756</c:v>
                </c:pt>
                <c:pt idx="1021">
                  <c:v>42757</c:v>
                </c:pt>
                <c:pt idx="1022">
                  <c:v>42758</c:v>
                </c:pt>
                <c:pt idx="1023">
                  <c:v>42759</c:v>
                </c:pt>
                <c:pt idx="1024">
                  <c:v>42760</c:v>
                </c:pt>
                <c:pt idx="1025">
                  <c:v>42761</c:v>
                </c:pt>
                <c:pt idx="1026">
                  <c:v>42762</c:v>
                </c:pt>
                <c:pt idx="1027">
                  <c:v>42763</c:v>
                </c:pt>
                <c:pt idx="1028">
                  <c:v>42764</c:v>
                </c:pt>
                <c:pt idx="1029">
                  <c:v>42765</c:v>
                </c:pt>
                <c:pt idx="1030">
                  <c:v>42766</c:v>
                </c:pt>
                <c:pt idx="1031">
                  <c:v>42767</c:v>
                </c:pt>
                <c:pt idx="1032">
                  <c:v>42768</c:v>
                </c:pt>
                <c:pt idx="1033">
                  <c:v>42769</c:v>
                </c:pt>
                <c:pt idx="1034">
                  <c:v>42770</c:v>
                </c:pt>
                <c:pt idx="1035">
                  <c:v>42771</c:v>
                </c:pt>
                <c:pt idx="1036">
                  <c:v>42772</c:v>
                </c:pt>
                <c:pt idx="1037">
                  <c:v>42773</c:v>
                </c:pt>
                <c:pt idx="1038">
                  <c:v>42774</c:v>
                </c:pt>
                <c:pt idx="1039">
                  <c:v>42775</c:v>
                </c:pt>
                <c:pt idx="1040">
                  <c:v>42776</c:v>
                </c:pt>
                <c:pt idx="1041">
                  <c:v>42777</c:v>
                </c:pt>
                <c:pt idx="1042">
                  <c:v>42778</c:v>
                </c:pt>
                <c:pt idx="1043">
                  <c:v>42779</c:v>
                </c:pt>
                <c:pt idx="1044">
                  <c:v>42780</c:v>
                </c:pt>
                <c:pt idx="1045">
                  <c:v>42781</c:v>
                </c:pt>
                <c:pt idx="1046">
                  <c:v>42782</c:v>
                </c:pt>
                <c:pt idx="1047">
                  <c:v>42783</c:v>
                </c:pt>
                <c:pt idx="1048">
                  <c:v>42784</c:v>
                </c:pt>
                <c:pt idx="1049">
                  <c:v>42785</c:v>
                </c:pt>
                <c:pt idx="1050">
                  <c:v>42786</c:v>
                </c:pt>
                <c:pt idx="1051">
                  <c:v>42787</c:v>
                </c:pt>
                <c:pt idx="1052">
                  <c:v>42788</c:v>
                </c:pt>
                <c:pt idx="1053">
                  <c:v>42789</c:v>
                </c:pt>
                <c:pt idx="1054">
                  <c:v>42790</c:v>
                </c:pt>
                <c:pt idx="1055">
                  <c:v>42791</c:v>
                </c:pt>
                <c:pt idx="1056">
                  <c:v>42792</c:v>
                </c:pt>
                <c:pt idx="1057">
                  <c:v>42793</c:v>
                </c:pt>
                <c:pt idx="1058">
                  <c:v>42794</c:v>
                </c:pt>
                <c:pt idx="1059">
                  <c:v>42795</c:v>
                </c:pt>
                <c:pt idx="1060">
                  <c:v>42796</c:v>
                </c:pt>
                <c:pt idx="1061">
                  <c:v>42797</c:v>
                </c:pt>
                <c:pt idx="1062">
                  <c:v>42798</c:v>
                </c:pt>
                <c:pt idx="1063">
                  <c:v>42799</c:v>
                </c:pt>
                <c:pt idx="1064">
                  <c:v>42800</c:v>
                </c:pt>
                <c:pt idx="1065">
                  <c:v>42801</c:v>
                </c:pt>
                <c:pt idx="1066">
                  <c:v>42802</c:v>
                </c:pt>
                <c:pt idx="1067">
                  <c:v>42803</c:v>
                </c:pt>
                <c:pt idx="1068">
                  <c:v>42804</c:v>
                </c:pt>
                <c:pt idx="1069">
                  <c:v>42805</c:v>
                </c:pt>
                <c:pt idx="1070">
                  <c:v>42806</c:v>
                </c:pt>
                <c:pt idx="1071">
                  <c:v>42807</c:v>
                </c:pt>
                <c:pt idx="1072">
                  <c:v>42808</c:v>
                </c:pt>
                <c:pt idx="1073">
                  <c:v>42809</c:v>
                </c:pt>
                <c:pt idx="1074">
                  <c:v>42810</c:v>
                </c:pt>
                <c:pt idx="1075">
                  <c:v>42811</c:v>
                </c:pt>
                <c:pt idx="1076">
                  <c:v>42812</c:v>
                </c:pt>
                <c:pt idx="1077">
                  <c:v>42813</c:v>
                </c:pt>
                <c:pt idx="1078">
                  <c:v>42814</c:v>
                </c:pt>
                <c:pt idx="1079">
                  <c:v>42815</c:v>
                </c:pt>
                <c:pt idx="1080">
                  <c:v>42816</c:v>
                </c:pt>
                <c:pt idx="1081">
                  <c:v>42817</c:v>
                </c:pt>
                <c:pt idx="1082">
                  <c:v>42818</c:v>
                </c:pt>
                <c:pt idx="1083">
                  <c:v>42819</c:v>
                </c:pt>
                <c:pt idx="1084">
                  <c:v>42820</c:v>
                </c:pt>
                <c:pt idx="1085">
                  <c:v>42821</c:v>
                </c:pt>
                <c:pt idx="1086">
                  <c:v>42822</c:v>
                </c:pt>
                <c:pt idx="1087">
                  <c:v>42823</c:v>
                </c:pt>
                <c:pt idx="1088">
                  <c:v>42824</c:v>
                </c:pt>
                <c:pt idx="1089">
                  <c:v>42825</c:v>
                </c:pt>
                <c:pt idx="1090">
                  <c:v>42826</c:v>
                </c:pt>
                <c:pt idx="1091">
                  <c:v>42827</c:v>
                </c:pt>
                <c:pt idx="1092">
                  <c:v>42828</c:v>
                </c:pt>
                <c:pt idx="1093">
                  <c:v>42829</c:v>
                </c:pt>
                <c:pt idx="1094">
                  <c:v>42830</c:v>
                </c:pt>
                <c:pt idx="1095">
                  <c:v>42831</c:v>
                </c:pt>
                <c:pt idx="1096">
                  <c:v>42832</c:v>
                </c:pt>
                <c:pt idx="1097">
                  <c:v>42833</c:v>
                </c:pt>
                <c:pt idx="1098">
                  <c:v>42834</c:v>
                </c:pt>
                <c:pt idx="1099">
                  <c:v>42835</c:v>
                </c:pt>
                <c:pt idx="1100">
                  <c:v>42836</c:v>
                </c:pt>
                <c:pt idx="1101">
                  <c:v>42837</c:v>
                </c:pt>
                <c:pt idx="1102">
                  <c:v>42838</c:v>
                </c:pt>
                <c:pt idx="1103">
                  <c:v>42839</c:v>
                </c:pt>
                <c:pt idx="1104">
                  <c:v>42840</c:v>
                </c:pt>
                <c:pt idx="1105">
                  <c:v>42841</c:v>
                </c:pt>
                <c:pt idx="1106">
                  <c:v>42842</c:v>
                </c:pt>
                <c:pt idx="1107">
                  <c:v>42843</c:v>
                </c:pt>
                <c:pt idx="1108">
                  <c:v>42844</c:v>
                </c:pt>
                <c:pt idx="1109">
                  <c:v>42845</c:v>
                </c:pt>
                <c:pt idx="1110">
                  <c:v>42846</c:v>
                </c:pt>
                <c:pt idx="1111">
                  <c:v>42847</c:v>
                </c:pt>
                <c:pt idx="1112">
                  <c:v>42848</c:v>
                </c:pt>
                <c:pt idx="1113">
                  <c:v>42849</c:v>
                </c:pt>
                <c:pt idx="1114">
                  <c:v>42850</c:v>
                </c:pt>
                <c:pt idx="1115">
                  <c:v>42851</c:v>
                </c:pt>
                <c:pt idx="1116">
                  <c:v>42852</c:v>
                </c:pt>
                <c:pt idx="1117">
                  <c:v>42853</c:v>
                </c:pt>
                <c:pt idx="1118">
                  <c:v>42854</c:v>
                </c:pt>
                <c:pt idx="1119">
                  <c:v>42855</c:v>
                </c:pt>
                <c:pt idx="1120">
                  <c:v>42856</c:v>
                </c:pt>
                <c:pt idx="1121">
                  <c:v>42857</c:v>
                </c:pt>
                <c:pt idx="1122">
                  <c:v>42858</c:v>
                </c:pt>
                <c:pt idx="1123">
                  <c:v>42859</c:v>
                </c:pt>
                <c:pt idx="1124">
                  <c:v>42860</c:v>
                </c:pt>
                <c:pt idx="1125">
                  <c:v>42861</c:v>
                </c:pt>
                <c:pt idx="1126">
                  <c:v>42862</c:v>
                </c:pt>
                <c:pt idx="1127">
                  <c:v>42863</c:v>
                </c:pt>
                <c:pt idx="1128">
                  <c:v>42864</c:v>
                </c:pt>
                <c:pt idx="1129">
                  <c:v>42865</c:v>
                </c:pt>
                <c:pt idx="1130">
                  <c:v>42866</c:v>
                </c:pt>
                <c:pt idx="1131">
                  <c:v>42867</c:v>
                </c:pt>
                <c:pt idx="1132">
                  <c:v>42868</c:v>
                </c:pt>
                <c:pt idx="1133">
                  <c:v>42869</c:v>
                </c:pt>
                <c:pt idx="1134">
                  <c:v>42870</c:v>
                </c:pt>
                <c:pt idx="1135">
                  <c:v>42871</c:v>
                </c:pt>
                <c:pt idx="1136">
                  <c:v>42872</c:v>
                </c:pt>
                <c:pt idx="1137">
                  <c:v>42873</c:v>
                </c:pt>
                <c:pt idx="1138">
                  <c:v>42874</c:v>
                </c:pt>
                <c:pt idx="1139">
                  <c:v>42875</c:v>
                </c:pt>
                <c:pt idx="1140">
                  <c:v>42876</c:v>
                </c:pt>
                <c:pt idx="1141">
                  <c:v>42877</c:v>
                </c:pt>
                <c:pt idx="1142">
                  <c:v>42878</c:v>
                </c:pt>
                <c:pt idx="1143">
                  <c:v>42879</c:v>
                </c:pt>
                <c:pt idx="1144">
                  <c:v>42880</c:v>
                </c:pt>
                <c:pt idx="1145">
                  <c:v>42881</c:v>
                </c:pt>
                <c:pt idx="1146">
                  <c:v>42882</c:v>
                </c:pt>
                <c:pt idx="1147">
                  <c:v>42883</c:v>
                </c:pt>
                <c:pt idx="1148">
                  <c:v>42884</c:v>
                </c:pt>
                <c:pt idx="1149">
                  <c:v>42885</c:v>
                </c:pt>
                <c:pt idx="1150">
                  <c:v>42886</c:v>
                </c:pt>
                <c:pt idx="1151">
                  <c:v>42887</c:v>
                </c:pt>
                <c:pt idx="1152">
                  <c:v>42888</c:v>
                </c:pt>
                <c:pt idx="1153">
                  <c:v>42889</c:v>
                </c:pt>
                <c:pt idx="1154">
                  <c:v>42890</c:v>
                </c:pt>
                <c:pt idx="1155">
                  <c:v>42891</c:v>
                </c:pt>
                <c:pt idx="1156">
                  <c:v>42892</c:v>
                </c:pt>
                <c:pt idx="1157">
                  <c:v>42893</c:v>
                </c:pt>
                <c:pt idx="1158">
                  <c:v>42894</c:v>
                </c:pt>
                <c:pt idx="1159">
                  <c:v>42895</c:v>
                </c:pt>
                <c:pt idx="1160">
                  <c:v>42896</c:v>
                </c:pt>
                <c:pt idx="1161">
                  <c:v>42897</c:v>
                </c:pt>
                <c:pt idx="1162">
                  <c:v>42898</c:v>
                </c:pt>
                <c:pt idx="1163">
                  <c:v>42899</c:v>
                </c:pt>
                <c:pt idx="1164">
                  <c:v>42900</c:v>
                </c:pt>
                <c:pt idx="1165">
                  <c:v>42901</c:v>
                </c:pt>
                <c:pt idx="1166">
                  <c:v>42902</c:v>
                </c:pt>
                <c:pt idx="1167">
                  <c:v>42903</c:v>
                </c:pt>
                <c:pt idx="1168">
                  <c:v>42904</c:v>
                </c:pt>
                <c:pt idx="1169">
                  <c:v>42905</c:v>
                </c:pt>
                <c:pt idx="1170">
                  <c:v>42906</c:v>
                </c:pt>
                <c:pt idx="1171">
                  <c:v>42907</c:v>
                </c:pt>
                <c:pt idx="1172">
                  <c:v>42908</c:v>
                </c:pt>
                <c:pt idx="1173">
                  <c:v>42909</c:v>
                </c:pt>
                <c:pt idx="1174">
                  <c:v>42910</c:v>
                </c:pt>
                <c:pt idx="1175">
                  <c:v>42911</c:v>
                </c:pt>
                <c:pt idx="1176">
                  <c:v>42912</c:v>
                </c:pt>
                <c:pt idx="1177">
                  <c:v>42913</c:v>
                </c:pt>
                <c:pt idx="1178">
                  <c:v>42914</c:v>
                </c:pt>
                <c:pt idx="1179">
                  <c:v>42915</c:v>
                </c:pt>
                <c:pt idx="1180">
                  <c:v>42916</c:v>
                </c:pt>
                <c:pt idx="1181">
                  <c:v>42917</c:v>
                </c:pt>
                <c:pt idx="1182">
                  <c:v>42918</c:v>
                </c:pt>
                <c:pt idx="1183">
                  <c:v>42919</c:v>
                </c:pt>
                <c:pt idx="1184">
                  <c:v>42920</c:v>
                </c:pt>
                <c:pt idx="1185">
                  <c:v>42921</c:v>
                </c:pt>
                <c:pt idx="1186">
                  <c:v>42922</c:v>
                </c:pt>
                <c:pt idx="1187">
                  <c:v>42923</c:v>
                </c:pt>
                <c:pt idx="1188">
                  <c:v>42924</c:v>
                </c:pt>
                <c:pt idx="1189">
                  <c:v>42925</c:v>
                </c:pt>
                <c:pt idx="1190">
                  <c:v>42926</c:v>
                </c:pt>
                <c:pt idx="1191">
                  <c:v>42927</c:v>
                </c:pt>
                <c:pt idx="1192">
                  <c:v>42928</c:v>
                </c:pt>
                <c:pt idx="1193">
                  <c:v>42929</c:v>
                </c:pt>
                <c:pt idx="1194">
                  <c:v>42930</c:v>
                </c:pt>
                <c:pt idx="1195">
                  <c:v>42931</c:v>
                </c:pt>
                <c:pt idx="1196">
                  <c:v>42932</c:v>
                </c:pt>
                <c:pt idx="1197">
                  <c:v>42933</c:v>
                </c:pt>
                <c:pt idx="1198">
                  <c:v>42934</c:v>
                </c:pt>
                <c:pt idx="1199">
                  <c:v>42935</c:v>
                </c:pt>
                <c:pt idx="1200">
                  <c:v>42936</c:v>
                </c:pt>
                <c:pt idx="1201">
                  <c:v>42937</c:v>
                </c:pt>
                <c:pt idx="1202">
                  <c:v>42938</c:v>
                </c:pt>
                <c:pt idx="1203">
                  <c:v>42939</c:v>
                </c:pt>
                <c:pt idx="1204">
                  <c:v>42940</c:v>
                </c:pt>
                <c:pt idx="1205">
                  <c:v>42941</c:v>
                </c:pt>
                <c:pt idx="1206">
                  <c:v>42942</c:v>
                </c:pt>
                <c:pt idx="1207">
                  <c:v>42943</c:v>
                </c:pt>
                <c:pt idx="1208">
                  <c:v>42944</c:v>
                </c:pt>
                <c:pt idx="1209">
                  <c:v>42945</c:v>
                </c:pt>
                <c:pt idx="1210">
                  <c:v>42946</c:v>
                </c:pt>
                <c:pt idx="1211">
                  <c:v>42947</c:v>
                </c:pt>
                <c:pt idx="1212">
                  <c:v>42948</c:v>
                </c:pt>
                <c:pt idx="1213">
                  <c:v>42949</c:v>
                </c:pt>
                <c:pt idx="1214">
                  <c:v>42950</c:v>
                </c:pt>
                <c:pt idx="1215">
                  <c:v>42951</c:v>
                </c:pt>
                <c:pt idx="1216">
                  <c:v>42952</c:v>
                </c:pt>
                <c:pt idx="1217">
                  <c:v>42953</c:v>
                </c:pt>
                <c:pt idx="1218">
                  <c:v>42954</c:v>
                </c:pt>
                <c:pt idx="1219">
                  <c:v>42955</c:v>
                </c:pt>
                <c:pt idx="1220">
                  <c:v>42956</c:v>
                </c:pt>
                <c:pt idx="1221">
                  <c:v>42957</c:v>
                </c:pt>
                <c:pt idx="1222">
                  <c:v>42958</c:v>
                </c:pt>
                <c:pt idx="1223">
                  <c:v>42959</c:v>
                </c:pt>
                <c:pt idx="1224">
                  <c:v>42960</c:v>
                </c:pt>
                <c:pt idx="1225">
                  <c:v>42961</c:v>
                </c:pt>
                <c:pt idx="1226">
                  <c:v>42962</c:v>
                </c:pt>
                <c:pt idx="1227">
                  <c:v>42963</c:v>
                </c:pt>
                <c:pt idx="1228">
                  <c:v>42964</c:v>
                </c:pt>
                <c:pt idx="1229">
                  <c:v>42965</c:v>
                </c:pt>
                <c:pt idx="1230">
                  <c:v>42966</c:v>
                </c:pt>
                <c:pt idx="1231">
                  <c:v>42967</c:v>
                </c:pt>
                <c:pt idx="1232">
                  <c:v>42968</c:v>
                </c:pt>
                <c:pt idx="1233">
                  <c:v>42969</c:v>
                </c:pt>
                <c:pt idx="1234">
                  <c:v>42970</c:v>
                </c:pt>
                <c:pt idx="1235">
                  <c:v>42971</c:v>
                </c:pt>
                <c:pt idx="1236">
                  <c:v>42972</c:v>
                </c:pt>
                <c:pt idx="1237">
                  <c:v>42973</c:v>
                </c:pt>
                <c:pt idx="1238">
                  <c:v>42974</c:v>
                </c:pt>
                <c:pt idx="1239">
                  <c:v>42975</c:v>
                </c:pt>
                <c:pt idx="1240">
                  <c:v>42976</c:v>
                </c:pt>
                <c:pt idx="1241">
                  <c:v>42977</c:v>
                </c:pt>
                <c:pt idx="1242">
                  <c:v>42978</c:v>
                </c:pt>
                <c:pt idx="1243">
                  <c:v>42979</c:v>
                </c:pt>
                <c:pt idx="1244">
                  <c:v>42980</c:v>
                </c:pt>
                <c:pt idx="1245">
                  <c:v>42981</c:v>
                </c:pt>
                <c:pt idx="1246">
                  <c:v>42982</c:v>
                </c:pt>
                <c:pt idx="1247">
                  <c:v>42983</c:v>
                </c:pt>
                <c:pt idx="1248">
                  <c:v>42984</c:v>
                </c:pt>
                <c:pt idx="1249">
                  <c:v>42985</c:v>
                </c:pt>
                <c:pt idx="1250">
                  <c:v>42986</c:v>
                </c:pt>
                <c:pt idx="1251">
                  <c:v>42987</c:v>
                </c:pt>
                <c:pt idx="1252">
                  <c:v>42988</c:v>
                </c:pt>
                <c:pt idx="1253">
                  <c:v>42989</c:v>
                </c:pt>
                <c:pt idx="1254">
                  <c:v>42990</c:v>
                </c:pt>
                <c:pt idx="1255">
                  <c:v>42991</c:v>
                </c:pt>
                <c:pt idx="1256">
                  <c:v>42992</c:v>
                </c:pt>
                <c:pt idx="1257">
                  <c:v>42993</c:v>
                </c:pt>
                <c:pt idx="1258">
                  <c:v>42994</c:v>
                </c:pt>
                <c:pt idx="1259">
                  <c:v>42995</c:v>
                </c:pt>
                <c:pt idx="1260">
                  <c:v>42996</c:v>
                </c:pt>
                <c:pt idx="1261">
                  <c:v>42997</c:v>
                </c:pt>
                <c:pt idx="1262">
                  <c:v>42998</c:v>
                </c:pt>
                <c:pt idx="1263">
                  <c:v>42999</c:v>
                </c:pt>
                <c:pt idx="1264">
                  <c:v>43000</c:v>
                </c:pt>
                <c:pt idx="1265">
                  <c:v>43001</c:v>
                </c:pt>
                <c:pt idx="1266">
                  <c:v>43002</c:v>
                </c:pt>
                <c:pt idx="1267">
                  <c:v>43003</c:v>
                </c:pt>
                <c:pt idx="1268">
                  <c:v>43004</c:v>
                </c:pt>
                <c:pt idx="1269">
                  <c:v>43005</c:v>
                </c:pt>
                <c:pt idx="1270">
                  <c:v>43006</c:v>
                </c:pt>
                <c:pt idx="1271">
                  <c:v>43007</c:v>
                </c:pt>
                <c:pt idx="1272">
                  <c:v>43008</c:v>
                </c:pt>
                <c:pt idx="1273">
                  <c:v>43009</c:v>
                </c:pt>
                <c:pt idx="1274">
                  <c:v>43010</c:v>
                </c:pt>
                <c:pt idx="1275">
                  <c:v>43011</c:v>
                </c:pt>
                <c:pt idx="1276">
                  <c:v>43012</c:v>
                </c:pt>
                <c:pt idx="1277">
                  <c:v>43013</c:v>
                </c:pt>
                <c:pt idx="1278">
                  <c:v>43014</c:v>
                </c:pt>
                <c:pt idx="1279">
                  <c:v>43015</c:v>
                </c:pt>
                <c:pt idx="1280">
                  <c:v>43016</c:v>
                </c:pt>
                <c:pt idx="1281">
                  <c:v>43017</c:v>
                </c:pt>
                <c:pt idx="1282">
                  <c:v>43018</c:v>
                </c:pt>
                <c:pt idx="1283">
                  <c:v>43019</c:v>
                </c:pt>
                <c:pt idx="1284">
                  <c:v>43020</c:v>
                </c:pt>
                <c:pt idx="1285">
                  <c:v>43021</c:v>
                </c:pt>
                <c:pt idx="1286">
                  <c:v>43022</c:v>
                </c:pt>
                <c:pt idx="1287">
                  <c:v>43023</c:v>
                </c:pt>
                <c:pt idx="1288">
                  <c:v>43024</c:v>
                </c:pt>
                <c:pt idx="1289">
                  <c:v>43025</c:v>
                </c:pt>
                <c:pt idx="1290">
                  <c:v>43026</c:v>
                </c:pt>
                <c:pt idx="1291">
                  <c:v>43027</c:v>
                </c:pt>
                <c:pt idx="1292">
                  <c:v>43028</c:v>
                </c:pt>
                <c:pt idx="1293">
                  <c:v>43029</c:v>
                </c:pt>
                <c:pt idx="1294">
                  <c:v>43030</c:v>
                </c:pt>
                <c:pt idx="1295">
                  <c:v>43031</c:v>
                </c:pt>
                <c:pt idx="1296">
                  <c:v>43032</c:v>
                </c:pt>
                <c:pt idx="1297">
                  <c:v>43033</c:v>
                </c:pt>
                <c:pt idx="1298">
                  <c:v>43034</c:v>
                </c:pt>
                <c:pt idx="1299">
                  <c:v>43035</c:v>
                </c:pt>
                <c:pt idx="1300">
                  <c:v>43036</c:v>
                </c:pt>
                <c:pt idx="1301">
                  <c:v>43037</c:v>
                </c:pt>
                <c:pt idx="1302">
                  <c:v>43038</c:v>
                </c:pt>
                <c:pt idx="1303">
                  <c:v>43039</c:v>
                </c:pt>
                <c:pt idx="1304">
                  <c:v>43040</c:v>
                </c:pt>
                <c:pt idx="1305">
                  <c:v>43041</c:v>
                </c:pt>
                <c:pt idx="1306">
                  <c:v>43042</c:v>
                </c:pt>
                <c:pt idx="1307">
                  <c:v>43043</c:v>
                </c:pt>
                <c:pt idx="1308">
                  <c:v>43044</c:v>
                </c:pt>
                <c:pt idx="1309">
                  <c:v>43045</c:v>
                </c:pt>
                <c:pt idx="1310">
                  <c:v>43046</c:v>
                </c:pt>
                <c:pt idx="1311">
                  <c:v>43047</c:v>
                </c:pt>
                <c:pt idx="1312">
                  <c:v>43048</c:v>
                </c:pt>
                <c:pt idx="1313">
                  <c:v>43049</c:v>
                </c:pt>
                <c:pt idx="1314">
                  <c:v>43050</c:v>
                </c:pt>
                <c:pt idx="1315">
                  <c:v>43051</c:v>
                </c:pt>
                <c:pt idx="1316">
                  <c:v>43052</c:v>
                </c:pt>
                <c:pt idx="1317">
                  <c:v>43053</c:v>
                </c:pt>
                <c:pt idx="1318">
                  <c:v>43054</c:v>
                </c:pt>
                <c:pt idx="1319">
                  <c:v>43055</c:v>
                </c:pt>
                <c:pt idx="1320">
                  <c:v>43056</c:v>
                </c:pt>
                <c:pt idx="1321">
                  <c:v>43057</c:v>
                </c:pt>
                <c:pt idx="1322">
                  <c:v>43058</c:v>
                </c:pt>
                <c:pt idx="1323">
                  <c:v>43059</c:v>
                </c:pt>
                <c:pt idx="1324">
                  <c:v>43060</c:v>
                </c:pt>
                <c:pt idx="1325">
                  <c:v>43061</c:v>
                </c:pt>
                <c:pt idx="1326">
                  <c:v>43062</c:v>
                </c:pt>
                <c:pt idx="1327">
                  <c:v>43063</c:v>
                </c:pt>
                <c:pt idx="1328">
                  <c:v>43064</c:v>
                </c:pt>
                <c:pt idx="1329">
                  <c:v>43065</c:v>
                </c:pt>
                <c:pt idx="1330">
                  <c:v>43066</c:v>
                </c:pt>
                <c:pt idx="1331">
                  <c:v>43067</c:v>
                </c:pt>
                <c:pt idx="1332">
                  <c:v>43068</c:v>
                </c:pt>
                <c:pt idx="1333">
                  <c:v>43069</c:v>
                </c:pt>
                <c:pt idx="1334">
                  <c:v>43070</c:v>
                </c:pt>
                <c:pt idx="1335">
                  <c:v>43071</c:v>
                </c:pt>
                <c:pt idx="1336">
                  <c:v>43072</c:v>
                </c:pt>
                <c:pt idx="1337">
                  <c:v>43073</c:v>
                </c:pt>
                <c:pt idx="1338">
                  <c:v>43074</c:v>
                </c:pt>
                <c:pt idx="1339">
                  <c:v>43075</c:v>
                </c:pt>
                <c:pt idx="1340">
                  <c:v>43076</c:v>
                </c:pt>
                <c:pt idx="1341">
                  <c:v>43077</c:v>
                </c:pt>
                <c:pt idx="1342">
                  <c:v>43078</c:v>
                </c:pt>
                <c:pt idx="1343">
                  <c:v>43079</c:v>
                </c:pt>
                <c:pt idx="1344">
                  <c:v>43080</c:v>
                </c:pt>
                <c:pt idx="1345">
                  <c:v>43081</c:v>
                </c:pt>
                <c:pt idx="1346">
                  <c:v>43082</c:v>
                </c:pt>
                <c:pt idx="1347">
                  <c:v>43083</c:v>
                </c:pt>
                <c:pt idx="1348">
                  <c:v>43084</c:v>
                </c:pt>
                <c:pt idx="1349">
                  <c:v>43085</c:v>
                </c:pt>
                <c:pt idx="1350">
                  <c:v>43086</c:v>
                </c:pt>
                <c:pt idx="1351">
                  <c:v>43087</c:v>
                </c:pt>
                <c:pt idx="1352">
                  <c:v>43088</c:v>
                </c:pt>
                <c:pt idx="1353">
                  <c:v>43089</c:v>
                </c:pt>
                <c:pt idx="1354">
                  <c:v>43090</c:v>
                </c:pt>
                <c:pt idx="1355">
                  <c:v>43091</c:v>
                </c:pt>
                <c:pt idx="1356">
                  <c:v>43092</c:v>
                </c:pt>
                <c:pt idx="1357">
                  <c:v>43093</c:v>
                </c:pt>
                <c:pt idx="1358">
                  <c:v>43094</c:v>
                </c:pt>
                <c:pt idx="1359">
                  <c:v>43095</c:v>
                </c:pt>
                <c:pt idx="1360">
                  <c:v>43096</c:v>
                </c:pt>
                <c:pt idx="1361">
                  <c:v>43097</c:v>
                </c:pt>
                <c:pt idx="1362">
                  <c:v>43098</c:v>
                </c:pt>
                <c:pt idx="1363">
                  <c:v>43099</c:v>
                </c:pt>
                <c:pt idx="1364">
                  <c:v>43100</c:v>
                </c:pt>
                <c:pt idx="1365">
                  <c:v>43101</c:v>
                </c:pt>
                <c:pt idx="1366">
                  <c:v>43102</c:v>
                </c:pt>
                <c:pt idx="1367">
                  <c:v>43103</c:v>
                </c:pt>
                <c:pt idx="1368">
                  <c:v>43104</c:v>
                </c:pt>
                <c:pt idx="1369">
                  <c:v>43105</c:v>
                </c:pt>
                <c:pt idx="1370">
                  <c:v>43106</c:v>
                </c:pt>
                <c:pt idx="1371">
                  <c:v>43107</c:v>
                </c:pt>
                <c:pt idx="1372">
                  <c:v>43108</c:v>
                </c:pt>
                <c:pt idx="1373">
                  <c:v>43109</c:v>
                </c:pt>
                <c:pt idx="1374">
                  <c:v>43110</c:v>
                </c:pt>
                <c:pt idx="1375">
                  <c:v>43111</c:v>
                </c:pt>
                <c:pt idx="1376">
                  <c:v>43112</c:v>
                </c:pt>
                <c:pt idx="1377">
                  <c:v>43113</c:v>
                </c:pt>
                <c:pt idx="1378">
                  <c:v>43114</c:v>
                </c:pt>
                <c:pt idx="1379">
                  <c:v>43115</c:v>
                </c:pt>
                <c:pt idx="1380">
                  <c:v>43116</c:v>
                </c:pt>
                <c:pt idx="1381">
                  <c:v>43117</c:v>
                </c:pt>
                <c:pt idx="1382">
                  <c:v>43118</c:v>
                </c:pt>
                <c:pt idx="1383">
                  <c:v>43119</c:v>
                </c:pt>
                <c:pt idx="1384">
                  <c:v>43120</c:v>
                </c:pt>
                <c:pt idx="1385">
                  <c:v>43121</c:v>
                </c:pt>
                <c:pt idx="1386">
                  <c:v>43122</c:v>
                </c:pt>
                <c:pt idx="1387">
                  <c:v>43123</c:v>
                </c:pt>
                <c:pt idx="1388">
                  <c:v>43124</c:v>
                </c:pt>
                <c:pt idx="1389">
                  <c:v>43125</c:v>
                </c:pt>
                <c:pt idx="1390">
                  <c:v>43126</c:v>
                </c:pt>
                <c:pt idx="1391">
                  <c:v>43127</c:v>
                </c:pt>
                <c:pt idx="1392">
                  <c:v>43128</c:v>
                </c:pt>
                <c:pt idx="1393">
                  <c:v>43129</c:v>
                </c:pt>
                <c:pt idx="1394">
                  <c:v>43130</c:v>
                </c:pt>
                <c:pt idx="1395">
                  <c:v>43131</c:v>
                </c:pt>
                <c:pt idx="1396">
                  <c:v>43132</c:v>
                </c:pt>
                <c:pt idx="1397">
                  <c:v>43133</c:v>
                </c:pt>
                <c:pt idx="1398">
                  <c:v>43134</c:v>
                </c:pt>
                <c:pt idx="1399">
                  <c:v>43135</c:v>
                </c:pt>
                <c:pt idx="1400">
                  <c:v>43136</c:v>
                </c:pt>
                <c:pt idx="1401">
                  <c:v>43137</c:v>
                </c:pt>
                <c:pt idx="1402">
                  <c:v>43138</c:v>
                </c:pt>
                <c:pt idx="1403">
                  <c:v>43139</c:v>
                </c:pt>
                <c:pt idx="1404">
                  <c:v>43140</c:v>
                </c:pt>
                <c:pt idx="1405">
                  <c:v>43141</c:v>
                </c:pt>
                <c:pt idx="1406">
                  <c:v>43142</c:v>
                </c:pt>
                <c:pt idx="1407">
                  <c:v>43143</c:v>
                </c:pt>
                <c:pt idx="1408">
                  <c:v>43144</c:v>
                </c:pt>
                <c:pt idx="1409">
                  <c:v>43145</c:v>
                </c:pt>
                <c:pt idx="1410">
                  <c:v>43146</c:v>
                </c:pt>
                <c:pt idx="1411">
                  <c:v>43147</c:v>
                </c:pt>
                <c:pt idx="1412">
                  <c:v>43148</c:v>
                </c:pt>
                <c:pt idx="1413">
                  <c:v>43149</c:v>
                </c:pt>
                <c:pt idx="1414">
                  <c:v>43150</c:v>
                </c:pt>
                <c:pt idx="1415">
                  <c:v>43151</c:v>
                </c:pt>
                <c:pt idx="1416">
                  <c:v>43152</c:v>
                </c:pt>
                <c:pt idx="1417">
                  <c:v>43153</c:v>
                </c:pt>
                <c:pt idx="1418">
                  <c:v>43154</c:v>
                </c:pt>
                <c:pt idx="1419">
                  <c:v>43155</c:v>
                </c:pt>
                <c:pt idx="1420">
                  <c:v>43156</c:v>
                </c:pt>
                <c:pt idx="1421">
                  <c:v>43157</c:v>
                </c:pt>
                <c:pt idx="1422">
                  <c:v>43158</c:v>
                </c:pt>
                <c:pt idx="1423">
                  <c:v>43159</c:v>
                </c:pt>
                <c:pt idx="1424">
                  <c:v>43160</c:v>
                </c:pt>
                <c:pt idx="1425">
                  <c:v>43161</c:v>
                </c:pt>
                <c:pt idx="1426">
                  <c:v>43162</c:v>
                </c:pt>
                <c:pt idx="1427">
                  <c:v>43163</c:v>
                </c:pt>
                <c:pt idx="1428">
                  <c:v>43164</c:v>
                </c:pt>
                <c:pt idx="1429">
                  <c:v>43165</c:v>
                </c:pt>
                <c:pt idx="1430">
                  <c:v>43166</c:v>
                </c:pt>
                <c:pt idx="1431">
                  <c:v>43167</c:v>
                </c:pt>
                <c:pt idx="1432">
                  <c:v>43168</c:v>
                </c:pt>
                <c:pt idx="1433">
                  <c:v>43169</c:v>
                </c:pt>
                <c:pt idx="1434">
                  <c:v>43170</c:v>
                </c:pt>
                <c:pt idx="1435">
                  <c:v>43171</c:v>
                </c:pt>
                <c:pt idx="1436">
                  <c:v>43172</c:v>
                </c:pt>
                <c:pt idx="1437">
                  <c:v>43173</c:v>
                </c:pt>
                <c:pt idx="1438">
                  <c:v>43174</c:v>
                </c:pt>
                <c:pt idx="1439">
                  <c:v>43175</c:v>
                </c:pt>
                <c:pt idx="1440">
                  <c:v>43176</c:v>
                </c:pt>
                <c:pt idx="1441">
                  <c:v>43177</c:v>
                </c:pt>
                <c:pt idx="1442">
                  <c:v>43178</c:v>
                </c:pt>
                <c:pt idx="1443">
                  <c:v>43179</c:v>
                </c:pt>
                <c:pt idx="1444">
                  <c:v>43180</c:v>
                </c:pt>
                <c:pt idx="1445">
                  <c:v>43181</c:v>
                </c:pt>
                <c:pt idx="1446">
                  <c:v>43182</c:v>
                </c:pt>
                <c:pt idx="1447">
                  <c:v>43183</c:v>
                </c:pt>
                <c:pt idx="1448">
                  <c:v>43184</c:v>
                </c:pt>
                <c:pt idx="1449">
                  <c:v>43185</c:v>
                </c:pt>
                <c:pt idx="1450">
                  <c:v>43186</c:v>
                </c:pt>
                <c:pt idx="1451">
                  <c:v>43187</c:v>
                </c:pt>
                <c:pt idx="1452">
                  <c:v>43188</c:v>
                </c:pt>
                <c:pt idx="1453">
                  <c:v>43189</c:v>
                </c:pt>
                <c:pt idx="1454">
                  <c:v>43190</c:v>
                </c:pt>
                <c:pt idx="1455">
                  <c:v>43191</c:v>
                </c:pt>
                <c:pt idx="1456">
                  <c:v>43192</c:v>
                </c:pt>
                <c:pt idx="1457">
                  <c:v>43193</c:v>
                </c:pt>
                <c:pt idx="1458">
                  <c:v>43194</c:v>
                </c:pt>
                <c:pt idx="1459">
                  <c:v>43195</c:v>
                </c:pt>
                <c:pt idx="1460">
                  <c:v>43196</c:v>
                </c:pt>
                <c:pt idx="1461">
                  <c:v>43197</c:v>
                </c:pt>
                <c:pt idx="1462">
                  <c:v>43198</c:v>
                </c:pt>
                <c:pt idx="1463">
                  <c:v>43199</c:v>
                </c:pt>
                <c:pt idx="1464">
                  <c:v>43200</c:v>
                </c:pt>
                <c:pt idx="1465">
                  <c:v>43201</c:v>
                </c:pt>
                <c:pt idx="1466">
                  <c:v>43202</c:v>
                </c:pt>
                <c:pt idx="1467">
                  <c:v>43203</c:v>
                </c:pt>
                <c:pt idx="1468">
                  <c:v>43204</c:v>
                </c:pt>
                <c:pt idx="1469">
                  <c:v>43205</c:v>
                </c:pt>
                <c:pt idx="1470">
                  <c:v>43206</c:v>
                </c:pt>
                <c:pt idx="1471">
                  <c:v>43207</c:v>
                </c:pt>
                <c:pt idx="1472">
                  <c:v>43208</c:v>
                </c:pt>
                <c:pt idx="1473">
                  <c:v>43209</c:v>
                </c:pt>
                <c:pt idx="1474">
                  <c:v>43210</c:v>
                </c:pt>
                <c:pt idx="1475">
                  <c:v>43211</c:v>
                </c:pt>
                <c:pt idx="1476">
                  <c:v>43212</c:v>
                </c:pt>
                <c:pt idx="1477">
                  <c:v>43213</c:v>
                </c:pt>
                <c:pt idx="1478">
                  <c:v>43214</c:v>
                </c:pt>
                <c:pt idx="1479">
                  <c:v>43215</c:v>
                </c:pt>
                <c:pt idx="1480">
                  <c:v>43216</c:v>
                </c:pt>
                <c:pt idx="1481">
                  <c:v>43217</c:v>
                </c:pt>
                <c:pt idx="1482">
                  <c:v>43218</c:v>
                </c:pt>
                <c:pt idx="1483">
                  <c:v>43219</c:v>
                </c:pt>
                <c:pt idx="1484">
                  <c:v>43220</c:v>
                </c:pt>
                <c:pt idx="1485">
                  <c:v>43221</c:v>
                </c:pt>
                <c:pt idx="1486">
                  <c:v>43222</c:v>
                </c:pt>
                <c:pt idx="1487">
                  <c:v>43223</c:v>
                </c:pt>
                <c:pt idx="1488">
                  <c:v>43224</c:v>
                </c:pt>
                <c:pt idx="1489">
                  <c:v>43225</c:v>
                </c:pt>
                <c:pt idx="1490">
                  <c:v>43226</c:v>
                </c:pt>
                <c:pt idx="1491">
                  <c:v>43227</c:v>
                </c:pt>
                <c:pt idx="1492">
                  <c:v>43228</c:v>
                </c:pt>
                <c:pt idx="1493">
                  <c:v>43229</c:v>
                </c:pt>
                <c:pt idx="1494">
                  <c:v>43230</c:v>
                </c:pt>
                <c:pt idx="1495">
                  <c:v>43231</c:v>
                </c:pt>
                <c:pt idx="1496">
                  <c:v>43232</c:v>
                </c:pt>
                <c:pt idx="1497">
                  <c:v>43233</c:v>
                </c:pt>
                <c:pt idx="1498">
                  <c:v>43234</c:v>
                </c:pt>
                <c:pt idx="1499">
                  <c:v>43235</c:v>
                </c:pt>
                <c:pt idx="1500">
                  <c:v>43236</c:v>
                </c:pt>
                <c:pt idx="1501">
                  <c:v>43237</c:v>
                </c:pt>
                <c:pt idx="1502">
                  <c:v>43238</c:v>
                </c:pt>
                <c:pt idx="1503">
                  <c:v>43239</c:v>
                </c:pt>
                <c:pt idx="1504">
                  <c:v>43240</c:v>
                </c:pt>
                <c:pt idx="1505">
                  <c:v>43241</c:v>
                </c:pt>
                <c:pt idx="1506">
                  <c:v>43242</c:v>
                </c:pt>
                <c:pt idx="1507">
                  <c:v>43243</c:v>
                </c:pt>
                <c:pt idx="1508">
                  <c:v>43244</c:v>
                </c:pt>
                <c:pt idx="1509">
                  <c:v>43245</c:v>
                </c:pt>
                <c:pt idx="1510">
                  <c:v>43246</c:v>
                </c:pt>
                <c:pt idx="1511">
                  <c:v>43247</c:v>
                </c:pt>
                <c:pt idx="1512">
                  <c:v>43248</c:v>
                </c:pt>
                <c:pt idx="1513">
                  <c:v>43249</c:v>
                </c:pt>
                <c:pt idx="1514">
                  <c:v>43250</c:v>
                </c:pt>
                <c:pt idx="1515">
                  <c:v>43251</c:v>
                </c:pt>
                <c:pt idx="1516">
                  <c:v>43252</c:v>
                </c:pt>
                <c:pt idx="1517">
                  <c:v>43253</c:v>
                </c:pt>
                <c:pt idx="1518">
                  <c:v>43254</c:v>
                </c:pt>
                <c:pt idx="1519">
                  <c:v>43255</c:v>
                </c:pt>
                <c:pt idx="1520">
                  <c:v>43256</c:v>
                </c:pt>
                <c:pt idx="1521">
                  <c:v>43257</c:v>
                </c:pt>
                <c:pt idx="1522">
                  <c:v>43258</c:v>
                </c:pt>
                <c:pt idx="1523">
                  <c:v>43259</c:v>
                </c:pt>
                <c:pt idx="1524">
                  <c:v>43260</c:v>
                </c:pt>
                <c:pt idx="1525">
                  <c:v>43261</c:v>
                </c:pt>
                <c:pt idx="1526">
                  <c:v>43262</c:v>
                </c:pt>
                <c:pt idx="1527">
                  <c:v>43263</c:v>
                </c:pt>
                <c:pt idx="1528">
                  <c:v>43264</c:v>
                </c:pt>
                <c:pt idx="1529">
                  <c:v>43265</c:v>
                </c:pt>
                <c:pt idx="1530">
                  <c:v>43266</c:v>
                </c:pt>
                <c:pt idx="1531">
                  <c:v>43267</c:v>
                </c:pt>
                <c:pt idx="1532">
                  <c:v>43268</c:v>
                </c:pt>
                <c:pt idx="1533">
                  <c:v>43269</c:v>
                </c:pt>
                <c:pt idx="1534">
                  <c:v>43270</c:v>
                </c:pt>
                <c:pt idx="1535">
                  <c:v>43271</c:v>
                </c:pt>
                <c:pt idx="1536">
                  <c:v>43272</c:v>
                </c:pt>
                <c:pt idx="1537">
                  <c:v>43273</c:v>
                </c:pt>
                <c:pt idx="1538">
                  <c:v>43274</c:v>
                </c:pt>
                <c:pt idx="1539">
                  <c:v>43275</c:v>
                </c:pt>
                <c:pt idx="1540">
                  <c:v>43276</c:v>
                </c:pt>
                <c:pt idx="1541">
                  <c:v>43277</c:v>
                </c:pt>
                <c:pt idx="1542">
                  <c:v>43278</c:v>
                </c:pt>
                <c:pt idx="1543">
                  <c:v>43279</c:v>
                </c:pt>
                <c:pt idx="1544">
                  <c:v>43280</c:v>
                </c:pt>
                <c:pt idx="1545">
                  <c:v>43281</c:v>
                </c:pt>
                <c:pt idx="1546">
                  <c:v>43282</c:v>
                </c:pt>
                <c:pt idx="1547">
                  <c:v>43283</c:v>
                </c:pt>
                <c:pt idx="1548">
                  <c:v>43284</c:v>
                </c:pt>
                <c:pt idx="1549">
                  <c:v>43285</c:v>
                </c:pt>
                <c:pt idx="1550">
                  <c:v>43286</c:v>
                </c:pt>
                <c:pt idx="1551">
                  <c:v>43287</c:v>
                </c:pt>
                <c:pt idx="1552">
                  <c:v>43288</c:v>
                </c:pt>
                <c:pt idx="1553">
                  <c:v>43289</c:v>
                </c:pt>
                <c:pt idx="1554">
                  <c:v>43290</c:v>
                </c:pt>
                <c:pt idx="1555">
                  <c:v>43291</c:v>
                </c:pt>
                <c:pt idx="1556">
                  <c:v>43292</c:v>
                </c:pt>
                <c:pt idx="1557">
                  <c:v>43293</c:v>
                </c:pt>
                <c:pt idx="1558">
                  <c:v>43294</c:v>
                </c:pt>
                <c:pt idx="1559">
                  <c:v>43295</c:v>
                </c:pt>
                <c:pt idx="1560">
                  <c:v>43296</c:v>
                </c:pt>
                <c:pt idx="1561">
                  <c:v>43297</c:v>
                </c:pt>
                <c:pt idx="1562">
                  <c:v>43298</c:v>
                </c:pt>
                <c:pt idx="1563">
                  <c:v>43299</c:v>
                </c:pt>
                <c:pt idx="1564">
                  <c:v>43300</c:v>
                </c:pt>
                <c:pt idx="1565">
                  <c:v>43301</c:v>
                </c:pt>
                <c:pt idx="1566">
                  <c:v>43302</c:v>
                </c:pt>
                <c:pt idx="1567">
                  <c:v>43303</c:v>
                </c:pt>
                <c:pt idx="1568">
                  <c:v>43304</c:v>
                </c:pt>
                <c:pt idx="1569">
                  <c:v>43305</c:v>
                </c:pt>
                <c:pt idx="1570">
                  <c:v>43306</c:v>
                </c:pt>
                <c:pt idx="1571">
                  <c:v>43307</c:v>
                </c:pt>
                <c:pt idx="1572">
                  <c:v>43308</c:v>
                </c:pt>
                <c:pt idx="1573">
                  <c:v>43309</c:v>
                </c:pt>
                <c:pt idx="1574">
                  <c:v>43310</c:v>
                </c:pt>
                <c:pt idx="1575">
                  <c:v>43311</c:v>
                </c:pt>
                <c:pt idx="1576">
                  <c:v>43312</c:v>
                </c:pt>
                <c:pt idx="1577">
                  <c:v>43313</c:v>
                </c:pt>
                <c:pt idx="1578">
                  <c:v>43314</c:v>
                </c:pt>
                <c:pt idx="1579">
                  <c:v>43315</c:v>
                </c:pt>
                <c:pt idx="1580">
                  <c:v>43316</c:v>
                </c:pt>
                <c:pt idx="1581">
                  <c:v>43317</c:v>
                </c:pt>
                <c:pt idx="1582">
                  <c:v>43318</c:v>
                </c:pt>
                <c:pt idx="1583">
                  <c:v>43319</c:v>
                </c:pt>
                <c:pt idx="1584">
                  <c:v>43320</c:v>
                </c:pt>
                <c:pt idx="1585">
                  <c:v>43321</c:v>
                </c:pt>
                <c:pt idx="1586">
                  <c:v>43322</c:v>
                </c:pt>
                <c:pt idx="1587">
                  <c:v>43323</c:v>
                </c:pt>
                <c:pt idx="1588">
                  <c:v>43324</c:v>
                </c:pt>
                <c:pt idx="1589">
                  <c:v>43325</c:v>
                </c:pt>
                <c:pt idx="1590">
                  <c:v>43326</c:v>
                </c:pt>
                <c:pt idx="1591">
                  <c:v>43327</c:v>
                </c:pt>
                <c:pt idx="1592">
                  <c:v>43328</c:v>
                </c:pt>
                <c:pt idx="1593">
                  <c:v>43329</c:v>
                </c:pt>
                <c:pt idx="1594">
                  <c:v>43330</c:v>
                </c:pt>
                <c:pt idx="1595">
                  <c:v>43331</c:v>
                </c:pt>
                <c:pt idx="1596">
                  <c:v>43332</c:v>
                </c:pt>
                <c:pt idx="1597">
                  <c:v>43333</c:v>
                </c:pt>
                <c:pt idx="1598">
                  <c:v>43334</c:v>
                </c:pt>
                <c:pt idx="1599">
                  <c:v>43335</c:v>
                </c:pt>
                <c:pt idx="1600">
                  <c:v>43336</c:v>
                </c:pt>
                <c:pt idx="1601">
                  <c:v>43337</c:v>
                </c:pt>
                <c:pt idx="1602">
                  <c:v>43338</c:v>
                </c:pt>
                <c:pt idx="1603">
                  <c:v>43339</c:v>
                </c:pt>
                <c:pt idx="1604">
                  <c:v>43340</c:v>
                </c:pt>
                <c:pt idx="1605">
                  <c:v>43341</c:v>
                </c:pt>
                <c:pt idx="1606">
                  <c:v>43342</c:v>
                </c:pt>
                <c:pt idx="1607">
                  <c:v>43343</c:v>
                </c:pt>
                <c:pt idx="1608">
                  <c:v>43344</c:v>
                </c:pt>
                <c:pt idx="1609">
                  <c:v>43345</c:v>
                </c:pt>
                <c:pt idx="1610">
                  <c:v>43346</c:v>
                </c:pt>
                <c:pt idx="1611">
                  <c:v>43347</c:v>
                </c:pt>
                <c:pt idx="1612">
                  <c:v>43348</c:v>
                </c:pt>
                <c:pt idx="1613">
                  <c:v>43349</c:v>
                </c:pt>
                <c:pt idx="1614">
                  <c:v>43350</c:v>
                </c:pt>
                <c:pt idx="1615">
                  <c:v>43351</c:v>
                </c:pt>
                <c:pt idx="1616">
                  <c:v>43352</c:v>
                </c:pt>
                <c:pt idx="1617">
                  <c:v>43353</c:v>
                </c:pt>
                <c:pt idx="1618">
                  <c:v>43354</c:v>
                </c:pt>
                <c:pt idx="1619">
                  <c:v>43355</c:v>
                </c:pt>
                <c:pt idx="1620">
                  <c:v>43356</c:v>
                </c:pt>
                <c:pt idx="1621">
                  <c:v>43357</c:v>
                </c:pt>
                <c:pt idx="1622">
                  <c:v>43358</c:v>
                </c:pt>
                <c:pt idx="1623">
                  <c:v>43359</c:v>
                </c:pt>
                <c:pt idx="1624">
                  <c:v>43360</c:v>
                </c:pt>
                <c:pt idx="1625">
                  <c:v>43361</c:v>
                </c:pt>
                <c:pt idx="1626">
                  <c:v>43362</c:v>
                </c:pt>
                <c:pt idx="1627">
                  <c:v>43363</c:v>
                </c:pt>
                <c:pt idx="1628">
                  <c:v>43364</c:v>
                </c:pt>
                <c:pt idx="1629">
                  <c:v>43365</c:v>
                </c:pt>
                <c:pt idx="1630">
                  <c:v>43366</c:v>
                </c:pt>
                <c:pt idx="1631">
                  <c:v>43367</c:v>
                </c:pt>
                <c:pt idx="1632">
                  <c:v>43368</c:v>
                </c:pt>
                <c:pt idx="1633">
                  <c:v>43369</c:v>
                </c:pt>
                <c:pt idx="1634">
                  <c:v>43370</c:v>
                </c:pt>
                <c:pt idx="1635">
                  <c:v>43371</c:v>
                </c:pt>
                <c:pt idx="1636">
                  <c:v>43372</c:v>
                </c:pt>
                <c:pt idx="1637">
                  <c:v>43373</c:v>
                </c:pt>
                <c:pt idx="1638">
                  <c:v>43374</c:v>
                </c:pt>
                <c:pt idx="1639">
                  <c:v>43375</c:v>
                </c:pt>
                <c:pt idx="1640">
                  <c:v>43376</c:v>
                </c:pt>
                <c:pt idx="1641">
                  <c:v>43377</c:v>
                </c:pt>
                <c:pt idx="1642">
                  <c:v>43378</c:v>
                </c:pt>
                <c:pt idx="1643">
                  <c:v>43379</c:v>
                </c:pt>
                <c:pt idx="1644">
                  <c:v>43380</c:v>
                </c:pt>
                <c:pt idx="1645">
                  <c:v>43381</c:v>
                </c:pt>
                <c:pt idx="1646">
                  <c:v>43382</c:v>
                </c:pt>
                <c:pt idx="1647">
                  <c:v>43383</c:v>
                </c:pt>
                <c:pt idx="1648">
                  <c:v>43384</c:v>
                </c:pt>
                <c:pt idx="1649">
                  <c:v>43385</c:v>
                </c:pt>
                <c:pt idx="1650">
                  <c:v>43386</c:v>
                </c:pt>
                <c:pt idx="1651">
                  <c:v>43387</c:v>
                </c:pt>
                <c:pt idx="1652">
                  <c:v>43388</c:v>
                </c:pt>
                <c:pt idx="1653">
                  <c:v>43389</c:v>
                </c:pt>
                <c:pt idx="1654">
                  <c:v>43390</c:v>
                </c:pt>
                <c:pt idx="1655">
                  <c:v>43391</c:v>
                </c:pt>
                <c:pt idx="1656">
                  <c:v>43392</c:v>
                </c:pt>
                <c:pt idx="1657">
                  <c:v>43393</c:v>
                </c:pt>
                <c:pt idx="1658">
                  <c:v>43394</c:v>
                </c:pt>
                <c:pt idx="1659">
                  <c:v>43395</c:v>
                </c:pt>
                <c:pt idx="1660">
                  <c:v>43396</c:v>
                </c:pt>
                <c:pt idx="1661">
                  <c:v>43397</c:v>
                </c:pt>
                <c:pt idx="1662">
                  <c:v>43398</c:v>
                </c:pt>
                <c:pt idx="1663">
                  <c:v>43399</c:v>
                </c:pt>
                <c:pt idx="1664">
                  <c:v>43400</c:v>
                </c:pt>
                <c:pt idx="1665">
                  <c:v>43401</c:v>
                </c:pt>
                <c:pt idx="1666">
                  <c:v>43402</c:v>
                </c:pt>
                <c:pt idx="1667">
                  <c:v>43403</c:v>
                </c:pt>
                <c:pt idx="1668">
                  <c:v>43404</c:v>
                </c:pt>
                <c:pt idx="1669">
                  <c:v>43405</c:v>
                </c:pt>
                <c:pt idx="1670">
                  <c:v>43406</c:v>
                </c:pt>
                <c:pt idx="1671">
                  <c:v>43407</c:v>
                </c:pt>
                <c:pt idx="1672">
                  <c:v>43408</c:v>
                </c:pt>
                <c:pt idx="1673">
                  <c:v>43409</c:v>
                </c:pt>
                <c:pt idx="1674">
                  <c:v>43410</c:v>
                </c:pt>
                <c:pt idx="1675">
                  <c:v>43411</c:v>
                </c:pt>
                <c:pt idx="1676">
                  <c:v>43412</c:v>
                </c:pt>
                <c:pt idx="1677">
                  <c:v>43413</c:v>
                </c:pt>
                <c:pt idx="1678">
                  <c:v>43414</c:v>
                </c:pt>
                <c:pt idx="1679">
                  <c:v>43415</c:v>
                </c:pt>
                <c:pt idx="1680">
                  <c:v>43416</c:v>
                </c:pt>
                <c:pt idx="1681">
                  <c:v>43417</c:v>
                </c:pt>
                <c:pt idx="1682">
                  <c:v>43418</c:v>
                </c:pt>
                <c:pt idx="1683">
                  <c:v>43419</c:v>
                </c:pt>
                <c:pt idx="1684">
                  <c:v>43420</c:v>
                </c:pt>
                <c:pt idx="1685">
                  <c:v>43421</c:v>
                </c:pt>
                <c:pt idx="1686">
                  <c:v>43422</c:v>
                </c:pt>
                <c:pt idx="1687">
                  <c:v>43423</c:v>
                </c:pt>
                <c:pt idx="1688">
                  <c:v>43424</c:v>
                </c:pt>
                <c:pt idx="1689">
                  <c:v>43425</c:v>
                </c:pt>
                <c:pt idx="1690">
                  <c:v>43426</c:v>
                </c:pt>
                <c:pt idx="1691">
                  <c:v>43427</c:v>
                </c:pt>
                <c:pt idx="1692">
                  <c:v>43428</c:v>
                </c:pt>
                <c:pt idx="1693">
                  <c:v>43429</c:v>
                </c:pt>
                <c:pt idx="1694">
                  <c:v>43430</c:v>
                </c:pt>
                <c:pt idx="1695">
                  <c:v>43431</c:v>
                </c:pt>
                <c:pt idx="1696">
                  <c:v>43432</c:v>
                </c:pt>
                <c:pt idx="1697">
                  <c:v>43433</c:v>
                </c:pt>
                <c:pt idx="1698">
                  <c:v>43434</c:v>
                </c:pt>
                <c:pt idx="1699">
                  <c:v>43435</c:v>
                </c:pt>
                <c:pt idx="1700">
                  <c:v>43436</c:v>
                </c:pt>
                <c:pt idx="1701">
                  <c:v>43437</c:v>
                </c:pt>
                <c:pt idx="1702">
                  <c:v>43438</c:v>
                </c:pt>
                <c:pt idx="1703">
                  <c:v>43439</c:v>
                </c:pt>
                <c:pt idx="1704">
                  <c:v>43440</c:v>
                </c:pt>
                <c:pt idx="1705">
                  <c:v>43441</c:v>
                </c:pt>
                <c:pt idx="1706">
                  <c:v>43442</c:v>
                </c:pt>
                <c:pt idx="1707">
                  <c:v>43443</c:v>
                </c:pt>
                <c:pt idx="1708">
                  <c:v>43444</c:v>
                </c:pt>
                <c:pt idx="1709">
                  <c:v>43445</c:v>
                </c:pt>
                <c:pt idx="1710">
                  <c:v>43446</c:v>
                </c:pt>
                <c:pt idx="1711">
                  <c:v>43447</c:v>
                </c:pt>
                <c:pt idx="1712">
                  <c:v>43448</c:v>
                </c:pt>
                <c:pt idx="1713">
                  <c:v>43449</c:v>
                </c:pt>
                <c:pt idx="1714">
                  <c:v>43450</c:v>
                </c:pt>
                <c:pt idx="1715">
                  <c:v>43451</c:v>
                </c:pt>
                <c:pt idx="1716">
                  <c:v>43452</c:v>
                </c:pt>
                <c:pt idx="1717">
                  <c:v>43453</c:v>
                </c:pt>
                <c:pt idx="1718">
                  <c:v>43454</c:v>
                </c:pt>
                <c:pt idx="1719">
                  <c:v>43455</c:v>
                </c:pt>
                <c:pt idx="1720">
                  <c:v>43456</c:v>
                </c:pt>
                <c:pt idx="1721">
                  <c:v>43457</c:v>
                </c:pt>
                <c:pt idx="1722">
                  <c:v>43458</c:v>
                </c:pt>
                <c:pt idx="1723">
                  <c:v>43459</c:v>
                </c:pt>
                <c:pt idx="1724">
                  <c:v>43460</c:v>
                </c:pt>
                <c:pt idx="1725">
                  <c:v>43461</c:v>
                </c:pt>
                <c:pt idx="1726">
                  <c:v>43462</c:v>
                </c:pt>
                <c:pt idx="1727">
                  <c:v>43463</c:v>
                </c:pt>
                <c:pt idx="1728">
                  <c:v>43464</c:v>
                </c:pt>
                <c:pt idx="1729">
                  <c:v>43465</c:v>
                </c:pt>
                <c:pt idx="1730">
                  <c:v>43466</c:v>
                </c:pt>
                <c:pt idx="1731">
                  <c:v>43467</c:v>
                </c:pt>
                <c:pt idx="1732">
                  <c:v>43468</c:v>
                </c:pt>
                <c:pt idx="1733">
                  <c:v>43469</c:v>
                </c:pt>
                <c:pt idx="1734">
                  <c:v>43470</c:v>
                </c:pt>
                <c:pt idx="1735">
                  <c:v>43471</c:v>
                </c:pt>
                <c:pt idx="1736">
                  <c:v>43472</c:v>
                </c:pt>
                <c:pt idx="1737">
                  <c:v>43473</c:v>
                </c:pt>
                <c:pt idx="1738">
                  <c:v>43474</c:v>
                </c:pt>
                <c:pt idx="1739">
                  <c:v>43475</c:v>
                </c:pt>
                <c:pt idx="1740">
                  <c:v>43476</c:v>
                </c:pt>
                <c:pt idx="1741">
                  <c:v>43477</c:v>
                </c:pt>
                <c:pt idx="1742">
                  <c:v>43478</c:v>
                </c:pt>
                <c:pt idx="1743">
                  <c:v>43479</c:v>
                </c:pt>
                <c:pt idx="1744">
                  <c:v>43480</c:v>
                </c:pt>
                <c:pt idx="1745">
                  <c:v>43481</c:v>
                </c:pt>
                <c:pt idx="1746">
                  <c:v>43482</c:v>
                </c:pt>
                <c:pt idx="1747">
                  <c:v>43483</c:v>
                </c:pt>
                <c:pt idx="1748">
                  <c:v>43484</c:v>
                </c:pt>
                <c:pt idx="1749">
                  <c:v>43485</c:v>
                </c:pt>
                <c:pt idx="1750">
                  <c:v>43486</c:v>
                </c:pt>
                <c:pt idx="1751">
                  <c:v>43487</c:v>
                </c:pt>
                <c:pt idx="1752">
                  <c:v>43488</c:v>
                </c:pt>
                <c:pt idx="1753">
                  <c:v>43489</c:v>
                </c:pt>
                <c:pt idx="1754">
                  <c:v>43490</c:v>
                </c:pt>
                <c:pt idx="1755">
                  <c:v>43491</c:v>
                </c:pt>
                <c:pt idx="1756">
                  <c:v>43492</c:v>
                </c:pt>
                <c:pt idx="1757">
                  <c:v>43493</c:v>
                </c:pt>
                <c:pt idx="1758">
                  <c:v>43494</c:v>
                </c:pt>
                <c:pt idx="1759">
                  <c:v>43495</c:v>
                </c:pt>
                <c:pt idx="1760">
                  <c:v>43496</c:v>
                </c:pt>
                <c:pt idx="1761">
                  <c:v>43497</c:v>
                </c:pt>
                <c:pt idx="1762">
                  <c:v>43498</c:v>
                </c:pt>
                <c:pt idx="1763">
                  <c:v>43499</c:v>
                </c:pt>
                <c:pt idx="1764">
                  <c:v>43500</c:v>
                </c:pt>
                <c:pt idx="1765">
                  <c:v>43501</c:v>
                </c:pt>
                <c:pt idx="1766">
                  <c:v>43502</c:v>
                </c:pt>
                <c:pt idx="1767">
                  <c:v>43503</c:v>
                </c:pt>
                <c:pt idx="1768">
                  <c:v>43504</c:v>
                </c:pt>
                <c:pt idx="1769">
                  <c:v>43505</c:v>
                </c:pt>
                <c:pt idx="1770">
                  <c:v>43506</c:v>
                </c:pt>
                <c:pt idx="1771">
                  <c:v>43507</c:v>
                </c:pt>
                <c:pt idx="1772">
                  <c:v>43508</c:v>
                </c:pt>
                <c:pt idx="1773">
                  <c:v>43509</c:v>
                </c:pt>
                <c:pt idx="1774">
                  <c:v>43510</c:v>
                </c:pt>
                <c:pt idx="1775">
                  <c:v>43511</c:v>
                </c:pt>
                <c:pt idx="1776">
                  <c:v>43512</c:v>
                </c:pt>
                <c:pt idx="1777">
                  <c:v>43513</c:v>
                </c:pt>
                <c:pt idx="1778">
                  <c:v>43514</c:v>
                </c:pt>
                <c:pt idx="1779">
                  <c:v>43515</c:v>
                </c:pt>
                <c:pt idx="1780">
                  <c:v>43516</c:v>
                </c:pt>
                <c:pt idx="1781">
                  <c:v>43517</c:v>
                </c:pt>
                <c:pt idx="1782">
                  <c:v>43518</c:v>
                </c:pt>
                <c:pt idx="1783">
                  <c:v>43519</c:v>
                </c:pt>
                <c:pt idx="1784">
                  <c:v>43520</c:v>
                </c:pt>
                <c:pt idx="1785">
                  <c:v>43521</c:v>
                </c:pt>
                <c:pt idx="1786">
                  <c:v>43522</c:v>
                </c:pt>
                <c:pt idx="1787">
                  <c:v>43523</c:v>
                </c:pt>
                <c:pt idx="1788">
                  <c:v>43524</c:v>
                </c:pt>
                <c:pt idx="1789">
                  <c:v>43525</c:v>
                </c:pt>
                <c:pt idx="1790">
                  <c:v>43526</c:v>
                </c:pt>
                <c:pt idx="1791">
                  <c:v>43527</c:v>
                </c:pt>
                <c:pt idx="1792">
                  <c:v>43528</c:v>
                </c:pt>
                <c:pt idx="1793">
                  <c:v>43529</c:v>
                </c:pt>
                <c:pt idx="1794">
                  <c:v>43530</c:v>
                </c:pt>
                <c:pt idx="1795">
                  <c:v>43531</c:v>
                </c:pt>
                <c:pt idx="1796">
                  <c:v>43532</c:v>
                </c:pt>
                <c:pt idx="1797">
                  <c:v>43533</c:v>
                </c:pt>
                <c:pt idx="1798">
                  <c:v>43534</c:v>
                </c:pt>
                <c:pt idx="1799">
                  <c:v>43535</c:v>
                </c:pt>
                <c:pt idx="1800">
                  <c:v>43536</c:v>
                </c:pt>
                <c:pt idx="1801">
                  <c:v>43537</c:v>
                </c:pt>
                <c:pt idx="1802">
                  <c:v>43538</c:v>
                </c:pt>
                <c:pt idx="1803">
                  <c:v>43539</c:v>
                </c:pt>
                <c:pt idx="1804">
                  <c:v>43540</c:v>
                </c:pt>
                <c:pt idx="1805">
                  <c:v>43541</c:v>
                </c:pt>
                <c:pt idx="1806">
                  <c:v>43542</c:v>
                </c:pt>
                <c:pt idx="1807">
                  <c:v>43543</c:v>
                </c:pt>
                <c:pt idx="1808">
                  <c:v>43544</c:v>
                </c:pt>
                <c:pt idx="1809">
                  <c:v>43545</c:v>
                </c:pt>
                <c:pt idx="1810">
                  <c:v>43546</c:v>
                </c:pt>
                <c:pt idx="1811">
                  <c:v>43547</c:v>
                </c:pt>
                <c:pt idx="1812">
                  <c:v>43548</c:v>
                </c:pt>
                <c:pt idx="1813">
                  <c:v>43549</c:v>
                </c:pt>
                <c:pt idx="1814">
                  <c:v>43550</c:v>
                </c:pt>
                <c:pt idx="1815">
                  <c:v>43551</c:v>
                </c:pt>
                <c:pt idx="1816">
                  <c:v>43552</c:v>
                </c:pt>
                <c:pt idx="1817">
                  <c:v>43553</c:v>
                </c:pt>
                <c:pt idx="1818">
                  <c:v>43554</c:v>
                </c:pt>
                <c:pt idx="1819">
                  <c:v>43555</c:v>
                </c:pt>
                <c:pt idx="1820">
                  <c:v>43556</c:v>
                </c:pt>
                <c:pt idx="1821">
                  <c:v>43557</c:v>
                </c:pt>
                <c:pt idx="1822">
                  <c:v>43558</c:v>
                </c:pt>
                <c:pt idx="1823">
                  <c:v>43559</c:v>
                </c:pt>
                <c:pt idx="1824">
                  <c:v>43560</c:v>
                </c:pt>
                <c:pt idx="1825">
                  <c:v>43561</c:v>
                </c:pt>
                <c:pt idx="1826">
                  <c:v>43562</c:v>
                </c:pt>
                <c:pt idx="1827">
                  <c:v>43563</c:v>
                </c:pt>
                <c:pt idx="1828">
                  <c:v>43564</c:v>
                </c:pt>
                <c:pt idx="1829">
                  <c:v>43565</c:v>
                </c:pt>
                <c:pt idx="1830">
                  <c:v>43566</c:v>
                </c:pt>
                <c:pt idx="1831">
                  <c:v>43567</c:v>
                </c:pt>
                <c:pt idx="1832">
                  <c:v>43568</c:v>
                </c:pt>
                <c:pt idx="1833">
                  <c:v>43569</c:v>
                </c:pt>
                <c:pt idx="1834">
                  <c:v>43570</c:v>
                </c:pt>
                <c:pt idx="1835">
                  <c:v>43571</c:v>
                </c:pt>
                <c:pt idx="1836">
                  <c:v>43572</c:v>
                </c:pt>
                <c:pt idx="1837">
                  <c:v>43573</c:v>
                </c:pt>
                <c:pt idx="1838">
                  <c:v>43574</c:v>
                </c:pt>
                <c:pt idx="1839">
                  <c:v>43575</c:v>
                </c:pt>
                <c:pt idx="1840">
                  <c:v>43576</c:v>
                </c:pt>
                <c:pt idx="1841">
                  <c:v>43577</c:v>
                </c:pt>
                <c:pt idx="1842">
                  <c:v>43578</c:v>
                </c:pt>
                <c:pt idx="1843">
                  <c:v>43579</c:v>
                </c:pt>
                <c:pt idx="1844">
                  <c:v>43580</c:v>
                </c:pt>
                <c:pt idx="1845">
                  <c:v>43581</c:v>
                </c:pt>
                <c:pt idx="1846">
                  <c:v>43582</c:v>
                </c:pt>
                <c:pt idx="1847">
                  <c:v>43583</c:v>
                </c:pt>
                <c:pt idx="1848">
                  <c:v>43584</c:v>
                </c:pt>
                <c:pt idx="1849">
                  <c:v>43585</c:v>
                </c:pt>
                <c:pt idx="1850">
                  <c:v>43586</c:v>
                </c:pt>
                <c:pt idx="1851">
                  <c:v>43587</c:v>
                </c:pt>
                <c:pt idx="1852">
                  <c:v>43588</c:v>
                </c:pt>
                <c:pt idx="1853">
                  <c:v>43589</c:v>
                </c:pt>
                <c:pt idx="1854">
                  <c:v>43590</c:v>
                </c:pt>
                <c:pt idx="1855">
                  <c:v>43591</c:v>
                </c:pt>
                <c:pt idx="1856">
                  <c:v>43592</c:v>
                </c:pt>
                <c:pt idx="1857">
                  <c:v>43593</c:v>
                </c:pt>
                <c:pt idx="1858">
                  <c:v>43594</c:v>
                </c:pt>
                <c:pt idx="1859">
                  <c:v>43595</c:v>
                </c:pt>
                <c:pt idx="1860">
                  <c:v>43596</c:v>
                </c:pt>
                <c:pt idx="1861">
                  <c:v>43597</c:v>
                </c:pt>
                <c:pt idx="1862">
                  <c:v>43598</c:v>
                </c:pt>
                <c:pt idx="1863">
                  <c:v>43599</c:v>
                </c:pt>
                <c:pt idx="1864">
                  <c:v>43600</c:v>
                </c:pt>
                <c:pt idx="1865">
                  <c:v>43601</c:v>
                </c:pt>
                <c:pt idx="1866">
                  <c:v>43602</c:v>
                </c:pt>
                <c:pt idx="1867">
                  <c:v>43603</c:v>
                </c:pt>
                <c:pt idx="1868">
                  <c:v>43604</c:v>
                </c:pt>
                <c:pt idx="1869">
                  <c:v>43605</c:v>
                </c:pt>
                <c:pt idx="1870">
                  <c:v>43606</c:v>
                </c:pt>
                <c:pt idx="1871">
                  <c:v>43607</c:v>
                </c:pt>
                <c:pt idx="1872">
                  <c:v>43608</c:v>
                </c:pt>
                <c:pt idx="1873">
                  <c:v>43609</c:v>
                </c:pt>
                <c:pt idx="1874">
                  <c:v>43610</c:v>
                </c:pt>
                <c:pt idx="1875">
                  <c:v>43611</c:v>
                </c:pt>
                <c:pt idx="1876">
                  <c:v>43612</c:v>
                </c:pt>
                <c:pt idx="1877">
                  <c:v>43613</c:v>
                </c:pt>
                <c:pt idx="1878">
                  <c:v>43614</c:v>
                </c:pt>
                <c:pt idx="1879">
                  <c:v>43615</c:v>
                </c:pt>
                <c:pt idx="1880">
                  <c:v>43616</c:v>
                </c:pt>
                <c:pt idx="1881">
                  <c:v>43617</c:v>
                </c:pt>
                <c:pt idx="1882">
                  <c:v>43618</c:v>
                </c:pt>
                <c:pt idx="1883">
                  <c:v>43619</c:v>
                </c:pt>
                <c:pt idx="1884">
                  <c:v>43620</c:v>
                </c:pt>
                <c:pt idx="1885">
                  <c:v>43621</c:v>
                </c:pt>
                <c:pt idx="1886">
                  <c:v>43622</c:v>
                </c:pt>
                <c:pt idx="1887">
                  <c:v>43623</c:v>
                </c:pt>
                <c:pt idx="1888">
                  <c:v>43624</c:v>
                </c:pt>
                <c:pt idx="1889">
                  <c:v>43625</c:v>
                </c:pt>
                <c:pt idx="1890">
                  <c:v>43626</c:v>
                </c:pt>
                <c:pt idx="1891">
                  <c:v>43627</c:v>
                </c:pt>
                <c:pt idx="1892">
                  <c:v>43628</c:v>
                </c:pt>
                <c:pt idx="1893">
                  <c:v>43629</c:v>
                </c:pt>
                <c:pt idx="1894">
                  <c:v>43630</c:v>
                </c:pt>
                <c:pt idx="1895">
                  <c:v>43631</c:v>
                </c:pt>
                <c:pt idx="1896">
                  <c:v>43632</c:v>
                </c:pt>
                <c:pt idx="1897">
                  <c:v>43633</c:v>
                </c:pt>
                <c:pt idx="1898">
                  <c:v>43634</c:v>
                </c:pt>
                <c:pt idx="1899">
                  <c:v>43635</c:v>
                </c:pt>
                <c:pt idx="1900">
                  <c:v>43636</c:v>
                </c:pt>
                <c:pt idx="1901">
                  <c:v>43637</c:v>
                </c:pt>
                <c:pt idx="1902">
                  <c:v>43638</c:v>
                </c:pt>
                <c:pt idx="1903">
                  <c:v>43639</c:v>
                </c:pt>
                <c:pt idx="1904">
                  <c:v>43640</c:v>
                </c:pt>
                <c:pt idx="1905">
                  <c:v>43641</c:v>
                </c:pt>
                <c:pt idx="1906">
                  <c:v>43642</c:v>
                </c:pt>
                <c:pt idx="1907">
                  <c:v>43643</c:v>
                </c:pt>
                <c:pt idx="1908">
                  <c:v>43644</c:v>
                </c:pt>
                <c:pt idx="1909">
                  <c:v>43645</c:v>
                </c:pt>
                <c:pt idx="1910">
                  <c:v>43646</c:v>
                </c:pt>
                <c:pt idx="1911">
                  <c:v>43647</c:v>
                </c:pt>
                <c:pt idx="1912">
                  <c:v>43648</c:v>
                </c:pt>
                <c:pt idx="1913">
                  <c:v>43649</c:v>
                </c:pt>
                <c:pt idx="1914">
                  <c:v>43650</c:v>
                </c:pt>
                <c:pt idx="1915">
                  <c:v>43651</c:v>
                </c:pt>
                <c:pt idx="1916">
                  <c:v>43652</c:v>
                </c:pt>
                <c:pt idx="1917">
                  <c:v>43653</c:v>
                </c:pt>
                <c:pt idx="1918">
                  <c:v>43654</c:v>
                </c:pt>
                <c:pt idx="1919">
                  <c:v>43655</c:v>
                </c:pt>
                <c:pt idx="1920">
                  <c:v>43656</c:v>
                </c:pt>
                <c:pt idx="1921">
                  <c:v>43657</c:v>
                </c:pt>
                <c:pt idx="1922">
                  <c:v>43658</c:v>
                </c:pt>
                <c:pt idx="1923">
                  <c:v>43659</c:v>
                </c:pt>
                <c:pt idx="1924">
                  <c:v>43660</c:v>
                </c:pt>
                <c:pt idx="1925">
                  <c:v>43661</c:v>
                </c:pt>
                <c:pt idx="1926">
                  <c:v>43662</c:v>
                </c:pt>
                <c:pt idx="1927">
                  <c:v>43663</c:v>
                </c:pt>
                <c:pt idx="1928">
                  <c:v>43664</c:v>
                </c:pt>
                <c:pt idx="1929">
                  <c:v>43665</c:v>
                </c:pt>
                <c:pt idx="1930">
                  <c:v>43666</c:v>
                </c:pt>
                <c:pt idx="1931">
                  <c:v>43667</c:v>
                </c:pt>
                <c:pt idx="1932">
                  <c:v>43668</c:v>
                </c:pt>
                <c:pt idx="1933">
                  <c:v>43669</c:v>
                </c:pt>
                <c:pt idx="1934">
                  <c:v>43670</c:v>
                </c:pt>
                <c:pt idx="1935">
                  <c:v>43671</c:v>
                </c:pt>
                <c:pt idx="1936">
                  <c:v>43672</c:v>
                </c:pt>
                <c:pt idx="1937">
                  <c:v>43673</c:v>
                </c:pt>
                <c:pt idx="1938">
                  <c:v>43674</c:v>
                </c:pt>
                <c:pt idx="1939">
                  <c:v>43675</c:v>
                </c:pt>
                <c:pt idx="1940">
                  <c:v>43676</c:v>
                </c:pt>
                <c:pt idx="1941">
                  <c:v>43677</c:v>
                </c:pt>
                <c:pt idx="1942">
                  <c:v>43678</c:v>
                </c:pt>
                <c:pt idx="1943">
                  <c:v>43679</c:v>
                </c:pt>
                <c:pt idx="1944">
                  <c:v>43680</c:v>
                </c:pt>
                <c:pt idx="1945">
                  <c:v>43681</c:v>
                </c:pt>
                <c:pt idx="1946">
                  <c:v>43682</c:v>
                </c:pt>
                <c:pt idx="1947">
                  <c:v>43683</c:v>
                </c:pt>
                <c:pt idx="1948">
                  <c:v>43684</c:v>
                </c:pt>
                <c:pt idx="1949">
                  <c:v>43685</c:v>
                </c:pt>
                <c:pt idx="1950">
                  <c:v>43686</c:v>
                </c:pt>
                <c:pt idx="1951">
                  <c:v>43687</c:v>
                </c:pt>
                <c:pt idx="1952">
                  <c:v>43688</c:v>
                </c:pt>
                <c:pt idx="1953">
                  <c:v>43689</c:v>
                </c:pt>
                <c:pt idx="1954">
                  <c:v>43690</c:v>
                </c:pt>
                <c:pt idx="1955">
                  <c:v>43691</c:v>
                </c:pt>
                <c:pt idx="1956">
                  <c:v>43692</c:v>
                </c:pt>
                <c:pt idx="1957">
                  <c:v>43693</c:v>
                </c:pt>
                <c:pt idx="1958">
                  <c:v>43694</c:v>
                </c:pt>
                <c:pt idx="1959">
                  <c:v>43695</c:v>
                </c:pt>
                <c:pt idx="1960">
                  <c:v>43696</c:v>
                </c:pt>
                <c:pt idx="1961">
                  <c:v>43697</c:v>
                </c:pt>
                <c:pt idx="1962">
                  <c:v>43698</c:v>
                </c:pt>
                <c:pt idx="1963">
                  <c:v>43699</c:v>
                </c:pt>
                <c:pt idx="1964">
                  <c:v>43700</c:v>
                </c:pt>
                <c:pt idx="1965">
                  <c:v>43701</c:v>
                </c:pt>
                <c:pt idx="1966">
                  <c:v>43702</c:v>
                </c:pt>
                <c:pt idx="1967">
                  <c:v>43703</c:v>
                </c:pt>
                <c:pt idx="1968">
                  <c:v>43704</c:v>
                </c:pt>
                <c:pt idx="1969">
                  <c:v>43705</c:v>
                </c:pt>
                <c:pt idx="1970">
                  <c:v>43706</c:v>
                </c:pt>
                <c:pt idx="1971">
                  <c:v>43707</c:v>
                </c:pt>
                <c:pt idx="1972">
                  <c:v>43708</c:v>
                </c:pt>
                <c:pt idx="1973">
                  <c:v>43709</c:v>
                </c:pt>
                <c:pt idx="1974">
                  <c:v>43710</c:v>
                </c:pt>
                <c:pt idx="1975">
                  <c:v>43711</c:v>
                </c:pt>
                <c:pt idx="1976">
                  <c:v>43712</c:v>
                </c:pt>
                <c:pt idx="1977">
                  <c:v>43713</c:v>
                </c:pt>
                <c:pt idx="1978">
                  <c:v>43714</c:v>
                </c:pt>
                <c:pt idx="1979">
                  <c:v>43715</c:v>
                </c:pt>
                <c:pt idx="1980">
                  <c:v>43716</c:v>
                </c:pt>
                <c:pt idx="1981">
                  <c:v>43717</c:v>
                </c:pt>
                <c:pt idx="1982">
                  <c:v>43718</c:v>
                </c:pt>
                <c:pt idx="1983">
                  <c:v>43719</c:v>
                </c:pt>
                <c:pt idx="1984">
                  <c:v>43720</c:v>
                </c:pt>
                <c:pt idx="1985">
                  <c:v>43721</c:v>
                </c:pt>
                <c:pt idx="1986">
                  <c:v>43722</c:v>
                </c:pt>
                <c:pt idx="1987">
                  <c:v>43723</c:v>
                </c:pt>
                <c:pt idx="1988">
                  <c:v>43724</c:v>
                </c:pt>
                <c:pt idx="1989">
                  <c:v>43725</c:v>
                </c:pt>
                <c:pt idx="1990">
                  <c:v>43726</c:v>
                </c:pt>
                <c:pt idx="1991">
                  <c:v>43727</c:v>
                </c:pt>
                <c:pt idx="1992">
                  <c:v>43728</c:v>
                </c:pt>
                <c:pt idx="1993">
                  <c:v>43729</c:v>
                </c:pt>
                <c:pt idx="1994">
                  <c:v>43730</c:v>
                </c:pt>
                <c:pt idx="1995">
                  <c:v>43731</c:v>
                </c:pt>
                <c:pt idx="1996">
                  <c:v>43732</c:v>
                </c:pt>
                <c:pt idx="1997">
                  <c:v>43733</c:v>
                </c:pt>
                <c:pt idx="1998">
                  <c:v>43734</c:v>
                </c:pt>
                <c:pt idx="1999">
                  <c:v>43735</c:v>
                </c:pt>
                <c:pt idx="2000">
                  <c:v>43736</c:v>
                </c:pt>
                <c:pt idx="2001">
                  <c:v>43737</c:v>
                </c:pt>
                <c:pt idx="2002">
                  <c:v>43738</c:v>
                </c:pt>
                <c:pt idx="2003">
                  <c:v>43739</c:v>
                </c:pt>
                <c:pt idx="2004">
                  <c:v>43740</c:v>
                </c:pt>
                <c:pt idx="2005">
                  <c:v>43741</c:v>
                </c:pt>
                <c:pt idx="2006">
                  <c:v>43742</c:v>
                </c:pt>
                <c:pt idx="2007">
                  <c:v>43743</c:v>
                </c:pt>
                <c:pt idx="2008">
                  <c:v>43744</c:v>
                </c:pt>
                <c:pt idx="2009">
                  <c:v>43745</c:v>
                </c:pt>
                <c:pt idx="2010">
                  <c:v>43746</c:v>
                </c:pt>
                <c:pt idx="2011">
                  <c:v>43747</c:v>
                </c:pt>
                <c:pt idx="2012">
                  <c:v>43748</c:v>
                </c:pt>
                <c:pt idx="2013">
                  <c:v>43749</c:v>
                </c:pt>
                <c:pt idx="2014">
                  <c:v>43750</c:v>
                </c:pt>
                <c:pt idx="2015">
                  <c:v>43751</c:v>
                </c:pt>
                <c:pt idx="2016">
                  <c:v>43752</c:v>
                </c:pt>
                <c:pt idx="2017">
                  <c:v>43753</c:v>
                </c:pt>
                <c:pt idx="2018">
                  <c:v>43754</c:v>
                </c:pt>
                <c:pt idx="2019">
                  <c:v>43755</c:v>
                </c:pt>
                <c:pt idx="2020">
                  <c:v>43756</c:v>
                </c:pt>
                <c:pt idx="2021">
                  <c:v>43757</c:v>
                </c:pt>
                <c:pt idx="2022">
                  <c:v>43758</c:v>
                </c:pt>
                <c:pt idx="2023">
                  <c:v>43759</c:v>
                </c:pt>
                <c:pt idx="2024">
                  <c:v>43760</c:v>
                </c:pt>
                <c:pt idx="2025">
                  <c:v>43761</c:v>
                </c:pt>
                <c:pt idx="2026">
                  <c:v>43762</c:v>
                </c:pt>
                <c:pt idx="2027">
                  <c:v>43763</c:v>
                </c:pt>
                <c:pt idx="2028">
                  <c:v>43764</c:v>
                </c:pt>
                <c:pt idx="2029">
                  <c:v>43765</c:v>
                </c:pt>
                <c:pt idx="2030">
                  <c:v>43766</c:v>
                </c:pt>
                <c:pt idx="2031">
                  <c:v>43767</c:v>
                </c:pt>
                <c:pt idx="2032">
                  <c:v>43768</c:v>
                </c:pt>
                <c:pt idx="2033">
                  <c:v>43769</c:v>
                </c:pt>
                <c:pt idx="2034">
                  <c:v>43770</c:v>
                </c:pt>
                <c:pt idx="2035">
                  <c:v>43771</c:v>
                </c:pt>
                <c:pt idx="2036">
                  <c:v>43772</c:v>
                </c:pt>
                <c:pt idx="2037">
                  <c:v>43773</c:v>
                </c:pt>
                <c:pt idx="2038">
                  <c:v>43774</c:v>
                </c:pt>
                <c:pt idx="2039">
                  <c:v>43775</c:v>
                </c:pt>
                <c:pt idx="2040">
                  <c:v>43776</c:v>
                </c:pt>
                <c:pt idx="2041">
                  <c:v>43777</c:v>
                </c:pt>
                <c:pt idx="2042">
                  <c:v>43778</c:v>
                </c:pt>
                <c:pt idx="2043">
                  <c:v>43779</c:v>
                </c:pt>
                <c:pt idx="2044">
                  <c:v>43780</c:v>
                </c:pt>
                <c:pt idx="2045">
                  <c:v>43781</c:v>
                </c:pt>
                <c:pt idx="2046">
                  <c:v>43782</c:v>
                </c:pt>
                <c:pt idx="2047">
                  <c:v>43783</c:v>
                </c:pt>
                <c:pt idx="2048">
                  <c:v>43784</c:v>
                </c:pt>
                <c:pt idx="2049">
                  <c:v>43785</c:v>
                </c:pt>
                <c:pt idx="2050">
                  <c:v>43786</c:v>
                </c:pt>
                <c:pt idx="2051">
                  <c:v>43787</c:v>
                </c:pt>
                <c:pt idx="2052">
                  <c:v>43788</c:v>
                </c:pt>
                <c:pt idx="2053">
                  <c:v>43789</c:v>
                </c:pt>
                <c:pt idx="2054">
                  <c:v>43790</c:v>
                </c:pt>
                <c:pt idx="2055">
                  <c:v>43791</c:v>
                </c:pt>
                <c:pt idx="2056">
                  <c:v>43792</c:v>
                </c:pt>
                <c:pt idx="2057">
                  <c:v>43793</c:v>
                </c:pt>
                <c:pt idx="2058">
                  <c:v>43794</c:v>
                </c:pt>
                <c:pt idx="2059">
                  <c:v>43795</c:v>
                </c:pt>
                <c:pt idx="2060">
                  <c:v>43796</c:v>
                </c:pt>
                <c:pt idx="2061">
                  <c:v>43797</c:v>
                </c:pt>
                <c:pt idx="2062">
                  <c:v>43798</c:v>
                </c:pt>
                <c:pt idx="2063">
                  <c:v>43799</c:v>
                </c:pt>
                <c:pt idx="2064">
                  <c:v>43800</c:v>
                </c:pt>
                <c:pt idx="2065">
                  <c:v>43801</c:v>
                </c:pt>
                <c:pt idx="2066">
                  <c:v>43802</c:v>
                </c:pt>
                <c:pt idx="2067">
                  <c:v>43803</c:v>
                </c:pt>
                <c:pt idx="2068">
                  <c:v>43804</c:v>
                </c:pt>
                <c:pt idx="2069">
                  <c:v>43805</c:v>
                </c:pt>
                <c:pt idx="2070">
                  <c:v>43806</c:v>
                </c:pt>
                <c:pt idx="2071">
                  <c:v>43807</c:v>
                </c:pt>
                <c:pt idx="2072">
                  <c:v>43808</c:v>
                </c:pt>
                <c:pt idx="2073">
                  <c:v>43809</c:v>
                </c:pt>
                <c:pt idx="2074">
                  <c:v>43810</c:v>
                </c:pt>
                <c:pt idx="2075">
                  <c:v>43811</c:v>
                </c:pt>
                <c:pt idx="2076">
                  <c:v>43812</c:v>
                </c:pt>
                <c:pt idx="2077">
                  <c:v>43813</c:v>
                </c:pt>
                <c:pt idx="2078">
                  <c:v>43814</c:v>
                </c:pt>
                <c:pt idx="2079">
                  <c:v>43815</c:v>
                </c:pt>
                <c:pt idx="2080">
                  <c:v>43816</c:v>
                </c:pt>
                <c:pt idx="2081">
                  <c:v>43817</c:v>
                </c:pt>
                <c:pt idx="2082">
                  <c:v>43818</c:v>
                </c:pt>
                <c:pt idx="2083">
                  <c:v>43819</c:v>
                </c:pt>
                <c:pt idx="2084">
                  <c:v>43820</c:v>
                </c:pt>
                <c:pt idx="2085">
                  <c:v>43821</c:v>
                </c:pt>
                <c:pt idx="2086">
                  <c:v>43822</c:v>
                </c:pt>
                <c:pt idx="2087">
                  <c:v>43823</c:v>
                </c:pt>
                <c:pt idx="2088">
                  <c:v>43824</c:v>
                </c:pt>
                <c:pt idx="2089">
                  <c:v>43825</c:v>
                </c:pt>
                <c:pt idx="2090">
                  <c:v>43826</c:v>
                </c:pt>
                <c:pt idx="2091">
                  <c:v>43827</c:v>
                </c:pt>
                <c:pt idx="2092">
                  <c:v>43828</c:v>
                </c:pt>
                <c:pt idx="2093">
                  <c:v>43829</c:v>
                </c:pt>
                <c:pt idx="2094">
                  <c:v>43830</c:v>
                </c:pt>
              </c:numCache>
            </c:numRef>
          </c:cat>
          <c:val>
            <c:numRef>
              <c:f>'[피어 밸류에이션.xlsx]Sheet1'!$C$2:$C$2096</c:f>
              <c:numCache>
                <c:formatCode>_-* #,##0.00_-;\-* #,##0.00_-;_-* "-"_-;_-@_-</c:formatCode>
                <c:ptCount val="2095"/>
                <c:pt idx="0">
                  <c:v>18.68357142857143</c:v>
                </c:pt>
                <c:pt idx="1">
                  <c:v>19.180857142857143</c:v>
                </c:pt>
                <c:pt idx="2">
                  <c:v>18.72757142857143</c:v>
                </c:pt>
                <c:pt idx="3">
                  <c:v>19.574857142857145</c:v>
                </c:pt>
                <c:pt idx="4">
                  <c:v>18.899285714285718</c:v>
                </c:pt>
                <c:pt idx="5">
                  <c:v>18.899285714285718</c:v>
                </c:pt>
                <c:pt idx="6">
                  <c:v>18.899285714285718</c:v>
                </c:pt>
                <c:pt idx="7">
                  <c:v>18.869142857142858</c:v>
                </c:pt>
                <c:pt idx="8">
                  <c:v>19.083142857142857</c:v>
                </c:pt>
                <c:pt idx="9">
                  <c:v>19.174285714285709</c:v>
                </c:pt>
                <c:pt idx="10">
                  <c:v>19.302285714285713</c:v>
                </c:pt>
                <c:pt idx="11">
                  <c:v>19.117142857142856</c:v>
                </c:pt>
                <c:pt idx="12">
                  <c:v>19.117142857142856</c:v>
                </c:pt>
                <c:pt idx="13">
                  <c:v>19.117142857142856</c:v>
                </c:pt>
                <c:pt idx="14">
                  <c:v>18.783571428571427</c:v>
                </c:pt>
                <c:pt idx="15">
                  <c:v>18.680000000000003</c:v>
                </c:pt>
                <c:pt idx="16">
                  <c:v>18.830857142857145</c:v>
                </c:pt>
                <c:pt idx="17">
                  <c:v>18.577571428571428</c:v>
                </c:pt>
                <c:pt idx="18">
                  <c:v>18.388571428571428</c:v>
                </c:pt>
                <c:pt idx="19">
                  <c:v>18.388571428571428</c:v>
                </c:pt>
                <c:pt idx="20">
                  <c:v>18.388571428571428</c:v>
                </c:pt>
                <c:pt idx="21">
                  <c:v>18.371000000000002</c:v>
                </c:pt>
                <c:pt idx="22">
                  <c:v>18.470428571428574</c:v>
                </c:pt>
                <c:pt idx="23">
                  <c:v>18.395142857142854</c:v>
                </c:pt>
                <c:pt idx="24">
                  <c:v>18.395142857142854</c:v>
                </c:pt>
                <c:pt idx="25">
                  <c:v>18.480428571428572</c:v>
                </c:pt>
                <c:pt idx="26">
                  <c:v>18.480428571428572</c:v>
                </c:pt>
                <c:pt idx="27">
                  <c:v>18.480428571428572</c:v>
                </c:pt>
                <c:pt idx="28">
                  <c:v>18.386714285714287</c:v>
                </c:pt>
                <c:pt idx="29">
                  <c:v>18.398857142857146</c:v>
                </c:pt>
                <c:pt idx="30">
                  <c:v>18.294714285714289</c:v>
                </c:pt>
                <c:pt idx="31">
                  <c:v>18.286142857142856</c:v>
                </c:pt>
                <c:pt idx="32">
                  <c:v>18.411428571428569</c:v>
                </c:pt>
                <c:pt idx="33">
                  <c:v>18.411428571428569</c:v>
                </c:pt>
                <c:pt idx="34">
                  <c:v>18.411428571428569</c:v>
                </c:pt>
                <c:pt idx="35">
                  <c:v>18.489571428571427</c:v>
                </c:pt>
                <c:pt idx="36">
                  <c:v>18.424714285714284</c:v>
                </c:pt>
                <c:pt idx="37">
                  <c:v>18.266571428571432</c:v>
                </c:pt>
                <c:pt idx="38">
                  <c:v>18.057857142857141</c:v>
                </c:pt>
                <c:pt idx="39">
                  <c:v>18.050571428571427</c:v>
                </c:pt>
                <c:pt idx="40">
                  <c:v>18.050571428571427</c:v>
                </c:pt>
                <c:pt idx="41">
                  <c:v>18.050571428571427</c:v>
                </c:pt>
                <c:pt idx="42">
                  <c:v>18.37857142857143</c:v>
                </c:pt>
                <c:pt idx="43">
                  <c:v>17.943000000000001</c:v>
                </c:pt>
                <c:pt idx="44">
                  <c:v>17.644142857142857</c:v>
                </c:pt>
                <c:pt idx="45">
                  <c:v>17.750285714285717</c:v>
                </c:pt>
                <c:pt idx="46">
                  <c:v>17.778142857142857</c:v>
                </c:pt>
                <c:pt idx="47">
                  <c:v>17.778142857142857</c:v>
                </c:pt>
                <c:pt idx="48">
                  <c:v>17.778142857142857</c:v>
                </c:pt>
                <c:pt idx="49">
                  <c:v>18.014285714285712</c:v>
                </c:pt>
                <c:pt idx="50">
                  <c:v>18.056571428571427</c:v>
                </c:pt>
                <c:pt idx="51">
                  <c:v>19.015285714285714</c:v>
                </c:pt>
                <c:pt idx="52">
                  <c:v>19.135428571428573</c:v>
                </c:pt>
                <c:pt idx="53">
                  <c:v>19.506285714285713</c:v>
                </c:pt>
                <c:pt idx="54">
                  <c:v>19.506285714285713</c:v>
                </c:pt>
                <c:pt idx="55">
                  <c:v>19.506285714285713</c:v>
                </c:pt>
                <c:pt idx="56">
                  <c:v>19.114000000000001</c:v>
                </c:pt>
                <c:pt idx="57">
                  <c:v>19.153142857142857</c:v>
                </c:pt>
                <c:pt idx="58">
                  <c:v>19.137857142857143</c:v>
                </c:pt>
                <c:pt idx="59">
                  <c:v>19.036285714285714</c:v>
                </c:pt>
                <c:pt idx="60">
                  <c:v>19.011285714285716</c:v>
                </c:pt>
                <c:pt idx="61">
                  <c:v>19.011285714285716</c:v>
                </c:pt>
                <c:pt idx="62">
                  <c:v>19.011285714285716</c:v>
                </c:pt>
                <c:pt idx="63">
                  <c:v>19.253714285714285</c:v>
                </c:pt>
                <c:pt idx="64">
                  <c:v>19.304857142857145</c:v>
                </c:pt>
                <c:pt idx="65">
                  <c:v>19.26585714285714</c:v>
                </c:pt>
                <c:pt idx="66">
                  <c:v>19.276714285714288</c:v>
                </c:pt>
                <c:pt idx="67">
                  <c:v>19.315714285714282</c:v>
                </c:pt>
                <c:pt idx="68">
                  <c:v>19.315714285714282</c:v>
                </c:pt>
                <c:pt idx="69">
                  <c:v>19.315714285714282</c:v>
                </c:pt>
                <c:pt idx="70">
                  <c:v>19.276285714285713</c:v>
                </c:pt>
                <c:pt idx="71">
                  <c:v>19.516714285714283</c:v>
                </c:pt>
                <c:pt idx="72">
                  <c:v>19.53828571428571</c:v>
                </c:pt>
                <c:pt idx="73">
                  <c:v>19.572285714285716</c:v>
                </c:pt>
                <c:pt idx="74">
                  <c:v>20.206999999999997</c:v>
                </c:pt>
                <c:pt idx="75">
                  <c:v>20.206999999999997</c:v>
                </c:pt>
                <c:pt idx="76">
                  <c:v>20.206999999999997</c:v>
                </c:pt>
                <c:pt idx="77">
                  <c:v>20.444285714285712</c:v>
                </c:pt>
                <c:pt idx="78">
                  <c:v>20.725142857142856</c:v>
                </c:pt>
                <c:pt idx="79">
                  <c:v>20.588428571428572</c:v>
                </c:pt>
                <c:pt idx="80">
                  <c:v>20.465142857142862</c:v>
                </c:pt>
                <c:pt idx="81">
                  <c:v>20.469857142857144</c:v>
                </c:pt>
                <c:pt idx="82">
                  <c:v>20.469857142857144</c:v>
                </c:pt>
                <c:pt idx="83">
                  <c:v>20.469857142857144</c:v>
                </c:pt>
                <c:pt idx="84">
                  <c:v>21.060714285714287</c:v>
                </c:pt>
                <c:pt idx="85">
                  <c:v>21.067142857142859</c:v>
                </c:pt>
                <c:pt idx="86">
                  <c:v>21.159285714285719</c:v>
                </c:pt>
                <c:pt idx="87">
                  <c:v>21.18871428571429</c:v>
                </c:pt>
                <c:pt idx="88">
                  <c:v>21.352</c:v>
                </c:pt>
                <c:pt idx="89">
                  <c:v>21.352</c:v>
                </c:pt>
                <c:pt idx="90">
                  <c:v>21.352</c:v>
                </c:pt>
                <c:pt idx="91">
                  <c:v>21.176285714285719</c:v>
                </c:pt>
                <c:pt idx="92">
                  <c:v>21.169</c:v>
                </c:pt>
                <c:pt idx="93">
                  <c:v>21.786428571428569</c:v>
                </c:pt>
                <c:pt idx="94">
                  <c:v>21.761857142857142</c:v>
                </c:pt>
                <c:pt idx="95">
                  <c:v>21.919428571428572</c:v>
                </c:pt>
                <c:pt idx="96">
                  <c:v>21.919428571428572</c:v>
                </c:pt>
                <c:pt idx="97">
                  <c:v>21.919428571428572</c:v>
                </c:pt>
                <c:pt idx="98">
                  <c:v>22.047142857142859</c:v>
                </c:pt>
                <c:pt idx="99">
                  <c:v>21.979714285714284</c:v>
                </c:pt>
                <c:pt idx="100">
                  <c:v>21.759714285714288</c:v>
                </c:pt>
                <c:pt idx="101">
                  <c:v>21.619857142857139</c:v>
                </c:pt>
                <c:pt idx="102">
                  <c:v>21.560857142857142</c:v>
                </c:pt>
                <c:pt idx="103">
                  <c:v>21.560857142857142</c:v>
                </c:pt>
                <c:pt idx="104">
                  <c:v>21.560857142857142</c:v>
                </c:pt>
                <c:pt idx="105">
                  <c:v>21.144571428571428</c:v>
                </c:pt>
                <c:pt idx="106">
                  <c:v>21.019428571428573</c:v>
                </c:pt>
                <c:pt idx="107">
                  <c:v>20.974</c:v>
                </c:pt>
                <c:pt idx="108">
                  <c:v>20.197857142857146</c:v>
                </c:pt>
                <c:pt idx="109">
                  <c:v>20.350428571428573</c:v>
                </c:pt>
                <c:pt idx="110">
                  <c:v>20.350428571428573</c:v>
                </c:pt>
                <c:pt idx="111">
                  <c:v>20.350428571428573</c:v>
                </c:pt>
                <c:pt idx="112">
                  <c:v>19.965</c:v>
                </c:pt>
                <c:pt idx="113">
                  <c:v>19.709857142857143</c:v>
                </c:pt>
                <c:pt idx="114">
                  <c:v>20.073285714285714</c:v>
                </c:pt>
                <c:pt idx="115">
                  <c:v>20.191285714285716</c:v>
                </c:pt>
                <c:pt idx="116">
                  <c:v>20.287571428571429</c:v>
                </c:pt>
                <c:pt idx="117">
                  <c:v>20.287571428571429</c:v>
                </c:pt>
                <c:pt idx="118">
                  <c:v>20.287571428571429</c:v>
                </c:pt>
                <c:pt idx="119">
                  <c:v>20.310857142857142</c:v>
                </c:pt>
                <c:pt idx="120">
                  <c:v>20.186428571428571</c:v>
                </c:pt>
                <c:pt idx="121">
                  <c:v>20.354714285714284</c:v>
                </c:pt>
                <c:pt idx="122">
                  <c:v>19.70542857142857</c:v>
                </c:pt>
                <c:pt idx="123">
                  <c:v>19.785285714285717</c:v>
                </c:pt>
                <c:pt idx="124">
                  <c:v>19.785285714285717</c:v>
                </c:pt>
                <c:pt idx="125">
                  <c:v>19.785285714285717</c:v>
                </c:pt>
                <c:pt idx="126">
                  <c:v>19.78257142857143</c:v>
                </c:pt>
                <c:pt idx="127">
                  <c:v>19.973714285714287</c:v>
                </c:pt>
                <c:pt idx="128">
                  <c:v>20.279857142857143</c:v>
                </c:pt>
                <c:pt idx="129">
                  <c:v>20.263999999999999</c:v>
                </c:pt>
                <c:pt idx="130">
                  <c:v>20.162571428571425</c:v>
                </c:pt>
                <c:pt idx="131">
                  <c:v>20.162571428571425</c:v>
                </c:pt>
                <c:pt idx="132">
                  <c:v>20.162571428571425</c:v>
                </c:pt>
                <c:pt idx="133">
                  <c:v>20.13785714285714</c:v>
                </c:pt>
                <c:pt idx="134">
                  <c:v>20.512857142857147</c:v>
                </c:pt>
                <c:pt idx="135">
                  <c:v>20.494142857142858</c:v>
                </c:pt>
                <c:pt idx="136">
                  <c:v>19.912000000000003</c:v>
                </c:pt>
                <c:pt idx="137">
                  <c:v>20.443714285714286</c:v>
                </c:pt>
                <c:pt idx="138">
                  <c:v>20.443714285714286</c:v>
                </c:pt>
                <c:pt idx="139">
                  <c:v>20.443714285714286</c:v>
                </c:pt>
                <c:pt idx="140">
                  <c:v>21.357142857142854</c:v>
                </c:pt>
                <c:pt idx="141">
                  <c:v>20.935285714285708</c:v>
                </c:pt>
                <c:pt idx="142">
                  <c:v>21.184285714285714</c:v>
                </c:pt>
                <c:pt idx="143">
                  <c:v>20.712714285714288</c:v>
                </c:pt>
                <c:pt idx="144">
                  <c:v>20.959714285714288</c:v>
                </c:pt>
                <c:pt idx="145">
                  <c:v>20.959714285714288</c:v>
                </c:pt>
                <c:pt idx="146">
                  <c:v>20.959714285714288</c:v>
                </c:pt>
                <c:pt idx="147">
                  <c:v>21.226714285714284</c:v>
                </c:pt>
                <c:pt idx="148">
                  <c:v>21.606857142857141</c:v>
                </c:pt>
                <c:pt idx="149">
                  <c:v>21.4</c:v>
                </c:pt>
                <c:pt idx="150">
                  <c:v>21.037142857142857</c:v>
                </c:pt>
                <c:pt idx="151">
                  <c:v>21.335714285714289</c:v>
                </c:pt>
                <c:pt idx="152">
                  <c:v>21.335714285714289</c:v>
                </c:pt>
                <c:pt idx="153">
                  <c:v>21.335714285714289</c:v>
                </c:pt>
                <c:pt idx="154">
                  <c:v>21.335714285714289</c:v>
                </c:pt>
                <c:pt idx="155">
                  <c:v>21.244857142857143</c:v>
                </c:pt>
                <c:pt idx="156">
                  <c:v>21.400714285714287</c:v>
                </c:pt>
                <c:pt idx="157">
                  <c:v>21.083714285714283</c:v>
                </c:pt>
                <c:pt idx="158">
                  <c:v>20.589142857142861</c:v>
                </c:pt>
                <c:pt idx="159">
                  <c:v>20.589142857142861</c:v>
                </c:pt>
                <c:pt idx="160">
                  <c:v>20.589142857142861</c:v>
                </c:pt>
                <c:pt idx="161">
                  <c:v>20.881428571428568</c:v>
                </c:pt>
                <c:pt idx="162">
                  <c:v>21.104857142857139</c:v>
                </c:pt>
                <c:pt idx="163">
                  <c:v>21.404285714285717</c:v>
                </c:pt>
                <c:pt idx="164">
                  <c:v>21.389285714285712</c:v>
                </c:pt>
                <c:pt idx="165">
                  <c:v>21.687142857142856</c:v>
                </c:pt>
                <c:pt idx="166">
                  <c:v>21.687142857142856</c:v>
                </c:pt>
                <c:pt idx="167">
                  <c:v>21.687142857142856</c:v>
                </c:pt>
                <c:pt idx="168">
                  <c:v>21.672714285714282</c:v>
                </c:pt>
                <c:pt idx="169">
                  <c:v>21.64771428571429</c:v>
                </c:pt>
                <c:pt idx="170">
                  <c:v>21.912571428571425</c:v>
                </c:pt>
                <c:pt idx="171">
                  <c:v>21.985142857142854</c:v>
                </c:pt>
                <c:pt idx="172">
                  <c:v>22.337714285714281</c:v>
                </c:pt>
                <c:pt idx="173">
                  <c:v>22.337714285714281</c:v>
                </c:pt>
                <c:pt idx="174">
                  <c:v>22.337714285714281</c:v>
                </c:pt>
                <c:pt idx="175">
                  <c:v>23.072142857142858</c:v>
                </c:pt>
                <c:pt idx="176">
                  <c:v>23.062714285714286</c:v>
                </c:pt>
                <c:pt idx="177">
                  <c:v>22.997714285714288</c:v>
                </c:pt>
                <c:pt idx="178">
                  <c:v>23.873571428571431</c:v>
                </c:pt>
                <c:pt idx="179">
                  <c:v>23.806999999999999</c:v>
                </c:pt>
                <c:pt idx="180">
                  <c:v>23.806999999999999</c:v>
                </c:pt>
                <c:pt idx="181">
                  <c:v>23.806999999999999</c:v>
                </c:pt>
                <c:pt idx="182">
                  <c:v>23.885999999999999</c:v>
                </c:pt>
                <c:pt idx="183">
                  <c:v>23.466000000000001</c:v>
                </c:pt>
                <c:pt idx="184">
                  <c:v>23.545999999999999</c:v>
                </c:pt>
                <c:pt idx="185">
                  <c:v>23.431714285714289</c:v>
                </c:pt>
                <c:pt idx="186">
                  <c:v>22.910714285714288</c:v>
                </c:pt>
                <c:pt idx="187">
                  <c:v>22.910714285714288</c:v>
                </c:pt>
                <c:pt idx="188">
                  <c:v>22.910714285714288</c:v>
                </c:pt>
                <c:pt idx="189">
                  <c:v>21.504428571428573</c:v>
                </c:pt>
                <c:pt idx="190">
                  <c:v>21.623571428571431</c:v>
                </c:pt>
                <c:pt idx="191">
                  <c:v>21.768857142857147</c:v>
                </c:pt>
                <c:pt idx="192">
                  <c:v>21.549714285714288</c:v>
                </c:pt>
                <c:pt idx="193">
                  <c:v>21.193714285714286</c:v>
                </c:pt>
                <c:pt idx="194">
                  <c:v>21.193714285714286</c:v>
                </c:pt>
                <c:pt idx="195">
                  <c:v>21.193714285714286</c:v>
                </c:pt>
                <c:pt idx="196">
                  <c:v>21.748142857142859</c:v>
                </c:pt>
                <c:pt idx="197">
                  <c:v>21.817428571428572</c:v>
                </c:pt>
                <c:pt idx="198">
                  <c:v>22.25957142857143</c:v>
                </c:pt>
                <c:pt idx="199">
                  <c:v>22.881714285714285</c:v>
                </c:pt>
                <c:pt idx="200">
                  <c:v>22.338714285714286</c:v>
                </c:pt>
                <c:pt idx="201">
                  <c:v>22.338714285714286</c:v>
                </c:pt>
                <c:pt idx="202">
                  <c:v>22.338714285714286</c:v>
                </c:pt>
                <c:pt idx="203">
                  <c:v>22.077571428571428</c:v>
                </c:pt>
                <c:pt idx="204">
                  <c:v>22.064142857142858</c:v>
                </c:pt>
                <c:pt idx="205">
                  <c:v>21.565142857142856</c:v>
                </c:pt>
                <c:pt idx="206">
                  <c:v>21.428285714285714</c:v>
                </c:pt>
                <c:pt idx="207">
                  <c:v>21.050999999999998</c:v>
                </c:pt>
                <c:pt idx="208">
                  <c:v>21.050999999999998</c:v>
                </c:pt>
                <c:pt idx="209">
                  <c:v>21.050999999999998</c:v>
                </c:pt>
                <c:pt idx="210">
                  <c:v>21.679000000000002</c:v>
                </c:pt>
                <c:pt idx="211">
                  <c:v>21.831714285714288</c:v>
                </c:pt>
                <c:pt idx="212">
                  <c:v>21.854714285714284</c:v>
                </c:pt>
                <c:pt idx="213">
                  <c:v>20.802857142857142</c:v>
                </c:pt>
                <c:pt idx="214">
                  <c:v>20.983999999999998</c:v>
                </c:pt>
                <c:pt idx="215">
                  <c:v>20.983999999999998</c:v>
                </c:pt>
                <c:pt idx="216">
                  <c:v>20.983999999999998</c:v>
                </c:pt>
                <c:pt idx="217">
                  <c:v>20.392428571428574</c:v>
                </c:pt>
                <c:pt idx="218">
                  <c:v>20.881</c:v>
                </c:pt>
                <c:pt idx="219">
                  <c:v>20.463428571428572</c:v>
                </c:pt>
                <c:pt idx="220">
                  <c:v>20.491714285714284</c:v>
                </c:pt>
                <c:pt idx="221">
                  <c:v>20.742428571428576</c:v>
                </c:pt>
                <c:pt idx="222">
                  <c:v>20.742428571428576</c:v>
                </c:pt>
                <c:pt idx="223">
                  <c:v>20.742428571428576</c:v>
                </c:pt>
                <c:pt idx="224">
                  <c:v>19.880428571428574</c:v>
                </c:pt>
                <c:pt idx="225">
                  <c:v>20.65642857142857</c:v>
                </c:pt>
                <c:pt idx="226">
                  <c:v>21.037142857142857</c:v>
                </c:pt>
                <c:pt idx="227">
                  <c:v>21.03257142857143</c:v>
                </c:pt>
                <c:pt idx="228">
                  <c:v>20.508571428571429</c:v>
                </c:pt>
                <c:pt idx="229">
                  <c:v>20.508571428571429</c:v>
                </c:pt>
                <c:pt idx="230">
                  <c:v>20.508571428571429</c:v>
                </c:pt>
                <c:pt idx="231">
                  <c:v>19.846142857142858</c:v>
                </c:pt>
                <c:pt idx="232">
                  <c:v>20.26585714285714</c:v>
                </c:pt>
                <c:pt idx="233">
                  <c:v>20.435285714285715</c:v>
                </c:pt>
                <c:pt idx="234">
                  <c:v>20.210428571428572</c:v>
                </c:pt>
                <c:pt idx="235">
                  <c:v>20.526285714285713</c:v>
                </c:pt>
                <c:pt idx="236">
                  <c:v>20.526285714285713</c:v>
                </c:pt>
                <c:pt idx="237">
                  <c:v>20.526285714285713</c:v>
                </c:pt>
                <c:pt idx="238">
                  <c:v>20.868857142857145</c:v>
                </c:pt>
                <c:pt idx="239">
                  <c:v>20.506428571428568</c:v>
                </c:pt>
                <c:pt idx="240">
                  <c:v>20.602</c:v>
                </c:pt>
                <c:pt idx="241">
                  <c:v>20.692</c:v>
                </c:pt>
                <c:pt idx="242">
                  <c:v>20.750857142857143</c:v>
                </c:pt>
                <c:pt idx="243">
                  <c:v>20.750857142857143</c:v>
                </c:pt>
                <c:pt idx="244">
                  <c:v>20.750857142857143</c:v>
                </c:pt>
                <c:pt idx="245">
                  <c:v>20.448571428571427</c:v>
                </c:pt>
                <c:pt idx="246">
                  <c:v>20.513857142857145</c:v>
                </c:pt>
                <c:pt idx="247">
                  <c:v>20.285999999999998</c:v>
                </c:pt>
                <c:pt idx="248">
                  <c:v>20.299285714285713</c:v>
                </c:pt>
                <c:pt idx="249">
                  <c:v>20.342571428571429</c:v>
                </c:pt>
                <c:pt idx="250">
                  <c:v>20.342571428571429</c:v>
                </c:pt>
                <c:pt idx="251">
                  <c:v>20.342571428571429</c:v>
                </c:pt>
                <c:pt idx="252">
                  <c:v>20.636714285714284</c:v>
                </c:pt>
                <c:pt idx="253">
                  <c:v>20.667142857142856</c:v>
                </c:pt>
                <c:pt idx="254">
                  <c:v>20.701285714285714</c:v>
                </c:pt>
                <c:pt idx="255">
                  <c:v>20.570999999999998</c:v>
                </c:pt>
                <c:pt idx="256">
                  <c:v>20.766285714285715</c:v>
                </c:pt>
                <c:pt idx="257">
                  <c:v>20.766285714285715</c:v>
                </c:pt>
                <c:pt idx="258">
                  <c:v>20.766285714285715</c:v>
                </c:pt>
                <c:pt idx="259">
                  <c:v>20.460714285714285</c:v>
                </c:pt>
                <c:pt idx="260">
                  <c:v>20.269857142857145</c:v>
                </c:pt>
                <c:pt idx="261">
                  <c:v>20.435142857142857</c:v>
                </c:pt>
                <c:pt idx="262">
                  <c:v>20.372999999999998</c:v>
                </c:pt>
                <c:pt idx="263">
                  <c:v>20.150857142857145</c:v>
                </c:pt>
                <c:pt idx="264">
                  <c:v>20.118285714285715</c:v>
                </c:pt>
                <c:pt idx="265">
                  <c:v>20.118285714285715</c:v>
                </c:pt>
                <c:pt idx="266">
                  <c:v>20.114142857142856</c:v>
                </c:pt>
                <c:pt idx="267">
                  <c:v>20.093</c:v>
                </c:pt>
                <c:pt idx="268">
                  <c:v>20.241428571428571</c:v>
                </c:pt>
                <c:pt idx="269">
                  <c:v>20.241428571428571</c:v>
                </c:pt>
                <c:pt idx="270">
                  <c:v>20.307428571428574</c:v>
                </c:pt>
                <c:pt idx="271">
                  <c:v>20.307428571428574</c:v>
                </c:pt>
                <c:pt idx="272">
                  <c:v>20.307428571428574</c:v>
                </c:pt>
                <c:pt idx="273">
                  <c:v>20.298714285714286</c:v>
                </c:pt>
                <c:pt idx="274">
                  <c:v>20.116428571428571</c:v>
                </c:pt>
                <c:pt idx="275">
                  <c:v>19.831142857142858</c:v>
                </c:pt>
                <c:pt idx="276">
                  <c:v>19.936571428571426</c:v>
                </c:pt>
                <c:pt idx="277">
                  <c:v>19.938142857142857</c:v>
                </c:pt>
                <c:pt idx="278">
                  <c:v>19.938142857142857</c:v>
                </c:pt>
                <c:pt idx="279">
                  <c:v>19.938142857142857</c:v>
                </c:pt>
                <c:pt idx="280">
                  <c:v>20.344428571428573</c:v>
                </c:pt>
                <c:pt idx="281">
                  <c:v>20.507999999999999</c:v>
                </c:pt>
                <c:pt idx="282">
                  <c:v>20.603857142857144</c:v>
                </c:pt>
                <c:pt idx="283">
                  <c:v>21.037571428571432</c:v>
                </c:pt>
                <c:pt idx="284">
                  <c:v>21.21142857142857</c:v>
                </c:pt>
                <c:pt idx="285">
                  <c:v>21.21142857142857</c:v>
                </c:pt>
                <c:pt idx="286">
                  <c:v>21.21142857142857</c:v>
                </c:pt>
                <c:pt idx="287">
                  <c:v>21.024999999999999</c:v>
                </c:pt>
                <c:pt idx="288">
                  <c:v>20.85914285714286</c:v>
                </c:pt>
                <c:pt idx="289">
                  <c:v>21.108000000000001</c:v>
                </c:pt>
                <c:pt idx="290">
                  <c:v>20.546142857142854</c:v>
                </c:pt>
                <c:pt idx="291">
                  <c:v>20.641285714285715</c:v>
                </c:pt>
                <c:pt idx="292">
                  <c:v>20.641285714285715</c:v>
                </c:pt>
                <c:pt idx="293">
                  <c:v>20.641285714285715</c:v>
                </c:pt>
                <c:pt idx="294">
                  <c:v>21.322285714285719</c:v>
                </c:pt>
                <c:pt idx="295">
                  <c:v>21.143428571428576</c:v>
                </c:pt>
                <c:pt idx="296">
                  <c:v>21.472428571428566</c:v>
                </c:pt>
                <c:pt idx="297">
                  <c:v>21.671142857142858</c:v>
                </c:pt>
                <c:pt idx="298">
                  <c:v>21.967857142857145</c:v>
                </c:pt>
                <c:pt idx="299">
                  <c:v>21.967857142857145</c:v>
                </c:pt>
                <c:pt idx="300">
                  <c:v>21.967857142857145</c:v>
                </c:pt>
                <c:pt idx="301">
                  <c:v>21.698</c:v>
                </c:pt>
                <c:pt idx="302">
                  <c:v>21.943000000000001</c:v>
                </c:pt>
                <c:pt idx="303">
                  <c:v>22.122857142857146</c:v>
                </c:pt>
                <c:pt idx="304">
                  <c:v>22.39414285714286</c:v>
                </c:pt>
                <c:pt idx="305">
                  <c:v>22.427999999999997</c:v>
                </c:pt>
                <c:pt idx="306">
                  <c:v>22.427999999999997</c:v>
                </c:pt>
                <c:pt idx="307">
                  <c:v>22.427999999999997</c:v>
                </c:pt>
                <c:pt idx="308">
                  <c:v>22.149428571428576</c:v>
                </c:pt>
                <c:pt idx="309">
                  <c:v>21.79814285714286</c:v>
                </c:pt>
                <c:pt idx="310">
                  <c:v>22.533571428571427</c:v>
                </c:pt>
                <c:pt idx="311">
                  <c:v>22.681000000000004</c:v>
                </c:pt>
                <c:pt idx="312">
                  <c:v>22.616714285714284</c:v>
                </c:pt>
                <c:pt idx="313">
                  <c:v>22.616714285714284</c:v>
                </c:pt>
                <c:pt idx="314">
                  <c:v>22.616714285714284</c:v>
                </c:pt>
                <c:pt idx="315">
                  <c:v>22.159285714285712</c:v>
                </c:pt>
                <c:pt idx="316">
                  <c:v>22.492142857142856</c:v>
                </c:pt>
                <c:pt idx="317">
                  <c:v>22.492142857142856</c:v>
                </c:pt>
                <c:pt idx="318">
                  <c:v>22.492142857142856</c:v>
                </c:pt>
                <c:pt idx="319">
                  <c:v>22.492142857142856</c:v>
                </c:pt>
                <c:pt idx="320">
                  <c:v>22.492142857142856</c:v>
                </c:pt>
                <c:pt idx="321">
                  <c:v>22.492142857142856</c:v>
                </c:pt>
                <c:pt idx="322">
                  <c:v>22.987142857142857</c:v>
                </c:pt>
                <c:pt idx="323">
                  <c:v>23.297142857142855</c:v>
                </c:pt>
                <c:pt idx="324">
                  <c:v>23.346142857142858</c:v>
                </c:pt>
                <c:pt idx="325">
                  <c:v>22.806999999999999</c:v>
                </c:pt>
                <c:pt idx="326">
                  <c:v>23.135428571428569</c:v>
                </c:pt>
                <c:pt idx="327">
                  <c:v>23.135428571428569</c:v>
                </c:pt>
                <c:pt idx="328">
                  <c:v>23.135428571428569</c:v>
                </c:pt>
                <c:pt idx="329">
                  <c:v>22.756857142857143</c:v>
                </c:pt>
                <c:pt idx="330">
                  <c:v>23.044428571428572</c:v>
                </c:pt>
                <c:pt idx="331">
                  <c:v>22.824999999999999</c:v>
                </c:pt>
                <c:pt idx="332">
                  <c:v>22.597428571428569</c:v>
                </c:pt>
                <c:pt idx="333">
                  <c:v>23.019571428571428</c:v>
                </c:pt>
                <c:pt idx="334">
                  <c:v>23.019571428571428</c:v>
                </c:pt>
                <c:pt idx="335">
                  <c:v>23.019571428571428</c:v>
                </c:pt>
                <c:pt idx="336">
                  <c:v>22.705714285714286</c:v>
                </c:pt>
                <c:pt idx="337">
                  <c:v>22.729285714285712</c:v>
                </c:pt>
                <c:pt idx="338">
                  <c:v>22.728857142857141</c:v>
                </c:pt>
                <c:pt idx="339">
                  <c:v>22.890142857142855</c:v>
                </c:pt>
                <c:pt idx="340">
                  <c:v>23.276857142857146</c:v>
                </c:pt>
                <c:pt idx="341">
                  <c:v>23.276857142857146</c:v>
                </c:pt>
                <c:pt idx="342">
                  <c:v>23.276857142857146</c:v>
                </c:pt>
                <c:pt idx="343">
                  <c:v>23.453857142857142</c:v>
                </c:pt>
                <c:pt idx="344">
                  <c:v>23.090714285714288</c:v>
                </c:pt>
                <c:pt idx="345">
                  <c:v>23.133285714285712</c:v>
                </c:pt>
                <c:pt idx="346">
                  <c:v>23.354999999999997</c:v>
                </c:pt>
                <c:pt idx="347">
                  <c:v>23.598571428571429</c:v>
                </c:pt>
                <c:pt idx="348">
                  <c:v>23.598571428571429</c:v>
                </c:pt>
                <c:pt idx="349">
                  <c:v>23.598571428571429</c:v>
                </c:pt>
                <c:pt idx="350">
                  <c:v>23.674428571428567</c:v>
                </c:pt>
                <c:pt idx="351">
                  <c:v>23.597428571428569</c:v>
                </c:pt>
                <c:pt idx="352">
                  <c:v>23.982142857142858</c:v>
                </c:pt>
                <c:pt idx="353">
                  <c:v>23.98657142857143</c:v>
                </c:pt>
                <c:pt idx="354">
                  <c:v>24.154857142857143</c:v>
                </c:pt>
                <c:pt idx="355">
                  <c:v>24.154857142857143</c:v>
                </c:pt>
                <c:pt idx="356">
                  <c:v>24.154857142857143</c:v>
                </c:pt>
                <c:pt idx="357">
                  <c:v>24.659571428571432</c:v>
                </c:pt>
                <c:pt idx="358">
                  <c:v>24.983857142857143</c:v>
                </c:pt>
                <c:pt idx="359">
                  <c:v>25.485571428571429</c:v>
                </c:pt>
                <c:pt idx="360">
                  <c:v>25.345285714285716</c:v>
                </c:pt>
                <c:pt idx="361">
                  <c:v>25.363</c:v>
                </c:pt>
                <c:pt idx="362">
                  <c:v>25.363</c:v>
                </c:pt>
                <c:pt idx="363">
                  <c:v>25.363</c:v>
                </c:pt>
                <c:pt idx="364">
                  <c:v>25.291857142857143</c:v>
                </c:pt>
                <c:pt idx="365">
                  <c:v>25.100857142857144</c:v>
                </c:pt>
                <c:pt idx="366">
                  <c:v>24.925999999999998</c:v>
                </c:pt>
                <c:pt idx="367">
                  <c:v>24.334428571428568</c:v>
                </c:pt>
                <c:pt idx="368">
                  <c:v>24.651714285714288</c:v>
                </c:pt>
                <c:pt idx="369">
                  <c:v>24.651714285714288</c:v>
                </c:pt>
                <c:pt idx="370">
                  <c:v>24.651714285714288</c:v>
                </c:pt>
                <c:pt idx="371">
                  <c:v>24.702714285714283</c:v>
                </c:pt>
                <c:pt idx="372">
                  <c:v>24.452142857142853</c:v>
                </c:pt>
                <c:pt idx="373">
                  <c:v>24.351571428571429</c:v>
                </c:pt>
                <c:pt idx="374">
                  <c:v>24.512</c:v>
                </c:pt>
                <c:pt idx="375">
                  <c:v>25.173714285714286</c:v>
                </c:pt>
                <c:pt idx="376">
                  <c:v>25.173714285714286</c:v>
                </c:pt>
                <c:pt idx="377">
                  <c:v>25.173714285714286</c:v>
                </c:pt>
                <c:pt idx="378">
                  <c:v>25.373428571428569</c:v>
                </c:pt>
                <c:pt idx="379">
                  <c:v>25.615142857142853</c:v>
                </c:pt>
                <c:pt idx="380">
                  <c:v>26.316857142857142</c:v>
                </c:pt>
                <c:pt idx="381">
                  <c:v>26.367285714285714</c:v>
                </c:pt>
                <c:pt idx="382">
                  <c:v>25.878571428571426</c:v>
                </c:pt>
                <c:pt idx="383">
                  <c:v>25.878571428571426</c:v>
                </c:pt>
                <c:pt idx="384">
                  <c:v>25.878571428571426</c:v>
                </c:pt>
                <c:pt idx="385">
                  <c:v>26.28442857142857</c:v>
                </c:pt>
                <c:pt idx="386">
                  <c:v>26.433428571428571</c:v>
                </c:pt>
                <c:pt idx="387">
                  <c:v>26.015142857142855</c:v>
                </c:pt>
                <c:pt idx="388">
                  <c:v>25.595857142857142</c:v>
                </c:pt>
                <c:pt idx="389">
                  <c:v>25.595857142857142</c:v>
                </c:pt>
                <c:pt idx="390">
                  <c:v>25.595857142857142</c:v>
                </c:pt>
                <c:pt idx="391">
                  <c:v>25.595857142857142</c:v>
                </c:pt>
                <c:pt idx="392">
                  <c:v>25.558285714285716</c:v>
                </c:pt>
                <c:pt idx="393">
                  <c:v>25.477000000000004</c:v>
                </c:pt>
                <c:pt idx="394">
                  <c:v>25.431428571428569</c:v>
                </c:pt>
                <c:pt idx="395">
                  <c:v>25.017571428571433</c:v>
                </c:pt>
                <c:pt idx="396">
                  <c:v>25.250428571428568</c:v>
                </c:pt>
                <c:pt idx="397">
                  <c:v>25.250428571428568</c:v>
                </c:pt>
                <c:pt idx="398">
                  <c:v>25.250428571428568</c:v>
                </c:pt>
                <c:pt idx="399">
                  <c:v>26.167571428571428</c:v>
                </c:pt>
                <c:pt idx="400">
                  <c:v>25.800999999999998</c:v>
                </c:pt>
                <c:pt idx="401">
                  <c:v>25.817857142857143</c:v>
                </c:pt>
                <c:pt idx="402">
                  <c:v>25.984714285714286</c:v>
                </c:pt>
                <c:pt idx="403">
                  <c:v>27.120571428571427</c:v>
                </c:pt>
                <c:pt idx="404">
                  <c:v>27.120571428571427</c:v>
                </c:pt>
                <c:pt idx="405">
                  <c:v>27.120571428571427</c:v>
                </c:pt>
                <c:pt idx="406">
                  <c:v>27.42671428571429</c:v>
                </c:pt>
                <c:pt idx="407">
                  <c:v>27.148571428571426</c:v>
                </c:pt>
                <c:pt idx="408">
                  <c:v>27.299428571428567</c:v>
                </c:pt>
                <c:pt idx="409">
                  <c:v>26.876571428571427</c:v>
                </c:pt>
                <c:pt idx="410">
                  <c:v>26.41871428571428</c:v>
                </c:pt>
                <c:pt idx="411">
                  <c:v>26.41871428571428</c:v>
                </c:pt>
                <c:pt idx="412">
                  <c:v>26.41871428571428</c:v>
                </c:pt>
                <c:pt idx="413">
                  <c:v>26.368571428571425</c:v>
                </c:pt>
                <c:pt idx="414">
                  <c:v>27.373571428571431</c:v>
                </c:pt>
                <c:pt idx="415">
                  <c:v>27.011285714285716</c:v>
                </c:pt>
                <c:pt idx="416">
                  <c:v>27.038285714285713</c:v>
                </c:pt>
                <c:pt idx="417">
                  <c:v>27.265714285714278</c:v>
                </c:pt>
                <c:pt idx="418">
                  <c:v>27.265714285714278</c:v>
                </c:pt>
                <c:pt idx="419">
                  <c:v>27.265714285714278</c:v>
                </c:pt>
                <c:pt idx="420">
                  <c:v>27.422142857142859</c:v>
                </c:pt>
                <c:pt idx="421">
                  <c:v>26.251142857142856</c:v>
                </c:pt>
                <c:pt idx="422">
                  <c:v>26.82985714285714</c:v>
                </c:pt>
                <c:pt idx="423">
                  <c:v>27.062999999999999</c:v>
                </c:pt>
                <c:pt idx="424">
                  <c:v>27.090714285714288</c:v>
                </c:pt>
                <c:pt idx="425">
                  <c:v>27.090714285714288</c:v>
                </c:pt>
                <c:pt idx="426">
                  <c:v>27.090714285714288</c:v>
                </c:pt>
                <c:pt idx="427">
                  <c:v>28.215142857142858</c:v>
                </c:pt>
                <c:pt idx="428">
                  <c:v>28.207571428571431</c:v>
                </c:pt>
                <c:pt idx="429">
                  <c:v>28.307285714285712</c:v>
                </c:pt>
                <c:pt idx="430">
                  <c:v>28.322142857142858</c:v>
                </c:pt>
                <c:pt idx="431">
                  <c:v>29.000285714285717</c:v>
                </c:pt>
                <c:pt idx="432">
                  <c:v>29.000285714285717</c:v>
                </c:pt>
                <c:pt idx="433">
                  <c:v>29.000285714285717</c:v>
                </c:pt>
                <c:pt idx="434">
                  <c:v>29.011285714285716</c:v>
                </c:pt>
                <c:pt idx="435">
                  <c:v>28.967000000000002</c:v>
                </c:pt>
                <c:pt idx="436">
                  <c:v>28.472428571428573</c:v>
                </c:pt>
                <c:pt idx="437">
                  <c:v>27.986428571428572</c:v>
                </c:pt>
                <c:pt idx="438">
                  <c:v>28.129000000000001</c:v>
                </c:pt>
                <c:pt idx="439">
                  <c:v>28.129000000000001</c:v>
                </c:pt>
                <c:pt idx="440">
                  <c:v>28.129000000000001</c:v>
                </c:pt>
                <c:pt idx="441">
                  <c:v>27.735285714285713</c:v>
                </c:pt>
                <c:pt idx="442">
                  <c:v>27.884714285714288</c:v>
                </c:pt>
                <c:pt idx="443">
                  <c:v>28.121714285714283</c:v>
                </c:pt>
                <c:pt idx="444">
                  <c:v>27.996999999999996</c:v>
                </c:pt>
                <c:pt idx="445">
                  <c:v>28.235142857142858</c:v>
                </c:pt>
                <c:pt idx="446">
                  <c:v>28.235142857142858</c:v>
                </c:pt>
                <c:pt idx="447">
                  <c:v>28.235142857142858</c:v>
                </c:pt>
                <c:pt idx="448">
                  <c:v>28.045999999999996</c:v>
                </c:pt>
                <c:pt idx="449">
                  <c:v>27.941857142857142</c:v>
                </c:pt>
                <c:pt idx="450">
                  <c:v>28.258428571428571</c:v>
                </c:pt>
                <c:pt idx="451">
                  <c:v>29.612571428571432</c:v>
                </c:pt>
                <c:pt idx="452">
                  <c:v>29.155999999999999</c:v>
                </c:pt>
                <c:pt idx="453">
                  <c:v>29.155999999999999</c:v>
                </c:pt>
                <c:pt idx="454">
                  <c:v>29.155999999999999</c:v>
                </c:pt>
                <c:pt idx="455">
                  <c:v>28.548000000000002</c:v>
                </c:pt>
                <c:pt idx="456">
                  <c:v>27.208714285714287</c:v>
                </c:pt>
                <c:pt idx="457">
                  <c:v>25.772428571428573</c:v>
                </c:pt>
                <c:pt idx="458">
                  <c:v>26.378428571428568</c:v>
                </c:pt>
                <c:pt idx="459">
                  <c:v>26.001428571428569</c:v>
                </c:pt>
                <c:pt idx="460">
                  <c:v>26.001428571428569</c:v>
                </c:pt>
                <c:pt idx="461">
                  <c:v>26.001428571428569</c:v>
                </c:pt>
                <c:pt idx="462">
                  <c:v>27.106857142857145</c:v>
                </c:pt>
                <c:pt idx="463">
                  <c:v>27.102714285714285</c:v>
                </c:pt>
                <c:pt idx="464">
                  <c:v>27.440857142857144</c:v>
                </c:pt>
                <c:pt idx="465">
                  <c:v>27.446285714285711</c:v>
                </c:pt>
                <c:pt idx="466">
                  <c:v>27.361714285714289</c:v>
                </c:pt>
                <c:pt idx="467">
                  <c:v>27.361714285714289</c:v>
                </c:pt>
                <c:pt idx="468">
                  <c:v>27.361714285714289</c:v>
                </c:pt>
                <c:pt idx="469">
                  <c:v>28.212142857142858</c:v>
                </c:pt>
                <c:pt idx="470">
                  <c:v>28.341285714285714</c:v>
                </c:pt>
                <c:pt idx="471">
                  <c:v>28.00957142857143</c:v>
                </c:pt>
                <c:pt idx="472">
                  <c:v>29.091714285714282</c:v>
                </c:pt>
                <c:pt idx="473">
                  <c:v>28.896428571428572</c:v>
                </c:pt>
                <c:pt idx="474">
                  <c:v>28.896428571428572</c:v>
                </c:pt>
                <c:pt idx="475">
                  <c:v>28.896428571428572</c:v>
                </c:pt>
                <c:pt idx="476">
                  <c:v>28.470714285714283</c:v>
                </c:pt>
                <c:pt idx="477">
                  <c:v>28.075857142857139</c:v>
                </c:pt>
                <c:pt idx="478">
                  <c:v>28.556571428571427</c:v>
                </c:pt>
                <c:pt idx="479">
                  <c:v>28.384714285714288</c:v>
                </c:pt>
                <c:pt idx="480">
                  <c:v>28.604571428571433</c:v>
                </c:pt>
                <c:pt idx="481">
                  <c:v>28.604571428571433</c:v>
                </c:pt>
                <c:pt idx="482">
                  <c:v>28.604571428571433</c:v>
                </c:pt>
                <c:pt idx="483">
                  <c:v>28.086571428571428</c:v>
                </c:pt>
                <c:pt idx="484">
                  <c:v>28.047428571428572</c:v>
                </c:pt>
                <c:pt idx="485">
                  <c:v>28.46171428571429</c:v>
                </c:pt>
                <c:pt idx="486">
                  <c:v>28.198714285714285</c:v>
                </c:pt>
                <c:pt idx="487">
                  <c:v>28.662285714285712</c:v>
                </c:pt>
                <c:pt idx="488">
                  <c:v>28.662285714285712</c:v>
                </c:pt>
                <c:pt idx="489">
                  <c:v>28.662285714285712</c:v>
                </c:pt>
                <c:pt idx="490">
                  <c:v>29.450857142857142</c:v>
                </c:pt>
                <c:pt idx="491">
                  <c:v>28.517714285714284</c:v>
                </c:pt>
                <c:pt idx="492">
                  <c:v>27.613142857142858</c:v>
                </c:pt>
                <c:pt idx="493">
                  <c:v>28.843142857142858</c:v>
                </c:pt>
                <c:pt idx="494">
                  <c:v>28.696999999999999</c:v>
                </c:pt>
                <c:pt idx="495">
                  <c:v>28.696999999999999</c:v>
                </c:pt>
                <c:pt idx="496">
                  <c:v>28.696999999999999</c:v>
                </c:pt>
                <c:pt idx="497">
                  <c:v>29.341714285714286</c:v>
                </c:pt>
                <c:pt idx="498">
                  <c:v>28.726714285714284</c:v>
                </c:pt>
                <c:pt idx="499">
                  <c:v>27.836428571428566</c:v>
                </c:pt>
                <c:pt idx="500">
                  <c:v>28.076714285714285</c:v>
                </c:pt>
                <c:pt idx="501">
                  <c:v>28.061142857142858</c:v>
                </c:pt>
                <c:pt idx="502">
                  <c:v>28.061142857142858</c:v>
                </c:pt>
                <c:pt idx="503">
                  <c:v>28.061142857142858</c:v>
                </c:pt>
                <c:pt idx="504">
                  <c:v>26.485142857142854</c:v>
                </c:pt>
                <c:pt idx="505">
                  <c:v>27.056714285714285</c:v>
                </c:pt>
                <c:pt idx="506">
                  <c:v>28.440999999999999</c:v>
                </c:pt>
                <c:pt idx="507">
                  <c:v>28.728142857142853</c:v>
                </c:pt>
                <c:pt idx="508">
                  <c:v>28.566142857142857</c:v>
                </c:pt>
                <c:pt idx="509">
                  <c:v>28.566142857142857</c:v>
                </c:pt>
                <c:pt idx="510">
                  <c:v>28.566142857142857</c:v>
                </c:pt>
                <c:pt idx="511">
                  <c:v>28.653571428571428</c:v>
                </c:pt>
                <c:pt idx="512">
                  <c:v>28.117714285714289</c:v>
                </c:pt>
                <c:pt idx="513">
                  <c:v>28.314000000000004</c:v>
                </c:pt>
                <c:pt idx="514">
                  <c:v>28.259999999999998</c:v>
                </c:pt>
                <c:pt idx="515">
                  <c:v>26.812999999999999</c:v>
                </c:pt>
                <c:pt idx="516">
                  <c:v>26.812999999999999</c:v>
                </c:pt>
                <c:pt idx="517">
                  <c:v>26.812999999999999</c:v>
                </c:pt>
                <c:pt idx="518">
                  <c:v>27.334000000000003</c:v>
                </c:pt>
                <c:pt idx="519">
                  <c:v>26.729571428571429</c:v>
                </c:pt>
                <c:pt idx="520">
                  <c:v>27.778571428571428</c:v>
                </c:pt>
                <c:pt idx="521">
                  <c:v>27.986142857142859</c:v>
                </c:pt>
                <c:pt idx="522">
                  <c:v>27.436285714285713</c:v>
                </c:pt>
                <c:pt idx="523">
                  <c:v>27.436285714285713</c:v>
                </c:pt>
                <c:pt idx="524">
                  <c:v>27.436285714285713</c:v>
                </c:pt>
                <c:pt idx="525">
                  <c:v>27.019857142857145</c:v>
                </c:pt>
                <c:pt idx="526">
                  <c:v>27.275714285714287</c:v>
                </c:pt>
                <c:pt idx="527">
                  <c:v>27.45457142857143</c:v>
                </c:pt>
                <c:pt idx="528">
                  <c:v>27.149285714285718</c:v>
                </c:pt>
                <c:pt idx="529">
                  <c:v>27.925000000000001</c:v>
                </c:pt>
                <c:pt idx="530">
                  <c:v>27.925000000000001</c:v>
                </c:pt>
                <c:pt idx="531">
                  <c:v>27.925000000000001</c:v>
                </c:pt>
                <c:pt idx="532">
                  <c:v>27.624428571428577</c:v>
                </c:pt>
                <c:pt idx="533">
                  <c:v>27.691999999999997</c:v>
                </c:pt>
                <c:pt idx="534">
                  <c:v>27.000714285714285</c:v>
                </c:pt>
                <c:pt idx="535">
                  <c:v>27.40014285714286</c:v>
                </c:pt>
                <c:pt idx="536">
                  <c:v>27.43842857142857</c:v>
                </c:pt>
                <c:pt idx="537">
                  <c:v>27.43842857142857</c:v>
                </c:pt>
                <c:pt idx="538">
                  <c:v>27.43842857142857</c:v>
                </c:pt>
                <c:pt idx="539">
                  <c:v>27.43842857142857</c:v>
                </c:pt>
                <c:pt idx="540">
                  <c:v>27.43842857142857</c:v>
                </c:pt>
                <c:pt idx="541">
                  <c:v>27.565857142857141</c:v>
                </c:pt>
                <c:pt idx="542">
                  <c:v>27.484571428571428</c:v>
                </c:pt>
                <c:pt idx="543">
                  <c:v>27.224285714285717</c:v>
                </c:pt>
                <c:pt idx="544">
                  <c:v>27.224285714285717</c:v>
                </c:pt>
                <c:pt idx="545">
                  <c:v>27.224285714285717</c:v>
                </c:pt>
                <c:pt idx="546">
                  <c:v>27.507000000000001</c:v>
                </c:pt>
                <c:pt idx="547">
                  <c:v>27.245714285714289</c:v>
                </c:pt>
                <c:pt idx="548">
                  <c:v>26.533571428571427</c:v>
                </c:pt>
                <c:pt idx="549">
                  <c:v>25.341714285714286</c:v>
                </c:pt>
                <c:pt idx="550">
                  <c:v>25.341714285714286</c:v>
                </c:pt>
                <c:pt idx="551">
                  <c:v>25.341714285714286</c:v>
                </c:pt>
                <c:pt idx="552">
                  <c:v>25.341714285714286</c:v>
                </c:pt>
                <c:pt idx="553">
                  <c:v>24.714571428571425</c:v>
                </c:pt>
                <c:pt idx="554">
                  <c:v>24.44371428571429</c:v>
                </c:pt>
                <c:pt idx="555">
                  <c:v>24.357857142857142</c:v>
                </c:pt>
                <c:pt idx="556">
                  <c:v>24.628999999999998</c:v>
                </c:pt>
                <c:pt idx="557">
                  <c:v>24.87385714285714</c:v>
                </c:pt>
                <c:pt idx="558">
                  <c:v>24.87385714285714</c:v>
                </c:pt>
                <c:pt idx="559">
                  <c:v>24.87385714285714</c:v>
                </c:pt>
                <c:pt idx="560">
                  <c:v>24.816142857142857</c:v>
                </c:pt>
                <c:pt idx="561">
                  <c:v>24.819571428571429</c:v>
                </c:pt>
                <c:pt idx="562">
                  <c:v>24.972571428571428</c:v>
                </c:pt>
                <c:pt idx="563">
                  <c:v>24.702285714285715</c:v>
                </c:pt>
                <c:pt idx="564">
                  <c:v>24.337714285714291</c:v>
                </c:pt>
                <c:pt idx="565">
                  <c:v>24.337714285714291</c:v>
                </c:pt>
                <c:pt idx="566">
                  <c:v>24.337714285714291</c:v>
                </c:pt>
                <c:pt idx="567">
                  <c:v>24.664285714285718</c:v>
                </c:pt>
                <c:pt idx="568">
                  <c:v>24.157428571428575</c:v>
                </c:pt>
                <c:pt idx="569">
                  <c:v>24.698571428571423</c:v>
                </c:pt>
                <c:pt idx="570">
                  <c:v>24.642428571428571</c:v>
                </c:pt>
                <c:pt idx="571">
                  <c:v>24.573428571428568</c:v>
                </c:pt>
                <c:pt idx="572">
                  <c:v>24.573428571428568</c:v>
                </c:pt>
                <c:pt idx="573">
                  <c:v>24.573428571428568</c:v>
                </c:pt>
                <c:pt idx="574">
                  <c:v>24.080285714285715</c:v>
                </c:pt>
                <c:pt idx="575">
                  <c:v>24.163857142857147</c:v>
                </c:pt>
                <c:pt idx="576">
                  <c:v>24.730714285714289</c:v>
                </c:pt>
                <c:pt idx="577">
                  <c:v>24.591999999999995</c:v>
                </c:pt>
                <c:pt idx="578">
                  <c:v>24.264285714285712</c:v>
                </c:pt>
                <c:pt idx="579">
                  <c:v>24.264285714285712</c:v>
                </c:pt>
                <c:pt idx="580">
                  <c:v>24.264285714285712</c:v>
                </c:pt>
                <c:pt idx="581">
                  <c:v>23.89357142857143</c:v>
                </c:pt>
                <c:pt idx="582">
                  <c:v>23.034285714285716</c:v>
                </c:pt>
                <c:pt idx="583">
                  <c:v>22.806999999999999</c:v>
                </c:pt>
                <c:pt idx="584">
                  <c:v>23.160142857142858</c:v>
                </c:pt>
                <c:pt idx="585">
                  <c:v>22.900142857142857</c:v>
                </c:pt>
                <c:pt idx="586">
                  <c:v>22.900142857142857</c:v>
                </c:pt>
                <c:pt idx="587">
                  <c:v>22.900142857142857</c:v>
                </c:pt>
                <c:pt idx="588">
                  <c:v>22.361428571428572</c:v>
                </c:pt>
                <c:pt idx="589">
                  <c:v>23.269428571428573</c:v>
                </c:pt>
                <c:pt idx="590">
                  <c:v>22.889000000000003</c:v>
                </c:pt>
                <c:pt idx="591">
                  <c:v>23.111714285714282</c:v>
                </c:pt>
                <c:pt idx="592">
                  <c:v>23.298571428571424</c:v>
                </c:pt>
                <c:pt idx="593">
                  <c:v>23.298571428571424</c:v>
                </c:pt>
                <c:pt idx="594">
                  <c:v>23.298571428571424</c:v>
                </c:pt>
                <c:pt idx="595">
                  <c:v>23.578142857142858</c:v>
                </c:pt>
                <c:pt idx="596">
                  <c:v>23.590142857142858</c:v>
                </c:pt>
                <c:pt idx="597">
                  <c:v>23.341428571428569</c:v>
                </c:pt>
                <c:pt idx="598">
                  <c:v>23.532857142857146</c:v>
                </c:pt>
                <c:pt idx="599">
                  <c:v>23.622714285714288</c:v>
                </c:pt>
                <c:pt idx="600">
                  <c:v>23.622714285714288</c:v>
                </c:pt>
                <c:pt idx="601">
                  <c:v>23.622714285714288</c:v>
                </c:pt>
                <c:pt idx="602">
                  <c:v>23.436142857142858</c:v>
                </c:pt>
                <c:pt idx="603">
                  <c:v>23.727142857142859</c:v>
                </c:pt>
                <c:pt idx="604">
                  <c:v>23.585285714285714</c:v>
                </c:pt>
                <c:pt idx="605">
                  <c:v>23.548285714285718</c:v>
                </c:pt>
                <c:pt idx="606">
                  <c:v>23.193428571428569</c:v>
                </c:pt>
                <c:pt idx="607">
                  <c:v>23.193428571428569</c:v>
                </c:pt>
                <c:pt idx="608">
                  <c:v>23.193428571428569</c:v>
                </c:pt>
                <c:pt idx="609">
                  <c:v>23.024285714285718</c:v>
                </c:pt>
                <c:pt idx="610">
                  <c:v>22.725714285714282</c:v>
                </c:pt>
                <c:pt idx="611">
                  <c:v>22.373714285714282</c:v>
                </c:pt>
                <c:pt idx="612">
                  <c:v>22.169999999999998</c:v>
                </c:pt>
                <c:pt idx="613">
                  <c:v>22.008857142857146</c:v>
                </c:pt>
                <c:pt idx="614">
                  <c:v>22.008857142857146</c:v>
                </c:pt>
                <c:pt idx="615">
                  <c:v>22.008857142857146</c:v>
                </c:pt>
                <c:pt idx="616">
                  <c:v>21.73442857142857</c:v>
                </c:pt>
                <c:pt idx="617">
                  <c:v>21.910714285714285</c:v>
                </c:pt>
                <c:pt idx="618">
                  <c:v>22.231285714285718</c:v>
                </c:pt>
                <c:pt idx="619">
                  <c:v>22.469571428571431</c:v>
                </c:pt>
                <c:pt idx="620">
                  <c:v>22.556571428571431</c:v>
                </c:pt>
                <c:pt idx="621">
                  <c:v>22.556571428571431</c:v>
                </c:pt>
                <c:pt idx="622">
                  <c:v>22.556571428571431</c:v>
                </c:pt>
                <c:pt idx="623">
                  <c:v>22.902571428571427</c:v>
                </c:pt>
                <c:pt idx="624">
                  <c:v>22.739142857142863</c:v>
                </c:pt>
                <c:pt idx="625">
                  <c:v>22.69142857142857</c:v>
                </c:pt>
                <c:pt idx="626">
                  <c:v>22.401428571428571</c:v>
                </c:pt>
                <c:pt idx="627">
                  <c:v>22.433714285714284</c:v>
                </c:pt>
                <c:pt idx="628">
                  <c:v>22.433714285714284</c:v>
                </c:pt>
                <c:pt idx="629">
                  <c:v>22.433714285714284</c:v>
                </c:pt>
                <c:pt idx="630">
                  <c:v>22.18214285714286</c:v>
                </c:pt>
                <c:pt idx="631">
                  <c:v>22.669</c:v>
                </c:pt>
                <c:pt idx="632">
                  <c:v>22.77542857142857</c:v>
                </c:pt>
                <c:pt idx="633">
                  <c:v>22.869857142857143</c:v>
                </c:pt>
                <c:pt idx="634">
                  <c:v>22.869857142857143</c:v>
                </c:pt>
                <c:pt idx="635">
                  <c:v>22.869857142857143</c:v>
                </c:pt>
                <c:pt idx="636">
                  <c:v>22.869857142857143</c:v>
                </c:pt>
                <c:pt idx="637">
                  <c:v>22.490714285714287</c:v>
                </c:pt>
                <c:pt idx="638">
                  <c:v>22.138714285714283</c:v>
                </c:pt>
                <c:pt idx="639">
                  <c:v>22.577285714285715</c:v>
                </c:pt>
                <c:pt idx="640">
                  <c:v>22.981000000000002</c:v>
                </c:pt>
                <c:pt idx="641">
                  <c:v>23.347285714285711</c:v>
                </c:pt>
                <c:pt idx="642">
                  <c:v>23.347285714285711</c:v>
                </c:pt>
                <c:pt idx="643">
                  <c:v>23.347285714285711</c:v>
                </c:pt>
                <c:pt idx="644">
                  <c:v>23.086999999999996</c:v>
                </c:pt>
                <c:pt idx="645">
                  <c:v>22.779</c:v>
                </c:pt>
                <c:pt idx="646">
                  <c:v>23.055857142857146</c:v>
                </c:pt>
                <c:pt idx="647">
                  <c:v>22.73714285714286</c:v>
                </c:pt>
                <c:pt idx="648">
                  <c:v>22.515142857142859</c:v>
                </c:pt>
                <c:pt idx="649">
                  <c:v>22.515142857142859</c:v>
                </c:pt>
                <c:pt idx="650">
                  <c:v>22.515142857142859</c:v>
                </c:pt>
                <c:pt idx="651">
                  <c:v>22.550000000000004</c:v>
                </c:pt>
                <c:pt idx="652">
                  <c:v>22.65</c:v>
                </c:pt>
                <c:pt idx="653">
                  <c:v>22.184285714285718</c:v>
                </c:pt>
                <c:pt idx="654">
                  <c:v>22.00114285714286</c:v>
                </c:pt>
                <c:pt idx="655">
                  <c:v>22.089428571428574</c:v>
                </c:pt>
                <c:pt idx="656">
                  <c:v>22.089428571428574</c:v>
                </c:pt>
                <c:pt idx="657">
                  <c:v>22.089428571428574</c:v>
                </c:pt>
                <c:pt idx="658">
                  <c:v>22.668571428571429</c:v>
                </c:pt>
                <c:pt idx="659">
                  <c:v>22.708285714285712</c:v>
                </c:pt>
                <c:pt idx="660">
                  <c:v>22.93542857142857</c:v>
                </c:pt>
                <c:pt idx="661">
                  <c:v>22.906142857142857</c:v>
                </c:pt>
                <c:pt idx="662">
                  <c:v>23.786285714285714</c:v>
                </c:pt>
                <c:pt idx="663">
                  <c:v>23.731000000000002</c:v>
                </c:pt>
                <c:pt idx="664">
                  <c:v>23.731000000000002</c:v>
                </c:pt>
                <c:pt idx="665">
                  <c:v>24.277999999999999</c:v>
                </c:pt>
                <c:pt idx="666">
                  <c:v>23.763428571428573</c:v>
                </c:pt>
                <c:pt idx="667">
                  <c:v>23.434571428571427</c:v>
                </c:pt>
                <c:pt idx="668">
                  <c:v>23.315428571428573</c:v>
                </c:pt>
                <c:pt idx="669">
                  <c:v>23.292999999999999</c:v>
                </c:pt>
                <c:pt idx="670">
                  <c:v>23.292999999999999</c:v>
                </c:pt>
                <c:pt idx="671">
                  <c:v>23.292999999999999</c:v>
                </c:pt>
                <c:pt idx="672">
                  <c:v>23.292999999999999</c:v>
                </c:pt>
                <c:pt idx="673">
                  <c:v>23.292999999999999</c:v>
                </c:pt>
                <c:pt idx="674">
                  <c:v>23.292999999999999</c:v>
                </c:pt>
                <c:pt idx="675">
                  <c:v>22.699857142857145</c:v>
                </c:pt>
                <c:pt idx="676">
                  <c:v>21.697857142857142</c:v>
                </c:pt>
                <c:pt idx="677">
                  <c:v>21.697857142857142</c:v>
                </c:pt>
                <c:pt idx="678">
                  <c:v>21.697857142857142</c:v>
                </c:pt>
                <c:pt idx="679">
                  <c:v>21.681428571428569</c:v>
                </c:pt>
                <c:pt idx="680">
                  <c:v>21.696428571428573</c:v>
                </c:pt>
                <c:pt idx="681">
                  <c:v>21.200285714285712</c:v>
                </c:pt>
                <c:pt idx="682">
                  <c:v>21.376857142857141</c:v>
                </c:pt>
                <c:pt idx="683">
                  <c:v>21.11514285714286</c:v>
                </c:pt>
                <c:pt idx="684">
                  <c:v>21.11514285714286</c:v>
                </c:pt>
                <c:pt idx="685">
                  <c:v>21.11514285714286</c:v>
                </c:pt>
                <c:pt idx="686">
                  <c:v>21.219571428571424</c:v>
                </c:pt>
                <c:pt idx="687">
                  <c:v>20.826857142857143</c:v>
                </c:pt>
                <c:pt idx="688">
                  <c:v>20.705285714285711</c:v>
                </c:pt>
                <c:pt idx="689">
                  <c:v>21.029714285714284</c:v>
                </c:pt>
                <c:pt idx="690">
                  <c:v>20.877999999999997</c:v>
                </c:pt>
                <c:pt idx="691">
                  <c:v>20.877999999999997</c:v>
                </c:pt>
                <c:pt idx="692">
                  <c:v>20.877999999999997</c:v>
                </c:pt>
                <c:pt idx="693">
                  <c:v>20.642428571428571</c:v>
                </c:pt>
                <c:pt idx="694">
                  <c:v>20.568428571428569</c:v>
                </c:pt>
                <c:pt idx="695">
                  <c:v>20.636000000000003</c:v>
                </c:pt>
                <c:pt idx="696">
                  <c:v>20.455857142857148</c:v>
                </c:pt>
                <c:pt idx="697">
                  <c:v>20.639142857142854</c:v>
                </c:pt>
                <c:pt idx="698">
                  <c:v>20.639142857142854</c:v>
                </c:pt>
                <c:pt idx="699">
                  <c:v>20.639142857142854</c:v>
                </c:pt>
                <c:pt idx="700">
                  <c:v>20.325571428571429</c:v>
                </c:pt>
                <c:pt idx="701">
                  <c:v>19.939428571428575</c:v>
                </c:pt>
                <c:pt idx="702">
                  <c:v>20.273142857142858</c:v>
                </c:pt>
                <c:pt idx="703">
                  <c:v>20.432142857142857</c:v>
                </c:pt>
                <c:pt idx="704">
                  <c:v>20.365857142857145</c:v>
                </c:pt>
                <c:pt idx="705">
                  <c:v>20.365857142857145</c:v>
                </c:pt>
                <c:pt idx="706">
                  <c:v>20.365857142857145</c:v>
                </c:pt>
                <c:pt idx="707">
                  <c:v>20.350999999999999</c:v>
                </c:pt>
                <c:pt idx="708">
                  <c:v>20.254857142857144</c:v>
                </c:pt>
                <c:pt idx="709">
                  <c:v>21.018428571428565</c:v>
                </c:pt>
                <c:pt idx="710">
                  <c:v>20.751428571428569</c:v>
                </c:pt>
                <c:pt idx="711">
                  <c:v>20.971714285714285</c:v>
                </c:pt>
                <c:pt idx="712">
                  <c:v>20.971714285714285</c:v>
                </c:pt>
                <c:pt idx="713">
                  <c:v>20.971714285714285</c:v>
                </c:pt>
                <c:pt idx="714">
                  <c:v>20.919142857142855</c:v>
                </c:pt>
                <c:pt idx="715">
                  <c:v>20.857142857142861</c:v>
                </c:pt>
                <c:pt idx="716">
                  <c:v>20.392857142857142</c:v>
                </c:pt>
                <c:pt idx="717">
                  <c:v>20.337</c:v>
                </c:pt>
                <c:pt idx="718">
                  <c:v>20.366857142857146</c:v>
                </c:pt>
                <c:pt idx="719">
                  <c:v>20.366857142857146</c:v>
                </c:pt>
                <c:pt idx="720">
                  <c:v>20.366857142857146</c:v>
                </c:pt>
                <c:pt idx="721">
                  <c:v>20.253714285714288</c:v>
                </c:pt>
                <c:pt idx="722">
                  <c:v>20.172857142857143</c:v>
                </c:pt>
                <c:pt idx="723">
                  <c:v>20.159857142857145</c:v>
                </c:pt>
                <c:pt idx="724">
                  <c:v>20.123714285714289</c:v>
                </c:pt>
                <c:pt idx="725">
                  <c:v>20.007714285714286</c:v>
                </c:pt>
                <c:pt idx="726">
                  <c:v>20.007714285714286</c:v>
                </c:pt>
                <c:pt idx="727">
                  <c:v>20.007714285714286</c:v>
                </c:pt>
                <c:pt idx="728">
                  <c:v>20.026428571428571</c:v>
                </c:pt>
                <c:pt idx="729">
                  <c:v>20.075857142857142</c:v>
                </c:pt>
                <c:pt idx="730">
                  <c:v>19.980999999999998</c:v>
                </c:pt>
                <c:pt idx="731">
                  <c:v>20.054571428571428</c:v>
                </c:pt>
                <c:pt idx="732">
                  <c:v>19.972857142857144</c:v>
                </c:pt>
                <c:pt idx="733">
                  <c:v>19.972857142857144</c:v>
                </c:pt>
                <c:pt idx="734">
                  <c:v>19.972857142857144</c:v>
                </c:pt>
                <c:pt idx="735">
                  <c:v>19.766285714285711</c:v>
                </c:pt>
                <c:pt idx="736">
                  <c:v>19.036142857142856</c:v>
                </c:pt>
                <c:pt idx="737">
                  <c:v>19.024857142857144</c:v>
                </c:pt>
                <c:pt idx="738">
                  <c:v>18.884999999999998</c:v>
                </c:pt>
                <c:pt idx="739">
                  <c:v>18.934571428571427</c:v>
                </c:pt>
                <c:pt idx="740">
                  <c:v>18.934571428571427</c:v>
                </c:pt>
                <c:pt idx="741">
                  <c:v>18.934571428571427</c:v>
                </c:pt>
                <c:pt idx="742">
                  <c:v>19.404857142857143</c:v>
                </c:pt>
                <c:pt idx="743">
                  <c:v>19.518285714285714</c:v>
                </c:pt>
                <c:pt idx="744">
                  <c:v>19.163714285714288</c:v>
                </c:pt>
                <c:pt idx="745">
                  <c:v>19.346</c:v>
                </c:pt>
                <c:pt idx="746">
                  <c:v>19.551142857142857</c:v>
                </c:pt>
                <c:pt idx="747">
                  <c:v>19.551142857142857</c:v>
                </c:pt>
                <c:pt idx="748">
                  <c:v>19.551142857142857</c:v>
                </c:pt>
                <c:pt idx="749">
                  <c:v>19.692285714285713</c:v>
                </c:pt>
                <c:pt idx="750">
                  <c:v>19.813857142857142</c:v>
                </c:pt>
                <c:pt idx="751">
                  <c:v>19.450857142857142</c:v>
                </c:pt>
                <c:pt idx="752">
                  <c:v>19.46914285714286</c:v>
                </c:pt>
                <c:pt idx="753">
                  <c:v>19.412714285714287</c:v>
                </c:pt>
                <c:pt idx="754">
                  <c:v>19.412714285714287</c:v>
                </c:pt>
                <c:pt idx="755">
                  <c:v>19.412714285714287</c:v>
                </c:pt>
                <c:pt idx="756">
                  <c:v>19.222428571428566</c:v>
                </c:pt>
                <c:pt idx="757">
                  <c:v>19.197000000000003</c:v>
                </c:pt>
                <c:pt idx="758">
                  <c:v>19.024285714285718</c:v>
                </c:pt>
                <c:pt idx="759">
                  <c:v>19.000142857142858</c:v>
                </c:pt>
                <c:pt idx="760">
                  <c:v>19.075142857142858</c:v>
                </c:pt>
                <c:pt idx="761">
                  <c:v>19.075142857142858</c:v>
                </c:pt>
                <c:pt idx="762">
                  <c:v>19.075142857142858</c:v>
                </c:pt>
                <c:pt idx="763">
                  <c:v>19.132285714285718</c:v>
                </c:pt>
                <c:pt idx="764">
                  <c:v>19.291714285714285</c:v>
                </c:pt>
                <c:pt idx="765">
                  <c:v>19.309857142857144</c:v>
                </c:pt>
                <c:pt idx="766">
                  <c:v>18.780285714285718</c:v>
                </c:pt>
                <c:pt idx="767">
                  <c:v>19.155714285714282</c:v>
                </c:pt>
                <c:pt idx="768">
                  <c:v>19.155714285714282</c:v>
                </c:pt>
                <c:pt idx="769">
                  <c:v>19.155714285714282</c:v>
                </c:pt>
                <c:pt idx="770">
                  <c:v>19.070142857142859</c:v>
                </c:pt>
                <c:pt idx="771">
                  <c:v>18.981571428571424</c:v>
                </c:pt>
                <c:pt idx="772">
                  <c:v>18.698714285714285</c:v>
                </c:pt>
                <c:pt idx="773">
                  <c:v>18.521285714285714</c:v>
                </c:pt>
                <c:pt idx="774">
                  <c:v>18.75242857142857</c:v>
                </c:pt>
                <c:pt idx="775">
                  <c:v>18.75242857142857</c:v>
                </c:pt>
                <c:pt idx="776">
                  <c:v>18.75242857142857</c:v>
                </c:pt>
                <c:pt idx="777">
                  <c:v>19.127999999999997</c:v>
                </c:pt>
                <c:pt idx="778">
                  <c:v>18.813285714285712</c:v>
                </c:pt>
                <c:pt idx="779">
                  <c:v>19.020428571428571</c:v>
                </c:pt>
                <c:pt idx="780">
                  <c:v>19.036285714285714</c:v>
                </c:pt>
                <c:pt idx="781">
                  <c:v>19.015142857142855</c:v>
                </c:pt>
                <c:pt idx="782">
                  <c:v>19.015142857142855</c:v>
                </c:pt>
                <c:pt idx="783">
                  <c:v>19.015142857142855</c:v>
                </c:pt>
                <c:pt idx="784">
                  <c:v>19.114571428571427</c:v>
                </c:pt>
                <c:pt idx="785">
                  <c:v>19.218857142857139</c:v>
                </c:pt>
                <c:pt idx="786">
                  <c:v>19.494714285714284</c:v>
                </c:pt>
                <c:pt idx="787">
                  <c:v>19.406285714285712</c:v>
                </c:pt>
                <c:pt idx="788">
                  <c:v>19.278285714285715</c:v>
                </c:pt>
                <c:pt idx="789">
                  <c:v>19.335428571428572</c:v>
                </c:pt>
                <c:pt idx="790">
                  <c:v>19.335428571428572</c:v>
                </c:pt>
                <c:pt idx="791">
                  <c:v>19.464571428571425</c:v>
                </c:pt>
                <c:pt idx="792">
                  <c:v>19.324142857142856</c:v>
                </c:pt>
                <c:pt idx="793">
                  <c:v>19.482428571428567</c:v>
                </c:pt>
                <c:pt idx="794">
                  <c:v>19.379714285714282</c:v>
                </c:pt>
                <c:pt idx="795">
                  <c:v>19.124142857142854</c:v>
                </c:pt>
                <c:pt idx="796">
                  <c:v>19.124142857142854</c:v>
                </c:pt>
                <c:pt idx="797">
                  <c:v>19.124142857142854</c:v>
                </c:pt>
                <c:pt idx="798">
                  <c:v>18.710571428571427</c:v>
                </c:pt>
                <c:pt idx="799">
                  <c:v>18.618571428571425</c:v>
                </c:pt>
                <c:pt idx="800">
                  <c:v>18.643285714285717</c:v>
                </c:pt>
                <c:pt idx="801">
                  <c:v>18.366571428571429</c:v>
                </c:pt>
                <c:pt idx="802">
                  <c:v>18.375285714285713</c:v>
                </c:pt>
                <c:pt idx="803">
                  <c:v>18.375285714285713</c:v>
                </c:pt>
                <c:pt idx="804">
                  <c:v>18.375285714285713</c:v>
                </c:pt>
                <c:pt idx="805">
                  <c:v>18.535857142857143</c:v>
                </c:pt>
                <c:pt idx="806">
                  <c:v>18.805714285714284</c:v>
                </c:pt>
                <c:pt idx="807">
                  <c:v>18.732857142857142</c:v>
                </c:pt>
                <c:pt idx="808">
                  <c:v>18.493571428571425</c:v>
                </c:pt>
                <c:pt idx="809">
                  <c:v>18.11157142857143</c:v>
                </c:pt>
                <c:pt idx="810">
                  <c:v>18.11157142857143</c:v>
                </c:pt>
                <c:pt idx="811">
                  <c:v>18.11157142857143</c:v>
                </c:pt>
                <c:pt idx="812">
                  <c:v>18.241142857142858</c:v>
                </c:pt>
                <c:pt idx="813">
                  <c:v>18.603000000000002</c:v>
                </c:pt>
                <c:pt idx="814">
                  <c:v>18.752285714285712</c:v>
                </c:pt>
                <c:pt idx="815">
                  <c:v>19.06514285714286</c:v>
                </c:pt>
                <c:pt idx="816">
                  <c:v>19.082142857142856</c:v>
                </c:pt>
                <c:pt idx="817">
                  <c:v>19.082142857142856</c:v>
                </c:pt>
                <c:pt idx="818">
                  <c:v>19.082142857142856</c:v>
                </c:pt>
                <c:pt idx="819">
                  <c:v>19.075999999999997</c:v>
                </c:pt>
                <c:pt idx="820">
                  <c:v>19.160714285714285</c:v>
                </c:pt>
                <c:pt idx="821">
                  <c:v>18.788</c:v>
                </c:pt>
                <c:pt idx="822">
                  <c:v>18.797428571428572</c:v>
                </c:pt>
                <c:pt idx="823">
                  <c:v>18.415285714285712</c:v>
                </c:pt>
                <c:pt idx="824">
                  <c:v>18.415285714285712</c:v>
                </c:pt>
                <c:pt idx="825">
                  <c:v>18.415285714285712</c:v>
                </c:pt>
                <c:pt idx="826">
                  <c:v>18.770285714285713</c:v>
                </c:pt>
                <c:pt idx="827">
                  <c:v>19.026428571428568</c:v>
                </c:pt>
                <c:pt idx="828">
                  <c:v>19.28</c:v>
                </c:pt>
                <c:pt idx="829">
                  <c:v>18.969571428571431</c:v>
                </c:pt>
                <c:pt idx="830">
                  <c:v>19.323285714285714</c:v>
                </c:pt>
                <c:pt idx="831">
                  <c:v>19.323285714285714</c:v>
                </c:pt>
                <c:pt idx="832">
                  <c:v>19.323285714285714</c:v>
                </c:pt>
                <c:pt idx="833">
                  <c:v>19.827571428571428</c:v>
                </c:pt>
                <c:pt idx="834">
                  <c:v>19.643000000000001</c:v>
                </c:pt>
                <c:pt idx="835">
                  <c:v>19.542714285714286</c:v>
                </c:pt>
                <c:pt idx="836">
                  <c:v>19.261142857142858</c:v>
                </c:pt>
                <c:pt idx="837">
                  <c:v>19.139857142857142</c:v>
                </c:pt>
                <c:pt idx="838">
                  <c:v>19.139857142857142</c:v>
                </c:pt>
                <c:pt idx="839">
                  <c:v>19.139857142857142</c:v>
                </c:pt>
                <c:pt idx="840">
                  <c:v>18.615571428571425</c:v>
                </c:pt>
                <c:pt idx="841">
                  <c:v>18.940428571428573</c:v>
                </c:pt>
                <c:pt idx="842">
                  <c:v>18.518428571428569</c:v>
                </c:pt>
                <c:pt idx="843">
                  <c:v>18.560571428571428</c:v>
                </c:pt>
                <c:pt idx="844">
                  <c:v>18.480999999999998</c:v>
                </c:pt>
                <c:pt idx="845">
                  <c:v>18.480999999999998</c:v>
                </c:pt>
                <c:pt idx="846">
                  <c:v>18.480999999999998</c:v>
                </c:pt>
                <c:pt idx="847">
                  <c:v>18.483714285714285</c:v>
                </c:pt>
                <c:pt idx="848">
                  <c:v>18.414999999999999</c:v>
                </c:pt>
                <c:pt idx="849">
                  <c:v>18.164857142857144</c:v>
                </c:pt>
                <c:pt idx="850">
                  <c:v>18.391571428571432</c:v>
                </c:pt>
                <c:pt idx="851">
                  <c:v>18.020999999999997</c:v>
                </c:pt>
                <c:pt idx="852">
                  <c:v>18.020999999999997</c:v>
                </c:pt>
                <c:pt idx="853">
                  <c:v>18.020999999999997</c:v>
                </c:pt>
                <c:pt idx="854">
                  <c:v>18.441714285714284</c:v>
                </c:pt>
                <c:pt idx="855">
                  <c:v>18.537000000000003</c:v>
                </c:pt>
                <c:pt idx="856">
                  <c:v>18.737428571428573</c:v>
                </c:pt>
                <c:pt idx="857">
                  <c:v>18.981714285714286</c:v>
                </c:pt>
                <c:pt idx="858">
                  <c:v>19.267714285714284</c:v>
                </c:pt>
                <c:pt idx="859">
                  <c:v>19.267714285714284</c:v>
                </c:pt>
                <c:pt idx="860">
                  <c:v>19.267714285714284</c:v>
                </c:pt>
                <c:pt idx="861">
                  <c:v>19.092142857142857</c:v>
                </c:pt>
                <c:pt idx="862">
                  <c:v>19.311714285714288</c:v>
                </c:pt>
                <c:pt idx="863">
                  <c:v>18.998142857142856</c:v>
                </c:pt>
                <c:pt idx="864">
                  <c:v>18.793714285714287</c:v>
                </c:pt>
                <c:pt idx="865">
                  <c:v>18.496714285714287</c:v>
                </c:pt>
                <c:pt idx="866">
                  <c:v>18.496714285714287</c:v>
                </c:pt>
                <c:pt idx="867">
                  <c:v>18.496714285714287</c:v>
                </c:pt>
                <c:pt idx="868">
                  <c:v>18.214857142857142</c:v>
                </c:pt>
                <c:pt idx="869">
                  <c:v>18.625428571428575</c:v>
                </c:pt>
                <c:pt idx="870">
                  <c:v>18.713999999999999</c:v>
                </c:pt>
                <c:pt idx="871">
                  <c:v>18.617000000000001</c:v>
                </c:pt>
                <c:pt idx="872">
                  <c:v>18.670857142857141</c:v>
                </c:pt>
                <c:pt idx="873">
                  <c:v>18.670857142857141</c:v>
                </c:pt>
                <c:pt idx="874">
                  <c:v>18.670857142857141</c:v>
                </c:pt>
                <c:pt idx="875">
                  <c:v>18.726142857142854</c:v>
                </c:pt>
                <c:pt idx="876">
                  <c:v>18.792000000000002</c:v>
                </c:pt>
                <c:pt idx="877">
                  <c:v>18.588142857142859</c:v>
                </c:pt>
                <c:pt idx="878">
                  <c:v>18.806285714285714</c:v>
                </c:pt>
                <c:pt idx="879">
                  <c:v>18.818285714285711</c:v>
                </c:pt>
                <c:pt idx="880">
                  <c:v>18.818285714285711</c:v>
                </c:pt>
                <c:pt idx="881">
                  <c:v>18.818285714285711</c:v>
                </c:pt>
                <c:pt idx="882">
                  <c:v>19.015000000000004</c:v>
                </c:pt>
                <c:pt idx="883">
                  <c:v>19.080714285714286</c:v>
                </c:pt>
                <c:pt idx="884">
                  <c:v>18.647285714285715</c:v>
                </c:pt>
                <c:pt idx="885">
                  <c:v>18.728000000000002</c:v>
                </c:pt>
                <c:pt idx="886">
                  <c:v>18.446857142857141</c:v>
                </c:pt>
                <c:pt idx="887">
                  <c:v>18.315000000000001</c:v>
                </c:pt>
                <c:pt idx="888">
                  <c:v>18.315000000000001</c:v>
                </c:pt>
                <c:pt idx="889">
                  <c:v>18.337714285714288</c:v>
                </c:pt>
                <c:pt idx="890">
                  <c:v>18.113428571428571</c:v>
                </c:pt>
                <c:pt idx="891">
                  <c:v>18.103428571428573</c:v>
                </c:pt>
                <c:pt idx="892">
                  <c:v>18.103428571428573</c:v>
                </c:pt>
                <c:pt idx="893">
                  <c:v>18.103428571428573</c:v>
                </c:pt>
                <c:pt idx="894">
                  <c:v>18.103428571428573</c:v>
                </c:pt>
                <c:pt idx="895">
                  <c:v>18.103428571428573</c:v>
                </c:pt>
                <c:pt idx="896">
                  <c:v>18.230857142857143</c:v>
                </c:pt>
                <c:pt idx="897">
                  <c:v>18.655142857142859</c:v>
                </c:pt>
                <c:pt idx="898">
                  <c:v>18.780571428571427</c:v>
                </c:pt>
                <c:pt idx="899">
                  <c:v>19.131714285714285</c:v>
                </c:pt>
                <c:pt idx="900">
                  <c:v>19.270428571428567</c:v>
                </c:pt>
                <c:pt idx="901">
                  <c:v>19.270428571428567</c:v>
                </c:pt>
                <c:pt idx="902">
                  <c:v>19.270428571428567</c:v>
                </c:pt>
                <c:pt idx="903">
                  <c:v>19.132857142857144</c:v>
                </c:pt>
                <c:pt idx="904">
                  <c:v>19.147285714285715</c:v>
                </c:pt>
                <c:pt idx="905">
                  <c:v>19.16242857142857</c:v>
                </c:pt>
                <c:pt idx="906">
                  <c:v>18.874571428571432</c:v>
                </c:pt>
                <c:pt idx="907">
                  <c:v>18.832285714285717</c:v>
                </c:pt>
                <c:pt idx="908">
                  <c:v>18.832285714285717</c:v>
                </c:pt>
                <c:pt idx="909">
                  <c:v>18.832285714285717</c:v>
                </c:pt>
                <c:pt idx="910">
                  <c:v>18.874285714285715</c:v>
                </c:pt>
                <c:pt idx="911">
                  <c:v>19.121714285714287</c:v>
                </c:pt>
                <c:pt idx="912">
                  <c:v>19.17557142857143</c:v>
                </c:pt>
                <c:pt idx="913">
                  <c:v>18.89142857142857</c:v>
                </c:pt>
                <c:pt idx="914">
                  <c:v>18.670571428571428</c:v>
                </c:pt>
                <c:pt idx="915">
                  <c:v>18.670571428571428</c:v>
                </c:pt>
                <c:pt idx="916">
                  <c:v>18.670571428571428</c:v>
                </c:pt>
                <c:pt idx="917">
                  <c:v>18.853714285714286</c:v>
                </c:pt>
                <c:pt idx="918">
                  <c:v>18.483714285714285</c:v>
                </c:pt>
                <c:pt idx="919">
                  <c:v>18.409714285714283</c:v>
                </c:pt>
                <c:pt idx="920">
                  <c:v>18.10257142857143</c:v>
                </c:pt>
                <c:pt idx="921">
                  <c:v>17.923285714285715</c:v>
                </c:pt>
                <c:pt idx="922">
                  <c:v>17.923285714285715</c:v>
                </c:pt>
                <c:pt idx="923">
                  <c:v>17.923285714285715</c:v>
                </c:pt>
                <c:pt idx="924">
                  <c:v>17.819857142857142</c:v>
                </c:pt>
                <c:pt idx="925">
                  <c:v>18.333714285714283</c:v>
                </c:pt>
                <c:pt idx="926">
                  <c:v>18.495000000000001</c:v>
                </c:pt>
                <c:pt idx="927">
                  <c:v>18.451714285714285</c:v>
                </c:pt>
                <c:pt idx="928">
                  <c:v>18.252857142857145</c:v>
                </c:pt>
                <c:pt idx="929">
                  <c:v>18.252857142857145</c:v>
                </c:pt>
                <c:pt idx="930">
                  <c:v>18.252857142857145</c:v>
                </c:pt>
                <c:pt idx="931">
                  <c:v>17.917571428571431</c:v>
                </c:pt>
                <c:pt idx="932">
                  <c:v>17.087285714285713</c:v>
                </c:pt>
                <c:pt idx="933">
                  <c:v>17.094428571428573</c:v>
                </c:pt>
                <c:pt idx="934">
                  <c:v>17.14</c:v>
                </c:pt>
                <c:pt idx="935">
                  <c:v>17.12742857142857</c:v>
                </c:pt>
                <c:pt idx="936">
                  <c:v>17.12742857142857</c:v>
                </c:pt>
                <c:pt idx="937">
                  <c:v>17.12742857142857</c:v>
                </c:pt>
                <c:pt idx="938">
                  <c:v>16.806142857142856</c:v>
                </c:pt>
                <c:pt idx="939">
                  <c:v>16.84</c:v>
                </c:pt>
                <c:pt idx="940">
                  <c:v>16.358428571428572</c:v>
                </c:pt>
                <c:pt idx="941">
                  <c:v>16.516285714285715</c:v>
                </c:pt>
                <c:pt idx="942">
                  <c:v>16.451714285714285</c:v>
                </c:pt>
                <c:pt idx="943">
                  <c:v>16.451714285714285</c:v>
                </c:pt>
                <c:pt idx="944">
                  <c:v>16.451714285714285</c:v>
                </c:pt>
                <c:pt idx="945">
                  <c:v>16.531428571428574</c:v>
                </c:pt>
                <c:pt idx="946">
                  <c:v>16.807142857142857</c:v>
                </c:pt>
                <c:pt idx="947">
                  <c:v>16.251000000000001</c:v>
                </c:pt>
                <c:pt idx="948">
                  <c:v>16.669999999999998</c:v>
                </c:pt>
                <c:pt idx="949">
                  <c:v>16.187428571428573</c:v>
                </c:pt>
                <c:pt idx="950">
                  <c:v>16.187428571428573</c:v>
                </c:pt>
                <c:pt idx="951">
                  <c:v>16.187428571428573</c:v>
                </c:pt>
                <c:pt idx="952">
                  <c:v>16.299571428571429</c:v>
                </c:pt>
                <c:pt idx="953">
                  <c:v>16.176142857142857</c:v>
                </c:pt>
                <c:pt idx="954">
                  <c:v>16.577000000000002</c:v>
                </c:pt>
                <c:pt idx="955">
                  <c:v>16.512</c:v>
                </c:pt>
                <c:pt idx="956">
                  <c:v>16.167714285714283</c:v>
                </c:pt>
                <c:pt idx="957">
                  <c:v>16.167714285714283</c:v>
                </c:pt>
                <c:pt idx="958">
                  <c:v>16.167714285714283</c:v>
                </c:pt>
                <c:pt idx="959">
                  <c:v>15.689285714285715</c:v>
                </c:pt>
                <c:pt idx="960">
                  <c:v>15.608857142857143</c:v>
                </c:pt>
                <c:pt idx="961">
                  <c:v>15.380857142857144</c:v>
                </c:pt>
                <c:pt idx="962">
                  <c:v>15.246</c:v>
                </c:pt>
                <c:pt idx="963">
                  <c:v>15.449857142857143</c:v>
                </c:pt>
                <c:pt idx="964">
                  <c:v>15.449857142857143</c:v>
                </c:pt>
                <c:pt idx="965">
                  <c:v>15.449857142857143</c:v>
                </c:pt>
                <c:pt idx="966">
                  <c:v>15.652142857142858</c:v>
                </c:pt>
                <c:pt idx="967">
                  <c:v>16.009714285714288</c:v>
                </c:pt>
                <c:pt idx="968">
                  <c:v>16.087857142857143</c:v>
                </c:pt>
                <c:pt idx="969">
                  <c:v>16.093285714285717</c:v>
                </c:pt>
                <c:pt idx="970">
                  <c:v>15.770000000000001</c:v>
                </c:pt>
                <c:pt idx="971">
                  <c:v>15.770000000000001</c:v>
                </c:pt>
                <c:pt idx="972">
                  <c:v>15.770000000000001</c:v>
                </c:pt>
                <c:pt idx="973">
                  <c:v>15.773428571428569</c:v>
                </c:pt>
                <c:pt idx="974">
                  <c:v>15.88042857142857</c:v>
                </c:pt>
                <c:pt idx="975">
                  <c:v>15.789285714285715</c:v>
                </c:pt>
                <c:pt idx="976">
                  <c:v>16.248142857142856</c:v>
                </c:pt>
                <c:pt idx="977">
                  <c:v>16.579285714285714</c:v>
                </c:pt>
                <c:pt idx="978">
                  <c:v>16.579285714285714</c:v>
                </c:pt>
                <c:pt idx="979">
                  <c:v>16.579285714285714</c:v>
                </c:pt>
                <c:pt idx="980">
                  <c:v>16.544714285714285</c:v>
                </c:pt>
                <c:pt idx="981">
                  <c:v>16.766714285714286</c:v>
                </c:pt>
                <c:pt idx="982">
                  <c:v>16.815857142857144</c:v>
                </c:pt>
                <c:pt idx="983">
                  <c:v>17.024714285714285</c:v>
                </c:pt>
                <c:pt idx="984">
                  <c:v>16.983714285714285</c:v>
                </c:pt>
                <c:pt idx="985">
                  <c:v>16.983714285714285</c:v>
                </c:pt>
                <c:pt idx="986">
                  <c:v>16.983714285714285</c:v>
                </c:pt>
                <c:pt idx="987">
                  <c:v>16.730428571428572</c:v>
                </c:pt>
                <c:pt idx="988">
                  <c:v>16.600285714285715</c:v>
                </c:pt>
                <c:pt idx="989">
                  <c:v>16.578428571428571</c:v>
                </c:pt>
                <c:pt idx="990">
                  <c:v>16.565714285714282</c:v>
                </c:pt>
                <c:pt idx="991">
                  <c:v>17.043142857142858</c:v>
                </c:pt>
                <c:pt idx="992">
                  <c:v>17.043142857142858</c:v>
                </c:pt>
                <c:pt idx="993">
                  <c:v>17.043142857142858</c:v>
                </c:pt>
                <c:pt idx="994">
                  <c:v>16.87614285714286</c:v>
                </c:pt>
                <c:pt idx="995">
                  <c:v>16.579285714285714</c:v>
                </c:pt>
                <c:pt idx="996">
                  <c:v>16.640285714285717</c:v>
                </c:pt>
                <c:pt idx="997">
                  <c:v>16.774571428571427</c:v>
                </c:pt>
                <c:pt idx="998">
                  <c:v>16.843285714285713</c:v>
                </c:pt>
                <c:pt idx="999">
                  <c:v>16.843285714285713</c:v>
                </c:pt>
                <c:pt idx="1000">
                  <c:v>16.843285714285713</c:v>
                </c:pt>
                <c:pt idx="1001">
                  <c:v>16.566000000000003</c:v>
                </c:pt>
                <c:pt idx="1002">
                  <c:v>16.713571428571431</c:v>
                </c:pt>
                <c:pt idx="1003">
                  <c:v>16.691571428571425</c:v>
                </c:pt>
                <c:pt idx="1004">
                  <c:v>16.608999999999998</c:v>
                </c:pt>
                <c:pt idx="1005">
                  <c:v>16.61</c:v>
                </c:pt>
                <c:pt idx="1006">
                  <c:v>16.61</c:v>
                </c:pt>
                <c:pt idx="1007">
                  <c:v>16.61</c:v>
                </c:pt>
                <c:pt idx="1008">
                  <c:v>16.032857142857143</c:v>
                </c:pt>
                <c:pt idx="1009">
                  <c:v>16.078142857142858</c:v>
                </c:pt>
                <c:pt idx="1010">
                  <c:v>16.120142857142859</c:v>
                </c:pt>
                <c:pt idx="1011">
                  <c:v>16.349571428571426</c:v>
                </c:pt>
                <c:pt idx="1012">
                  <c:v>16.504714285714289</c:v>
                </c:pt>
                <c:pt idx="1013">
                  <c:v>16.504714285714289</c:v>
                </c:pt>
                <c:pt idx="1014">
                  <c:v>16.504714285714289</c:v>
                </c:pt>
                <c:pt idx="1015">
                  <c:v>16.682285714285715</c:v>
                </c:pt>
                <c:pt idx="1016">
                  <c:v>16.728428571428569</c:v>
                </c:pt>
                <c:pt idx="1017">
                  <c:v>16.903142857142857</c:v>
                </c:pt>
                <c:pt idx="1018">
                  <c:v>16.787285714285716</c:v>
                </c:pt>
                <c:pt idx="1019">
                  <c:v>16.789428571428569</c:v>
                </c:pt>
                <c:pt idx="1020">
                  <c:v>16.789428571428569</c:v>
                </c:pt>
                <c:pt idx="1021">
                  <c:v>16.789428571428569</c:v>
                </c:pt>
                <c:pt idx="1022">
                  <c:v>16.558857142857143</c:v>
                </c:pt>
                <c:pt idx="1023">
                  <c:v>16.776285714285716</c:v>
                </c:pt>
                <c:pt idx="1024">
                  <c:v>16.767571428571429</c:v>
                </c:pt>
                <c:pt idx="1025">
                  <c:v>16.570857142857143</c:v>
                </c:pt>
                <c:pt idx="1026">
                  <c:v>16.570857142857143</c:v>
                </c:pt>
                <c:pt idx="1027">
                  <c:v>16.570857142857143</c:v>
                </c:pt>
                <c:pt idx="1028">
                  <c:v>16.570857142857143</c:v>
                </c:pt>
                <c:pt idx="1029">
                  <c:v>16.570857142857143</c:v>
                </c:pt>
                <c:pt idx="1030">
                  <c:v>16.705857142857145</c:v>
                </c:pt>
                <c:pt idx="1031">
                  <c:v>16.593571428571426</c:v>
                </c:pt>
                <c:pt idx="1032">
                  <c:v>15.875428571428573</c:v>
                </c:pt>
                <c:pt idx="1033">
                  <c:v>16.003714285714288</c:v>
                </c:pt>
                <c:pt idx="1034">
                  <c:v>16.003714285714288</c:v>
                </c:pt>
                <c:pt idx="1035">
                  <c:v>16.003714285714288</c:v>
                </c:pt>
                <c:pt idx="1036">
                  <c:v>15.921000000000001</c:v>
                </c:pt>
                <c:pt idx="1037">
                  <c:v>16.033285714285714</c:v>
                </c:pt>
                <c:pt idx="1038">
                  <c:v>15.910714285714286</c:v>
                </c:pt>
                <c:pt idx="1039">
                  <c:v>15.946857142857144</c:v>
                </c:pt>
                <c:pt idx="1040">
                  <c:v>16.534714285714287</c:v>
                </c:pt>
                <c:pt idx="1041">
                  <c:v>16.534714285714287</c:v>
                </c:pt>
                <c:pt idx="1042">
                  <c:v>16.534714285714287</c:v>
                </c:pt>
                <c:pt idx="1043">
                  <c:v>16.87257142857143</c:v>
                </c:pt>
                <c:pt idx="1044">
                  <c:v>17.216571428571431</c:v>
                </c:pt>
                <c:pt idx="1045">
                  <c:v>17.409285714285716</c:v>
                </c:pt>
                <c:pt idx="1046">
                  <c:v>17.277428571428572</c:v>
                </c:pt>
                <c:pt idx="1047">
                  <c:v>17.339285714285715</c:v>
                </c:pt>
                <c:pt idx="1048">
                  <c:v>17.447857142857146</c:v>
                </c:pt>
                <c:pt idx="1049">
                  <c:v>17.447857142857146</c:v>
                </c:pt>
                <c:pt idx="1050">
                  <c:v>17.509857142857143</c:v>
                </c:pt>
                <c:pt idx="1051">
                  <c:v>17.575428571428571</c:v>
                </c:pt>
                <c:pt idx="1052">
                  <c:v>17.631142857142859</c:v>
                </c:pt>
                <c:pt idx="1053">
                  <c:v>17.514714285714287</c:v>
                </c:pt>
                <c:pt idx="1054">
                  <c:v>17.958714285714287</c:v>
                </c:pt>
                <c:pt idx="1055">
                  <c:v>17.958714285714287</c:v>
                </c:pt>
                <c:pt idx="1056">
                  <c:v>17.958714285714287</c:v>
                </c:pt>
                <c:pt idx="1057">
                  <c:v>17.831857142857142</c:v>
                </c:pt>
                <c:pt idx="1058">
                  <c:v>17.812571428571427</c:v>
                </c:pt>
                <c:pt idx="1059">
                  <c:v>17.752142857142854</c:v>
                </c:pt>
                <c:pt idx="1060">
                  <c:v>17.383857142857146</c:v>
                </c:pt>
                <c:pt idx="1061">
                  <c:v>16.875714285714285</c:v>
                </c:pt>
                <c:pt idx="1062">
                  <c:v>16.875714285714285</c:v>
                </c:pt>
                <c:pt idx="1063">
                  <c:v>16.875714285714285</c:v>
                </c:pt>
                <c:pt idx="1064">
                  <c:v>16.96857142857143</c:v>
                </c:pt>
                <c:pt idx="1065">
                  <c:v>16.975142857142856</c:v>
                </c:pt>
                <c:pt idx="1066">
                  <c:v>17.229000000000003</c:v>
                </c:pt>
                <c:pt idx="1067">
                  <c:v>17.205428571428573</c:v>
                </c:pt>
                <c:pt idx="1068">
                  <c:v>17.219857142857144</c:v>
                </c:pt>
                <c:pt idx="1069">
                  <c:v>17.219857142857144</c:v>
                </c:pt>
                <c:pt idx="1070">
                  <c:v>17.219857142857144</c:v>
                </c:pt>
                <c:pt idx="1071">
                  <c:v>17.396428571428569</c:v>
                </c:pt>
                <c:pt idx="1072">
                  <c:v>17.150857142857141</c:v>
                </c:pt>
                <c:pt idx="1073">
                  <c:v>16.990142857142853</c:v>
                </c:pt>
                <c:pt idx="1074">
                  <c:v>17.057285714285715</c:v>
                </c:pt>
                <c:pt idx="1075">
                  <c:v>17.441142857142857</c:v>
                </c:pt>
                <c:pt idx="1076">
                  <c:v>17.441142857142857</c:v>
                </c:pt>
                <c:pt idx="1077">
                  <c:v>17.441142857142857</c:v>
                </c:pt>
                <c:pt idx="1078">
                  <c:v>17.283999999999999</c:v>
                </c:pt>
                <c:pt idx="1079">
                  <c:v>17.152142857142856</c:v>
                </c:pt>
                <c:pt idx="1080">
                  <c:v>16.988285714285716</c:v>
                </c:pt>
                <c:pt idx="1081">
                  <c:v>16.874857142857145</c:v>
                </c:pt>
                <c:pt idx="1082">
                  <c:v>17.310857142857142</c:v>
                </c:pt>
                <c:pt idx="1083">
                  <c:v>17.310857142857142</c:v>
                </c:pt>
                <c:pt idx="1084">
                  <c:v>17.310857142857142</c:v>
                </c:pt>
                <c:pt idx="1085">
                  <c:v>17.351285714285716</c:v>
                </c:pt>
                <c:pt idx="1086">
                  <c:v>17.450142857142858</c:v>
                </c:pt>
                <c:pt idx="1087">
                  <c:v>17.320857142857143</c:v>
                </c:pt>
                <c:pt idx="1088">
                  <c:v>17.124714285714283</c:v>
                </c:pt>
                <c:pt idx="1089">
                  <c:v>17.049571428571433</c:v>
                </c:pt>
                <c:pt idx="1090">
                  <c:v>17.049571428571433</c:v>
                </c:pt>
                <c:pt idx="1091">
                  <c:v>17.049571428571433</c:v>
                </c:pt>
                <c:pt idx="1092">
                  <c:v>17.160285714285713</c:v>
                </c:pt>
                <c:pt idx="1093">
                  <c:v>17.393142857142859</c:v>
                </c:pt>
                <c:pt idx="1094">
                  <c:v>17.225285714285711</c:v>
                </c:pt>
                <c:pt idx="1095">
                  <c:v>17.122714285714284</c:v>
                </c:pt>
                <c:pt idx="1096">
                  <c:v>17.263000000000002</c:v>
                </c:pt>
                <c:pt idx="1097">
                  <c:v>17.263000000000002</c:v>
                </c:pt>
                <c:pt idx="1098">
                  <c:v>17.263000000000002</c:v>
                </c:pt>
                <c:pt idx="1099">
                  <c:v>16.997714285714288</c:v>
                </c:pt>
                <c:pt idx="1100">
                  <c:v>17.074857142857145</c:v>
                </c:pt>
                <c:pt idx="1101">
                  <c:v>16.994</c:v>
                </c:pt>
                <c:pt idx="1102">
                  <c:v>17.498999999999999</c:v>
                </c:pt>
                <c:pt idx="1103">
                  <c:v>17.267142857142858</c:v>
                </c:pt>
                <c:pt idx="1104">
                  <c:v>17.267142857142858</c:v>
                </c:pt>
                <c:pt idx="1105">
                  <c:v>17.267142857142858</c:v>
                </c:pt>
                <c:pt idx="1106">
                  <c:v>17.568571428571428</c:v>
                </c:pt>
                <c:pt idx="1107">
                  <c:v>17.558285714285713</c:v>
                </c:pt>
                <c:pt idx="1108">
                  <c:v>17.65042857142857</c:v>
                </c:pt>
                <c:pt idx="1109">
                  <c:v>17.896714285714285</c:v>
                </c:pt>
                <c:pt idx="1110">
                  <c:v>17.859571428571432</c:v>
                </c:pt>
                <c:pt idx="1111">
                  <c:v>17.859571428571432</c:v>
                </c:pt>
                <c:pt idx="1112">
                  <c:v>17.859571428571432</c:v>
                </c:pt>
                <c:pt idx="1113">
                  <c:v>17.768857142857144</c:v>
                </c:pt>
                <c:pt idx="1114">
                  <c:v>17.712428571428575</c:v>
                </c:pt>
                <c:pt idx="1115">
                  <c:v>17.717285714285715</c:v>
                </c:pt>
                <c:pt idx="1116">
                  <c:v>17.730571428571427</c:v>
                </c:pt>
                <c:pt idx="1117">
                  <c:v>17.868857142857141</c:v>
                </c:pt>
                <c:pt idx="1118">
                  <c:v>17.868857142857141</c:v>
                </c:pt>
                <c:pt idx="1119">
                  <c:v>17.868857142857141</c:v>
                </c:pt>
                <c:pt idx="1120">
                  <c:v>17.868857142857141</c:v>
                </c:pt>
                <c:pt idx="1121">
                  <c:v>17.904</c:v>
                </c:pt>
                <c:pt idx="1122">
                  <c:v>17.915857142857142</c:v>
                </c:pt>
                <c:pt idx="1123">
                  <c:v>18.151714285714284</c:v>
                </c:pt>
                <c:pt idx="1124">
                  <c:v>18.068857142857137</c:v>
                </c:pt>
                <c:pt idx="1125">
                  <c:v>18.068857142857137</c:v>
                </c:pt>
                <c:pt idx="1126">
                  <c:v>18.068857142857137</c:v>
                </c:pt>
                <c:pt idx="1127">
                  <c:v>18.162142857142861</c:v>
                </c:pt>
                <c:pt idx="1128">
                  <c:v>18.150714285714287</c:v>
                </c:pt>
                <c:pt idx="1129">
                  <c:v>18.373142857142856</c:v>
                </c:pt>
                <c:pt idx="1130">
                  <c:v>18.954428571428569</c:v>
                </c:pt>
                <c:pt idx="1131">
                  <c:v>18.575142857142858</c:v>
                </c:pt>
                <c:pt idx="1132">
                  <c:v>18.575142857142858</c:v>
                </c:pt>
                <c:pt idx="1133">
                  <c:v>18.575142857142858</c:v>
                </c:pt>
                <c:pt idx="1134">
                  <c:v>18.868428571428574</c:v>
                </c:pt>
                <c:pt idx="1135">
                  <c:v>19.02</c:v>
                </c:pt>
                <c:pt idx="1136">
                  <c:v>18.92642857142857</c:v>
                </c:pt>
                <c:pt idx="1137">
                  <c:v>18.839571428571428</c:v>
                </c:pt>
                <c:pt idx="1138">
                  <c:v>18.952428571428573</c:v>
                </c:pt>
                <c:pt idx="1139">
                  <c:v>18.952428571428573</c:v>
                </c:pt>
                <c:pt idx="1140">
                  <c:v>18.952428571428573</c:v>
                </c:pt>
                <c:pt idx="1141">
                  <c:v>18.895428571428571</c:v>
                </c:pt>
                <c:pt idx="1142">
                  <c:v>18.845857142857142</c:v>
                </c:pt>
                <c:pt idx="1143">
                  <c:v>18.731857142857141</c:v>
                </c:pt>
                <c:pt idx="1144">
                  <c:v>18.722857142857144</c:v>
                </c:pt>
                <c:pt idx="1145">
                  <c:v>18.720428571428574</c:v>
                </c:pt>
                <c:pt idx="1146">
                  <c:v>18.720428571428574</c:v>
                </c:pt>
                <c:pt idx="1147">
                  <c:v>18.720428571428574</c:v>
                </c:pt>
                <c:pt idx="1148">
                  <c:v>18.641571428571428</c:v>
                </c:pt>
                <c:pt idx="1149">
                  <c:v>18.827142857142857</c:v>
                </c:pt>
                <c:pt idx="1150">
                  <c:v>18.866714285714288</c:v>
                </c:pt>
                <c:pt idx="1151">
                  <c:v>18.806000000000001</c:v>
                </c:pt>
                <c:pt idx="1152">
                  <c:v>18.967285714285715</c:v>
                </c:pt>
                <c:pt idx="1153">
                  <c:v>18.920999999999999</c:v>
                </c:pt>
                <c:pt idx="1154">
                  <c:v>18.920999999999999</c:v>
                </c:pt>
                <c:pt idx="1155">
                  <c:v>18.935000000000002</c:v>
                </c:pt>
                <c:pt idx="1156">
                  <c:v>18.967714285714287</c:v>
                </c:pt>
                <c:pt idx="1157">
                  <c:v>18.915571428571432</c:v>
                </c:pt>
                <c:pt idx="1158">
                  <c:v>18.879714285714282</c:v>
                </c:pt>
                <c:pt idx="1159">
                  <c:v>18.959</c:v>
                </c:pt>
                <c:pt idx="1160">
                  <c:v>18.959</c:v>
                </c:pt>
                <c:pt idx="1161">
                  <c:v>18.959</c:v>
                </c:pt>
                <c:pt idx="1162">
                  <c:v>18.635285714285715</c:v>
                </c:pt>
                <c:pt idx="1163">
                  <c:v>18.620428571428569</c:v>
                </c:pt>
                <c:pt idx="1164">
                  <c:v>18.466571428571427</c:v>
                </c:pt>
                <c:pt idx="1165">
                  <c:v>18.476714285714284</c:v>
                </c:pt>
                <c:pt idx="1166">
                  <c:v>18.303714285714285</c:v>
                </c:pt>
                <c:pt idx="1167">
                  <c:v>18.303714285714285</c:v>
                </c:pt>
                <c:pt idx="1168">
                  <c:v>18.303714285714285</c:v>
                </c:pt>
                <c:pt idx="1169">
                  <c:v>18.149714285714285</c:v>
                </c:pt>
                <c:pt idx="1170">
                  <c:v>18.015142857142855</c:v>
                </c:pt>
                <c:pt idx="1171">
                  <c:v>18.020428571428571</c:v>
                </c:pt>
                <c:pt idx="1172">
                  <c:v>18.477857142857143</c:v>
                </c:pt>
                <c:pt idx="1173">
                  <c:v>18.752857142857145</c:v>
                </c:pt>
                <c:pt idx="1174">
                  <c:v>18.752857142857145</c:v>
                </c:pt>
                <c:pt idx="1175">
                  <c:v>18.752857142857145</c:v>
                </c:pt>
                <c:pt idx="1176">
                  <c:v>18.69585714285714</c:v>
                </c:pt>
                <c:pt idx="1177">
                  <c:v>18.824285714285715</c:v>
                </c:pt>
                <c:pt idx="1178">
                  <c:v>18.799571428571429</c:v>
                </c:pt>
                <c:pt idx="1179">
                  <c:v>18.466428571428569</c:v>
                </c:pt>
                <c:pt idx="1180">
                  <c:v>18.706428571428571</c:v>
                </c:pt>
                <c:pt idx="1181">
                  <c:v>18.706428571428571</c:v>
                </c:pt>
                <c:pt idx="1182">
                  <c:v>18.706428571428571</c:v>
                </c:pt>
                <c:pt idx="1183">
                  <c:v>19.297857142857143</c:v>
                </c:pt>
                <c:pt idx="1184">
                  <c:v>18.982142857142858</c:v>
                </c:pt>
                <c:pt idx="1185">
                  <c:v>18.947714285714284</c:v>
                </c:pt>
                <c:pt idx="1186">
                  <c:v>18.90157142857143</c:v>
                </c:pt>
                <c:pt idx="1187">
                  <c:v>18.482285714285716</c:v>
                </c:pt>
                <c:pt idx="1188">
                  <c:v>18.482285714285716</c:v>
                </c:pt>
                <c:pt idx="1189">
                  <c:v>18.482285714285716</c:v>
                </c:pt>
                <c:pt idx="1190">
                  <c:v>18.171428571428574</c:v>
                </c:pt>
                <c:pt idx="1191">
                  <c:v>18.273714285714288</c:v>
                </c:pt>
                <c:pt idx="1192">
                  <c:v>18.487142857142857</c:v>
                </c:pt>
                <c:pt idx="1193">
                  <c:v>18.65157142857143</c:v>
                </c:pt>
                <c:pt idx="1194">
                  <c:v>18.622285714285713</c:v>
                </c:pt>
                <c:pt idx="1195">
                  <c:v>18.622285714285713</c:v>
                </c:pt>
                <c:pt idx="1196">
                  <c:v>18.622285714285713</c:v>
                </c:pt>
                <c:pt idx="1197">
                  <c:v>18.613857142857142</c:v>
                </c:pt>
                <c:pt idx="1198">
                  <c:v>18.747714285714288</c:v>
                </c:pt>
                <c:pt idx="1199">
                  <c:v>18.922857142857143</c:v>
                </c:pt>
                <c:pt idx="1200">
                  <c:v>18.775142857142857</c:v>
                </c:pt>
                <c:pt idx="1201">
                  <c:v>18.615285714285715</c:v>
                </c:pt>
                <c:pt idx="1202">
                  <c:v>18.615285714285715</c:v>
                </c:pt>
                <c:pt idx="1203">
                  <c:v>18.615285714285715</c:v>
                </c:pt>
                <c:pt idx="1204">
                  <c:v>18.498285714285714</c:v>
                </c:pt>
                <c:pt idx="1205">
                  <c:v>18.422857142857143</c:v>
                </c:pt>
                <c:pt idx="1206">
                  <c:v>18.440142857142856</c:v>
                </c:pt>
                <c:pt idx="1207">
                  <c:v>18.674714285714288</c:v>
                </c:pt>
                <c:pt idx="1208">
                  <c:v>18.582285714285714</c:v>
                </c:pt>
                <c:pt idx="1209">
                  <c:v>18.582285714285714</c:v>
                </c:pt>
                <c:pt idx="1210">
                  <c:v>18.582285714285714</c:v>
                </c:pt>
                <c:pt idx="1211">
                  <c:v>18.193285714285715</c:v>
                </c:pt>
                <c:pt idx="1212">
                  <c:v>18.30857142857143</c:v>
                </c:pt>
                <c:pt idx="1213">
                  <c:v>18.360285714285713</c:v>
                </c:pt>
                <c:pt idx="1214">
                  <c:v>18.216571428571431</c:v>
                </c:pt>
                <c:pt idx="1215">
                  <c:v>18.394714285714286</c:v>
                </c:pt>
                <c:pt idx="1216">
                  <c:v>18.394714285714286</c:v>
                </c:pt>
                <c:pt idx="1217">
                  <c:v>18.394714285714286</c:v>
                </c:pt>
                <c:pt idx="1218">
                  <c:v>18.539714285714286</c:v>
                </c:pt>
                <c:pt idx="1219">
                  <c:v>18.396428571428572</c:v>
                </c:pt>
                <c:pt idx="1220">
                  <c:v>19.005857142857145</c:v>
                </c:pt>
                <c:pt idx="1221">
                  <c:v>19.175714285714285</c:v>
                </c:pt>
                <c:pt idx="1222">
                  <c:v>19.129714285714282</c:v>
                </c:pt>
                <c:pt idx="1223">
                  <c:v>19.129714285714282</c:v>
                </c:pt>
                <c:pt idx="1224">
                  <c:v>19.129714285714282</c:v>
                </c:pt>
                <c:pt idx="1225">
                  <c:v>19.227428571428572</c:v>
                </c:pt>
                <c:pt idx="1226">
                  <c:v>19.363857142857142</c:v>
                </c:pt>
                <c:pt idx="1227">
                  <c:v>19.099714285714288</c:v>
                </c:pt>
                <c:pt idx="1228">
                  <c:v>19.236000000000001</c:v>
                </c:pt>
                <c:pt idx="1229">
                  <c:v>19.119142857142858</c:v>
                </c:pt>
                <c:pt idx="1230">
                  <c:v>19.119142857142858</c:v>
                </c:pt>
                <c:pt idx="1231">
                  <c:v>19.119142857142858</c:v>
                </c:pt>
                <c:pt idx="1232">
                  <c:v>18.794142857142862</c:v>
                </c:pt>
                <c:pt idx="1233">
                  <c:v>18.79814285714286</c:v>
                </c:pt>
                <c:pt idx="1234">
                  <c:v>18.737571428571432</c:v>
                </c:pt>
                <c:pt idx="1235">
                  <c:v>19.239999999999998</c:v>
                </c:pt>
                <c:pt idx="1236">
                  <c:v>19.104714285714287</c:v>
                </c:pt>
                <c:pt idx="1237">
                  <c:v>19.104714285714287</c:v>
                </c:pt>
                <c:pt idx="1238">
                  <c:v>19.104714285714287</c:v>
                </c:pt>
                <c:pt idx="1239">
                  <c:v>19.152285714285714</c:v>
                </c:pt>
                <c:pt idx="1240">
                  <c:v>18.959142857142858</c:v>
                </c:pt>
                <c:pt idx="1241">
                  <c:v>18.911857142857144</c:v>
                </c:pt>
                <c:pt idx="1242">
                  <c:v>18.940571428571428</c:v>
                </c:pt>
                <c:pt idx="1243">
                  <c:v>18.931428571428569</c:v>
                </c:pt>
                <c:pt idx="1244">
                  <c:v>18.931428571428569</c:v>
                </c:pt>
                <c:pt idx="1245">
                  <c:v>18.931428571428569</c:v>
                </c:pt>
                <c:pt idx="1246">
                  <c:v>18.706285714285713</c:v>
                </c:pt>
                <c:pt idx="1247">
                  <c:v>18.609857142857145</c:v>
                </c:pt>
                <c:pt idx="1248">
                  <c:v>18.420571428571428</c:v>
                </c:pt>
                <c:pt idx="1249">
                  <c:v>18.684999999999999</c:v>
                </c:pt>
                <c:pt idx="1250">
                  <c:v>18.337999999999997</c:v>
                </c:pt>
                <c:pt idx="1251">
                  <c:v>18.337999999999997</c:v>
                </c:pt>
                <c:pt idx="1252">
                  <c:v>18.337999999999997</c:v>
                </c:pt>
                <c:pt idx="1253">
                  <c:v>17.955142857142857</c:v>
                </c:pt>
                <c:pt idx="1254">
                  <c:v>18.221</c:v>
                </c:pt>
                <c:pt idx="1255">
                  <c:v>17.896999999999998</c:v>
                </c:pt>
                <c:pt idx="1256">
                  <c:v>18.288142857142855</c:v>
                </c:pt>
                <c:pt idx="1257">
                  <c:v>18.25714285714286</c:v>
                </c:pt>
                <c:pt idx="1258">
                  <c:v>18.25714285714286</c:v>
                </c:pt>
                <c:pt idx="1259">
                  <c:v>18.25714285714286</c:v>
                </c:pt>
                <c:pt idx="1260">
                  <c:v>18.142857142857142</c:v>
                </c:pt>
                <c:pt idx="1261">
                  <c:v>18.148</c:v>
                </c:pt>
                <c:pt idx="1262">
                  <c:v>18.099285714285717</c:v>
                </c:pt>
                <c:pt idx="1263">
                  <c:v>18.693999999999999</c:v>
                </c:pt>
                <c:pt idx="1264">
                  <c:v>18.57</c:v>
                </c:pt>
                <c:pt idx="1265">
                  <c:v>18.57</c:v>
                </c:pt>
                <c:pt idx="1266">
                  <c:v>18.57</c:v>
                </c:pt>
                <c:pt idx="1267">
                  <c:v>18.242142857142856</c:v>
                </c:pt>
                <c:pt idx="1268">
                  <c:v>18.37742857142857</c:v>
                </c:pt>
                <c:pt idx="1269">
                  <c:v>18.393714285714285</c:v>
                </c:pt>
                <c:pt idx="1270">
                  <c:v>18.558857142857143</c:v>
                </c:pt>
                <c:pt idx="1271">
                  <c:v>18.990285714285715</c:v>
                </c:pt>
                <c:pt idx="1272">
                  <c:v>19.049142857142858</c:v>
                </c:pt>
                <c:pt idx="1273">
                  <c:v>19.049142857142858</c:v>
                </c:pt>
                <c:pt idx="1274">
                  <c:v>19.123571428571431</c:v>
                </c:pt>
                <c:pt idx="1275">
                  <c:v>19.055571428571429</c:v>
                </c:pt>
                <c:pt idx="1276">
                  <c:v>19.055571428571429</c:v>
                </c:pt>
                <c:pt idx="1277">
                  <c:v>18.988285714285716</c:v>
                </c:pt>
                <c:pt idx="1278">
                  <c:v>19.054571428571428</c:v>
                </c:pt>
                <c:pt idx="1279">
                  <c:v>19.054571428571428</c:v>
                </c:pt>
                <c:pt idx="1280">
                  <c:v>19.054571428571428</c:v>
                </c:pt>
                <c:pt idx="1281">
                  <c:v>19.054571428571428</c:v>
                </c:pt>
                <c:pt idx="1282">
                  <c:v>18.899428571428569</c:v>
                </c:pt>
                <c:pt idx="1283">
                  <c:v>18.713000000000001</c:v>
                </c:pt>
                <c:pt idx="1284">
                  <c:v>18.523</c:v>
                </c:pt>
                <c:pt idx="1285">
                  <c:v>18.870714285714286</c:v>
                </c:pt>
                <c:pt idx="1286">
                  <c:v>18.870714285714286</c:v>
                </c:pt>
                <c:pt idx="1287">
                  <c:v>18.870714285714286</c:v>
                </c:pt>
                <c:pt idx="1288">
                  <c:v>19.256571428571426</c:v>
                </c:pt>
                <c:pt idx="1289">
                  <c:v>19.195714285714285</c:v>
                </c:pt>
                <c:pt idx="1290">
                  <c:v>19.131428571428575</c:v>
                </c:pt>
                <c:pt idx="1291">
                  <c:v>19.103714285714286</c:v>
                </c:pt>
                <c:pt idx="1292">
                  <c:v>18.998142857142856</c:v>
                </c:pt>
                <c:pt idx="1293">
                  <c:v>18.998142857142856</c:v>
                </c:pt>
                <c:pt idx="1294">
                  <c:v>18.998142857142856</c:v>
                </c:pt>
                <c:pt idx="1295">
                  <c:v>19.206714285714288</c:v>
                </c:pt>
                <c:pt idx="1296">
                  <c:v>19.431714285714285</c:v>
                </c:pt>
                <c:pt idx="1297">
                  <c:v>19.352714285714285</c:v>
                </c:pt>
                <c:pt idx="1298">
                  <c:v>19.552999999999997</c:v>
                </c:pt>
                <c:pt idx="1299">
                  <c:v>19.626714285714286</c:v>
                </c:pt>
                <c:pt idx="1300">
                  <c:v>19.626714285714286</c:v>
                </c:pt>
                <c:pt idx="1301">
                  <c:v>19.626714285714286</c:v>
                </c:pt>
                <c:pt idx="1302">
                  <c:v>19.890999999999998</c:v>
                </c:pt>
                <c:pt idx="1303">
                  <c:v>19.515571428571427</c:v>
                </c:pt>
                <c:pt idx="1304">
                  <c:v>19.431571428571431</c:v>
                </c:pt>
                <c:pt idx="1305">
                  <c:v>19.270714285714288</c:v>
                </c:pt>
                <c:pt idx="1306">
                  <c:v>19.327428571428573</c:v>
                </c:pt>
                <c:pt idx="1307">
                  <c:v>19.327428571428573</c:v>
                </c:pt>
                <c:pt idx="1308">
                  <c:v>19.327428571428573</c:v>
                </c:pt>
                <c:pt idx="1309">
                  <c:v>19.239142857142859</c:v>
                </c:pt>
                <c:pt idx="1310">
                  <c:v>19.052285714285713</c:v>
                </c:pt>
                <c:pt idx="1311">
                  <c:v>18.913285714285713</c:v>
                </c:pt>
                <c:pt idx="1312">
                  <c:v>18.975999999999999</c:v>
                </c:pt>
                <c:pt idx="1313">
                  <c:v>18.962714285714288</c:v>
                </c:pt>
                <c:pt idx="1314">
                  <c:v>18.962714285714288</c:v>
                </c:pt>
                <c:pt idx="1315">
                  <c:v>18.962714285714288</c:v>
                </c:pt>
                <c:pt idx="1316">
                  <c:v>18.784714285714283</c:v>
                </c:pt>
                <c:pt idx="1317">
                  <c:v>18.721428571428572</c:v>
                </c:pt>
                <c:pt idx="1318">
                  <c:v>18.325999999999997</c:v>
                </c:pt>
                <c:pt idx="1319">
                  <c:v>18.449285714285711</c:v>
                </c:pt>
                <c:pt idx="1320">
                  <c:v>18.582000000000001</c:v>
                </c:pt>
                <c:pt idx="1321">
                  <c:v>18.582000000000001</c:v>
                </c:pt>
                <c:pt idx="1322">
                  <c:v>18.582000000000001</c:v>
                </c:pt>
                <c:pt idx="1323">
                  <c:v>19.693285714285715</c:v>
                </c:pt>
                <c:pt idx="1324">
                  <c:v>19.763571428571424</c:v>
                </c:pt>
                <c:pt idx="1325">
                  <c:v>19.428428571428572</c:v>
                </c:pt>
                <c:pt idx="1326">
                  <c:v>19.613428571428567</c:v>
                </c:pt>
                <c:pt idx="1327">
                  <c:v>19.422428571428572</c:v>
                </c:pt>
                <c:pt idx="1328">
                  <c:v>19.422428571428572</c:v>
                </c:pt>
                <c:pt idx="1329">
                  <c:v>19.422428571428572</c:v>
                </c:pt>
                <c:pt idx="1330">
                  <c:v>19.302285714285713</c:v>
                </c:pt>
                <c:pt idx="1331">
                  <c:v>19.527428571428572</c:v>
                </c:pt>
                <c:pt idx="1332">
                  <c:v>19.843142857142855</c:v>
                </c:pt>
                <c:pt idx="1333">
                  <c:v>19.721142857142862</c:v>
                </c:pt>
                <c:pt idx="1334">
                  <c:v>19.713285714285714</c:v>
                </c:pt>
                <c:pt idx="1335">
                  <c:v>19.713285714285714</c:v>
                </c:pt>
                <c:pt idx="1336">
                  <c:v>19.713285714285714</c:v>
                </c:pt>
                <c:pt idx="1337">
                  <c:v>20.142285714285716</c:v>
                </c:pt>
                <c:pt idx="1338">
                  <c:v>20.194714285714287</c:v>
                </c:pt>
                <c:pt idx="1339">
                  <c:v>19.87614285714286</c:v>
                </c:pt>
                <c:pt idx="1340">
                  <c:v>19.574999999999999</c:v>
                </c:pt>
                <c:pt idx="1341">
                  <c:v>19.624857142857142</c:v>
                </c:pt>
                <c:pt idx="1342">
                  <c:v>19.624857142857142</c:v>
                </c:pt>
                <c:pt idx="1343">
                  <c:v>19.624857142857142</c:v>
                </c:pt>
                <c:pt idx="1344">
                  <c:v>19.898</c:v>
                </c:pt>
                <c:pt idx="1345">
                  <c:v>19.594714285714286</c:v>
                </c:pt>
                <c:pt idx="1346">
                  <c:v>19.791285714285713</c:v>
                </c:pt>
                <c:pt idx="1347">
                  <c:v>19.718</c:v>
                </c:pt>
                <c:pt idx="1348">
                  <c:v>19.835000000000001</c:v>
                </c:pt>
                <c:pt idx="1349">
                  <c:v>19.835000000000001</c:v>
                </c:pt>
                <c:pt idx="1350">
                  <c:v>19.835000000000001</c:v>
                </c:pt>
                <c:pt idx="1351">
                  <c:v>19.792428571428569</c:v>
                </c:pt>
                <c:pt idx="1352">
                  <c:v>19.585142857142859</c:v>
                </c:pt>
                <c:pt idx="1353">
                  <c:v>19.58885714285714</c:v>
                </c:pt>
                <c:pt idx="1354">
                  <c:v>19.212857142857143</c:v>
                </c:pt>
                <c:pt idx="1355">
                  <c:v>19.041571428571427</c:v>
                </c:pt>
                <c:pt idx="1356">
                  <c:v>19.041571428571427</c:v>
                </c:pt>
                <c:pt idx="1357">
                  <c:v>19.041571428571427</c:v>
                </c:pt>
                <c:pt idx="1358">
                  <c:v>19.005428571428574</c:v>
                </c:pt>
                <c:pt idx="1359">
                  <c:v>18.889857142857146</c:v>
                </c:pt>
                <c:pt idx="1360">
                  <c:v>19.125</c:v>
                </c:pt>
                <c:pt idx="1361">
                  <c:v>19.188714285714287</c:v>
                </c:pt>
                <c:pt idx="1362">
                  <c:v>19.225285714285715</c:v>
                </c:pt>
                <c:pt idx="1363">
                  <c:v>19.225285714285715</c:v>
                </c:pt>
                <c:pt idx="1364">
                  <c:v>19.225285714285715</c:v>
                </c:pt>
                <c:pt idx="1365">
                  <c:v>19.225285714285715</c:v>
                </c:pt>
                <c:pt idx="1366">
                  <c:v>19.463142857142856</c:v>
                </c:pt>
                <c:pt idx="1367">
                  <c:v>19.498999999999999</c:v>
                </c:pt>
                <c:pt idx="1368">
                  <c:v>19.416999999999998</c:v>
                </c:pt>
                <c:pt idx="1369">
                  <c:v>19.392142857142858</c:v>
                </c:pt>
                <c:pt idx="1370">
                  <c:v>19.392142857142858</c:v>
                </c:pt>
                <c:pt idx="1371">
                  <c:v>19.392142857142858</c:v>
                </c:pt>
                <c:pt idx="1372">
                  <c:v>19.41242857142857</c:v>
                </c:pt>
                <c:pt idx="1373">
                  <c:v>19.456285714285716</c:v>
                </c:pt>
                <c:pt idx="1374">
                  <c:v>19.860428571428571</c:v>
                </c:pt>
                <c:pt idx="1375">
                  <c:v>20.10828571428571</c:v>
                </c:pt>
                <c:pt idx="1376">
                  <c:v>20.119428571428575</c:v>
                </c:pt>
                <c:pt idx="1377">
                  <c:v>20.119428571428575</c:v>
                </c:pt>
                <c:pt idx="1378">
                  <c:v>20.119428571428575</c:v>
                </c:pt>
                <c:pt idx="1379">
                  <c:v>19.424428571428571</c:v>
                </c:pt>
                <c:pt idx="1380">
                  <c:v>19.598571428571429</c:v>
                </c:pt>
                <c:pt idx="1381">
                  <c:v>19.612857142857141</c:v>
                </c:pt>
                <c:pt idx="1382">
                  <c:v>19.806999999999999</c:v>
                </c:pt>
                <c:pt idx="1383">
                  <c:v>19.752000000000002</c:v>
                </c:pt>
                <c:pt idx="1384">
                  <c:v>19.752000000000002</c:v>
                </c:pt>
                <c:pt idx="1385">
                  <c:v>19.752000000000002</c:v>
                </c:pt>
                <c:pt idx="1386">
                  <c:v>20.128857142857139</c:v>
                </c:pt>
                <c:pt idx="1387">
                  <c:v>20.055571428571429</c:v>
                </c:pt>
                <c:pt idx="1388">
                  <c:v>20.026142857142855</c:v>
                </c:pt>
                <c:pt idx="1389">
                  <c:v>19.977714285714285</c:v>
                </c:pt>
                <c:pt idx="1390">
                  <c:v>20.053428571428572</c:v>
                </c:pt>
                <c:pt idx="1391">
                  <c:v>20.053428571428572</c:v>
                </c:pt>
                <c:pt idx="1392">
                  <c:v>20.053428571428572</c:v>
                </c:pt>
                <c:pt idx="1393">
                  <c:v>19.743285714285715</c:v>
                </c:pt>
                <c:pt idx="1394">
                  <c:v>19.500428571428575</c:v>
                </c:pt>
                <c:pt idx="1395">
                  <c:v>19.275571428571428</c:v>
                </c:pt>
                <c:pt idx="1396">
                  <c:v>19.625428571428568</c:v>
                </c:pt>
                <c:pt idx="1397">
                  <c:v>19.398571428571433</c:v>
                </c:pt>
                <c:pt idx="1398">
                  <c:v>19.398571428571433</c:v>
                </c:pt>
                <c:pt idx="1399">
                  <c:v>19.398571428571433</c:v>
                </c:pt>
                <c:pt idx="1400">
                  <c:v>18.97</c:v>
                </c:pt>
                <c:pt idx="1401">
                  <c:v>18.261285714285716</c:v>
                </c:pt>
                <c:pt idx="1402">
                  <c:v>18.135428571428573</c:v>
                </c:pt>
                <c:pt idx="1403">
                  <c:v>18.291999999999998</c:v>
                </c:pt>
                <c:pt idx="1404">
                  <c:v>18.264285714285716</c:v>
                </c:pt>
                <c:pt idx="1405">
                  <c:v>18.264285714285716</c:v>
                </c:pt>
                <c:pt idx="1406">
                  <c:v>18.264285714285716</c:v>
                </c:pt>
                <c:pt idx="1407">
                  <c:v>18.175428571428572</c:v>
                </c:pt>
                <c:pt idx="1408">
                  <c:v>18.25957142857143</c:v>
                </c:pt>
                <c:pt idx="1409">
                  <c:v>18.266142857142857</c:v>
                </c:pt>
                <c:pt idx="1410">
                  <c:v>18.266142857142857</c:v>
                </c:pt>
                <c:pt idx="1411">
                  <c:v>18.266142857142857</c:v>
                </c:pt>
                <c:pt idx="1412">
                  <c:v>18.266142857142857</c:v>
                </c:pt>
                <c:pt idx="1413">
                  <c:v>18.266142857142857</c:v>
                </c:pt>
                <c:pt idx="1414">
                  <c:v>18.519285714285719</c:v>
                </c:pt>
                <c:pt idx="1415">
                  <c:v>18.615000000000002</c:v>
                </c:pt>
                <c:pt idx="1416">
                  <c:v>19.170285714285711</c:v>
                </c:pt>
                <c:pt idx="1417">
                  <c:v>18.958857142857141</c:v>
                </c:pt>
                <c:pt idx="1418">
                  <c:v>19.099142857142855</c:v>
                </c:pt>
                <c:pt idx="1419">
                  <c:v>19.099142857142855</c:v>
                </c:pt>
                <c:pt idx="1420">
                  <c:v>19.099142857142855</c:v>
                </c:pt>
                <c:pt idx="1421">
                  <c:v>19.054428571428566</c:v>
                </c:pt>
                <c:pt idx="1422">
                  <c:v>19.140142857142855</c:v>
                </c:pt>
                <c:pt idx="1423">
                  <c:v>18.962</c:v>
                </c:pt>
                <c:pt idx="1424">
                  <c:v>18.8</c:v>
                </c:pt>
                <c:pt idx="1425">
                  <c:v>18.584571428571426</c:v>
                </c:pt>
                <c:pt idx="1426">
                  <c:v>18.584571428571426</c:v>
                </c:pt>
                <c:pt idx="1427">
                  <c:v>18.584571428571426</c:v>
                </c:pt>
                <c:pt idx="1428">
                  <c:v>18.48414285714286</c:v>
                </c:pt>
                <c:pt idx="1429">
                  <c:v>18.609000000000002</c:v>
                </c:pt>
                <c:pt idx="1430">
                  <c:v>18.425142857142855</c:v>
                </c:pt>
                <c:pt idx="1431">
                  <c:v>18.641142857142857</c:v>
                </c:pt>
                <c:pt idx="1432">
                  <c:v>19.203714285714284</c:v>
                </c:pt>
                <c:pt idx="1433">
                  <c:v>19.203714285714284</c:v>
                </c:pt>
                <c:pt idx="1434">
                  <c:v>19.203714285714284</c:v>
                </c:pt>
                <c:pt idx="1435">
                  <c:v>19.446714285714286</c:v>
                </c:pt>
                <c:pt idx="1436">
                  <c:v>19.361999999999998</c:v>
                </c:pt>
                <c:pt idx="1437">
                  <c:v>19.151</c:v>
                </c:pt>
                <c:pt idx="1438">
                  <c:v>19.374142857142857</c:v>
                </c:pt>
                <c:pt idx="1439">
                  <c:v>19.276857142857146</c:v>
                </c:pt>
                <c:pt idx="1440">
                  <c:v>19.276857142857146</c:v>
                </c:pt>
                <c:pt idx="1441">
                  <c:v>19.276857142857146</c:v>
                </c:pt>
                <c:pt idx="1442">
                  <c:v>18.950857142857142</c:v>
                </c:pt>
                <c:pt idx="1443">
                  <c:v>18.880285714285716</c:v>
                </c:pt>
                <c:pt idx="1444">
                  <c:v>19.148142857142858</c:v>
                </c:pt>
                <c:pt idx="1445">
                  <c:v>18.979428571428571</c:v>
                </c:pt>
                <c:pt idx="1446">
                  <c:v>18.608571428571427</c:v>
                </c:pt>
                <c:pt idx="1447">
                  <c:v>18.608571428571427</c:v>
                </c:pt>
                <c:pt idx="1448">
                  <c:v>18.608571428571427</c:v>
                </c:pt>
                <c:pt idx="1449">
                  <c:v>18.85914285714286</c:v>
                </c:pt>
                <c:pt idx="1450">
                  <c:v>19.128000000000004</c:v>
                </c:pt>
                <c:pt idx="1451">
                  <c:v>18.959428571428571</c:v>
                </c:pt>
                <c:pt idx="1452">
                  <c:v>18.990285714285715</c:v>
                </c:pt>
                <c:pt idx="1453">
                  <c:v>19.392857142857139</c:v>
                </c:pt>
                <c:pt idx="1454">
                  <c:v>19.373142857142852</c:v>
                </c:pt>
                <c:pt idx="1455">
                  <c:v>19.373142857142852</c:v>
                </c:pt>
                <c:pt idx="1456">
                  <c:v>19.938142857142857</c:v>
                </c:pt>
                <c:pt idx="1457">
                  <c:v>20.092714285714287</c:v>
                </c:pt>
                <c:pt idx="1458">
                  <c:v>19.924571428571429</c:v>
                </c:pt>
                <c:pt idx="1459">
                  <c:v>19.790428571428574</c:v>
                </c:pt>
                <c:pt idx="1460">
                  <c:v>19.872857142857146</c:v>
                </c:pt>
                <c:pt idx="1461">
                  <c:v>19.872857142857146</c:v>
                </c:pt>
                <c:pt idx="1462">
                  <c:v>19.872857142857146</c:v>
                </c:pt>
                <c:pt idx="1463">
                  <c:v>19.940285714285714</c:v>
                </c:pt>
                <c:pt idx="1464">
                  <c:v>20.104000000000003</c:v>
                </c:pt>
                <c:pt idx="1465">
                  <c:v>20.062999999999999</c:v>
                </c:pt>
                <c:pt idx="1466">
                  <c:v>19.98657142857143</c:v>
                </c:pt>
                <c:pt idx="1467">
                  <c:v>20.303857142857144</c:v>
                </c:pt>
                <c:pt idx="1468">
                  <c:v>20.303857142857144</c:v>
                </c:pt>
                <c:pt idx="1469">
                  <c:v>20.303857142857144</c:v>
                </c:pt>
                <c:pt idx="1470">
                  <c:v>20.561285714285713</c:v>
                </c:pt>
                <c:pt idx="1471">
                  <c:v>20.326714285714285</c:v>
                </c:pt>
                <c:pt idx="1472">
                  <c:v>20.326285714285714</c:v>
                </c:pt>
                <c:pt idx="1473">
                  <c:v>20.393285714285714</c:v>
                </c:pt>
                <c:pt idx="1474">
                  <c:v>20.32571428571428</c:v>
                </c:pt>
                <c:pt idx="1475">
                  <c:v>20.32571428571428</c:v>
                </c:pt>
                <c:pt idx="1476">
                  <c:v>20.32571428571428</c:v>
                </c:pt>
                <c:pt idx="1477">
                  <c:v>19.937428571428569</c:v>
                </c:pt>
                <c:pt idx="1478">
                  <c:v>20.101142857142857</c:v>
                </c:pt>
                <c:pt idx="1479">
                  <c:v>20.145142857142854</c:v>
                </c:pt>
                <c:pt idx="1480">
                  <c:v>20.167428571428569</c:v>
                </c:pt>
                <c:pt idx="1481">
                  <c:v>20.172000000000001</c:v>
                </c:pt>
                <c:pt idx="1482">
                  <c:v>20.172000000000001</c:v>
                </c:pt>
                <c:pt idx="1483">
                  <c:v>20.172000000000001</c:v>
                </c:pt>
                <c:pt idx="1484">
                  <c:v>20.39142857142857</c:v>
                </c:pt>
                <c:pt idx="1485">
                  <c:v>20.39142857142857</c:v>
                </c:pt>
                <c:pt idx="1486">
                  <c:v>20.348999999999997</c:v>
                </c:pt>
                <c:pt idx="1487">
                  <c:v>20.037000000000003</c:v>
                </c:pt>
                <c:pt idx="1488">
                  <c:v>19.900714285714287</c:v>
                </c:pt>
                <c:pt idx="1489">
                  <c:v>19.900714285714287</c:v>
                </c:pt>
                <c:pt idx="1490">
                  <c:v>19.900714285714287</c:v>
                </c:pt>
                <c:pt idx="1491">
                  <c:v>19.94971428571429</c:v>
                </c:pt>
                <c:pt idx="1492">
                  <c:v>19.803428571428572</c:v>
                </c:pt>
                <c:pt idx="1493">
                  <c:v>19.975857142857141</c:v>
                </c:pt>
                <c:pt idx="1494">
                  <c:v>20.014999999999997</c:v>
                </c:pt>
                <c:pt idx="1495">
                  <c:v>20.374571428571432</c:v>
                </c:pt>
                <c:pt idx="1496">
                  <c:v>20.374571428571432</c:v>
                </c:pt>
                <c:pt idx="1497">
                  <c:v>20.374571428571432</c:v>
                </c:pt>
                <c:pt idx="1498">
                  <c:v>20.350142857142856</c:v>
                </c:pt>
                <c:pt idx="1499">
                  <c:v>20.320428571428572</c:v>
                </c:pt>
                <c:pt idx="1500">
                  <c:v>20.342142857142857</c:v>
                </c:pt>
                <c:pt idx="1501">
                  <c:v>20.292428571428569</c:v>
                </c:pt>
                <c:pt idx="1502">
                  <c:v>20.328142857142858</c:v>
                </c:pt>
                <c:pt idx="1503">
                  <c:v>20.328142857142858</c:v>
                </c:pt>
                <c:pt idx="1504">
                  <c:v>20.328142857142858</c:v>
                </c:pt>
                <c:pt idx="1505">
                  <c:v>20.40285714285714</c:v>
                </c:pt>
                <c:pt idx="1506">
                  <c:v>20.332000000000001</c:v>
                </c:pt>
                <c:pt idx="1507">
                  <c:v>20.219142857142856</c:v>
                </c:pt>
                <c:pt idx="1508">
                  <c:v>20.238428571428575</c:v>
                </c:pt>
                <c:pt idx="1509">
                  <c:v>20.006714285714288</c:v>
                </c:pt>
                <c:pt idx="1510">
                  <c:v>20.006714285714288</c:v>
                </c:pt>
                <c:pt idx="1511">
                  <c:v>20.006714285714288</c:v>
                </c:pt>
                <c:pt idx="1512">
                  <c:v>20.078857142857142</c:v>
                </c:pt>
                <c:pt idx="1513">
                  <c:v>20.105285714285714</c:v>
                </c:pt>
                <c:pt idx="1514">
                  <c:v>19.689</c:v>
                </c:pt>
                <c:pt idx="1515">
                  <c:v>19.966000000000001</c:v>
                </c:pt>
                <c:pt idx="1516">
                  <c:v>20.251142857142856</c:v>
                </c:pt>
                <c:pt idx="1517">
                  <c:v>20.251142857142856</c:v>
                </c:pt>
                <c:pt idx="1518">
                  <c:v>20.251142857142856</c:v>
                </c:pt>
                <c:pt idx="1519">
                  <c:v>20.220142857142857</c:v>
                </c:pt>
                <c:pt idx="1520">
                  <c:v>20.439428571428572</c:v>
                </c:pt>
                <c:pt idx="1521">
                  <c:v>20.549142857142858</c:v>
                </c:pt>
                <c:pt idx="1522">
                  <c:v>20.305428571428571</c:v>
                </c:pt>
                <c:pt idx="1523">
                  <c:v>20.256</c:v>
                </c:pt>
                <c:pt idx="1524">
                  <c:v>20.256</c:v>
                </c:pt>
                <c:pt idx="1525">
                  <c:v>20.256</c:v>
                </c:pt>
                <c:pt idx="1526">
                  <c:v>20.161571428571431</c:v>
                </c:pt>
                <c:pt idx="1527">
                  <c:v>20.221</c:v>
                </c:pt>
                <c:pt idx="1528">
                  <c:v>20.198857142857147</c:v>
                </c:pt>
                <c:pt idx="1529">
                  <c:v>20.143571428571427</c:v>
                </c:pt>
                <c:pt idx="1530">
                  <c:v>20.243571428571432</c:v>
                </c:pt>
                <c:pt idx="1531">
                  <c:v>20.243571428571432</c:v>
                </c:pt>
                <c:pt idx="1532">
                  <c:v>20.243571428571432</c:v>
                </c:pt>
                <c:pt idx="1533">
                  <c:v>19.970428571428574</c:v>
                </c:pt>
                <c:pt idx="1534">
                  <c:v>19.564</c:v>
                </c:pt>
                <c:pt idx="1535">
                  <c:v>19.873999999999999</c:v>
                </c:pt>
                <c:pt idx="1536">
                  <c:v>19.623000000000001</c:v>
                </c:pt>
                <c:pt idx="1537">
                  <c:v>19.283285714285714</c:v>
                </c:pt>
                <c:pt idx="1538">
                  <c:v>19.283285714285714</c:v>
                </c:pt>
                <c:pt idx="1539">
                  <c:v>19.283285714285714</c:v>
                </c:pt>
                <c:pt idx="1540">
                  <c:v>19.375285714285717</c:v>
                </c:pt>
                <c:pt idx="1541">
                  <c:v>19.254714285714282</c:v>
                </c:pt>
                <c:pt idx="1542">
                  <c:v>19.496571428571428</c:v>
                </c:pt>
                <c:pt idx="1543">
                  <c:v>19.657714285714285</c:v>
                </c:pt>
                <c:pt idx="1544">
                  <c:v>20.066285714285716</c:v>
                </c:pt>
                <c:pt idx="1545">
                  <c:v>20.066285714285716</c:v>
                </c:pt>
                <c:pt idx="1546">
                  <c:v>20.066285714285716</c:v>
                </c:pt>
                <c:pt idx="1547">
                  <c:v>19.723714285714287</c:v>
                </c:pt>
                <c:pt idx="1548">
                  <c:v>19.433571428571433</c:v>
                </c:pt>
                <c:pt idx="1549">
                  <c:v>19.285714285714285</c:v>
                </c:pt>
                <c:pt idx="1550">
                  <c:v>18.819142857142857</c:v>
                </c:pt>
                <c:pt idx="1551">
                  <c:v>19.286857142857144</c:v>
                </c:pt>
                <c:pt idx="1552">
                  <c:v>19.286857142857144</c:v>
                </c:pt>
                <c:pt idx="1553">
                  <c:v>19.286857142857144</c:v>
                </c:pt>
                <c:pt idx="1554">
                  <c:v>18.721285714285717</c:v>
                </c:pt>
                <c:pt idx="1555">
                  <c:v>18.768142857142859</c:v>
                </c:pt>
                <c:pt idx="1556">
                  <c:v>18.547428571428572</c:v>
                </c:pt>
                <c:pt idx="1557">
                  <c:v>19.027285714285714</c:v>
                </c:pt>
                <c:pt idx="1558">
                  <c:v>19.079428571428569</c:v>
                </c:pt>
                <c:pt idx="1559">
                  <c:v>19.079428571428569</c:v>
                </c:pt>
                <c:pt idx="1560">
                  <c:v>19.079428571428569</c:v>
                </c:pt>
                <c:pt idx="1561">
                  <c:v>19.054000000000002</c:v>
                </c:pt>
                <c:pt idx="1562">
                  <c:v>18.41242857142857</c:v>
                </c:pt>
                <c:pt idx="1563">
                  <c:v>18.273</c:v>
                </c:pt>
                <c:pt idx="1564">
                  <c:v>17.928285714285717</c:v>
                </c:pt>
                <c:pt idx="1565">
                  <c:v>18.016857142857145</c:v>
                </c:pt>
                <c:pt idx="1566">
                  <c:v>18.016857142857145</c:v>
                </c:pt>
                <c:pt idx="1567">
                  <c:v>18.016857142857145</c:v>
                </c:pt>
                <c:pt idx="1568">
                  <c:v>18.137428571428572</c:v>
                </c:pt>
                <c:pt idx="1569">
                  <c:v>18.315714285714286</c:v>
                </c:pt>
                <c:pt idx="1570">
                  <c:v>18.193857142857141</c:v>
                </c:pt>
                <c:pt idx="1571">
                  <c:v>18.079571428571427</c:v>
                </c:pt>
                <c:pt idx="1572">
                  <c:v>18.24757142857143</c:v>
                </c:pt>
                <c:pt idx="1573">
                  <c:v>18.24757142857143</c:v>
                </c:pt>
                <c:pt idx="1574">
                  <c:v>18.24757142857143</c:v>
                </c:pt>
                <c:pt idx="1575">
                  <c:v>18.213142857142856</c:v>
                </c:pt>
                <c:pt idx="1576">
                  <c:v>18.060714285714287</c:v>
                </c:pt>
                <c:pt idx="1577">
                  <c:v>18.499714285714287</c:v>
                </c:pt>
                <c:pt idx="1578">
                  <c:v>18.168428571428571</c:v>
                </c:pt>
                <c:pt idx="1579">
                  <c:v>18.318142857142853</c:v>
                </c:pt>
                <c:pt idx="1580">
                  <c:v>18.318142857142853</c:v>
                </c:pt>
                <c:pt idx="1581">
                  <c:v>18.318142857142853</c:v>
                </c:pt>
                <c:pt idx="1582">
                  <c:v>18.380428571428574</c:v>
                </c:pt>
                <c:pt idx="1583">
                  <c:v>18.323142857142859</c:v>
                </c:pt>
                <c:pt idx="1584">
                  <c:v>18.562857142857144</c:v>
                </c:pt>
                <c:pt idx="1585">
                  <c:v>18.559571428571427</c:v>
                </c:pt>
                <c:pt idx="1586">
                  <c:v>18.398714285714284</c:v>
                </c:pt>
                <c:pt idx="1587">
                  <c:v>18.398714285714284</c:v>
                </c:pt>
                <c:pt idx="1588">
                  <c:v>18.398714285714284</c:v>
                </c:pt>
                <c:pt idx="1589">
                  <c:v>18.607857142857142</c:v>
                </c:pt>
                <c:pt idx="1590">
                  <c:v>18.920999999999999</c:v>
                </c:pt>
                <c:pt idx="1591">
                  <c:v>18.88457142857143</c:v>
                </c:pt>
                <c:pt idx="1592">
                  <c:v>19.067000000000004</c:v>
                </c:pt>
                <c:pt idx="1593">
                  <c:v>19.306714285714285</c:v>
                </c:pt>
                <c:pt idx="1594">
                  <c:v>19.306714285714285</c:v>
                </c:pt>
                <c:pt idx="1595">
                  <c:v>19.306714285714285</c:v>
                </c:pt>
                <c:pt idx="1596">
                  <c:v>19.270857142857146</c:v>
                </c:pt>
                <c:pt idx="1597">
                  <c:v>19.832142857142859</c:v>
                </c:pt>
                <c:pt idx="1598">
                  <c:v>19.718714285714288</c:v>
                </c:pt>
                <c:pt idx="1599">
                  <c:v>20.049714285714288</c:v>
                </c:pt>
                <c:pt idx="1600">
                  <c:v>19.762285714285717</c:v>
                </c:pt>
                <c:pt idx="1601">
                  <c:v>19.762285714285717</c:v>
                </c:pt>
                <c:pt idx="1602">
                  <c:v>19.762285714285717</c:v>
                </c:pt>
                <c:pt idx="1603">
                  <c:v>19.704285714285714</c:v>
                </c:pt>
                <c:pt idx="1604">
                  <c:v>19.563714285714287</c:v>
                </c:pt>
                <c:pt idx="1605">
                  <c:v>19.606857142857145</c:v>
                </c:pt>
                <c:pt idx="1606">
                  <c:v>19.564714285714285</c:v>
                </c:pt>
                <c:pt idx="1607">
                  <c:v>19.855999999999998</c:v>
                </c:pt>
                <c:pt idx="1608">
                  <c:v>19.855999999999998</c:v>
                </c:pt>
                <c:pt idx="1609">
                  <c:v>19.855999999999998</c:v>
                </c:pt>
                <c:pt idx="1610">
                  <c:v>19.858142857142859</c:v>
                </c:pt>
                <c:pt idx="1611">
                  <c:v>19.77542857142857</c:v>
                </c:pt>
                <c:pt idx="1612">
                  <c:v>19.482857142857142</c:v>
                </c:pt>
                <c:pt idx="1613">
                  <c:v>19.476000000000003</c:v>
                </c:pt>
                <c:pt idx="1614">
                  <c:v>19.646285714285714</c:v>
                </c:pt>
                <c:pt idx="1615">
                  <c:v>19.646285714285714</c:v>
                </c:pt>
                <c:pt idx="1616">
                  <c:v>19.646285714285714</c:v>
                </c:pt>
                <c:pt idx="1617">
                  <c:v>19.505571428571425</c:v>
                </c:pt>
                <c:pt idx="1618">
                  <c:v>19.825571428571429</c:v>
                </c:pt>
                <c:pt idx="1619">
                  <c:v>20.186285714285713</c:v>
                </c:pt>
                <c:pt idx="1620">
                  <c:v>20.365857142857145</c:v>
                </c:pt>
                <c:pt idx="1621">
                  <c:v>20.36542857142857</c:v>
                </c:pt>
                <c:pt idx="1622">
                  <c:v>20.36542857142857</c:v>
                </c:pt>
                <c:pt idx="1623">
                  <c:v>20.36542857142857</c:v>
                </c:pt>
                <c:pt idx="1624">
                  <c:v>20.267285714285716</c:v>
                </c:pt>
                <c:pt idx="1625">
                  <c:v>20.325285714285712</c:v>
                </c:pt>
                <c:pt idx="1626">
                  <c:v>20.39057142857143</c:v>
                </c:pt>
                <c:pt idx="1627">
                  <c:v>20.169142857142855</c:v>
                </c:pt>
                <c:pt idx="1628">
                  <c:v>20.217857142857145</c:v>
                </c:pt>
                <c:pt idx="1629">
                  <c:v>20.217857142857145</c:v>
                </c:pt>
                <c:pt idx="1630">
                  <c:v>20.217857142857145</c:v>
                </c:pt>
                <c:pt idx="1631">
                  <c:v>20.217857142857145</c:v>
                </c:pt>
                <c:pt idx="1632">
                  <c:v>20.556428571428572</c:v>
                </c:pt>
                <c:pt idx="1633">
                  <c:v>19.82657142857143</c:v>
                </c:pt>
                <c:pt idx="1634">
                  <c:v>19.831571428571429</c:v>
                </c:pt>
                <c:pt idx="1635">
                  <c:v>19.962</c:v>
                </c:pt>
                <c:pt idx="1636">
                  <c:v>19.962</c:v>
                </c:pt>
                <c:pt idx="1637">
                  <c:v>19.962</c:v>
                </c:pt>
                <c:pt idx="1638">
                  <c:v>20.33642857142857</c:v>
                </c:pt>
                <c:pt idx="1639">
                  <c:v>20.276571428571426</c:v>
                </c:pt>
                <c:pt idx="1640">
                  <c:v>20.247142857142855</c:v>
                </c:pt>
                <c:pt idx="1641">
                  <c:v>19.749857142857142</c:v>
                </c:pt>
                <c:pt idx="1642">
                  <c:v>19.456857142857142</c:v>
                </c:pt>
                <c:pt idx="1643">
                  <c:v>19.456857142857142</c:v>
                </c:pt>
                <c:pt idx="1644">
                  <c:v>19.456857142857142</c:v>
                </c:pt>
                <c:pt idx="1645">
                  <c:v>19.368714285714283</c:v>
                </c:pt>
                <c:pt idx="1646">
                  <c:v>19.399142857142856</c:v>
                </c:pt>
                <c:pt idx="1647">
                  <c:v>19.024428571428569</c:v>
                </c:pt>
                <c:pt idx="1648">
                  <c:v>17.968714285714285</c:v>
                </c:pt>
                <c:pt idx="1649">
                  <c:v>18.574285714285715</c:v>
                </c:pt>
                <c:pt idx="1650">
                  <c:v>18.574285714285715</c:v>
                </c:pt>
                <c:pt idx="1651">
                  <c:v>18.574285714285715</c:v>
                </c:pt>
                <c:pt idx="1652">
                  <c:v>18.226142857142857</c:v>
                </c:pt>
                <c:pt idx="1653">
                  <c:v>18.290571428571429</c:v>
                </c:pt>
                <c:pt idx="1654">
                  <c:v>18.417428571428569</c:v>
                </c:pt>
                <c:pt idx="1655">
                  <c:v>18.581285714285713</c:v>
                </c:pt>
                <c:pt idx="1656">
                  <c:v>18.424714285714288</c:v>
                </c:pt>
                <c:pt idx="1657">
                  <c:v>18.424714285714288</c:v>
                </c:pt>
                <c:pt idx="1658">
                  <c:v>18.424714285714288</c:v>
                </c:pt>
                <c:pt idx="1659">
                  <c:v>18.556999999999999</c:v>
                </c:pt>
                <c:pt idx="1660">
                  <c:v>17.922000000000001</c:v>
                </c:pt>
                <c:pt idx="1661">
                  <c:v>17.972714285714286</c:v>
                </c:pt>
                <c:pt idx="1662">
                  <c:v>17.47</c:v>
                </c:pt>
                <c:pt idx="1663">
                  <c:v>17.147285714285719</c:v>
                </c:pt>
                <c:pt idx="1664">
                  <c:v>17.147285714285719</c:v>
                </c:pt>
                <c:pt idx="1665">
                  <c:v>17.147285714285719</c:v>
                </c:pt>
                <c:pt idx="1666">
                  <c:v>16.773285714285716</c:v>
                </c:pt>
                <c:pt idx="1667">
                  <c:v>17.098857142857142</c:v>
                </c:pt>
                <c:pt idx="1668">
                  <c:v>17.18957142857143</c:v>
                </c:pt>
                <c:pt idx="1669">
                  <c:v>17.29542857142857</c:v>
                </c:pt>
                <c:pt idx="1670">
                  <c:v>17.580857142857145</c:v>
                </c:pt>
                <c:pt idx="1671">
                  <c:v>17.580857142857145</c:v>
                </c:pt>
                <c:pt idx="1672">
                  <c:v>17.580857142857145</c:v>
                </c:pt>
                <c:pt idx="1673">
                  <c:v>17.187000000000001</c:v>
                </c:pt>
                <c:pt idx="1674">
                  <c:v>17.359285714285715</c:v>
                </c:pt>
                <c:pt idx="1675">
                  <c:v>17.430285714285713</c:v>
                </c:pt>
                <c:pt idx="1676">
                  <c:v>17.733428571428568</c:v>
                </c:pt>
                <c:pt idx="1677">
                  <c:v>17.673857142857145</c:v>
                </c:pt>
                <c:pt idx="1678">
                  <c:v>17.673857142857145</c:v>
                </c:pt>
                <c:pt idx="1679">
                  <c:v>17.673857142857145</c:v>
                </c:pt>
                <c:pt idx="1680">
                  <c:v>17.663714285714288</c:v>
                </c:pt>
                <c:pt idx="1681">
                  <c:v>17.565000000000001</c:v>
                </c:pt>
                <c:pt idx="1682">
                  <c:v>17.962</c:v>
                </c:pt>
                <c:pt idx="1683">
                  <c:v>18.889142857142861</c:v>
                </c:pt>
                <c:pt idx="1684">
                  <c:v>18.544999999999998</c:v>
                </c:pt>
                <c:pt idx="1685">
                  <c:v>18.544999999999998</c:v>
                </c:pt>
                <c:pt idx="1686">
                  <c:v>18.544999999999998</c:v>
                </c:pt>
                <c:pt idx="1687">
                  <c:v>18.827999999999999</c:v>
                </c:pt>
                <c:pt idx="1688">
                  <c:v>18.851571428571425</c:v>
                </c:pt>
                <c:pt idx="1689">
                  <c:v>19.312571428571427</c:v>
                </c:pt>
                <c:pt idx="1690">
                  <c:v>19.359857142857145</c:v>
                </c:pt>
                <c:pt idx="1691">
                  <c:v>19.050714285714289</c:v>
                </c:pt>
                <c:pt idx="1692">
                  <c:v>19.050714285714289</c:v>
                </c:pt>
                <c:pt idx="1693">
                  <c:v>19.050714285714289</c:v>
                </c:pt>
                <c:pt idx="1694">
                  <c:v>19.553285714285714</c:v>
                </c:pt>
                <c:pt idx="1695">
                  <c:v>19.499571428571432</c:v>
                </c:pt>
                <c:pt idx="1696">
                  <c:v>19.732285714285716</c:v>
                </c:pt>
                <c:pt idx="1697">
                  <c:v>19.412000000000003</c:v>
                </c:pt>
                <c:pt idx="1698">
                  <c:v>19.428428571428572</c:v>
                </c:pt>
                <c:pt idx="1699">
                  <c:v>19.428428571428572</c:v>
                </c:pt>
                <c:pt idx="1700">
                  <c:v>19.428428571428572</c:v>
                </c:pt>
                <c:pt idx="1701">
                  <c:v>19.196857142857141</c:v>
                </c:pt>
                <c:pt idx="1702">
                  <c:v>18.981571428571435</c:v>
                </c:pt>
                <c:pt idx="1703">
                  <c:v>18.395857142857146</c:v>
                </c:pt>
                <c:pt idx="1704">
                  <c:v>18.206857142857142</c:v>
                </c:pt>
                <c:pt idx="1705">
                  <c:v>18.201857142857143</c:v>
                </c:pt>
                <c:pt idx="1706">
                  <c:v>18.201857142857143</c:v>
                </c:pt>
                <c:pt idx="1707">
                  <c:v>18.201857142857143</c:v>
                </c:pt>
                <c:pt idx="1708">
                  <c:v>17.919857142857143</c:v>
                </c:pt>
                <c:pt idx="1709">
                  <c:v>17.858714285714285</c:v>
                </c:pt>
                <c:pt idx="1710">
                  <c:v>18.137714285714285</c:v>
                </c:pt>
                <c:pt idx="1711">
                  <c:v>18.210857142857144</c:v>
                </c:pt>
                <c:pt idx="1712">
                  <c:v>18.023999999999997</c:v>
                </c:pt>
                <c:pt idx="1713">
                  <c:v>18.023999999999997</c:v>
                </c:pt>
                <c:pt idx="1714">
                  <c:v>18.023999999999997</c:v>
                </c:pt>
                <c:pt idx="1715">
                  <c:v>18.131428571428572</c:v>
                </c:pt>
                <c:pt idx="1716">
                  <c:v>18.003999999999998</c:v>
                </c:pt>
                <c:pt idx="1717">
                  <c:v>17.98357142857143</c:v>
                </c:pt>
                <c:pt idx="1718">
                  <c:v>17.911285714285718</c:v>
                </c:pt>
                <c:pt idx="1719">
                  <c:v>17.780142857142856</c:v>
                </c:pt>
                <c:pt idx="1720">
                  <c:v>17.823857142857143</c:v>
                </c:pt>
                <c:pt idx="1721">
                  <c:v>17.823857142857143</c:v>
                </c:pt>
                <c:pt idx="1722">
                  <c:v>17.529714285714284</c:v>
                </c:pt>
                <c:pt idx="1723">
                  <c:v>17.338428571428572</c:v>
                </c:pt>
                <c:pt idx="1724">
                  <c:v>17.354857142857146</c:v>
                </c:pt>
                <c:pt idx="1725">
                  <c:v>17.945714285714285</c:v>
                </c:pt>
                <c:pt idx="1726">
                  <c:v>18.189142857142858</c:v>
                </c:pt>
                <c:pt idx="1727">
                  <c:v>18.189142857142858</c:v>
                </c:pt>
                <c:pt idx="1728">
                  <c:v>18.189142857142858</c:v>
                </c:pt>
                <c:pt idx="1729">
                  <c:v>18.189142857142858</c:v>
                </c:pt>
                <c:pt idx="1730">
                  <c:v>18.189142857142858</c:v>
                </c:pt>
                <c:pt idx="1731">
                  <c:v>18.252285714285716</c:v>
                </c:pt>
                <c:pt idx="1732">
                  <c:v>18.184142857142856</c:v>
                </c:pt>
                <c:pt idx="1733">
                  <c:v>18.376428571428569</c:v>
                </c:pt>
                <c:pt idx="1734">
                  <c:v>18.376428571428569</c:v>
                </c:pt>
                <c:pt idx="1735">
                  <c:v>18.376428571428569</c:v>
                </c:pt>
                <c:pt idx="1736">
                  <c:v>18.750428571428568</c:v>
                </c:pt>
                <c:pt idx="1737">
                  <c:v>18.712857142857143</c:v>
                </c:pt>
                <c:pt idx="1738">
                  <c:v>18.814142857142858</c:v>
                </c:pt>
                <c:pt idx="1739">
                  <c:v>18.507285714285718</c:v>
                </c:pt>
                <c:pt idx="1740">
                  <c:v>18.164714285714286</c:v>
                </c:pt>
                <c:pt idx="1741">
                  <c:v>18.164714285714286</c:v>
                </c:pt>
                <c:pt idx="1742">
                  <c:v>18.164714285714286</c:v>
                </c:pt>
                <c:pt idx="1743">
                  <c:v>18.258571428571425</c:v>
                </c:pt>
                <c:pt idx="1744">
                  <c:v>18.712285714285713</c:v>
                </c:pt>
                <c:pt idx="1745">
                  <c:v>18.382857142857141</c:v>
                </c:pt>
                <c:pt idx="1746">
                  <c:v>18.141428571428573</c:v>
                </c:pt>
                <c:pt idx="1747">
                  <c:v>18.203285714285716</c:v>
                </c:pt>
                <c:pt idx="1748">
                  <c:v>18.203285714285716</c:v>
                </c:pt>
                <c:pt idx="1749">
                  <c:v>18.203285714285716</c:v>
                </c:pt>
                <c:pt idx="1750">
                  <c:v>18.136714285714287</c:v>
                </c:pt>
                <c:pt idx="1751">
                  <c:v>18.17042857142857</c:v>
                </c:pt>
                <c:pt idx="1752">
                  <c:v>18.476714285714287</c:v>
                </c:pt>
                <c:pt idx="1753">
                  <c:v>18.256714285714288</c:v>
                </c:pt>
                <c:pt idx="1754">
                  <c:v>18.245000000000001</c:v>
                </c:pt>
                <c:pt idx="1755">
                  <c:v>18.245000000000001</c:v>
                </c:pt>
                <c:pt idx="1756">
                  <c:v>18.245000000000001</c:v>
                </c:pt>
                <c:pt idx="1757">
                  <c:v>18.226142857142857</c:v>
                </c:pt>
                <c:pt idx="1758">
                  <c:v>18.200714285714287</c:v>
                </c:pt>
                <c:pt idx="1759">
                  <c:v>18.311571428571426</c:v>
                </c:pt>
                <c:pt idx="1760">
                  <c:v>18.336571428571428</c:v>
                </c:pt>
                <c:pt idx="1761">
                  <c:v>18.405571428571427</c:v>
                </c:pt>
                <c:pt idx="1762">
                  <c:v>18.405571428571427</c:v>
                </c:pt>
                <c:pt idx="1763">
                  <c:v>18.405571428571427</c:v>
                </c:pt>
                <c:pt idx="1764">
                  <c:v>18.405571428571427</c:v>
                </c:pt>
                <c:pt idx="1765">
                  <c:v>18.405571428571427</c:v>
                </c:pt>
                <c:pt idx="1766">
                  <c:v>18.405571428571427</c:v>
                </c:pt>
                <c:pt idx="1767">
                  <c:v>18.491428571428571</c:v>
                </c:pt>
                <c:pt idx="1768">
                  <c:v>18.256571428571426</c:v>
                </c:pt>
                <c:pt idx="1769">
                  <c:v>18.256571428571426</c:v>
                </c:pt>
                <c:pt idx="1770">
                  <c:v>18.256571428571426</c:v>
                </c:pt>
                <c:pt idx="1771">
                  <c:v>18.295285714285715</c:v>
                </c:pt>
                <c:pt idx="1772">
                  <c:v>18.248142857142859</c:v>
                </c:pt>
                <c:pt idx="1773">
                  <c:v>18.277428571428572</c:v>
                </c:pt>
                <c:pt idx="1774">
                  <c:v>18.709714285714288</c:v>
                </c:pt>
                <c:pt idx="1775">
                  <c:v>19.360142857142854</c:v>
                </c:pt>
                <c:pt idx="1776">
                  <c:v>19.360142857142854</c:v>
                </c:pt>
                <c:pt idx="1777">
                  <c:v>19.360142857142854</c:v>
                </c:pt>
                <c:pt idx="1778">
                  <c:v>19.246714285714283</c:v>
                </c:pt>
                <c:pt idx="1779">
                  <c:v>19.306285714285714</c:v>
                </c:pt>
                <c:pt idx="1780">
                  <c:v>19.418571428571429</c:v>
                </c:pt>
                <c:pt idx="1781">
                  <c:v>19.37614285714286</c:v>
                </c:pt>
                <c:pt idx="1782">
                  <c:v>19.395285714285713</c:v>
                </c:pt>
                <c:pt idx="1783">
                  <c:v>19.395285714285713</c:v>
                </c:pt>
                <c:pt idx="1784">
                  <c:v>19.395285714285713</c:v>
                </c:pt>
                <c:pt idx="1785">
                  <c:v>19.397714285714283</c:v>
                </c:pt>
                <c:pt idx="1786">
                  <c:v>19.297571428571427</c:v>
                </c:pt>
                <c:pt idx="1787">
                  <c:v>19.395142857142854</c:v>
                </c:pt>
                <c:pt idx="1788">
                  <c:v>19.330285714285715</c:v>
                </c:pt>
                <c:pt idx="1789">
                  <c:v>19.330285714285715</c:v>
                </c:pt>
                <c:pt idx="1790">
                  <c:v>19.330285714285715</c:v>
                </c:pt>
                <c:pt idx="1791">
                  <c:v>19.330285714285715</c:v>
                </c:pt>
                <c:pt idx="1792">
                  <c:v>19.521142857142856</c:v>
                </c:pt>
                <c:pt idx="1793">
                  <c:v>19.354285714285716</c:v>
                </c:pt>
                <c:pt idx="1794">
                  <c:v>19.33757142857143</c:v>
                </c:pt>
                <c:pt idx="1795">
                  <c:v>19.538142857142855</c:v>
                </c:pt>
                <c:pt idx="1796">
                  <c:v>19.237714285714283</c:v>
                </c:pt>
                <c:pt idx="1797">
                  <c:v>19.237714285714283</c:v>
                </c:pt>
                <c:pt idx="1798">
                  <c:v>19.237714285714283</c:v>
                </c:pt>
                <c:pt idx="1799">
                  <c:v>19.268000000000001</c:v>
                </c:pt>
                <c:pt idx="1800">
                  <c:v>19.661142857142856</c:v>
                </c:pt>
                <c:pt idx="1801">
                  <c:v>19.916571428571427</c:v>
                </c:pt>
                <c:pt idx="1802">
                  <c:v>20</c:v>
                </c:pt>
                <c:pt idx="1803">
                  <c:v>20.46742857142857</c:v>
                </c:pt>
                <c:pt idx="1804">
                  <c:v>20.46742857142857</c:v>
                </c:pt>
                <c:pt idx="1805">
                  <c:v>20.46742857142857</c:v>
                </c:pt>
                <c:pt idx="1806">
                  <c:v>20.871714285714287</c:v>
                </c:pt>
                <c:pt idx="1807">
                  <c:v>20.967142857142857</c:v>
                </c:pt>
                <c:pt idx="1808">
                  <c:v>20.924571428571429</c:v>
                </c:pt>
                <c:pt idx="1809">
                  <c:v>20.649285714285714</c:v>
                </c:pt>
                <c:pt idx="1810">
                  <c:v>20.593857142857139</c:v>
                </c:pt>
                <c:pt idx="1811">
                  <c:v>20.593857142857139</c:v>
                </c:pt>
                <c:pt idx="1812">
                  <c:v>20.593857142857139</c:v>
                </c:pt>
                <c:pt idx="1813">
                  <c:v>20.357428571428574</c:v>
                </c:pt>
                <c:pt idx="1814">
                  <c:v>20.818571428571428</c:v>
                </c:pt>
                <c:pt idx="1815">
                  <c:v>20.74042857142857</c:v>
                </c:pt>
                <c:pt idx="1816">
                  <c:v>20.556714285714285</c:v>
                </c:pt>
                <c:pt idx="1817">
                  <c:v>20.765714285714285</c:v>
                </c:pt>
                <c:pt idx="1818">
                  <c:v>20.765714285714285</c:v>
                </c:pt>
                <c:pt idx="1819">
                  <c:v>20.765714285714285</c:v>
                </c:pt>
                <c:pt idx="1820">
                  <c:v>20.628714285714285</c:v>
                </c:pt>
                <c:pt idx="1821">
                  <c:v>20.379428571428573</c:v>
                </c:pt>
                <c:pt idx="1822">
                  <c:v>20.296571428571429</c:v>
                </c:pt>
                <c:pt idx="1823">
                  <c:v>20.309571428571427</c:v>
                </c:pt>
                <c:pt idx="1824">
                  <c:v>20.10585714285714</c:v>
                </c:pt>
                <c:pt idx="1825">
                  <c:v>20.10585714285714</c:v>
                </c:pt>
                <c:pt idx="1826">
                  <c:v>20.10585714285714</c:v>
                </c:pt>
                <c:pt idx="1827">
                  <c:v>20.067285714285713</c:v>
                </c:pt>
                <c:pt idx="1828">
                  <c:v>20.239571428571427</c:v>
                </c:pt>
                <c:pt idx="1829">
                  <c:v>20.366571428571429</c:v>
                </c:pt>
                <c:pt idx="1830">
                  <c:v>20.397142857142857</c:v>
                </c:pt>
                <c:pt idx="1831">
                  <c:v>20.833000000000002</c:v>
                </c:pt>
                <c:pt idx="1832">
                  <c:v>20.833000000000002</c:v>
                </c:pt>
                <c:pt idx="1833">
                  <c:v>20.833000000000002</c:v>
                </c:pt>
                <c:pt idx="1834">
                  <c:v>21.049714285714284</c:v>
                </c:pt>
                <c:pt idx="1835">
                  <c:v>21.015000000000004</c:v>
                </c:pt>
                <c:pt idx="1836">
                  <c:v>20.651714285714288</c:v>
                </c:pt>
                <c:pt idx="1837">
                  <c:v>20.585857142857144</c:v>
                </c:pt>
                <c:pt idx="1838">
                  <c:v>20.642285714285716</c:v>
                </c:pt>
                <c:pt idx="1839">
                  <c:v>20.642285714285716</c:v>
                </c:pt>
                <c:pt idx="1840">
                  <c:v>20.642285714285716</c:v>
                </c:pt>
                <c:pt idx="1841">
                  <c:v>20.382571428571428</c:v>
                </c:pt>
                <c:pt idx="1842">
                  <c:v>20.474</c:v>
                </c:pt>
                <c:pt idx="1843">
                  <c:v>20.471857142857143</c:v>
                </c:pt>
                <c:pt idx="1844">
                  <c:v>20.819571428571432</c:v>
                </c:pt>
                <c:pt idx="1845">
                  <c:v>20.522142857142857</c:v>
                </c:pt>
                <c:pt idx="1846">
                  <c:v>20.522142857142857</c:v>
                </c:pt>
                <c:pt idx="1847">
                  <c:v>20.522142857142857</c:v>
                </c:pt>
                <c:pt idx="1848">
                  <c:v>20.688857142857142</c:v>
                </c:pt>
                <c:pt idx="1849">
                  <c:v>20.581571428571429</c:v>
                </c:pt>
                <c:pt idx="1850">
                  <c:v>20.581571428571429</c:v>
                </c:pt>
                <c:pt idx="1851">
                  <c:v>20.778142857142857</c:v>
                </c:pt>
                <c:pt idx="1852">
                  <c:v>20.300142857142855</c:v>
                </c:pt>
                <c:pt idx="1853">
                  <c:v>20.300142857142855</c:v>
                </c:pt>
                <c:pt idx="1854">
                  <c:v>20.300142857142855</c:v>
                </c:pt>
                <c:pt idx="1855">
                  <c:v>20.170857142857141</c:v>
                </c:pt>
                <c:pt idx="1856">
                  <c:v>20.388857142857145</c:v>
                </c:pt>
                <c:pt idx="1857">
                  <c:v>20.411000000000001</c:v>
                </c:pt>
                <c:pt idx="1858">
                  <c:v>19.725714285714282</c:v>
                </c:pt>
                <c:pt idx="1859">
                  <c:v>19.843714285714288</c:v>
                </c:pt>
                <c:pt idx="1860">
                  <c:v>19.843714285714288</c:v>
                </c:pt>
                <c:pt idx="1861">
                  <c:v>19.843714285714288</c:v>
                </c:pt>
                <c:pt idx="1862">
                  <c:v>19.795571428571428</c:v>
                </c:pt>
                <c:pt idx="1863">
                  <c:v>19.658000000000005</c:v>
                </c:pt>
                <c:pt idx="1864">
                  <c:v>19.988857142857142</c:v>
                </c:pt>
                <c:pt idx="1865">
                  <c:v>19.718999999999998</c:v>
                </c:pt>
                <c:pt idx="1866">
                  <c:v>19.731428571428573</c:v>
                </c:pt>
                <c:pt idx="1867">
                  <c:v>19.731428571428573</c:v>
                </c:pt>
                <c:pt idx="1868">
                  <c:v>19.731428571428573</c:v>
                </c:pt>
                <c:pt idx="1869">
                  <c:v>19.769428571428573</c:v>
                </c:pt>
                <c:pt idx="1870">
                  <c:v>19.743285714285715</c:v>
                </c:pt>
                <c:pt idx="1871">
                  <c:v>19.611714285714282</c:v>
                </c:pt>
                <c:pt idx="1872">
                  <c:v>19.322571428571425</c:v>
                </c:pt>
                <c:pt idx="1873">
                  <c:v>19.166142857142855</c:v>
                </c:pt>
                <c:pt idx="1874">
                  <c:v>19.166142857142855</c:v>
                </c:pt>
                <c:pt idx="1875">
                  <c:v>19.166142857142855</c:v>
                </c:pt>
                <c:pt idx="1876">
                  <c:v>19.411142857142856</c:v>
                </c:pt>
                <c:pt idx="1877">
                  <c:v>19.36542857142857</c:v>
                </c:pt>
                <c:pt idx="1878">
                  <c:v>19.17942857142857</c:v>
                </c:pt>
                <c:pt idx="1879">
                  <c:v>18.711285714285715</c:v>
                </c:pt>
                <c:pt idx="1880">
                  <c:v>18.715142857142858</c:v>
                </c:pt>
                <c:pt idx="1881">
                  <c:v>18.715142857142858</c:v>
                </c:pt>
                <c:pt idx="1882">
                  <c:v>18.715142857142858</c:v>
                </c:pt>
                <c:pt idx="1883">
                  <c:v>18.497428571428568</c:v>
                </c:pt>
                <c:pt idx="1884">
                  <c:v>18.482285714285716</c:v>
                </c:pt>
                <c:pt idx="1885">
                  <c:v>18.701285714285714</c:v>
                </c:pt>
                <c:pt idx="1886">
                  <c:v>18.835857142857144</c:v>
                </c:pt>
                <c:pt idx="1887">
                  <c:v>18.872714285714284</c:v>
                </c:pt>
                <c:pt idx="1888">
                  <c:v>18.872714285714284</c:v>
                </c:pt>
                <c:pt idx="1889">
                  <c:v>18.872714285714284</c:v>
                </c:pt>
                <c:pt idx="1890">
                  <c:v>18.779142857142858</c:v>
                </c:pt>
                <c:pt idx="1891">
                  <c:v>18.949285714285711</c:v>
                </c:pt>
                <c:pt idx="1892">
                  <c:v>18.625142857142858</c:v>
                </c:pt>
                <c:pt idx="1893">
                  <c:v>18.833571428571428</c:v>
                </c:pt>
                <c:pt idx="1894">
                  <c:v>18.632857142857144</c:v>
                </c:pt>
                <c:pt idx="1895">
                  <c:v>18.632857142857144</c:v>
                </c:pt>
                <c:pt idx="1896">
                  <c:v>18.632857142857144</c:v>
                </c:pt>
                <c:pt idx="1897">
                  <c:v>18.268285714285714</c:v>
                </c:pt>
                <c:pt idx="1898">
                  <c:v>18.333285714285715</c:v>
                </c:pt>
                <c:pt idx="1899">
                  <c:v>18.57057142857143</c:v>
                </c:pt>
                <c:pt idx="1900">
                  <c:v>18.769571428571428</c:v>
                </c:pt>
                <c:pt idx="1901">
                  <c:v>18.625285714285713</c:v>
                </c:pt>
                <c:pt idx="1902">
                  <c:v>18.625285714285713</c:v>
                </c:pt>
                <c:pt idx="1903">
                  <c:v>18.625285714285713</c:v>
                </c:pt>
                <c:pt idx="1904">
                  <c:v>18.573714285714285</c:v>
                </c:pt>
                <c:pt idx="1905">
                  <c:v>18.565857142857144</c:v>
                </c:pt>
                <c:pt idx="1906">
                  <c:v>18.41114285714286</c:v>
                </c:pt>
                <c:pt idx="1907">
                  <c:v>18.290428571428571</c:v>
                </c:pt>
                <c:pt idx="1908">
                  <c:v>18.111857142857144</c:v>
                </c:pt>
                <c:pt idx="1909">
                  <c:v>18.111857142857144</c:v>
                </c:pt>
                <c:pt idx="1910">
                  <c:v>18.111857142857144</c:v>
                </c:pt>
                <c:pt idx="1911">
                  <c:v>18.289428571428569</c:v>
                </c:pt>
                <c:pt idx="1912">
                  <c:v>18.193428571428569</c:v>
                </c:pt>
                <c:pt idx="1913">
                  <c:v>18.163142857142862</c:v>
                </c:pt>
                <c:pt idx="1914">
                  <c:v>18.231571428571428</c:v>
                </c:pt>
                <c:pt idx="1915">
                  <c:v>18.192857142857143</c:v>
                </c:pt>
                <c:pt idx="1916">
                  <c:v>18.192857142857143</c:v>
                </c:pt>
                <c:pt idx="1917">
                  <c:v>18.192857142857143</c:v>
                </c:pt>
                <c:pt idx="1918">
                  <c:v>17.909857142857142</c:v>
                </c:pt>
                <c:pt idx="1919">
                  <c:v>17.68</c:v>
                </c:pt>
                <c:pt idx="1920">
                  <c:v>17.84357142857143</c:v>
                </c:pt>
                <c:pt idx="1921">
                  <c:v>17.832285714285714</c:v>
                </c:pt>
                <c:pt idx="1922">
                  <c:v>17.598285714285712</c:v>
                </c:pt>
                <c:pt idx="1923">
                  <c:v>17.598285714285712</c:v>
                </c:pt>
                <c:pt idx="1924">
                  <c:v>17.598285714285712</c:v>
                </c:pt>
                <c:pt idx="1925">
                  <c:v>17.404</c:v>
                </c:pt>
                <c:pt idx="1926">
                  <c:v>17.715</c:v>
                </c:pt>
                <c:pt idx="1927">
                  <c:v>17.529</c:v>
                </c:pt>
                <c:pt idx="1928">
                  <c:v>17.440428571428573</c:v>
                </c:pt>
                <c:pt idx="1929">
                  <c:v>17.687857142857144</c:v>
                </c:pt>
                <c:pt idx="1930">
                  <c:v>17.687857142857144</c:v>
                </c:pt>
                <c:pt idx="1931">
                  <c:v>17.687857142857144</c:v>
                </c:pt>
                <c:pt idx="1932">
                  <c:v>17.508285714285712</c:v>
                </c:pt>
                <c:pt idx="1933">
                  <c:v>17.513142857142856</c:v>
                </c:pt>
                <c:pt idx="1934">
                  <c:v>17.268142857142859</c:v>
                </c:pt>
                <c:pt idx="1935">
                  <c:v>17.427428571428571</c:v>
                </c:pt>
                <c:pt idx="1936">
                  <c:v>17.261428571428571</c:v>
                </c:pt>
                <c:pt idx="1937">
                  <c:v>17.261428571428571</c:v>
                </c:pt>
                <c:pt idx="1938">
                  <c:v>17.261428571428571</c:v>
                </c:pt>
                <c:pt idx="1939">
                  <c:v>17.091285714285714</c:v>
                </c:pt>
                <c:pt idx="1940">
                  <c:v>17.022285714285715</c:v>
                </c:pt>
                <c:pt idx="1941">
                  <c:v>17.105571428571427</c:v>
                </c:pt>
                <c:pt idx="1942">
                  <c:v>16.79157142857143</c:v>
                </c:pt>
                <c:pt idx="1943">
                  <c:v>16.696571428571428</c:v>
                </c:pt>
                <c:pt idx="1944">
                  <c:v>16.696571428571428</c:v>
                </c:pt>
                <c:pt idx="1945">
                  <c:v>16.696571428571428</c:v>
                </c:pt>
                <c:pt idx="1946">
                  <c:v>16.306428571428572</c:v>
                </c:pt>
                <c:pt idx="1947">
                  <c:v>16.068714285714286</c:v>
                </c:pt>
                <c:pt idx="1948">
                  <c:v>16.038428571428572</c:v>
                </c:pt>
                <c:pt idx="1949">
                  <c:v>16.229857142857142</c:v>
                </c:pt>
                <c:pt idx="1950">
                  <c:v>16.195714285714285</c:v>
                </c:pt>
                <c:pt idx="1951">
                  <c:v>16.195714285714285</c:v>
                </c:pt>
                <c:pt idx="1952">
                  <c:v>16.195714285714285</c:v>
                </c:pt>
                <c:pt idx="1953">
                  <c:v>15.868142857142857</c:v>
                </c:pt>
                <c:pt idx="1954">
                  <c:v>15.87142857142857</c:v>
                </c:pt>
                <c:pt idx="1955">
                  <c:v>15.881142857142857</c:v>
                </c:pt>
                <c:pt idx="1956">
                  <c:v>15.829285714285716</c:v>
                </c:pt>
                <c:pt idx="1957">
                  <c:v>15.523857142857143</c:v>
                </c:pt>
                <c:pt idx="1958">
                  <c:v>15.523857142857143</c:v>
                </c:pt>
                <c:pt idx="1959">
                  <c:v>15.523857142857143</c:v>
                </c:pt>
                <c:pt idx="1960">
                  <c:v>15.499714285714287</c:v>
                </c:pt>
                <c:pt idx="1961">
                  <c:v>15.514142857142856</c:v>
                </c:pt>
                <c:pt idx="1962">
                  <c:v>15.632</c:v>
                </c:pt>
                <c:pt idx="1963">
                  <c:v>15.675428571428569</c:v>
                </c:pt>
                <c:pt idx="1964">
                  <c:v>15.572857142857142</c:v>
                </c:pt>
                <c:pt idx="1965">
                  <c:v>15.572857142857142</c:v>
                </c:pt>
                <c:pt idx="1966">
                  <c:v>15.572857142857142</c:v>
                </c:pt>
                <c:pt idx="1967">
                  <c:v>15.453000000000001</c:v>
                </c:pt>
                <c:pt idx="1968">
                  <c:v>15.368142857142859</c:v>
                </c:pt>
                <c:pt idx="1969">
                  <c:v>15.392999999999999</c:v>
                </c:pt>
                <c:pt idx="1970">
                  <c:v>15.468999999999999</c:v>
                </c:pt>
                <c:pt idx="1971">
                  <c:v>15.571999999999999</c:v>
                </c:pt>
                <c:pt idx="1972">
                  <c:v>15.571999999999999</c:v>
                </c:pt>
                <c:pt idx="1973">
                  <c:v>15.571999999999999</c:v>
                </c:pt>
                <c:pt idx="1974">
                  <c:v>15.662714285714285</c:v>
                </c:pt>
                <c:pt idx="1975">
                  <c:v>15.571</c:v>
                </c:pt>
                <c:pt idx="1976">
                  <c:v>15.694142857142859</c:v>
                </c:pt>
                <c:pt idx="1977">
                  <c:v>15.649285714285712</c:v>
                </c:pt>
                <c:pt idx="1978">
                  <c:v>15.674428571428573</c:v>
                </c:pt>
                <c:pt idx="1979">
                  <c:v>15.674428571428573</c:v>
                </c:pt>
                <c:pt idx="1980">
                  <c:v>15.674428571428573</c:v>
                </c:pt>
                <c:pt idx="1981">
                  <c:v>15.615285714285715</c:v>
                </c:pt>
                <c:pt idx="1982">
                  <c:v>15.752857142857144</c:v>
                </c:pt>
                <c:pt idx="1983">
                  <c:v>15.793857142857144</c:v>
                </c:pt>
                <c:pt idx="1984">
                  <c:v>15.89</c:v>
                </c:pt>
                <c:pt idx="1985">
                  <c:v>15.89</c:v>
                </c:pt>
                <c:pt idx="1986">
                  <c:v>15.89</c:v>
                </c:pt>
                <c:pt idx="1987">
                  <c:v>15.89</c:v>
                </c:pt>
                <c:pt idx="1988">
                  <c:v>15.770857142857141</c:v>
                </c:pt>
                <c:pt idx="1989">
                  <c:v>15.747285714285713</c:v>
                </c:pt>
                <c:pt idx="1990">
                  <c:v>15.827142857142858</c:v>
                </c:pt>
                <c:pt idx="1991">
                  <c:v>15.761714285714286</c:v>
                </c:pt>
                <c:pt idx="1992">
                  <c:v>15.885285714285715</c:v>
                </c:pt>
                <c:pt idx="1993">
                  <c:v>15.885285714285715</c:v>
                </c:pt>
                <c:pt idx="1994">
                  <c:v>15.885285714285715</c:v>
                </c:pt>
                <c:pt idx="1995">
                  <c:v>15.894857142857143</c:v>
                </c:pt>
                <c:pt idx="1996">
                  <c:v>16.033142857142856</c:v>
                </c:pt>
                <c:pt idx="1997">
                  <c:v>16.013000000000002</c:v>
                </c:pt>
                <c:pt idx="1998">
                  <c:v>15.985000000000001</c:v>
                </c:pt>
                <c:pt idx="1999">
                  <c:v>15.838857142857146</c:v>
                </c:pt>
                <c:pt idx="2000">
                  <c:v>15.838857142857146</c:v>
                </c:pt>
                <c:pt idx="2001">
                  <c:v>15.838857142857146</c:v>
                </c:pt>
                <c:pt idx="2002">
                  <c:v>15.787571428571429</c:v>
                </c:pt>
                <c:pt idx="2003">
                  <c:v>15.865571428571426</c:v>
                </c:pt>
                <c:pt idx="2004">
                  <c:v>15.852285714285713</c:v>
                </c:pt>
                <c:pt idx="2005">
                  <c:v>15.737428571428572</c:v>
                </c:pt>
                <c:pt idx="2006">
                  <c:v>15.548285714285715</c:v>
                </c:pt>
                <c:pt idx="2007">
                  <c:v>15.548285714285715</c:v>
                </c:pt>
                <c:pt idx="2008">
                  <c:v>15.548285714285715</c:v>
                </c:pt>
                <c:pt idx="2009">
                  <c:v>15.625857142857141</c:v>
                </c:pt>
                <c:pt idx="2010">
                  <c:v>15.690714285714284</c:v>
                </c:pt>
                <c:pt idx="2011">
                  <c:v>15.519857142857143</c:v>
                </c:pt>
                <c:pt idx="2012">
                  <c:v>15.451142857142857</c:v>
                </c:pt>
                <c:pt idx="2013">
                  <c:v>15.384714285714285</c:v>
                </c:pt>
                <c:pt idx="2014">
                  <c:v>15.384714285714285</c:v>
                </c:pt>
                <c:pt idx="2015">
                  <c:v>15.384714285714285</c:v>
                </c:pt>
                <c:pt idx="2016">
                  <c:v>15.397285714285715</c:v>
                </c:pt>
                <c:pt idx="2017">
                  <c:v>15.617999999999999</c:v>
                </c:pt>
                <c:pt idx="2018">
                  <c:v>15.629285714285713</c:v>
                </c:pt>
                <c:pt idx="2019">
                  <c:v>15.828571428571431</c:v>
                </c:pt>
                <c:pt idx="2020">
                  <c:v>15.837714285714284</c:v>
                </c:pt>
                <c:pt idx="2021">
                  <c:v>15.837714285714284</c:v>
                </c:pt>
                <c:pt idx="2022">
                  <c:v>15.837714285714284</c:v>
                </c:pt>
                <c:pt idx="2023">
                  <c:v>15.946285714285713</c:v>
                </c:pt>
                <c:pt idx="2024">
                  <c:v>15.990285714285717</c:v>
                </c:pt>
                <c:pt idx="2025">
                  <c:v>15.841571428571427</c:v>
                </c:pt>
                <c:pt idx="2026">
                  <c:v>15.828428571428571</c:v>
                </c:pt>
                <c:pt idx="2027">
                  <c:v>15.724</c:v>
                </c:pt>
                <c:pt idx="2028">
                  <c:v>15.724</c:v>
                </c:pt>
                <c:pt idx="2029">
                  <c:v>15.724</c:v>
                </c:pt>
                <c:pt idx="2030">
                  <c:v>15.651428571428571</c:v>
                </c:pt>
                <c:pt idx="2031">
                  <c:v>15.624714285714285</c:v>
                </c:pt>
                <c:pt idx="2032">
                  <c:v>15.86014285714286</c:v>
                </c:pt>
                <c:pt idx="2033">
                  <c:v>16.050285714285714</c:v>
                </c:pt>
                <c:pt idx="2034">
                  <c:v>15.902428571428572</c:v>
                </c:pt>
                <c:pt idx="2035">
                  <c:v>15.902428571428572</c:v>
                </c:pt>
                <c:pt idx="2036">
                  <c:v>15.902428571428572</c:v>
                </c:pt>
                <c:pt idx="2037">
                  <c:v>16.084571428571429</c:v>
                </c:pt>
                <c:pt idx="2038">
                  <c:v>16.077999999999999</c:v>
                </c:pt>
                <c:pt idx="2039">
                  <c:v>16.275000000000002</c:v>
                </c:pt>
                <c:pt idx="2040">
                  <c:v>16.138285714285718</c:v>
                </c:pt>
                <c:pt idx="2041">
                  <c:v>16.016285714285715</c:v>
                </c:pt>
                <c:pt idx="2042">
                  <c:v>16.016285714285715</c:v>
                </c:pt>
                <c:pt idx="2043">
                  <c:v>16.016285714285715</c:v>
                </c:pt>
                <c:pt idx="2044">
                  <c:v>15.772857142857145</c:v>
                </c:pt>
                <c:pt idx="2045">
                  <c:v>15.856714285714286</c:v>
                </c:pt>
                <c:pt idx="2046">
                  <c:v>15.629142857142858</c:v>
                </c:pt>
                <c:pt idx="2047">
                  <c:v>15.631428571428572</c:v>
                </c:pt>
                <c:pt idx="2048">
                  <c:v>16.174428571428571</c:v>
                </c:pt>
                <c:pt idx="2049">
                  <c:v>16.174428571428571</c:v>
                </c:pt>
                <c:pt idx="2050">
                  <c:v>16.174428571428571</c:v>
                </c:pt>
                <c:pt idx="2051">
                  <c:v>15.992571428571429</c:v>
                </c:pt>
                <c:pt idx="2052">
                  <c:v>15.863142857142858</c:v>
                </c:pt>
                <c:pt idx="2053">
                  <c:v>15.753285714285713</c:v>
                </c:pt>
                <c:pt idx="2054">
                  <c:v>15.587285714285713</c:v>
                </c:pt>
                <c:pt idx="2055">
                  <c:v>15.768285714285714</c:v>
                </c:pt>
                <c:pt idx="2056">
                  <c:v>15.768285714285714</c:v>
                </c:pt>
                <c:pt idx="2057">
                  <c:v>15.768285714285714</c:v>
                </c:pt>
                <c:pt idx="2058">
                  <c:v>15.846714285714285</c:v>
                </c:pt>
                <c:pt idx="2059">
                  <c:v>15.923285714285715</c:v>
                </c:pt>
                <c:pt idx="2060">
                  <c:v>15.914857142857143</c:v>
                </c:pt>
                <c:pt idx="2061">
                  <c:v>15.939857142857145</c:v>
                </c:pt>
                <c:pt idx="2062">
                  <c:v>15.99057142857143</c:v>
                </c:pt>
                <c:pt idx="2063">
                  <c:v>15.99057142857143</c:v>
                </c:pt>
                <c:pt idx="2064">
                  <c:v>15.99057142857143</c:v>
                </c:pt>
                <c:pt idx="2065">
                  <c:v>15.865571428571428</c:v>
                </c:pt>
                <c:pt idx="2066">
                  <c:v>15.806571428571431</c:v>
                </c:pt>
                <c:pt idx="2067">
                  <c:v>15.874285714285717</c:v>
                </c:pt>
                <c:pt idx="2068">
                  <c:v>15.823857142857142</c:v>
                </c:pt>
                <c:pt idx="2069">
                  <c:v>15.752714285714287</c:v>
                </c:pt>
                <c:pt idx="2070">
                  <c:v>15.752714285714287</c:v>
                </c:pt>
                <c:pt idx="2071">
                  <c:v>15.752714285714287</c:v>
                </c:pt>
                <c:pt idx="2072">
                  <c:v>15.479571428571429</c:v>
                </c:pt>
                <c:pt idx="2073">
                  <c:v>15.577285714285713</c:v>
                </c:pt>
                <c:pt idx="2074">
                  <c:v>15.644857142857145</c:v>
                </c:pt>
                <c:pt idx="2075">
                  <c:v>15.679714285714283</c:v>
                </c:pt>
                <c:pt idx="2076">
                  <c:v>15.70857142857143</c:v>
                </c:pt>
                <c:pt idx="2077">
                  <c:v>15.70857142857143</c:v>
                </c:pt>
                <c:pt idx="2078">
                  <c:v>15.70857142857143</c:v>
                </c:pt>
                <c:pt idx="2079">
                  <c:v>15.571428571428571</c:v>
                </c:pt>
                <c:pt idx="2080">
                  <c:v>15.564285714285715</c:v>
                </c:pt>
                <c:pt idx="2081">
                  <c:v>15.759714285714283</c:v>
                </c:pt>
                <c:pt idx="2082">
                  <c:v>15.811857142857141</c:v>
                </c:pt>
                <c:pt idx="2083">
                  <c:v>15.893714285714287</c:v>
                </c:pt>
                <c:pt idx="2084">
                  <c:v>15.893714285714287</c:v>
                </c:pt>
                <c:pt idx="2085">
                  <c:v>15.893714285714287</c:v>
                </c:pt>
                <c:pt idx="2086">
                  <c:v>15.891857142857145</c:v>
                </c:pt>
                <c:pt idx="2087">
                  <c:v>15.807285714285712</c:v>
                </c:pt>
                <c:pt idx="2088">
                  <c:v>15.818999999999999</c:v>
                </c:pt>
                <c:pt idx="2089">
                  <c:v>15.741714285714286</c:v>
                </c:pt>
                <c:pt idx="2090">
                  <c:v>15.752571428571429</c:v>
                </c:pt>
                <c:pt idx="2091">
                  <c:v>15.752571428571429</c:v>
                </c:pt>
                <c:pt idx="2092">
                  <c:v>15.752571428571429</c:v>
                </c:pt>
                <c:pt idx="2093">
                  <c:v>15.696857142857143</c:v>
                </c:pt>
                <c:pt idx="2094">
                  <c:v>15.738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4B-4F1A-949E-6095D5DE3B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4111440"/>
        <c:axId val="1139920112"/>
      </c:lineChart>
      <c:dateAx>
        <c:axId val="1444111440"/>
        <c:scaling>
          <c:orientation val="minMax"/>
        </c:scaling>
        <c:delete val="0"/>
        <c:axPos val="b"/>
        <c:numFmt formatCode="yy\/mm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endParaRPr lang="ko-KR"/>
          </a:p>
        </c:txPr>
        <c:crossAx val="1139920112"/>
        <c:crosses val="autoZero"/>
        <c:auto val="1"/>
        <c:lblOffset val="100"/>
        <c:baseTimeUnit val="days"/>
        <c:majorUnit val="9"/>
        <c:majorTimeUnit val="months"/>
      </c:dateAx>
      <c:valAx>
        <c:axId val="1139920112"/>
        <c:scaling>
          <c:orientation val="minMax"/>
          <c:min val="10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endParaRPr lang="ko-KR"/>
          </a:p>
        </c:txPr>
        <c:crossAx val="144411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원신한 Medium" panose="020B0603000000000000" pitchFamily="50" charset="-127"/>
              <a:ea typeface="원신한 Medium" panose="020B0603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원신한 Medium" panose="020B0603000000000000" pitchFamily="50" charset="-127"/>
          <a:ea typeface="원신한 Medium" panose="020B0603000000000000" pitchFamily="50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r>
              <a:rPr lang="en-US" sz="1000" dirty="0"/>
              <a:t>US </a:t>
            </a:r>
            <a:r>
              <a:rPr lang="ko-KR" sz="1000" dirty="0"/>
              <a:t>시간당 </a:t>
            </a:r>
            <a:r>
              <a:rPr lang="ko-KR" altLang="en-US" sz="1000" dirty="0"/>
              <a:t>단위</a:t>
            </a:r>
            <a:r>
              <a:rPr lang="ko-KR" sz="1000" dirty="0"/>
              <a:t>생산량 </a:t>
            </a:r>
            <a:r>
              <a:rPr lang="en-US" sz="1000" dirty="0"/>
              <a:t>/ </a:t>
            </a:r>
            <a:r>
              <a:rPr lang="ko-KR" sz="1000" dirty="0"/>
              <a:t>단위노동비용</a:t>
            </a:r>
          </a:p>
        </c:rich>
      </c:tx>
      <c:layout>
        <c:manualLayout>
          <c:xMode val="edge"/>
          <c:yMode val="edge"/>
          <c:x val="0.23055320169982763"/>
          <c:y val="9.80101621875250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원신한 Medium" panose="020B0603000000000000" pitchFamily="50" charset="-127"/>
              <a:ea typeface="원신한 Medium" panose="020B0603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'[미국 노동자 생산성.xlsx]Sheet3'!$M$1:$M$2</c:f>
              <c:strCache>
                <c:ptCount val="2"/>
                <c:pt idx="1">
                  <c:v>생산/보수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'[미국 노동자 생산성.xlsx]Sheet3'!$L$3:$L$215</c:f>
              <c:numCache>
                <c:formatCode>m/d/yyyy</c:formatCode>
                <c:ptCount val="213"/>
                <c:pt idx="0">
                  <c:v>25658</c:v>
                </c:pt>
                <c:pt idx="1">
                  <c:v>25749</c:v>
                </c:pt>
                <c:pt idx="2">
                  <c:v>25841</c:v>
                </c:pt>
                <c:pt idx="3">
                  <c:v>25933</c:v>
                </c:pt>
                <c:pt idx="4">
                  <c:v>26023</c:v>
                </c:pt>
                <c:pt idx="5">
                  <c:v>26114</c:v>
                </c:pt>
                <c:pt idx="6">
                  <c:v>26206</c:v>
                </c:pt>
                <c:pt idx="7">
                  <c:v>26298</c:v>
                </c:pt>
                <c:pt idx="8">
                  <c:v>26389</c:v>
                </c:pt>
                <c:pt idx="9">
                  <c:v>26480</c:v>
                </c:pt>
                <c:pt idx="10">
                  <c:v>26572</c:v>
                </c:pt>
                <c:pt idx="11">
                  <c:v>26664</c:v>
                </c:pt>
                <c:pt idx="12">
                  <c:v>26754</c:v>
                </c:pt>
                <c:pt idx="13">
                  <c:v>26845</c:v>
                </c:pt>
                <c:pt idx="14">
                  <c:v>26937</c:v>
                </c:pt>
                <c:pt idx="15">
                  <c:v>27029</c:v>
                </c:pt>
                <c:pt idx="16">
                  <c:v>27119</c:v>
                </c:pt>
                <c:pt idx="17">
                  <c:v>27210</c:v>
                </c:pt>
                <c:pt idx="18">
                  <c:v>27302</c:v>
                </c:pt>
                <c:pt idx="19">
                  <c:v>27394</c:v>
                </c:pt>
                <c:pt idx="20">
                  <c:v>27484</c:v>
                </c:pt>
                <c:pt idx="21">
                  <c:v>27575</c:v>
                </c:pt>
                <c:pt idx="22">
                  <c:v>27667</c:v>
                </c:pt>
                <c:pt idx="23">
                  <c:v>27759</c:v>
                </c:pt>
                <c:pt idx="24">
                  <c:v>27850</c:v>
                </c:pt>
                <c:pt idx="25">
                  <c:v>27941</c:v>
                </c:pt>
                <c:pt idx="26">
                  <c:v>28033</c:v>
                </c:pt>
                <c:pt idx="27">
                  <c:v>28125</c:v>
                </c:pt>
                <c:pt idx="28">
                  <c:v>28215</c:v>
                </c:pt>
                <c:pt idx="29">
                  <c:v>28306</c:v>
                </c:pt>
                <c:pt idx="30">
                  <c:v>28398</c:v>
                </c:pt>
                <c:pt idx="31">
                  <c:v>28490</c:v>
                </c:pt>
                <c:pt idx="32">
                  <c:v>28580</c:v>
                </c:pt>
                <c:pt idx="33">
                  <c:v>28671</c:v>
                </c:pt>
                <c:pt idx="34">
                  <c:v>28763</c:v>
                </c:pt>
                <c:pt idx="35">
                  <c:v>28855</c:v>
                </c:pt>
                <c:pt idx="36">
                  <c:v>28945</c:v>
                </c:pt>
                <c:pt idx="37">
                  <c:v>29036</c:v>
                </c:pt>
                <c:pt idx="38">
                  <c:v>29128</c:v>
                </c:pt>
                <c:pt idx="39">
                  <c:v>29220</c:v>
                </c:pt>
                <c:pt idx="40">
                  <c:v>29311</c:v>
                </c:pt>
                <c:pt idx="41">
                  <c:v>29402</c:v>
                </c:pt>
                <c:pt idx="42">
                  <c:v>29494</c:v>
                </c:pt>
                <c:pt idx="43">
                  <c:v>29586</c:v>
                </c:pt>
                <c:pt idx="44">
                  <c:v>29676</c:v>
                </c:pt>
                <c:pt idx="45">
                  <c:v>29767</c:v>
                </c:pt>
                <c:pt idx="46">
                  <c:v>29859</c:v>
                </c:pt>
                <c:pt idx="47">
                  <c:v>29951</c:v>
                </c:pt>
                <c:pt idx="48">
                  <c:v>30041</c:v>
                </c:pt>
                <c:pt idx="49">
                  <c:v>30132</c:v>
                </c:pt>
                <c:pt idx="50">
                  <c:v>30224</c:v>
                </c:pt>
                <c:pt idx="51">
                  <c:v>30316</c:v>
                </c:pt>
                <c:pt idx="52">
                  <c:v>30406</c:v>
                </c:pt>
                <c:pt idx="53">
                  <c:v>30497</c:v>
                </c:pt>
                <c:pt idx="54">
                  <c:v>30589</c:v>
                </c:pt>
                <c:pt idx="55">
                  <c:v>30681</c:v>
                </c:pt>
                <c:pt idx="56">
                  <c:v>30772</c:v>
                </c:pt>
                <c:pt idx="57">
                  <c:v>30863</c:v>
                </c:pt>
                <c:pt idx="58">
                  <c:v>30955</c:v>
                </c:pt>
                <c:pt idx="59">
                  <c:v>31047</c:v>
                </c:pt>
                <c:pt idx="60">
                  <c:v>31137</c:v>
                </c:pt>
                <c:pt idx="61">
                  <c:v>31228</c:v>
                </c:pt>
                <c:pt idx="62">
                  <c:v>31320</c:v>
                </c:pt>
                <c:pt idx="63">
                  <c:v>31412</c:v>
                </c:pt>
                <c:pt idx="64">
                  <c:v>31502</c:v>
                </c:pt>
                <c:pt idx="65">
                  <c:v>31593</c:v>
                </c:pt>
                <c:pt idx="66">
                  <c:v>31685</c:v>
                </c:pt>
                <c:pt idx="67">
                  <c:v>31777</c:v>
                </c:pt>
                <c:pt idx="68">
                  <c:v>31867</c:v>
                </c:pt>
                <c:pt idx="69">
                  <c:v>31958</c:v>
                </c:pt>
                <c:pt idx="70">
                  <c:v>32050</c:v>
                </c:pt>
                <c:pt idx="71">
                  <c:v>32142</c:v>
                </c:pt>
                <c:pt idx="72">
                  <c:v>32233</c:v>
                </c:pt>
                <c:pt idx="73">
                  <c:v>32324</c:v>
                </c:pt>
                <c:pt idx="74">
                  <c:v>32416</c:v>
                </c:pt>
                <c:pt idx="75">
                  <c:v>32508</c:v>
                </c:pt>
                <c:pt idx="76">
                  <c:v>32598</c:v>
                </c:pt>
                <c:pt idx="77">
                  <c:v>32689</c:v>
                </c:pt>
                <c:pt idx="78">
                  <c:v>32781</c:v>
                </c:pt>
                <c:pt idx="79">
                  <c:v>32873</c:v>
                </c:pt>
                <c:pt idx="80">
                  <c:v>32963</c:v>
                </c:pt>
                <c:pt idx="81">
                  <c:v>33054</c:v>
                </c:pt>
                <c:pt idx="82">
                  <c:v>33146</c:v>
                </c:pt>
                <c:pt idx="83">
                  <c:v>33238</c:v>
                </c:pt>
                <c:pt idx="84">
                  <c:v>33328</c:v>
                </c:pt>
                <c:pt idx="85">
                  <c:v>33419</c:v>
                </c:pt>
                <c:pt idx="86">
                  <c:v>33511</c:v>
                </c:pt>
                <c:pt idx="87">
                  <c:v>33603</c:v>
                </c:pt>
                <c:pt idx="88">
                  <c:v>33694</c:v>
                </c:pt>
                <c:pt idx="89">
                  <c:v>33785</c:v>
                </c:pt>
                <c:pt idx="90">
                  <c:v>33877</c:v>
                </c:pt>
                <c:pt idx="91">
                  <c:v>33969</c:v>
                </c:pt>
                <c:pt idx="92">
                  <c:v>34059</c:v>
                </c:pt>
                <c:pt idx="93">
                  <c:v>34150</c:v>
                </c:pt>
                <c:pt idx="94">
                  <c:v>34242</c:v>
                </c:pt>
                <c:pt idx="95">
                  <c:v>34334</c:v>
                </c:pt>
                <c:pt idx="96">
                  <c:v>34424</c:v>
                </c:pt>
                <c:pt idx="97">
                  <c:v>34515</c:v>
                </c:pt>
                <c:pt idx="98">
                  <c:v>34607</c:v>
                </c:pt>
                <c:pt idx="99">
                  <c:v>34699</c:v>
                </c:pt>
                <c:pt idx="100">
                  <c:v>34789</c:v>
                </c:pt>
                <c:pt idx="101">
                  <c:v>34880</c:v>
                </c:pt>
                <c:pt idx="102">
                  <c:v>34972</c:v>
                </c:pt>
                <c:pt idx="103">
                  <c:v>35064</c:v>
                </c:pt>
                <c:pt idx="104">
                  <c:v>35155</c:v>
                </c:pt>
                <c:pt idx="105">
                  <c:v>35246</c:v>
                </c:pt>
                <c:pt idx="106">
                  <c:v>35338</c:v>
                </c:pt>
                <c:pt idx="107">
                  <c:v>35430</c:v>
                </c:pt>
                <c:pt idx="108">
                  <c:v>35520</c:v>
                </c:pt>
                <c:pt idx="109">
                  <c:v>35611</c:v>
                </c:pt>
                <c:pt idx="110">
                  <c:v>35703</c:v>
                </c:pt>
                <c:pt idx="111">
                  <c:v>35795</c:v>
                </c:pt>
                <c:pt idx="112">
                  <c:v>35885</c:v>
                </c:pt>
                <c:pt idx="113">
                  <c:v>35976</c:v>
                </c:pt>
                <c:pt idx="114">
                  <c:v>36068</c:v>
                </c:pt>
                <c:pt idx="115">
                  <c:v>36160</c:v>
                </c:pt>
                <c:pt idx="116">
                  <c:v>36250</c:v>
                </c:pt>
                <c:pt idx="117">
                  <c:v>36341</c:v>
                </c:pt>
                <c:pt idx="118">
                  <c:v>36433</c:v>
                </c:pt>
                <c:pt idx="119">
                  <c:v>36525</c:v>
                </c:pt>
                <c:pt idx="120">
                  <c:v>36616</c:v>
                </c:pt>
                <c:pt idx="121">
                  <c:v>36707</c:v>
                </c:pt>
                <c:pt idx="122">
                  <c:v>36799</c:v>
                </c:pt>
                <c:pt idx="123">
                  <c:v>36891</c:v>
                </c:pt>
                <c:pt idx="124">
                  <c:v>36981</c:v>
                </c:pt>
                <c:pt idx="125">
                  <c:v>37072</c:v>
                </c:pt>
                <c:pt idx="126">
                  <c:v>37164</c:v>
                </c:pt>
                <c:pt idx="127">
                  <c:v>37256</c:v>
                </c:pt>
                <c:pt idx="128">
                  <c:v>37346</c:v>
                </c:pt>
                <c:pt idx="129">
                  <c:v>37437</c:v>
                </c:pt>
                <c:pt idx="130">
                  <c:v>37529</c:v>
                </c:pt>
                <c:pt idx="131">
                  <c:v>37621</c:v>
                </c:pt>
                <c:pt idx="132">
                  <c:v>37711</c:v>
                </c:pt>
                <c:pt idx="133">
                  <c:v>37802</c:v>
                </c:pt>
                <c:pt idx="134">
                  <c:v>37894</c:v>
                </c:pt>
                <c:pt idx="135">
                  <c:v>37986</c:v>
                </c:pt>
                <c:pt idx="136">
                  <c:v>38077</c:v>
                </c:pt>
                <c:pt idx="137">
                  <c:v>38168</c:v>
                </c:pt>
                <c:pt idx="138">
                  <c:v>38260</c:v>
                </c:pt>
                <c:pt idx="139">
                  <c:v>38352</c:v>
                </c:pt>
                <c:pt idx="140">
                  <c:v>38442</c:v>
                </c:pt>
                <c:pt idx="141">
                  <c:v>38533</c:v>
                </c:pt>
                <c:pt idx="142">
                  <c:v>38625</c:v>
                </c:pt>
                <c:pt idx="143">
                  <c:v>38717</c:v>
                </c:pt>
                <c:pt idx="144">
                  <c:v>38807</c:v>
                </c:pt>
                <c:pt idx="145">
                  <c:v>38898</c:v>
                </c:pt>
                <c:pt idx="146">
                  <c:v>38990</c:v>
                </c:pt>
                <c:pt idx="147">
                  <c:v>39082</c:v>
                </c:pt>
                <c:pt idx="148">
                  <c:v>39172</c:v>
                </c:pt>
                <c:pt idx="149">
                  <c:v>39263</c:v>
                </c:pt>
                <c:pt idx="150">
                  <c:v>39355</c:v>
                </c:pt>
                <c:pt idx="151">
                  <c:v>39447</c:v>
                </c:pt>
                <c:pt idx="152">
                  <c:v>39538</c:v>
                </c:pt>
                <c:pt idx="153">
                  <c:v>39629</c:v>
                </c:pt>
                <c:pt idx="154">
                  <c:v>39721</c:v>
                </c:pt>
                <c:pt idx="155">
                  <c:v>39813</c:v>
                </c:pt>
                <c:pt idx="156">
                  <c:v>39903</c:v>
                </c:pt>
                <c:pt idx="157">
                  <c:v>39994</c:v>
                </c:pt>
                <c:pt idx="158">
                  <c:v>40086</c:v>
                </c:pt>
                <c:pt idx="159">
                  <c:v>40178</c:v>
                </c:pt>
                <c:pt idx="160">
                  <c:v>40268</c:v>
                </c:pt>
                <c:pt idx="161">
                  <c:v>40359</c:v>
                </c:pt>
                <c:pt idx="162">
                  <c:v>40451</c:v>
                </c:pt>
                <c:pt idx="163">
                  <c:v>40543</c:v>
                </c:pt>
                <c:pt idx="164">
                  <c:v>40633</c:v>
                </c:pt>
                <c:pt idx="165">
                  <c:v>40724</c:v>
                </c:pt>
                <c:pt idx="166">
                  <c:v>40816</c:v>
                </c:pt>
                <c:pt idx="167">
                  <c:v>40908</c:v>
                </c:pt>
                <c:pt idx="168">
                  <c:v>40999</c:v>
                </c:pt>
                <c:pt idx="169">
                  <c:v>41090</c:v>
                </c:pt>
                <c:pt idx="170">
                  <c:v>41182</c:v>
                </c:pt>
                <c:pt idx="171">
                  <c:v>41274</c:v>
                </c:pt>
                <c:pt idx="172">
                  <c:v>41364</c:v>
                </c:pt>
                <c:pt idx="173">
                  <c:v>41455</c:v>
                </c:pt>
                <c:pt idx="174">
                  <c:v>41547</c:v>
                </c:pt>
                <c:pt idx="175">
                  <c:v>41639</c:v>
                </c:pt>
                <c:pt idx="176">
                  <c:v>41729</c:v>
                </c:pt>
                <c:pt idx="177">
                  <c:v>41820</c:v>
                </c:pt>
                <c:pt idx="178">
                  <c:v>41912</c:v>
                </c:pt>
                <c:pt idx="179">
                  <c:v>42004</c:v>
                </c:pt>
                <c:pt idx="180">
                  <c:v>42094</c:v>
                </c:pt>
                <c:pt idx="181">
                  <c:v>42185</c:v>
                </c:pt>
                <c:pt idx="182">
                  <c:v>42277</c:v>
                </c:pt>
                <c:pt idx="183">
                  <c:v>42369</c:v>
                </c:pt>
                <c:pt idx="184">
                  <c:v>42460</c:v>
                </c:pt>
                <c:pt idx="185">
                  <c:v>42551</c:v>
                </c:pt>
                <c:pt idx="186">
                  <c:v>42643</c:v>
                </c:pt>
                <c:pt idx="187">
                  <c:v>42735</c:v>
                </c:pt>
                <c:pt idx="188">
                  <c:v>42825</c:v>
                </c:pt>
                <c:pt idx="189">
                  <c:v>42916</c:v>
                </c:pt>
                <c:pt idx="190">
                  <c:v>43008</c:v>
                </c:pt>
                <c:pt idx="191">
                  <c:v>43100</c:v>
                </c:pt>
                <c:pt idx="192">
                  <c:v>43190</c:v>
                </c:pt>
                <c:pt idx="193">
                  <c:v>43281</c:v>
                </c:pt>
                <c:pt idx="194">
                  <c:v>43373</c:v>
                </c:pt>
                <c:pt idx="195">
                  <c:v>43465</c:v>
                </c:pt>
                <c:pt idx="196">
                  <c:v>43555</c:v>
                </c:pt>
                <c:pt idx="197">
                  <c:v>43646</c:v>
                </c:pt>
                <c:pt idx="198">
                  <c:v>43738</c:v>
                </c:pt>
                <c:pt idx="199">
                  <c:v>43830</c:v>
                </c:pt>
                <c:pt idx="200">
                  <c:v>43921</c:v>
                </c:pt>
                <c:pt idx="201">
                  <c:v>44012</c:v>
                </c:pt>
                <c:pt idx="202">
                  <c:v>44104</c:v>
                </c:pt>
                <c:pt idx="203">
                  <c:v>44196</c:v>
                </c:pt>
                <c:pt idx="204">
                  <c:v>44286</c:v>
                </c:pt>
                <c:pt idx="205">
                  <c:v>44377</c:v>
                </c:pt>
                <c:pt idx="206">
                  <c:v>44469</c:v>
                </c:pt>
                <c:pt idx="207">
                  <c:v>44561</c:v>
                </c:pt>
                <c:pt idx="208">
                  <c:v>44651</c:v>
                </c:pt>
                <c:pt idx="209">
                  <c:v>44742</c:v>
                </c:pt>
                <c:pt idx="210">
                  <c:v>44834</c:v>
                </c:pt>
                <c:pt idx="211">
                  <c:v>44926</c:v>
                </c:pt>
                <c:pt idx="212">
                  <c:v>45016</c:v>
                </c:pt>
              </c:numCache>
            </c:numRef>
          </c:cat>
          <c:val>
            <c:numRef>
              <c:f>'[미국 노동자 생산성.xlsx]Sheet3'!$M$3:$M$215</c:f>
              <c:numCache>
                <c:formatCode>General</c:formatCode>
                <c:ptCount val="213"/>
                <c:pt idx="0">
                  <c:v>0.65267899118882611</c:v>
                </c:pt>
                <c:pt idx="1">
                  <c:v>0.66106518908771605</c:v>
                </c:pt>
                <c:pt idx="2">
                  <c:v>0.66758485737939333</c:v>
                </c:pt>
                <c:pt idx="3">
                  <c:v>0.66457457427180056</c:v>
                </c:pt>
                <c:pt idx="4">
                  <c:v>0.67604518423333226</c:v>
                </c:pt>
                <c:pt idx="5">
                  <c:v>0.6743104268220188</c:v>
                </c:pt>
                <c:pt idx="6">
                  <c:v>0.67817589576547233</c:v>
                </c:pt>
                <c:pt idx="7">
                  <c:v>0.67262654243263653</c:v>
                </c:pt>
                <c:pt idx="8">
                  <c:v>0.6700520152268038</c:v>
                </c:pt>
                <c:pt idx="9">
                  <c:v>0.67970861578042119</c:v>
                </c:pt>
                <c:pt idx="10">
                  <c:v>0.68009144763328921</c:v>
                </c:pt>
                <c:pt idx="11">
                  <c:v>0.68013117558993363</c:v>
                </c:pt>
                <c:pt idx="12">
                  <c:v>0.68832634861505027</c:v>
                </c:pt>
                <c:pt idx="13">
                  <c:v>0.69333825848523167</c:v>
                </c:pt>
                <c:pt idx="14">
                  <c:v>0.68846038821401623</c:v>
                </c:pt>
                <c:pt idx="15">
                  <c:v>0.68757692858165154</c:v>
                </c:pt>
                <c:pt idx="16">
                  <c:v>0.69067143207136583</c:v>
                </c:pt>
                <c:pt idx="17">
                  <c:v>0.68910811122649129</c:v>
                </c:pt>
                <c:pt idx="18">
                  <c:v>0.6810738409689916</c:v>
                </c:pt>
                <c:pt idx="19">
                  <c:v>0.68939010822291902</c:v>
                </c:pt>
                <c:pt idx="20">
                  <c:v>0.68886054543630604</c:v>
                </c:pt>
                <c:pt idx="21">
                  <c:v>0.69355640453906353</c:v>
                </c:pt>
                <c:pt idx="22">
                  <c:v>0.70365414454298281</c:v>
                </c:pt>
                <c:pt idx="23">
                  <c:v>0.70582949407351414</c:v>
                </c:pt>
                <c:pt idx="24">
                  <c:v>0.71081387119603678</c:v>
                </c:pt>
                <c:pt idx="25">
                  <c:v>0.71047282616314111</c:v>
                </c:pt>
                <c:pt idx="26">
                  <c:v>0.70867624494350678</c:v>
                </c:pt>
                <c:pt idx="27">
                  <c:v>0.70606656874428408</c:v>
                </c:pt>
                <c:pt idx="28">
                  <c:v>0.71018848066030538</c:v>
                </c:pt>
                <c:pt idx="29">
                  <c:v>0.71100923765206214</c:v>
                </c:pt>
                <c:pt idx="30">
                  <c:v>0.7145387879536933</c:v>
                </c:pt>
                <c:pt idx="31">
                  <c:v>0.70360122186759455</c:v>
                </c:pt>
                <c:pt idx="32">
                  <c:v>0.69631847806940284</c:v>
                </c:pt>
                <c:pt idx="33">
                  <c:v>0.71328433374166333</c:v>
                </c:pt>
                <c:pt idx="34">
                  <c:v>0.71297454585010345</c:v>
                </c:pt>
                <c:pt idx="35">
                  <c:v>0.71392627663172137</c:v>
                </c:pt>
                <c:pt idx="36">
                  <c:v>0.7055720453318941</c:v>
                </c:pt>
                <c:pt idx="37">
                  <c:v>0.70706797063365223</c:v>
                </c:pt>
                <c:pt idx="38">
                  <c:v>0.70919602775132629</c:v>
                </c:pt>
                <c:pt idx="39">
                  <c:v>0.70822338891760284</c:v>
                </c:pt>
                <c:pt idx="40">
                  <c:v>0.71413751211455245</c:v>
                </c:pt>
                <c:pt idx="41">
                  <c:v>0.70496759082738714</c:v>
                </c:pt>
                <c:pt idx="42">
                  <c:v>0.70695048966267693</c:v>
                </c:pt>
                <c:pt idx="43">
                  <c:v>0.71201703351099188</c:v>
                </c:pt>
                <c:pt idx="44">
                  <c:v>0.72493132802088722</c:v>
                </c:pt>
                <c:pt idx="45">
                  <c:v>0.71656952993082401</c:v>
                </c:pt>
                <c:pt idx="46">
                  <c:v>0.72195340745372005</c:v>
                </c:pt>
                <c:pt idx="47">
                  <c:v>0.71500088424546648</c:v>
                </c:pt>
                <c:pt idx="48">
                  <c:v>0.7017522674824237</c:v>
                </c:pt>
                <c:pt idx="49">
                  <c:v>0.70388310325341086</c:v>
                </c:pt>
                <c:pt idx="50">
                  <c:v>0.70631444167396729</c:v>
                </c:pt>
                <c:pt idx="51">
                  <c:v>0.70963929847178586</c:v>
                </c:pt>
                <c:pt idx="52">
                  <c:v>0.71573542978620985</c:v>
                </c:pt>
                <c:pt idx="53">
                  <c:v>0.7330188173484159</c:v>
                </c:pt>
                <c:pt idx="54">
                  <c:v>0.73943879954242642</c:v>
                </c:pt>
                <c:pt idx="55">
                  <c:v>0.74179513348015258</c:v>
                </c:pt>
                <c:pt idx="56">
                  <c:v>0.74623189966087089</c:v>
                </c:pt>
                <c:pt idx="57">
                  <c:v>0.74956661963313842</c:v>
                </c:pt>
                <c:pt idx="58">
                  <c:v>0.74791744539969029</c:v>
                </c:pt>
                <c:pt idx="59">
                  <c:v>0.74894509133639564</c:v>
                </c:pt>
                <c:pt idx="60">
                  <c:v>0.74818785162328594</c:v>
                </c:pt>
                <c:pt idx="61">
                  <c:v>0.74995016015204474</c:v>
                </c:pt>
                <c:pt idx="62">
                  <c:v>0.75310366641187165</c:v>
                </c:pt>
                <c:pt idx="63">
                  <c:v>0.74911540821789036</c:v>
                </c:pt>
                <c:pt idx="64">
                  <c:v>0.75092157851848973</c:v>
                </c:pt>
                <c:pt idx="65">
                  <c:v>0.74433928662290749</c:v>
                </c:pt>
                <c:pt idx="66">
                  <c:v>0.74241352300578622</c:v>
                </c:pt>
                <c:pt idx="67">
                  <c:v>0.73587060181699548</c:v>
                </c:pt>
                <c:pt idx="68">
                  <c:v>0.73758228983712604</c:v>
                </c:pt>
                <c:pt idx="69">
                  <c:v>0.7450174958162179</c:v>
                </c:pt>
                <c:pt idx="70">
                  <c:v>0.74481674861864444</c:v>
                </c:pt>
                <c:pt idx="71">
                  <c:v>0.74925516335908704</c:v>
                </c:pt>
                <c:pt idx="72">
                  <c:v>0.74376553153760672</c:v>
                </c:pt>
                <c:pt idx="73">
                  <c:v>0.74454820891986584</c:v>
                </c:pt>
                <c:pt idx="74">
                  <c:v>0.74584843841486959</c:v>
                </c:pt>
                <c:pt idx="75">
                  <c:v>0.74883639676062852</c:v>
                </c:pt>
                <c:pt idx="76">
                  <c:v>0.75472955136827025</c:v>
                </c:pt>
                <c:pt idx="77">
                  <c:v>0.76537718584790559</c:v>
                </c:pt>
                <c:pt idx="78">
                  <c:v>0.76759053719794512</c:v>
                </c:pt>
                <c:pt idx="79">
                  <c:v>0.76361112863541736</c:v>
                </c:pt>
                <c:pt idx="80">
                  <c:v>0.76808751414560539</c:v>
                </c:pt>
                <c:pt idx="81">
                  <c:v>0.76553612545895822</c:v>
                </c:pt>
                <c:pt idx="82">
                  <c:v>0.77034484480735144</c:v>
                </c:pt>
                <c:pt idx="83">
                  <c:v>0.76843019304824944</c:v>
                </c:pt>
                <c:pt idx="84">
                  <c:v>0.77037922143261439</c:v>
                </c:pt>
                <c:pt idx="85">
                  <c:v>0.77171123591326662</c:v>
                </c:pt>
                <c:pt idx="86">
                  <c:v>0.77377210821470388</c:v>
                </c:pt>
                <c:pt idx="87">
                  <c:v>0.77277906421141629</c:v>
                </c:pt>
                <c:pt idx="88">
                  <c:v>0.77217180447517531</c:v>
                </c:pt>
                <c:pt idx="89">
                  <c:v>0.77675203850713037</c:v>
                </c:pt>
                <c:pt idx="90">
                  <c:v>0.77972481982250286</c:v>
                </c:pt>
                <c:pt idx="91">
                  <c:v>0.78610825911511195</c:v>
                </c:pt>
                <c:pt idx="92">
                  <c:v>0.78908941458048754</c:v>
                </c:pt>
                <c:pt idx="93">
                  <c:v>0.78442795329836357</c:v>
                </c:pt>
                <c:pt idx="94">
                  <c:v>0.79057807534628732</c:v>
                </c:pt>
                <c:pt idx="95">
                  <c:v>0.79328112118713945</c:v>
                </c:pt>
                <c:pt idx="96">
                  <c:v>0.80247275929119122</c:v>
                </c:pt>
                <c:pt idx="97">
                  <c:v>0.80079253795037497</c:v>
                </c:pt>
                <c:pt idx="98">
                  <c:v>0.80257094050706024</c:v>
                </c:pt>
                <c:pt idx="99">
                  <c:v>0.80849525863125138</c:v>
                </c:pt>
                <c:pt idx="100">
                  <c:v>0.8091947262657454</c:v>
                </c:pt>
                <c:pt idx="101">
                  <c:v>0.81246096763528164</c:v>
                </c:pt>
                <c:pt idx="102">
                  <c:v>0.81161228759129445</c:v>
                </c:pt>
                <c:pt idx="103">
                  <c:v>0.81360149284677585</c:v>
                </c:pt>
                <c:pt idx="104">
                  <c:v>0.81607294832826749</c:v>
                </c:pt>
                <c:pt idx="105">
                  <c:v>0.82339148605306645</c:v>
                </c:pt>
                <c:pt idx="106">
                  <c:v>0.82438492303963151</c:v>
                </c:pt>
                <c:pt idx="107">
                  <c:v>0.82688804139237737</c:v>
                </c:pt>
                <c:pt idx="108">
                  <c:v>0.82034438621489136</c:v>
                </c:pt>
                <c:pt idx="109">
                  <c:v>0.82688017272400138</c:v>
                </c:pt>
                <c:pt idx="110">
                  <c:v>0.8290015148442812</c:v>
                </c:pt>
                <c:pt idx="111">
                  <c:v>0.82233054289852003</c:v>
                </c:pt>
                <c:pt idx="112">
                  <c:v>0.81735096265367657</c:v>
                </c:pt>
                <c:pt idx="113">
                  <c:v>0.81385092454347074</c:v>
                </c:pt>
                <c:pt idx="114">
                  <c:v>0.81512299780908393</c:v>
                </c:pt>
                <c:pt idx="115">
                  <c:v>0.82026343830057347</c:v>
                </c:pt>
                <c:pt idx="116">
                  <c:v>0.82002526353443561</c:v>
                </c:pt>
                <c:pt idx="117">
                  <c:v>0.82548920661620406</c:v>
                </c:pt>
                <c:pt idx="118">
                  <c:v>0.83255282439669276</c:v>
                </c:pt>
                <c:pt idx="119">
                  <c:v>0.83418720192977991</c:v>
                </c:pt>
                <c:pt idx="120">
                  <c:v>0.81111135102455023</c:v>
                </c:pt>
                <c:pt idx="121">
                  <c:v>0.83097261567516534</c:v>
                </c:pt>
                <c:pt idx="122">
                  <c:v>0.82218283381673651</c:v>
                </c:pt>
                <c:pt idx="123">
                  <c:v>0.83162606524920368</c:v>
                </c:pt>
                <c:pt idx="124">
                  <c:v>0.81688090938064384</c:v>
                </c:pt>
                <c:pt idx="125">
                  <c:v>0.83370635631154866</c:v>
                </c:pt>
                <c:pt idx="126">
                  <c:v>0.83963462133580913</c:v>
                </c:pt>
                <c:pt idx="127">
                  <c:v>0.84160204534409533</c:v>
                </c:pt>
                <c:pt idx="128">
                  <c:v>0.85791767350082826</c:v>
                </c:pt>
                <c:pt idx="129">
                  <c:v>0.85907887659646265</c:v>
                </c:pt>
                <c:pt idx="130">
                  <c:v>0.86554364794734395</c:v>
                </c:pt>
                <c:pt idx="131">
                  <c:v>0.86750264550264544</c:v>
                </c:pt>
                <c:pt idx="132">
                  <c:v>0.8795171761605729</c:v>
                </c:pt>
                <c:pt idx="133">
                  <c:v>0.87464019022986117</c:v>
                </c:pt>
                <c:pt idx="134">
                  <c:v>0.88705687522641419</c:v>
                </c:pt>
                <c:pt idx="135">
                  <c:v>0.88648543410765346</c:v>
                </c:pt>
                <c:pt idx="136">
                  <c:v>0.89353242073435923</c:v>
                </c:pt>
                <c:pt idx="137">
                  <c:v>0.892361395463107</c:v>
                </c:pt>
                <c:pt idx="138">
                  <c:v>0.88593694651080401</c:v>
                </c:pt>
                <c:pt idx="139">
                  <c:v>0.89622535785237623</c:v>
                </c:pt>
                <c:pt idx="140">
                  <c:v>0.90478708260462837</c:v>
                </c:pt>
                <c:pt idx="141">
                  <c:v>0.90390546276222172</c:v>
                </c:pt>
                <c:pt idx="142">
                  <c:v>0.91174969896116098</c:v>
                </c:pt>
                <c:pt idx="143">
                  <c:v>0.91534375287868097</c:v>
                </c:pt>
                <c:pt idx="144">
                  <c:v>0.90891025188383279</c:v>
                </c:pt>
                <c:pt idx="145">
                  <c:v>0.91495941244684964</c:v>
                </c:pt>
                <c:pt idx="146">
                  <c:v>0.91918219345058227</c:v>
                </c:pt>
                <c:pt idx="147">
                  <c:v>0.90686446717321256</c:v>
                </c:pt>
                <c:pt idx="148">
                  <c:v>0.89642736837933701</c:v>
                </c:pt>
                <c:pt idx="149">
                  <c:v>0.91007573097948757</c:v>
                </c:pt>
                <c:pt idx="150">
                  <c:v>0.92102169391384736</c:v>
                </c:pt>
                <c:pt idx="151">
                  <c:v>0.92882340526035445</c:v>
                </c:pt>
                <c:pt idx="152">
                  <c:v>0.92392583724837263</c:v>
                </c:pt>
                <c:pt idx="153">
                  <c:v>0.94464910852397632</c:v>
                </c:pt>
                <c:pt idx="154">
                  <c:v>0.95228302794061981</c:v>
                </c:pt>
                <c:pt idx="155">
                  <c:v>0.91558729814246675</c:v>
                </c:pt>
                <c:pt idx="156">
                  <c:v>0.94239204796973719</c:v>
                </c:pt>
                <c:pt idx="157">
                  <c:v>0.94364378376246993</c:v>
                </c:pt>
                <c:pt idx="158">
                  <c:v>0.95918992041392659</c:v>
                </c:pt>
                <c:pt idx="159">
                  <c:v>0.97507667952903931</c:v>
                </c:pt>
                <c:pt idx="160">
                  <c:v>0.98849447734912765</c:v>
                </c:pt>
                <c:pt idx="161">
                  <c:v>0.97975312061086828</c:v>
                </c:pt>
                <c:pt idx="162">
                  <c:v>0.98381768516966295</c:v>
                </c:pt>
                <c:pt idx="163">
                  <c:v>0.990690857233402</c:v>
                </c:pt>
                <c:pt idx="164">
                  <c:v>0.97638592593320817</c:v>
                </c:pt>
                <c:pt idx="165">
                  <c:v>0.9958179557124518</c:v>
                </c:pt>
                <c:pt idx="166">
                  <c:v>0.9917285854479182</c:v>
                </c:pt>
                <c:pt idx="167">
                  <c:v>1.0168231931400573</c:v>
                </c:pt>
                <c:pt idx="168">
                  <c:v>1.0032806292387335</c:v>
                </c:pt>
                <c:pt idx="169">
                  <c:v>1.0046696264298856</c:v>
                </c:pt>
                <c:pt idx="170">
                  <c:v>1.0072742617729507</c:v>
                </c:pt>
                <c:pt idx="171">
                  <c:v>0.98475540611164258</c:v>
                </c:pt>
                <c:pt idx="172">
                  <c:v>1.0087636429418505</c:v>
                </c:pt>
                <c:pt idx="173">
                  <c:v>0.99707931697883745</c:v>
                </c:pt>
                <c:pt idx="174">
                  <c:v>1.0100556526630904</c:v>
                </c:pt>
                <c:pt idx="175">
                  <c:v>1.0138605340058444</c:v>
                </c:pt>
                <c:pt idx="176">
                  <c:v>0.99069188355961346</c:v>
                </c:pt>
                <c:pt idx="177">
                  <c:v>1.0099067249885154</c:v>
                </c:pt>
                <c:pt idx="178">
                  <c:v>1.014912298166325</c:v>
                </c:pt>
                <c:pt idx="179">
                  <c:v>0.99657026052261755</c:v>
                </c:pt>
                <c:pt idx="180">
                  <c:v>0.98574186697557675</c:v>
                </c:pt>
                <c:pt idx="181">
                  <c:v>0.98725347566791588</c:v>
                </c:pt>
                <c:pt idx="182">
                  <c:v>0.98727344327797684</c:v>
                </c:pt>
                <c:pt idx="183">
                  <c:v>0.98383060635226172</c:v>
                </c:pt>
                <c:pt idx="184">
                  <c:v>0.98573819049084488</c:v>
                </c:pt>
                <c:pt idx="185">
                  <c:v>0.99026190453188556</c:v>
                </c:pt>
                <c:pt idx="186">
                  <c:v>0.99426375154511737</c:v>
                </c:pt>
                <c:pt idx="187">
                  <c:v>0.99545384644957902</c:v>
                </c:pt>
                <c:pt idx="188">
                  <c:v>0.99305276068916604</c:v>
                </c:pt>
                <c:pt idx="189">
                  <c:v>0.98730773265183513</c:v>
                </c:pt>
                <c:pt idx="190">
                  <c:v>0.98912169512368153</c:v>
                </c:pt>
                <c:pt idx="191">
                  <c:v>0.98828488891816368</c:v>
                </c:pt>
                <c:pt idx="192">
                  <c:v>0.99270403257734285</c:v>
                </c:pt>
                <c:pt idx="193">
                  <c:v>0.99697312588401699</c:v>
                </c:pt>
                <c:pt idx="194">
                  <c:v>0.99518879072646438</c:v>
                </c:pt>
                <c:pt idx="195">
                  <c:v>0.99416274857587961</c:v>
                </c:pt>
                <c:pt idx="196">
                  <c:v>0.98205354516034127</c:v>
                </c:pt>
                <c:pt idx="197">
                  <c:v>0.99441201232317811</c:v>
                </c:pt>
                <c:pt idx="198">
                  <c:v>1.0028109431966825</c:v>
                </c:pt>
                <c:pt idx="199">
                  <c:v>0.99981608180681236</c:v>
                </c:pt>
                <c:pt idx="200">
                  <c:v>0.97795567722356791</c:v>
                </c:pt>
                <c:pt idx="201">
                  <c:v>0.95263943089773517</c:v>
                </c:pt>
                <c:pt idx="202">
                  <c:v>0.99522381332131338</c:v>
                </c:pt>
                <c:pt idx="203">
                  <c:v>0.96958800221550001</c:v>
                </c:pt>
                <c:pt idx="204">
                  <c:v>0.99039291509857408</c:v>
                </c:pt>
                <c:pt idx="205">
                  <c:v>0.9986154977718168</c:v>
                </c:pt>
                <c:pt idx="206">
                  <c:v>0.99281386257053938</c:v>
                </c:pt>
                <c:pt idx="207">
                  <c:v>1.004798314058799</c:v>
                </c:pt>
                <c:pt idx="208">
                  <c:v>1.0067262189610251</c:v>
                </c:pt>
                <c:pt idx="209">
                  <c:v>1.0141401032795307</c:v>
                </c:pt>
                <c:pt idx="210">
                  <c:v>1.0109004272394242</c:v>
                </c:pt>
                <c:pt idx="211">
                  <c:v>1.0271495263563433</c:v>
                </c:pt>
                <c:pt idx="212">
                  <c:v>1.0260156385118837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DF-43F7-B733-9AB2D422C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962416"/>
        <c:axId val="261482368"/>
      </c:lineChart>
      <c:dateAx>
        <c:axId val="181962416"/>
        <c:scaling>
          <c:orientation val="minMax"/>
        </c:scaling>
        <c:delete val="0"/>
        <c:axPos val="b"/>
        <c:numFmt formatCode="yy\/mm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endParaRPr lang="ko-KR"/>
          </a:p>
        </c:txPr>
        <c:crossAx val="261482368"/>
        <c:crosses val="autoZero"/>
        <c:auto val="1"/>
        <c:lblOffset val="100"/>
        <c:baseTimeUnit val="months"/>
        <c:majorUnit val="80"/>
        <c:majorTimeUnit val="months"/>
      </c:dateAx>
      <c:valAx>
        <c:axId val="261482368"/>
        <c:scaling>
          <c:orientation val="minMax"/>
          <c:min val="0.60000000000000009"/>
        </c:scaling>
        <c:delete val="0"/>
        <c:axPos val="l"/>
        <c:numFmt formatCode="#,##0.00_);[Red]\(#,##0.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endParaRPr lang="ko-KR"/>
          </a:p>
        </c:txPr>
        <c:crossAx val="181962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원신한 Medium" panose="020B0603000000000000" pitchFamily="50" charset="-127"/>
          <a:ea typeface="원신한 Medium" panose="020B0603000000000000" pitchFamily="50" charset="-127"/>
        </a:defRPr>
      </a:pPr>
      <a:endParaRPr lang="ko-KR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r>
              <a:rPr lang="en-US" dirty="0"/>
              <a:t>US </a:t>
            </a:r>
            <a:r>
              <a:rPr lang="ko-KR" dirty="0"/>
              <a:t>민간 </a:t>
            </a:r>
            <a:r>
              <a:rPr lang="ko-KR" dirty="0" err="1"/>
              <a:t>순저축</a:t>
            </a:r>
            <a:r>
              <a:rPr lang="en-US" dirty="0"/>
              <a:t>($ BLN)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원신한 Medium" panose="020B0603000000000000" pitchFamily="50" charset="-127"/>
              <a:ea typeface="원신한 Medium" panose="020B0603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'[가계 및 기업의 순저축.xls]Sheet1'!$B$1</c:f>
              <c:strCache>
                <c:ptCount val="1"/>
                <c:pt idx="0">
                  <c:v>민간 순저축(US BLN)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'[가계 및 기업의 순저축.xls]Sheet1'!$A$2:$A$308</c:f>
              <c:numCache>
                <c:formatCode>m/d/yyyy</c:formatCode>
                <c:ptCount val="307"/>
                <c:pt idx="0">
                  <c:v>17168</c:v>
                </c:pt>
                <c:pt idx="1">
                  <c:v>17258</c:v>
                </c:pt>
                <c:pt idx="2">
                  <c:v>17349</c:v>
                </c:pt>
                <c:pt idx="3">
                  <c:v>17441</c:v>
                </c:pt>
                <c:pt idx="4">
                  <c:v>17533</c:v>
                </c:pt>
                <c:pt idx="5">
                  <c:v>17624</c:v>
                </c:pt>
                <c:pt idx="6">
                  <c:v>17715</c:v>
                </c:pt>
                <c:pt idx="7">
                  <c:v>17807</c:v>
                </c:pt>
                <c:pt idx="8">
                  <c:v>17899</c:v>
                </c:pt>
                <c:pt idx="9">
                  <c:v>17989</c:v>
                </c:pt>
                <c:pt idx="10">
                  <c:v>18080</c:v>
                </c:pt>
                <c:pt idx="11">
                  <c:v>18172</c:v>
                </c:pt>
                <c:pt idx="12">
                  <c:v>18264</c:v>
                </c:pt>
                <c:pt idx="13">
                  <c:v>18354</c:v>
                </c:pt>
                <c:pt idx="14">
                  <c:v>18445</c:v>
                </c:pt>
                <c:pt idx="15">
                  <c:v>18537</c:v>
                </c:pt>
                <c:pt idx="16">
                  <c:v>18629</c:v>
                </c:pt>
                <c:pt idx="17">
                  <c:v>18719</c:v>
                </c:pt>
                <c:pt idx="18">
                  <c:v>18810</c:v>
                </c:pt>
                <c:pt idx="19">
                  <c:v>18902</c:v>
                </c:pt>
                <c:pt idx="20">
                  <c:v>18994</c:v>
                </c:pt>
                <c:pt idx="21">
                  <c:v>19085</c:v>
                </c:pt>
                <c:pt idx="22">
                  <c:v>19176</c:v>
                </c:pt>
                <c:pt idx="23">
                  <c:v>19268</c:v>
                </c:pt>
                <c:pt idx="24">
                  <c:v>19360</c:v>
                </c:pt>
                <c:pt idx="25">
                  <c:v>19450</c:v>
                </c:pt>
                <c:pt idx="26">
                  <c:v>19541</c:v>
                </c:pt>
                <c:pt idx="27">
                  <c:v>19633</c:v>
                </c:pt>
                <c:pt idx="28">
                  <c:v>19725</c:v>
                </c:pt>
                <c:pt idx="29">
                  <c:v>19815</c:v>
                </c:pt>
                <c:pt idx="30">
                  <c:v>19906</c:v>
                </c:pt>
                <c:pt idx="31">
                  <c:v>19998</c:v>
                </c:pt>
                <c:pt idx="32">
                  <c:v>20090</c:v>
                </c:pt>
                <c:pt idx="33">
                  <c:v>20180</c:v>
                </c:pt>
                <c:pt idx="34">
                  <c:v>20271</c:v>
                </c:pt>
                <c:pt idx="35">
                  <c:v>20363</c:v>
                </c:pt>
                <c:pt idx="36">
                  <c:v>20455</c:v>
                </c:pt>
                <c:pt idx="37">
                  <c:v>20546</c:v>
                </c:pt>
                <c:pt idx="38">
                  <c:v>20637</c:v>
                </c:pt>
                <c:pt idx="39">
                  <c:v>20729</c:v>
                </c:pt>
                <c:pt idx="40">
                  <c:v>20821</c:v>
                </c:pt>
                <c:pt idx="41">
                  <c:v>20911</c:v>
                </c:pt>
                <c:pt idx="42">
                  <c:v>21002</c:v>
                </c:pt>
                <c:pt idx="43">
                  <c:v>21094</c:v>
                </c:pt>
                <c:pt idx="44">
                  <c:v>21186</c:v>
                </c:pt>
                <c:pt idx="45">
                  <c:v>21276</c:v>
                </c:pt>
                <c:pt idx="46">
                  <c:v>21367</c:v>
                </c:pt>
                <c:pt idx="47">
                  <c:v>21459</c:v>
                </c:pt>
                <c:pt idx="48">
                  <c:v>21551</c:v>
                </c:pt>
                <c:pt idx="49">
                  <c:v>21641</c:v>
                </c:pt>
                <c:pt idx="50">
                  <c:v>21732</c:v>
                </c:pt>
                <c:pt idx="51">
                  <c:v>21824</c:v>
                </c:pt>
                <c:pt idx="52">
                  <c:v>21916</c:v>
                </c:pt>
                <c:pt idx="53">
                  <c:v>22007</c:v>
                </c:pt>
                <c:pt idx="54">
                  <c:v>22098</c:v>
                </c:pt>
                <c:pt idx="55">
                  <c:v>22190</c:v>
                </c:pt>
                <c:pt idx="56">
                  <c:v>22282</c:v>
                </c:pt>
                <c:pt idx="57">
                  <c:v>22372</c:v>
                </c:pt>
                <c:pt idx="58">
                  <c:v>22463</c:v>
                </c:pt>
                <c:pt idx="59">
                  <c:v>22555</c:v>
                </c:pt>
                <c:pt idx="60">
                  <c:v>22647</c:v>
                </c:pt>
                <c:pt idx="61">
                  <c:v>22737</c:v>
                </c:pt>
                <c:pt idx="62">
                  <c:v>22828</c:v>
                </c:pt>
                <c:pt idx="63">
                  <c:v>22920</c:v>
                </c:pt>
                <c:pt idx="64">
                  <c:v>23012</c:v>
                </c:pt>
                <c:pt idx="65">
                  <c:v>23102</c:v>
                </c:pt>
                <c:pt idx="66">
                  <c:v>23193</c:v>
                </c:pt>
                <c:pt idx="67">
                  <c:v>23285</c:v>
                </c:pt>
                <c:pt idx="68">
                  <c:v>23377</c:v>
                </c:pt>
                <c:pt idx="69">
                  <c:v>23468</c:v>
                </c:pt>
                <c:pt idx="70">
                  <c:v>23559</c:v>
                </c:pt>
                <c:pt idx="71">
                  <c:v>23651</c:v>
                </c:pt>
                <c:pt idx="72">
                  <c:v>23743</c:v>
                </c:pt>
                <c:pt idx="73">
                  <c:v>23833</c:v>
                </c:pt>
                <c:pt idx="74">
                  <c:v>23924</c:v>
                </c:pt>
                <c:pt idx="75">
                  <c:v>24016</c:v>
                </c:pt>
                <c:pt idx="76">
                  <c:v>24108</c:v>
                </c:pt>
                <c:pt idx="77">
                  <c:v>24198</c:v>
                </c:pt>
                <c:pt idx="78">
                  <c:v>24289</c:v>
                </c:pt>
                <c:pt idx="79">
                  <c:v>24381</c:v>
                </c:pt>
                <c:pt idx="80">
                  <c:v>24473</c:v>
                </c:pt>
                <c:pt idx="81">
                  <c:v>24563</c:v>
                </c:pt>
                <c:pt idx="82">
                  <c:v>24654</c:v>
                </c:pt>
                <c:pt idx="83">
                  <c:v>24746</c:v>
                </c:pt>
                <c:pt idx="84">
                  <c:v>24838</c:v>
                </c:pt>
                <c:pt idx="85">
                  <c:v>24929</c:v>
                </c:pt>
                <c:pt idx="86">
                  <c:v>25020</c:v>
                </c:pt>
                <c:pt idx="87">
                  <c:v>25112</c:v>
                </c:pt>
                <c:pt idx="88">
                  <c:v>25204</c:v>
                </c:pt>
                <c:pt idx="89">
                  <c:v>25294</c:v>
                </c:pt>
                <c:pt idx="90">
                  <c:v>25385</c:v>
                </c:pt>
                <c:pt idx="91">
                  <c:v>25477</c:v>
                </c:pt>
                <c:pt idx="92">
                  <c:v>25569</c:v>
                </c:pt>
                <c:pt idx="93">
                  <c:v>25659</c:v>
                </c:pt>
                <c:pt idx="94">
                  <c:v>25750</c:v>
                </c:pt>
                <c:pt idx="95">
                  <c:v>25842</c:v>
                </c:pt>
                <c:pt idx="96">
                  <c:v>25934</c:v>
                </c:pt>
                <c:pt idx="97">
                  <c:v>26024</c:v>
                </c:pt>
                <c:pt idx="98">
                  <c:v>26115</c:v>
                </c:pt>
                <c:pt idx="99">
                  <c:v>26207</c:v>
                </c:pt>
                <c:pt idx="100">
                  <c:v>26299</c:v>
                </c:pt>
                <c:pt idx="101">
                  <c:v>26390</c:v>
                </c:pt>
                <c:pt idx="102">
                  <c:v>26481</c:v>
                </c:pt>
                <c:pt idx="103">
                  <c:v>26573</c:v>
                </c:pt>
                <c:pt idx="104">
                  <c:v>26665</c:v>
                </c:pt>
                <c:pt idx="105">
                  <c:v>26755</c:v>
                </c:pt>
                <c:pt idx="106">
                  <c:v>26846</c:v>
                </c:pt>
                <c:pt idx="107">
                  <c:v>26938</c:v>
                </c:pt>
                <c:pt idx="108">
                  <c:v>27030</c:v>
                </c:pt>
                <c:pt idx="109">
                  <c:v>27120</c:v>
                </c:pt>
                <c:pt idx="110">
                  <c:v>27211</c:v>
                </c:pt>
                <c:pt idx="111">
                  <c:v>27303</c:v>
                </c:pt>
                <c:pt idx="112">
                  <c:v>27395</c:v>
                </c:pt>
                <c:pt idx="113">
                  <c:v>27485</c:v>
                </c:pt>
                <c:pt idx="114">
                  <c:v>27576</c:v>
                </c:pt>
                <c:pt idx="115">
                  <c:v>27668</c:v>
                </c:pt>
                <c:pt idx="116">
                  <c:v>27760</c:v>
                </c:pt>
                <c:pt idx="117">
                  <c:v>27851</c:v>
                </c:pt>
                <c:pt idx="118">
                  <c:v>27942</c:v>
                </c:pt>
                <c:pt idx="119">
                  <c:v>28034</c:v>
                </c:pt>
                <c:pt idx="120">
                  <c:v>28126</c:v>
                </c:pt>
                <c:pt idx="121">
                  <c:v>28216</c:v>
                </c:pt>
                <c:pt idx="122">
                  <c:v>28307</c:v>
                </c:pt>
                <c:pt idx="123">
                  <c:v>28399</c:v>
                </c:pt>
                <c:pt idx="124">
                  <c:v>28491</c:v>
                </c:pt>
                <c:pt idx="125">
                  <c:v>28581</c:v>
                </c:pt>
                <c:pt idx="126">
                  <c:v>28672</c:v>
                </c:pt>
                <c:pt idx="127">
                  <c:v>28764</c:v>
                </c:pt>
                <c:pt idx="128">
                  <c:v>28856</c:v>
                </c:pt>
                <c:pt idx="129">
                  <c:v>28946</c:v>
                </c:pt>
                <c:pt idx="130">
                  <c:v>29037</c:v>
                </c:pt>
                <c:pt idx="131">
                  <c:v>29129</c:v>
                </c:pt>
                <c:pt idx="132">
                  <c:v>29221</c:v>
                </c:pt>
                <c:pt idx="133">
                  <c:v>29312</c:v>
                </c:pt>
                <c:pt idx="134">
                  <c:v>29403</c:v>
                </c:pt>
                <c:pt idx="135">
                  <c:v>29495</c:v>
                </c:pt>
                <c:pt idx="136">
                  <c:v>29587</c:v>
                </c:pt>
                <c:pt idx="137">
                  <c:v>29677</c:v>
                </c:pt>
                <c:pt idx="138">
                  <c:v>29768</c:v>
                </c:pt>
                <c:pt idx="139">
                  <c:v>29860</c:v>
                </c:pt>
                <c:pt idx="140">
                  <c:v>29952</c:v>
                </c:pt>
                <c:pt idx="141">
                  <c:v>30042</c:v>
                </c:pt>
                <c:pt idx="142">
                  <c:v>30133</c:v>
                </c:pt>
                <c:pt idx="143">
                  <c:v>30225</c:v>
                </c:pt>
                <c:pt idx="144">
                  <c:v>30317</c:v>
                </c:pt>
                <c:pt idx="145">
                  <c:v>30407</c:v>
                </c:pt>
                <c:pt idx="146">
                  <c:v>30498</c:v>
                </c:pt>
                <c:pt idx="147">
                  <c:v>30590</c:v>
                </c:pt>
                <c:pt idx="148">
                  <c:v>30682</c:v>
                </c:pt>
                <c:pt idx="149">
                  <c:v>30773</c:v>
                </c:pt>
                <c:pt idx="150">
                  <c:v>30864</c:v>
                </c:pt>
                <c:pt idx="151">
                  <c:v>30956</c:v>
                </c:pt>
                <c:pt idx="152">
                  <c:v>31048</c:v>
                </c:pt>
                <c:pt idx="153">
                  <c:v>31138</c:v>
                </c:pt>
                <c:pt idx="154">
                  <c:v>31229</c:v>
                </c:pt>
                <c:pt idx="155">
                  <c:v>31321</c:v>
                </c:pt>
                <c:pt idx="156">
                  <c:v>31413</c:v>
                </c:pt>
                <c:pt idx="157">
                  <c:v>31503</c:v>
                </c:pt>
                <c:pt idx="158">
                  <c:v>31594</c:v>
                </c:pt>
                <c:pt idx="159">
                  <c:v>31686</c:v>
                </c:pt>
                <c:pt idx="160">
                  <c:v>31778</c:v>
                </c:pt>
                <c:pt idx="161">
                  <c:v>31868</c:v>
                </c:pt>
                <c:pt idx="162">
                  <c:v>31959</c:v>
                </c:pt>
                <c:pt idx="163">
                  <c:v>32051</c:v>
                </c:pt>
                <c:pt idx="164">
                  <c:v>32143</c:v>
                </c:pt>
                <c:pt idx="165">
                  <c:v>32234</c:v>
                </c:pt>
                <c:pt idx="166">
                  <c:v>32325</c:v>
                </c:pt>
                <c:pt idx="167">
                  <c:v>32417</c:v>
                </c:pt>
                <c:pt idx="168">
                  <c:v>32509</c:v>
                </c:pt>
                <c:pt idx="169">
                  <c:v>32599</c:v>
                </c:pt>
                <c:pt idx="170">
                  <c:v>32690</c:v>
                </c:pt>
                <c:pt idx="171">
                  <c:v>32782</c:v>
                </c:pt>
                <c:pt idx="172">
                  <c:v>32874</c:v>
                </c:pt>
                <c:pt idx="173">
                  <c:v>32964</c:v>
                </c:pt>
                <c:pt idx="174">
                  <c:v>33055</c:v>
                </c:pt>
                <c:pt idx="175">
                  <c:v>33147</c:v>
                </c:pt>
                <c:pt idx="176">
                  <c:v>33239</c:v>
                </c:pt>
                <c:pt idx="177">
                  <c:v>33329</c:v>
                </c:pt>
                <c:pt idx="178">
                  <c:v>33420</c:v>
                </c:pt>
                <c:pt idx="179">
                  <c:v>33512</c:v>
                </c:pt>
                <c:pt idx="180">
                  <c:v>33604</c:v>
                </c:pt>
                <c:pt idx="181">
                  <c:v>33695</c:v>
                </c:pt>
                <c:pt idx="182">
                  <c:v>33786</c:v>
                </c:pt>
                <c:pt idx="183">
                  <c:v>33878</c:v>
                </c:pt>
                <c:pt idx="184">
                  <c:v>33970</c:v>
                </c:pt>
                <c:pt idx="185">
                  <c:v>34060</c:v>
                </c:pt>
                <c:pt idx="186">
                  <c:v>34151</c:v>
                </c:pt>
                <c:pt idx="187">
                  <c:v>34243</c:v>
                </c:pt>
                <c:pt idx="188">
                  <c:v>34335</c:v>
                </c:pt>
                <c:pt idx="189">
                  <c:v>34425</c:v>
                </c:pt>
                <c:pt idx="190">
                  <c:v>34516</c:v>
                </c:pt>
                <c:pt idx="191">
                  <c:v>34608</c:v>
                </c:pt>
                <c:pt idx="192">
                  <c:v>34700</c:v>
                </c:pt>
                <c:pt idx="193">
                  <c:v>34790</c:v>
                </c:pt>
                <c:pt idx="194">
                  <c:v>34881</c:v>
                </c:pt>
                <c:pt idx="195">
                  <c:v>34973</c:v>
                </c:pt>
                <c:pt idx="196">
                  <c:v>35065</c:v>
                </c:pt>
                <c:pt idx="197">
                  <c:v>35156</c:v>
                </c:pt>
                <c:pt idx="198">
                  <c:v>35247</c:v>
                </c:pt>
                <c:pt idx="199">
                  <c:v>35339</c:v>
                </c:pt>
                <c:pt idx="200">
                  <c:v>35431</c:v>
                </c:pt>
                <c:pt idx="201">
                  <c:v>35521</c:v>
                </c:pt>
                <c:pt idx="202">
                  <c:v>35612</c:v>
                </c:pt>
                <c:pt idx="203">
                  <c:v>35704</c:v>
                </c:pt>
                <c:pt idx="204">
                  <c:v>35796</c:v>
                </c:pt>
                <c:pt idx="205">
                  <c:v>35886</c:v>
                </c:pt>
                <c:pt idx="206">
                  <c:v>35977</c:v>
                </c:pt>
                <c:pt idx="207">
                  <c:v>36069</c:v>
                </c:pt>
                <c:pt idx="208">
                  <c:v>36161</c:v>
                </c:pt>
                <c:pt idx="209">
                  <c:v>36251</c:v>
                </c:pt>
                <c:pt idx="210">
                  <c:v>36342</c:v>
                </c:pt>
                <c:pt idx="211">
                  <c:v>36434</c:v>
                </c:pt>
                <c:pt idx="212">
                  <c:v>36526</c:v>
                </c:pt>
                <c:pt idx="213">
                  <c:v>36617</c:v>
                </c:pt>
                <c:pt idx="214">
                  <c:v>36708</c:v>
                </c:pt>
                <c:pt idx="215">
                  <c:v>36800</c:v>
                </c:pt>
                <c:pt idx="216">
                  <c:v>36892</c:v>
                </c:pt>
                <c:pt idx="217">
                  <c:v>36982</c:v>
                </c:pt>
                <c:pt idx="218">
                  <c:v>37073</c:v>
                </c:pt>
                <c:pt idx="219">
                  <c:v>37165</c:v>
                </c:pt>
                <c:pt idx="220">
                  <c:v>37257</c:v>
                </c:pt>
                <c:pt idx="221">
                  <c:v>37347</c:v>
                </c:pt>
                <c:pt idx="222">
                  <c:v>37438</c:v>
                </c:pt>
                <c:pt idx="223">
                  <c:v>37530</c:v>
                </c:pt>
                <c:pt idx="224">
                  <c:v>37622</c:v>
                </c:pt>
                <c:pt idx="225">
                  <c:v>37712</c:v>
                </c:pt>
                <c:pt idx="226">
                  <c:v>37803</c:v>
                </c:pt>
                <c:pt idx="227">
                  <c:v>37895</c:v>
                </c:pt>
                <c:pt idx="228">
                  <c:v>37987</c:v>
                </c:pt>
                <c:pt idx="229">
                  <c:v>38078</c:v>
                </c:pt>
                <c:pt idx="230">
                  <c:v>38169</c:v>
                </c:pt>
                <c:pt idx="231">
                  <c:v>38261</c:v>
                </c:pt>
                <c:pt idx="232">
                  <c:v>38353</c:v>
                </c:pt>
                <c:pt idx="233">
                  <c:v>38443</c:v>
                </c:pt>
                <c:pt idx="234">
                  <c:v>38534</c:v>
                </c:pt>
                <c:pt idx="235">
                  <c:v>38626</c:v>
                </c:pt>
                <c:pt idx="236">
                  <c:v>38718</c:v>
                </c:pt>
                <c:pt idx="237">
                  <c:v>38808</c:v>
                </c:pt>
                <c:pt idx="238">
                  <c:v>38899</c:v>
                </c:pt>
                <c:pt idx="239">
                  <c:v>38991</c:v>
                </c:pt>
                <c:pt idx="240">
                  <c:v>39083</c:v>
                </c:pt>
                <c:pt idx="241">
                  <c:v>39173</c:v>
                </c:pt>
                <c:pt idx="242">
                  <c:v>39264</c:v>
                </c:pt>
                <c:pt idx="243">
                  <c:v>39356</c:v>
                </c:pt>
                <c:pt idx="244">
                  <c:v>39448</c:v>
                </c:pt>
                <c:pt idx="245">
                  <c:v>39539</c:v>
                </c:pt>
                <c:pt idx="246">
                  <c:v>39630</c:v>
                </c:pt>
                <c:pt idx="247">
                  <c:v>39722</c:v>
                </c:pt>
                <c:pt idx="248">
                  <c:v>39814</c:v>
                </c:pt>
                <c:pt idx="249">
                  <c:v>39904</c:v>
                </c:pt>
                <c:pt idx="250">
                  <c:v>39995</c:v>
                </c:pt>
                <c:pt idx="251">
                  <c:v>40087</c:v>
                </c:pt>
                <c:pt idx="252">
                  <c:v>40179</c:v>
                </c:pt>
                <c:pt idx="253">
                  <c:v>40269</c:v>
                </c:pt>
                <c:pt idx="254">
                  <c:v>40360</c:v>
                </c:pt>
                <c:pt idx="255">
                  <c:v>40452</c:v>
                </c:pt>
                <c:pt idx="256">
                  <c:v>40544</c:v>
                </c:pt>
                <c:pt idx="257">
                  <c:v>40634</c:v>
                </c:pt>
                <c:pt idx="258">
                  <c:v>40725</c:v>
                </c:pt>
                <c:pt idx="259">
                  <c:v>40817</c:v>
                </c:pt>
                <c:pt idx="260">
                  <c:v>40909</c:v>
                </c:pt>
                <c:pt idx="261">
                  <c:v>41000</c:v>
                </c:pt>
                <c:pt idx="262">
                  <c:v>41091</c:v>
                </c:pt>
                <c:pt idx="263">
                  <c:v>41183</c:v>
                </c:pt>
                <c:pt idx="264">
                  <c:v>41275</c:v>
                </c:pt>
                <c:pt idx="265">
                  <c:v>41365</c:v>
                </c:pt>
                <c:pt idx="266">
                  <c:v>41456</c:v>
                </c:pt>
                <c:pt idx="267">
                  <c:v>41548</c:v>
                </c:pt>
                <c:pt idx="268">
                  <c:v>41640</c:v>
                </c:pt>
                <c:pt idx="269">
                  <c:v>41730</c:v>
                </c:pt>
                <c:pt idx="270">
                  <c:v>41821</c:v>
                </c:pt>
                <c:pt idx="271">
                  <c:v>41913</c:v>
                </c:pt>
                <c:pt idx="272">
                  <c:v>42005</c:v>
                </c:pt>
                <c:pt idx="273">
                  <c:v>42095</c:v>
                </c:pt>
                <c:pt idx="274">
                  <c:v>42186</c:v>
                </c:pt>
                <c:pt idx="275">
                  <c:v>42278</c:v>
                </c:pt>
                <c:pt idx="276">
                  <c:v>42370</c:v>
                </c:pt>
                <c:pt idx="277">
                  <c:v>42461</c:v>
                </c:pt>
                <c:pt idx="278">
                  <c:v>42552</c:v>
                </c:pt>
                <c:pt idx="279">
                  <c:v>42644</c:v>
                </c:pt>
                <c:pt idx="280">
                  <c:v>42736</c:v>
                </c:pt>
                <c:pt idx="281">
                  <c:v>42826</c:v>
                </c:pt>
                <c:pt idx="282">
                  <c:v>42917</c:v>
                </c:pt>
                <c:pt idx="283">
                  <c:v>43009</c:v>
                </c:pt>
                <c:pt idx="284">
                  <c:v>43101</c:v>
                </c:pt>
                <c:pt idx="285">
                  <c:v>43191</c:v>
                </c:pt>
                <c:pt idx="286">
                  <c:v>43282</c:v>
                </c:pt>
                <c:pt idx="287">
                  <c:v>43374</c:v>
                </c:pt>
                <c:pt idx="288">
                  <c:v>43466</c:v>
                </c:pt>
                <c:pt idx="289">
                  <c:v>43556</c:v>
                </c:pt>
                <c:pt idx="290">
                  <c:v>43647</c:v>
                </c:pt>
                <c:pt idx="291">
                  <c:v>43739</c:v>
                </c:pt>
                <c:pt idx="292">
                  <c:v>43831</c:v>
                </c:pt>
                <c:pt idx="293">
                  <c:v>43922</c:v>
                </c:pt>
                <c:pt idx="294">
                  <c:v>44013</c:v>
                </c:pt>
                <c:pt idx="295">
                  <c:v>44105</c:v>
                </c:pt>
                <c:pt idx="296">
                  <c:v>44197</c:v>
                </c:pt>
                <c:pt idx="297">
                  <c:v>44287</c:v>
                </c:pt>
                <c:pt idx="298">
                  <c:v>44378</c:v>
                </c:pt>
                <c:pt idx="299">
                  <c:v>44470</c:v>
                </c:pt>
                <c:pt idx="300">
                  <c:v>44562</c:v>
                </c:pt>
                <c:pt idx="301">
                  <c:v>44652</c:v>
                </c:pt>
                <c:pt idx="302">
                  <c:v>44743</c:v>
                </c:pt>
                <c:pt idx="303">
                  <c:v>44835</c:v>
                </c:pt>
                <c:pt idx="304">
                  <c:v>44927</c:v>
                </c:pt>
                <c:pt idx="305">
                  <c:v>45017</c:v>
                </c:pt>
              </c:numCache>
            </c:numRef>
          </c:cat>
          <c:val>
            <c:numRef>
              <c:f>'[가계 및 기업의 순저축.xls]Sheet1'!$B$2:$B$308</c:f>
              <c:numCache>
                <c:formatCode>General</c:formatCode>
                <c:ptCount val="307"/>
                <c:pt idx="0">
                  <c:v>12.595000000000001</c:v>
                </c:pt>
                <c:pt idx="1">
                  <c:v>8.4760000000000009</c:v>
                </c:pt>
                <c:pt idx="2">
                  <c:v>12.635</c:v>
                </c:pt>
                <c:pt idx="3">
                  <c:v>10.372</c:v>
                </c:pt>
                <c:pt idx="4">
                  <c:v>12.763</c:v>
                </c:pt>
                <c:pt idx="5">
                  <c:v>16.672000000000001</c:v>
                </c:pt>
                <c:pt idx="6">
                  <c:v>19.876000000000001</c:v>
                </c:pt>
                <c:pt idx="7">
                  <c:v>19.457999999999998</c:v>
                </c:pt>
                <c:pt idx="8">
                  <c:v>15.143000000000001</c:v>
                </c:pt>
                <c:pt idx="9">
                  <c:v>13.204000000000001</c:v>
                </c:pt>
                <c:pt idx="10">
                  <c:v>13.895</c:v>
                </c:pt>
                <c:pt idx="11">
                  <c:v>12.25</c:v>
                </c:pt>
                <c:pt idx="12">
                  <c:v>24.167999999999999</c:v>
                </c:pt>
                <c:pt idx="13">
                  <c:v>20.553999999999998</c:v>
                </c:pt>
                <c:pt idx="14">
                  <c:v>13.776999999999999</c:v>
                </c:pt>
                <c:pt idx="15">
                  <c:v>21.489000000000001</c:v>
                </c:pt>
                <c:pt idx="16">
                  <c:v>17.542999999999999</c:v>
                </c:pt>
                <c:pt idx="17">
                  <c:v>28.863</c:v>
                </c:pt>
                <c:pt idx="18">
                  <c:v>29.193000000000001</c:v>
                </c:pt>
                <c:pt idx="19">
                  <c:v>27.917999999999999</c:v>
                </c:pt>
                <c:pt idx="20">
                  <c:v>27.356999999999999</c:v>
                </c:pt>
                <c:pt idx="21">
                  <c:v>26.163</c:v>
                </c:pt>
                <c:pt idx="22">
                  <c:v>30.082000000000001</c:v>
                </c:pt>
                <c:pt idx="23">
                  <c:v>27.623999999999999</c:v>
                </c:pt>
                <c:pt idx="24">
                  <c:v>27.936</c:v>
                </c:pt>
                <c:pt idx="25">
                  <c:v>29.81</c:v>
                </c:pt>
                <c:pt idx="26">
                  <c:v>29.134</c:v>
                </c:pt>
                <c:pt idx="27">
                  <c:v>29.88</c:v>
                </c:pt>
                <c:pt idx="28">
                  <c:v>30.581</c:v>
                </c:pt>
                <c:pt idx="29">
                  <c:v>27.727</c:v>
                </c:pt>
                <c:pt idx="30">
                  <c:v>26.989000000000001</c:v>
                </c:pt>
                <c:pt idx="31">
                  <c:v>27.288</c:v>
                </c:pt>
                <c:pt idx="32">
                  <c:v>26.238</c:v>
                </c:pt>
                <c:pt idx="33">
                  <c:v>27.459</c:v>
                </c:pt>
                <c:pt idx="34">
                  <c:v>29.515000000000001</c:v>
                </c:pt>
                <c:pt idx="35">
                  <c:v>29.581</c:v>
                </c:pt>
                <c:pt idx="36">
                  <c:v>32.064999999999998</c:v>
                </c:pt>
                <c:pt idx="37">
                  <c:v>34.212000000000003</c:v>
                </c:pt>
                <c:pt idx="38">
                  <c:v>35.543999999999997</c:v>
                </c:pt>
                <c:pt idx="39">
                  <c:v>36.790999999999997</c:v>
                </c:pt>
                <c:pt idx="40">
                  <c:v>36.088999999999999</c:v>
                </c:pt>
                <c:pt idx="41">
                  <c:v>38.091999999999999</c:v>
                </c:pt>
                <c:pt idx="42">
                  <c:v>37.779000000000003</c:v>
                </c:pt>
                <c:pt idx="43">
                  <c:v>35.588000000000001</c:v>
                </c:pt>
                <c:pt idx="44">
                  <c:v>37.173999999999999</c:v>
                </c:pt>
                <c:pt idx="45">
                  <c:v>37.234999999999999</c:v>
                </c:pt>
                <c:pt idx="46">
                  <c:v>39.86</c:v>
                </c:pt>
                <c:pt idx="47">
                  <c:v>41.014000000000003</c:v>
                </c:pt>
                <c:pt idx="48">
                  <c:v>37.871000000000002</c:v>
                </c:pt>
                <c:pt idx="49">
                  <c:v>38.777000000000001</c:v>
                </c:pt>
                <c:pt idx="50">
                  <c:v>34.996000000000002</c:v>
                </c:pt>
                <c:pt idx="51">
                  <c:v>37.22</c:v>
                </c:pt>
                <c:pt idx="52">
                  <c:v>38.265999999999998</c:v>
                </c:pt>
                <c:pt idx="53">
                  <c:v>36.542999999999999</c:v>
                </c:pt>
                <c:pt idx="54">
                  <c:v>38.57</c:v>
                </c:pt>
                <c:pt idx="55">
                  <c:v>38.023000000000003</c:v>
                </c:pt>
                <c:pt idx="56">
                  <c:v>41.746000000000002</c:v>
                </c:pt>
                <c:pt idx="57">
                  <c:v>42.594000000000001</c:v>
                </c:pt>
                <c:pt idx="58">
                  <c:v>46.222000000000001</c:v>
                </c:pt>
                <c:pt idx="59">
                  <c:v>46.978999999999999</c:v>
                </c:pt>
                <c:pt idx="60">
                  <c:v>47.436999999999998</c:v>
                </c:pt>
                <c:pt idx="61">
                  <c:v>47.463999999999999</c:v>
                </c:pt>
                <c:pt idx="62">
                  <c:v>46.689</c:v>
                </c:pt>
                <c:pt idx="63">
                  <c:v>45.22</c:v>
                </c:pt>
                <c:pt idx="64">
                  <c:v>46.174999999999997</c:v>
                </c:pt>
                <c:pt idx="65">
                  <c:v>46.441000000000003</c:v>
                </c:pt>
                <c:pt idx="66">
                  <c:v>45.932000000000002</c:v>
                </c:pt>
                <c:pt idx="67">
                  <c:v>49.841000000000001</c:v>
                </c:pt>
                <c:pt idx="68">
                  <c:v>51.082999999999998</c:v>
                </c:pt>
                <c:pt idx="69">
                  <c:v>56.253</c:v>
                </c:pt>
                <c:pt idx="70">
                  <c:v>54.746000000000002</c:v>
                </c:pt>
                <c:pt idx="71">
                  <c:v>59.042999999999999</c:v>
                </c:pt>
                <c:pt idx="72">
                  <c:v>55.548000000000002</c:v>
                </c:pt>
                <c:pt idx="73">
                  <c:v>56.274000000000001</c:v>
                </c:pt>
                <c:pt idx="74">
                  <c:v>62.591000000000001</c:v>
                </c:pt>
                <c:pt idx="75">
                  <c:v>60.598999999999997</c:v>
                </c:pt>
                <c:pt idx="76">
                  <c:v>59.459000000000003</c:v>
                </c:pt>
                <c:pt idx="77">
                  <c:v>59.936999999999998</c:v>
                </c:pt>
                <c:pt idx="78">
                  <c:v>61.564999999999998</c:v>
                </c:pt>
                <c:pt idx="79">
                  <c:v>66.483000000000004</c:v>
                </c:pt>
                <c:pt idx="80">
                  <c:v>72.233999999999995</c:v>
                </c:pt>
                <c:pt idx="81">
                  <c:v>69.908000000000001</c:v>
                </c:pt>
                <c:pt idx="82">
                  <c:v>73.960999999999999</c:v>
                </c:pt>
                <c:pt idx="83">
                  <c:v>75.875</c:v>
                </c:pt>
                <c:pt idx="84">
                  <c:v>74.194000000000003</c:v>
                </c:pt>
                <c:pt idx="85">
                  <c:v>76.781000000000006</c:v>
                </c:pt>
                <c:pt idx="86">
                  <c:v>68.831000000000003</c:v>
                </c:pt>
                <c:pt idx="87">
                  <c:v>71.888999999999996</c:v>
                </c:pt>
                <c:pt idx="88">
                  <c:v>67.447999999999993</c:v>
                </c:pt>
                <c:pt idx="89">
                  <c:v>70.608999999999995</c:v>
                </c:pt>
                <c:pt idx="90">
                  <c:v>82.471000000000004</c:v>
                </c:pt>
                <c:pt idx="91">
                  <c:v>83.701999999999998</c:v>
                </c:pt>
                <c:pt idx="92">
                  <c:v>88.257000000000005</c:v>
                </c:pt>
                <c:pt idx="93">
                  <c:v>95.406999999999996</c:v>
                </c:pt>
                <c:pt idx="94">
                  <c:v>102.739</c:v>
                </c:pt>
                <c:pt idx="95">
                  <c:v>103.94799999999999</c:v>
                </c:pt>
                <c:pt idx="96">
                  <c:v>107.68899999999999</c:v>
                </c:pt>
                <c:pt idx="97">
                  <c:v>114.205</c:v>
                </c:pt>
                <c:pt idx="98">
                  <c:v>113.742</c:v>
                </c:pt>
                <c:pt idx="99">
                  <c:v>112.06399999999999</c:v>
                </c:pt>
                <c:pt idx="100">
                  <c:v>107.35599999999999</c:v>
                </c:pt>
                <c:pt idx="101">
                  <c:v>102.435</c:v>
                </c:pt>
                <c:pt idx="102">
                  <c:v>108.68600000000001</c:v>
                </c:pt>
                <c:pt idx="103">
                  <c:v>127.63800000000001</c:v>
                </c:pt>
                <c:pt idx="104">
                  <c:v>121.706</c:v>
                </c:pt>
                <c:pt idx="105">
                  <c:v>132.65600000000001</c:v>
                </c:pt>
                <c:pt idx="106">
                  <c:v>136.625</c:v>
                </c:pt>
                <c:pt idx="107">
                  <c:v>152.26</c:v>
                </c:pt>
                <c:pt idx="108">
                  <c:v>148.70500000000001</c:v>
                </c:pt>
                <c:pt idx="109">
                  <c:v>139.62299999999999</c:v>
                </c:pt>
                <c:pt idx="110">
                  <c:v>140.24799999999999</c:v>
                </c:pt>
                <c:pt idx="111">
                  <c:v>156.54</c:v>
                </c:pt>
                <c:pt idx="112">
                  <c:v>148.642</c:v>
                </c:pt>
                <c:pt idx="113">
                  <c:v>188.46899999999999</c:v>
                </c:pt>
                <c:pt idx="114">
                  <c:v>158.87100000000001</c:v>
                </c:pt>
                <c:pt idx="115">
                  <c:v>160.137</c:v>
                </c:pt>
                <c:pt idx="116">
                  <c:v>156.309</c:v>
                </c:pt>
                <c:pt idx="117">
                  <c:v>154.79599999999999</c:v>
                </c:pt>
                <c:pt idx="118">
                  <c:v>155.40700000000001</c:v>
                </c:pt>
                <c:pt idx="119">
                  <c:v>151.03399999999999</c:v>
                </c:pt>
                <c:pt idx="120">
                  <c:v>141.85</c:v>
                </c:pt>
                <c:pt idx="121">
                  <c:v>150.38</c:v>
                </c:pt>
                <c:pt idx="122">
                  <c:v>160.42500000000001</c:v>
                </c:pt>
                <c:pt idx="123">
                  <c:v>171.12700000000001</c:v>
                </c:pt>
                <c:pt idx="124">
                  <c:v>177.613</c:v>
                </c:pt>
                <c:pt idx="125">
                  <c:v>167.649</c:v>
                </c:pt>
                <c:pt idx="126">
                  <c:v>176.505</c:v>
                </c:pt>
                <c:pt idx="127">
                  <c:v>178.495</c:v>
                </c:pt>
                <c:pt idx="128">
                  <c:v>195.03899999999999</c:v>
                </c:pt>
                <c:pt idx="129">
                  <c:v>185.142</c:v>
                </c:pt>
                <c:pt idx="130">
                  <c:v>182.07599999999999</c:v>
                </c:pt>
                <c:pt idx="131">
                  <c:v>184.881</c:v>
                </c:pt>
                <c:pt idx="132">
                  <c:v>195.77199999999999</c:v>
                </c:pt>
                <c:pt idx="133">
                  <c:v>223.63200000000001</c:v>
                </c:pt>
                <c:pt idx="134">
                  <c:v>234.053</c:v>
                </c:pt>
                <c:pt idx="135">
                  <c:v>242.87299999999999</c:v>
                </c:pt>
                <c:pt idx="136">
                  <c:v>236.56399999999999</c:v>
                </c:pt>
                <c:pt idx="137">
                  <c:v>241.43100000000001</c:v>
                </c:pt>
                <c:pt idx="138">
                  <c:v>282.64699999999999</c:v>
                </c:pt>
                <c:pt idx="139">
                  <c:v>301.24299999999999</c:v>
                </c:pt>
                <c:pt idx="140">
                  <c:v>293.20999999999998</c:v>
                </c:pt>
                <c:pt idx="141">
                  <c:v>301.64499999999998</c:v>
                </c:pt>
                <c:pt idx="142">
                  <c:v>302.98899999999998</c:v>
                </c:pt>
                <c:pt idx="143">
                  <c:v>275.49900000000002</c:v>
                </c:pt>
                <c:pt idx="144">
                  <c:v>278.35599999999999</c:v>
                </c:pt>
                <c:pt idx="145">
                  <c:v>251.90700000000001</c:v>
                </c:pt>
                <c:pt idx="146">
                  <c:v>251.81899999999999</c:v>
                </c:pt>
                <c:pt idx="147">
                  <c:v>273.98899999999998</c:v>
                </c:pt>
                <c:pt idx="148">
                  <c:v>311.815</c:v>
                </c:pt>
                <c:pt idx="149">
                  <c:v>325.90600000000001</c:v>
                </c:pt>
                <c:pt idx="150">
                  <c:v>346.08</c:v>
                </c:pt>
                <c:pt idx="151">
                  <c:v>337.60599999999999</c:v>
                </c:pt>
                <c:pt idx="152">
                  <c:v>282.65600000000001</c:v>
                </c:pt>
                <c:pt idx="153">
                  <c:v>317.327</c:v>
                </c:pt>
                <c:pt idx="154">
                  <c:v>256.39499999999998</c:v>
                </c:pt>
                <c:pt idx="155">
                  <c:v>283.334</c:v>
                </c:pt>
                <c:pt idx="156">
                  <c:v>301.16500000000002</c:v>
                </c:pt>
                <c:pt idx="157">
                  <c:v>310.01</c:v>
                </c:pt>
                <c:pt idx="158">
                  <c:v>281.70400000000001</c:v>
                </c:pt>
                <c:pt idx="159">
                  <c:v>269.53100000000001</c:v>
                </c:pt>
                <c:pt idx="160">
                  <c:v>303.01100000000002</c:v>
                </c:pt>
                <c:pt idx="161">
                  <c:v>233.184</c:v>
                </c:pt>
                <c:pt idx="162">
                  <c:v>260.92200000000003</c:v>
                </c:pt>
                <c:pt idx="163">
                  <c:v>304.41800000000001</c:v>
                </c:pt>
                <c:pt idx="164">
                  <c:v>302.995</c:v>
                </c:pt>
                <c:pt idx="165">
                  <c:v>319.56599999999997</c:v>
                </c:pt>
                <c:pt idx="166">
                  <c:v>330.00599999999997</c:v>
                </c:pt>
                <c:pt idx="167">
                  <c:v>329.38400000000001</c:v>
                </c:pt>
                <c:pt idx="168">
                  <c:v>358.04199999999997</c:v>
                </c:pt>
                <c:pt idx="169">
                  <c:v>332.27</c:v>
                </c:pt>
                <c:pt idx="170">
                  <c:v>325.19400000000002</c:v>
                </c:pt>
                <c:pt idx="171">
                  <c:v>344.399</c:v>
                </c:pt>
                <c:pt idx="172">
                  <c:v>351.87200000000001</c:v>
                </c:pt>
                <c:pt idx="173">
                  <c:v>373.976</c:v>
                </c:pt>
                <c:pt idx="174">
                  <c:v>360.69900000000001</c:v>
                </c:pt>
                <c:pt idx="175">
                  <c:v>357.93099999999998</c:v>
                </c:pt>
                <c:pt idx="176">
                  <c:v>383.43799999999999</c:v>
                </c:pt>
                <c:pt idx="177">
                  <c:v>384.94099999999997</c:v>
                </c:pt>
                <c:pt idx="178">
                  <c:v>386.34399999999999</c:v>
                </c:pt>
                <c:pt idx="179">
                  <c:v>429.13400000000001</c:v>
                </c:pt>
                <c:pt idx="180">
                  <c:v>453.81700000000001</c:v>
                </c:pt>
                <c:pt idx="181">
                  <c:v>476.00400000000002</c:v>
                </c:pt>
                <c:pt idx="182">
                  <c:v>452.11599999999999</c:v>
                </c:pt>
                <c:pt idx="183">
                  <c:v>433.54700000000003</c:v>
                </c:pt>
                <c:pt idx="184">
                  <c:v>435.35599999999999</c:v>
                </c:pt>
                <c:pt idx="185">
                  <c:v>414.334</c:v>
                </c:pt>
                <c:pt idx="186">
                  <c:v>372.26900000000001</c:v>
                </c:pt>
                <c:pt idx="187">
                  <c:v>368.72300000000001</c:v>
                </c:pt>
                <c:pt idx="188">
                  <c:v>350.38</c:v>
                </c:pt>
                <c:pt idx="189">
                  <c:v>364.76900000000001</c:v>
                </c:pt>
                <c:pt idx="190">
                  <c:v>357.23399999999998</c:v>
                </c:pt>
                <c:pt idx="191">
                  <c:v>381.16199999999998</c:v>
                </c:pt>
                <c:pt idx="192">
                  <c:v>414.04199999999997</c:v>
                </c:pt>
                <c:pt idx="193">
                  <c:v>379.86399999999998</c:v>
                </c:pt>
                <c:pt idx="194">
                  <c:v>381.62</c:v>
                </c:pt>
                <c:pt idx="195">
                  <c:v>372.69900000000001</c:v>
                </c:pt>
                <c:pt idx="196">
                  <c:v>381.48899999999998</c:v>
                </c:pt>
                <c:pt idx="197">
                  <c:v>377.798</c:v>
                </c:pt>
                <c:pt idx="198">
                  <c:v>390.36099999999999</c:v>
                </c:pt>
                <c:pt idx="199">
                  <c:v>379.428</c:v>
                </c:pt>
                <c:pt idx="200">
                  <c:v>379.13200000000001</c:v>
                </c:pt>
                <c:pt idx="201">
                  <c:v>403.58</c:v>
                </c:pt>
                <c:pt idx="202">
                  <c:v>378.37599999999998</c:v>
                </c:pt>
                <c:pt idx="203">
                  <c:v>400.03100000000001</c:v>
                </c:pt>
                <c:pt idx="204">
                  <c:v>476.91</c:v>
                </c:pt>
                <c:pt idx="205">
                  <c:v>456.065</c:v>
                </c:pt>
                <c:pt idx="206">
                  <c:v>443.827</c:v>
                </c:pt>
                <c:pt idx="207">
                  <c:v>409.32100000000003</c:v>
                </c:pt>
                <c:pt idx="208">
                  <c:v>423.05900000000003</c:v>
                </c:pt>
                <c:pt idx="209">
                  <c:v>330.82799999999997</c:v>
                </c:pt>
                <c:pt idx="210">
                  <c:v>313.09100000000001</c:v>
                </c:pt>
                <c:pt idx="211">
                  <c:v>309.14699999999999</c:v>
                </c:pt>
                <c:pt idx="212">
                  <c:v>331.67599999999999</c:v>
                </c:pt>
                <c:pt idx="213">
                  <c:v>351.40699999999998</c:v>
                </c:pt>
                <c:pt idx="214">
                  <c:v>371.50599999999997</c:v>
                </c:pt>
                <c:pt idx="215">
                  <c:v>351.17899999999997</c:v>
                </c:pt>
                <c:pt idx="216">
                  <c:v>392.34</c:v>
                </c:pt>
                <c:pt idx="217">
                  <c:v>361.70600000000002</c:v>
                </c:pt>
                <c:pt idx="218">
                  <c:v>507.00599999999997</c:v>
                </c:pt>
                <c:pt idx="219">
                  <c:v>270.22300000000001</c:v>
                </c:pt>
                <c:pt idx="220">
                  <c:v>445.745</c:v>
                </c:pt>
                <c:pt idx="221">
                  <c:v>484.17700000000002</c:v>
                </c:pt>
                <c:pt idx="222">
                  <c:v>453.21600000000001</c:v>
                </c:pt>
                <c:pt idx="223">
                  <c:v>466.82799999999997</c:v>
                </c:pt>
                <c:pt idx="224">
                  <c:v>432.59500000000003</c:v>
                </c:pt>
                <c:pt idx="225">
                  <c:v>447.113</c:v>
                </c:pt>
                <c:pt idx="226">
                  <c:v>491.23700000000002</c:v>
                </c:pt>
                <c:pt idx="227">
                  <c:v>455.67399999999998</c:v>
                </c:pt>
                <c:pt idx="228">
                  <c:v>423.48500000000001</c:v>
                </c:pt>
                <c:pt idx="229">
                  <c:v>470.5</c:v>
                </c:pt>
                <c:pt idx="230">
                  <c:v>435.38099999999997</c:v>
                </c:pt>
                <c:pt idx="231">
                  <c:v>452.39</c:v>
                </c:pt>
                <c:pt idx="232">
                  <c:v>281.87299999999999</c:v>
                </c:pt>
                <c:pt idx="233">
                  <c:v>265.64800000000002</c:v>
                </c:pt>
                <c:pt idx="234">
                  <c:v>231.44900000000001</c:v>
                </c:pt>
                <c:pt idx="235">
                  <c:v>293.048</c:v>
                </c:pt>
                <c:pt idx="236">
                  <c:v>386.61200000000002</c:v>
                </c:pt>
                <c:pt idx="237">
                  <c:v>372.27</c:v>
                </c:pt>
                <c:pt idx="238">
                  <c:v>326.61500000000001</c:v>
                </c:pt>
                <c:pt idx="239">
                  <c:v>349.11599999999999</c:v>
                </c:pt>
                <c:pt idx="240">
                  <c:v>369.32499999999999</c:v>
                </c:pt>
                <c:pt idx="241">
                  <c:v>382.96699999999998</c:v>
                </c:pt>
                <c:pt idx="242">
                  <c:v>337.64800000000002</c:v>
                </c:pt>
                <c:pt idx="243">
                  <c:v>320.714</c:v>
                </c:pt>
                <c:pt idx="244">
                  <c:v>366.923</c:v>
                </c:pt>
                <c:pt idx="245">
                  <c:v>567.51800000000003</c:v>
                </c:pt>
                <c:pt idx="246">
                  <c:v>433.01400000000001</c:v>
                </c:pt>
                <c:pt idx="247">
                  <c:v>645.95299999999997</c:v>
                </c:pt>
                <c:pt idx="248">
                  <c:v>640.65700000000004</c:v>
                </c:pt>
                <c:pt idx="249">
                  <c:v>753.15300000000002</c:v>
                </c:pt>
                <c:pt idx="250">
                  <c:v>562.23900000000003</c:v>
                </c:pt>
                <c:pt idx="251">
                  <c:v>602.62599999999998</c:v>
                </c:pt>
                <c:pt idx="252">
                  <c:v>634.30200000000002</c:v>
                </c:pt>
                <c:pt idx="253">
                  <c:v>735.35299999999995</c:v>
                </c:pt>
                <c:pt idx="254">
                  <c:v>740.45</c:v>
                </c:pt>
                <c:pt idx="255">
                  <c:v>727.15</c:v>
                </c:pt>
                <c:pt idx="256">
                  <c:v>811.43499999999995</c:v>
                </c:pt>
                <c:pt idx="257">
                  <c:v>780.66399999999999</c:v>
                </c:pt>
                <c:pt idx="258">
                  <c:v>807.13400000000001</c:v>
                </c:pt>
                <c:pt idx="259">
                  <c:v>824.779</c:v>
                </c:pt>
                <c:pt idx="260">
                  <c:v>975.52700000000004</c:v>
                </c:pt>
                <c:pt idx="261">
                  <c:v>1068.078</c:v>
                </c:pt>
                <c:pt idx="262">
                  <c:v>970.71500000000003</c:v>
                </c:pt>
                <c:pt idx="263">
                  <c:v>1277.9590000000001</c:v>
                </c:pt>
                <c:pt idx="264">
                  <c:v>717.62900000000002</c:v>
                </c:pt>
                <c:pt idx="265">
                  <c:v>792.46799999999996</c:v>
                </c:pt>
                <c:pt idx="266">
                  <c:v>802.61300000000006</c:v>
                </c:pt>
                <c:pt idx="267">
                  <c:v>751.26800000000003</c:v>
                </c:pt>
                <c:pt idx="268">
                  <c:v>860.40300000000002</c:v>
                </c:pt>
                <c:pt idx="269">
                  <c:v>923.80399999999997</c:v>
                </c:pt>
                <c:pt idx="270">
                  <c:v>950.71400000000006</c:v>
                </c:pt>
                <c:pt idx="271">
                  <c:v>988.74099999999999</c:v>
                </c:pt>
                <c:pt idx="272">
                  <c:v>1074.9110000000001</c:v>
                </c:pt>
                <c:pt idx="273">
                  <c:v>1027.6790000000001</c:v>
                </c:pt>
                <c:pt idx="274">
                  <c:v>1009.91</c:v>
                </c:pt>
                <c:pt idx="275">
                  <c:v>1026.972</c:v>
                </c:pt>
                <c:pt idx="276">
                  <c:v>1046.172</c:v>
                </c:pt>
                <c:pt idx="277">
                  <c:v>969.63499999999999</c:v>
                </c:pt>
                <c:pt idx="278">
                  <c:v>961.21799999999996</c:v>
                </c:pt>
                <c:pt idx="279">
                  <c:v>974.32</c:v>
                </c:pt>
                <c:pt idx="280">
                  <c:v>1030.346</c:v>
                </c:pt>
                <c:pt idx="281">
                  <c:v>1113.979</c:v>
                </c:pt>
                <c:pt idx="282">
                  <c:v>1119.0039999999999</c:v>
                </c:pt>
                <c:pt idx="283">
                  <c:v>1031.7170000000001</c:v>
                </c:pt>
                <c:pt idx="284">
                  <c:v>1097.098</c:v>
                </c:pt>
                <c:pt idx="285">
                  <c:v>1124.258</c:v>
                </c:pt>
                <c:pt idx="286">
                  <c:v>1193.327</c:v>
                </c:pt>
                <c:pt idx="287">
                  <c:v>1306.5150000000001</c:v>
                </c:pt>
                <c:pt idx="288">
                  <c:v>1505.2819999999999</c:v>
                </c:pt>
                <c:pt idx="289">
                  <c:v>1410.559</c:v>
                </c:pt>
                <c:pt idx="290">
                  <c:v>1421.796</c:v>
                </c:pt>
                <c:pt idx="291">
                  <c:v>1448.8789999999999</c:v>
                </c:pt>
                <c:pt idx="292">
                  <c:v>1801.182</c:v>
                </c:pt>
                <c:pt idx="293">
                  <c:v>4852.1289999999999</c:v>
                </c:pt>
                <c:pt idx="294">
                  <c:v>2923.8980000000001</c:v>
                </c:pt>
                <c:pt idx="295">
                  <c:v>2392.1460000000002</c:v>
                </c:pt>
                <c:pt idx="296">
                  <c:v>3988.7280000000001</c:v>
                </c:pt>
                <c:pt idx="297">
                  <c:v>1978.577</c:v>
                </c:pt>
                <c:pt idx="298">
                  <c:v>1669.0719999999999</c:v>
                </c:pt>
                <c:pt idx="299">
                  <c:v>1337.087</c:v>
                </c:pt>
                <c:pt idx="300">
                  <c:v>784.90099999999995</c:v>
                </c:pt>
                <c:pt idx="301">
                  <c:v>591.14400000000001</c:v>
                </c:pt>
                <c:pt idx="302">
                  <c:v>608.48400000000004</c:v>
                </c:pt>
                <c:pt idx="303">
                  <c:v>647.94799999999998</c:v>
                </c:pt>
                <c:pt idx="304">
                  <c:v>840.86300000000006</c:v>
                </c:pt>
                <c:pt idx="305">
                  <c:v>869.52499999999998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CF-4197-81A5-FA0E43F8E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7666863"/>
        <c:axId val="293871663"/>
      </c:lineChart>
      <c:dateAx>
        <c:axId val="267666863"/>
        <c:scaling>
          <c:orientation val="minMax"/>
        </c:scaling>
        <c:delete val="0"/>
        <c:axPos val="b"/>
        <c:numFmt formatCode="yy\/mm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endParaRPr lang="ko-KR"/>
          </a:p>
        </c:txPr>
        <c:crossAx val="293871663"/>
        <c:crosses val="autoZero"/>
        <c:auto val="1"/>
        <c:lblOffset val="100"/>
        <c:baseTimeUnit val="months"/>
        <c:majorUnit val="8"/>
        <c:majorTimeUnit val="years"/>
      </c:dateAx>
      <c:valAx>
        <c:axId val="293871663"/>
        <c:scaling>
          <c:orientation val="minMax"/>
        </c:scaling>
        <c:delete val="0"/>
        <c:axPos val="l"/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endParaRPr lang="ko-KR"/>
          </a:p>
        </c:txPr>
        <c:crossAx val="267666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원신한 Medium" panose="020B0603000000000000" pitchFamily="50" charset="-127"/>
          <a:ea typeface="원신한 Medium" panose="020B0603000000000000" pitchFamily="50" charset="-127"/>
        </a:defRPr>
      </a:pPr>
      <a:endParaRPr lang="ko-KR"/>
    </a:p>
  </c:txPr>
  <c:externalData r:id="rId4">
    <c:autoUpdate val="0"/>
  </c:externalData>
  <c:userShapes r:id="rId5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84221286857404"/>
          <c:y val="7.1958105761821767E-2"/>
          <c:w val="0.85911522979213573"/>
          <c:h val="0.84386356100528526"/>
        </c:manualLayout>
      </c:layout>
      <c:lineChart>
        <c:grouping val="standard"/>
        <c:varyColors val="0"/>
        <c:ser>
          <c:idx val="0"/>
          <c:order val="0"/>
          <c:tx>
            <c:strRef>
              <c:f>'[블벅 자료.xlsx]Sheet2'!$I$1</c:f>
              <c:strCache>
                <c:ptCount val="1"/>
                <c:pt idx="0">
                  <c:v> Div/SPX 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'[블벅 자료.xlsx]Sheet2'!$H$2:$H$1313</c:f>
              <c:numCache>
                <c:formatCode>m/d/yyyy</c:formatCode>
                <c:ptCount val="1312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  <c:pt idx="730">
                  <c:v>44561</c:v>
                </c:pt>
                <c:pt idx="731">
                  <c:v>44562</c:v>
                </c:pt>
                <c:pt idx="732">
                  <c:v>44563</c:v>
                </c:pt>
                <c:pt idx="733">
                  <c:v>44564</c:v>
                </c:pt>
                <c:pt idx="734">
                  <c:v>44565</c:v>
                </c:pt>
                <c:pt idx="735">
                  <c:v>44566</c:v>
                </c:pt>
                <c:pt idx="736">
                  <c:v>44567</c:v>
                </c:pt>
                <c:pt idx="737">
                  <c:v>44568</c:v>
                </c:pt>
                <c:pt idx="738">
                  <c:v>44569</c:v>
                </c:pt>
                <c:pt idx="739">
                  <c:v>44570</c:v>
                </c:pt>
                <c:pt idx="740">
                  <c:v>44571</c:v>
                </c:pt>
                <c:pt idx="741">
                  <c:v>44572</c:v>
                </c:pt>
                <c:pt idx="742">
                  <c:v>44573</c:v>
                </c:pt>
                <c:pt idx="743">
                  <c:v>44574</c:v>
                </c:pt>
                <c:pt idx="744">
                  <c:v>44575</c:v>
                </c:pt>
                <c:pt idx="745">
                  <c:v>44576</c:v>
                </c:pt>
                <c:pt idx="746">
                  <c:v>44577</c:v>
                </c:pt>
                <c:pt idx="747">
                  <c:v>44578</c:v>
                </c:pt>
                <c:pt idx="748">
                  <c:v>44579</c:v>
                </c:pt>
                <c:pt idx="749">
                  <c:v>44580</c:v>
                </c:pt>
                <c:pt idx="750">
                  <c:v>44581</c:v>
                </c:pt>
                <c:pt idx="751">
                  <c:v>44582</c:v>
                </c:pt>
                <c:pt idx="752">
                  <c:v>44583</c:v>
                </c:pt>
                <c:pt idx="753">
                  <c:v>44584</c:v>
                </c:pt>
                <c:pt idx="754">
                  <c:v>44585</c:v>
                </c:pt>
                <c:pt idx="755">
                  <c:v>44586</c:v>
                </c:pt>
                <c:pt idx="756">
                  <c:v>44587</c:v>
                </c:pt>
                <c:pt idx="757">
                  <c:v>44588</c:v>
                </c:pt>
                <c:pt idx="758">
                  <c:v>44589</c:v>
                </c:pt>
                <c:pt idx="759">
                  <c:v>44590</c:v>
                </c:pt>
                <c:pt idx="760">
                  <c:v>44591</c:v>
                </c:pt>
                <c:pt idx="761">
                  <c:v>44592</c:v>
                </c:pt>
                <c:pt idx="762">
                  <c:v>44593</c:v>
                </c:pt>
                <c:pt idx="763">
                  <c:v>44594</c:v>
                </c:pt>
                <c:pt idx="764">
                  <c:v>44595</c:v>
                </c:pt>
                <c:pt idx="765">
                  <c:v>44596</c:v>
                </c:pt>
                <c:pt idx="766">
                  <c:v>44597</c:v>
                </c:pt>
                <c:pt idx="767">
                  <c:v>44598</c:v>
                </c:pt>
                <c:pt idx="768">
                  <c:v>44599</c:v>
                </c:pt>
                <c:pt idx="769">
                  <c:v>44600</c:v>
                </c:pt>
                <c:pt idx="770">
                  <c:v>44601</c:v>
                </c:pt>
                <c:pt idx="771">
                  <c:v>44602</c:v>
                </c:pt>
                <c:pt idx="772">
                  <c:v>44603</c:v>
                </c:pt>
                <c:pt idx="773">
                  <c:v>44604</c:v>
                </c:pt>
                <c:pt idx="774">
                  <c:v>44605</c:v>
                </c:pt>
                <c:pt idx="775">
                  <c:v>44606</c:v>
                </c:pt>
                <c:pt idx="776">
                  <c:v>44607</c:v>
                </c:pt>
                <c:pt idx="777">
                  <c:v>44608</c:v>
                </c:pt>
                <c:pt idx="778">
                  <c:v>44609</c:v>
                </c:pt>
                <c:pt idx="779">
                  <c:v>44610</c:v>
                </c:pt>
                <c:pt idx="780">
                  <c:v>44611</c:v>
                </c:pt>
                <c:pt idx="781">
                  <c:v>44612</c:v>
                </c:pt>
                <c:pt idx="782">
                  <c:v>44613</c:v>
                </c:pt>
                <c:pt idx="783">
                  <c:v>44614</c:v>
                </c:pt>
                <c:pt idx="784">
                  <c:v>44615</c:v>
                </c:pt>
                <c:pt idx="785">
                  <c:v>44616</c:v>
                </c:pt>
                <c:pt idx="786">
                  <c:v>44617</c:v>
                </c:pt>
                <c:pt idx="787">
                  <c:v>44618</c:v>
                </c:pt>
                <c:pt idx="788">
                  <c:v>44619</c:v>
                </c:pt>
                <c:pt idx="789">
                  <c:v>44620</c:v>
                </c:pt>
                <c:pt idx="790">
                  <c:v>44621</c:v>
                </c:pt>
                <c:pt idx="791">
                  <c:v>44622</c:v>
                </c:pt>
                <c:pt idx="792">
                  <c:v>44623</c:v>
                </c:pt>
                <c:pt idx="793">
                  <c:v>44624</c:v>
                </c:pt>
                <c:pt idx="794">
                  <c:v>44625</c:v>
                </c:pt>
                <c:pt idx="795">
                  <c:v>44626</c:v>
                </c:pt>
                <c:pt idx="796">
                  <c:v>44627</c:v>
                </c:pt>
                <c:pt idx="797">
                  <c:v>44628</c:v>
                </c:pt>
                <c:pt idx="798">
                  <c:v>44629</c:v>
                </c:pt>
                <c:pt idx="799">
                  <c:v>44630</c:v>
                </c:pt>
                <c:pt idx="800">
                  <c:v>44631</c:v>
                </c:pt>
                <c:pt idx="801">
                  <c:v>44632</c:v>
                </c:pt>
                <c:pt idx="802">
                  <c:v>44633</c:v>
                </c:pt>
                <c:pt idx="803">
                  <c:v>44634</c:v>
                </c:pt>
                <c:pt idx="804">
                  <c:v>44635</c:v>
                </c:pt>
                <c:pt idx="805">
                  <c:v>44636</c:v>
                </c:pt>
                <c:pt idx="806">
                  <c:v>44637</c:v>
                </c:pt>
                <c:pt idx="807">
                  <c:v>44638</c:v>
                </c:pt>
                <c:pt idx="808">
                  <c:v>44639</c:v>
                </c:pt>
                <c:pt idx="809">
                  <c:v>44640</c:v>
                </c:pt>
                <c:pt idx="810">
                  <c:v>44641</c:v>
                </c:pt>
                <c:pt idx="811">
                  <c:v>44642</c:v>
                </c:pt>
                <c:pt idx="812">
                  <c:v>44643</c:v>
                </c:pt>
                <c:pt idx="813">
                  <c:v>44644</c:v>
                </c:pt>
                <c:pt idx="814">
                  <c:v>44645</c:v>
                </c:pt>
                <c:pt idx="815">
                  <c:v>44646</c:v>
                </c:pt>
                <c:pt idx="816">
                  <c:v>44647</c:v>
                </c:pt>
                <c:pt idx="817">
                  <c:v>44648</c:v>
                </c:pt>
                <c:pt idx="818">
                  <c:v>44649</c:v>
                </c:pt>
                <c:pt idx="819">
                  <c:v>44650</c:v>
                </c:pt>
                <c:pt idx="820">
                  <c:v>44651</c:v>
                </c:pt>
                <c:pt idx="821">
                  <c:v>44652</c:v>
                </c:pt>
                <c:pt idx="822">
                  <c:v>44653</c:v>
                </c:pt>
                <c:pt idx="823">
                  <c:v>44654</c:v>
                </c:pt>
                <c:pt idx="824">
                  <c:v>44655</c:v>
                </c:pt>
                <c:pt idx="825">
                  <c:v>44656</c:v>
                </c:pt>
                <c:pt idx="826">
                  <c:v>44657</c:v>
                </c:pt>
                <c:pt idx="827">
                  <c:v>44658</c:v>
                </c:pt>
                <c:pt idx="828">
                  <c:v>44659</c:v>
                </c:pt>
                <c:pt idx="829">
                  <c:v>44660</c:v>
                </c:pt>
                <c:pt idx="830">
                  <c:v>44661</c:v>
                </c:pt>
                <c:pt idx="831">
                  <c:v>44662</c:v>
                </c:pt>
                <c:pt idx="832">
                  <c:v>44663</c:v>
                </c:pt>
                <c:pt idx="833">
                  <c:v>44664</c:v>
                </c:pt>
                <c:pt idx="834">
                  <c:v>44665</c:v>
                </c:pt>
                <c:pt idx="835">
                  <c:v>44666</c:v>
                </c:pt>
                <c:pt idx="836">
                  <c:v>44667</c:v>
                </c:pt>
                <c:pt idx="837">
                  <c:v>44668</c:v>
                </c:pt>
                <c:pt idx="838">
                  <c:v>44669</c:v>
                </c:pt>
                <c:pt idx="839">
                  <c:v>44670</c:v>
                </c:pt>
                <c:pt idx="840">
                  <c:v>44671</c:v>
                </c:pt>
                <c:pt idx="841">
                  <c:v>44672</c:v>
                </c:pt>
                <c:pt idx="842">
                  <c:v>44673</c:v>
                </c:pt>
                <c:pt idx="843">
                  <c:v>44674</c:v>
                </c:pt>
                <c:pt idx="844">
                  <c:v>44675</c:v>
                </c:pt>
                <c:pt idx="845">
                  <c:v>44676</c:v>
                </c:pt>
                <c:pt idx="846">
                  <c:v>44677</c:v>
                </c:pt>
                <c:pt idx="847">
                  <c:v>44678</c:v>
                </c:pt>
                <c:pt idx="848">
                  <c:v>44679</c:v>
                </c:pt>
                <c:pt idx="849">
                  <c:v>44680</c:v>
                </c:pt>
                <c:pt idx="850">
                  <c:v>44681</c:v>
                </c:pt>
                <c:pt idx="851">
                  <c:v>44682</c:v>
                </c:pt>
                <c:pt idx="852">
                  <c:v>44683</c:v>
                </c:pt>
                <c:pt idx="853">
                  <c:v>44684</c:v>
                </c:pt>
                <c:pt idx="854">
                  <c:v>44685</c:v>
                </c:pt>
                <c:pt idx="855">
                  <c:v>44686</c:v>
                </c:pt>
                <c:pt idx="856">
                  <c:v>44687</c:v>
                </c:pt>
                <c:pt idx="857">
                  <c:v>44688</c:v>
                </c:pt>
                <c:pt idx="858">
                  <c:v>44689</c:v>
                </c:pt>
                <c:pt idx="859">
                  <c:v>44690</c:v>
                </c:pt>
                <c:pt idx="860">
                  <c:v>44691</c:v>
                </c:pt>
                <c:pt idx="861">
                  <c:v>44692</c:v>
                </c:pt>
                <c:pt idx="862">
                  <c:v>44693</c:v>
                </c:pt>
                <c:pt idx="863">
                  <c:v>44694</c:v>
                </c:pt>
                <c:pt idx="864">
                  <c:v>44695</c:v>
                </c:pt>
                <c:pt idx="865">
                  <c:v>44696</c:v>
                </c:pt>
                <c:pt idx="866">
                  <c:v>44697</c:v>
                </c:pt>
                <c:pt idx="867">
                  <c:v>44698</c:v>
                </c:pt>
                <c:pt idx="868">
                  <c:v>44699</c:v>
                </c:pt>
                <c:pt idx="869">
                  <c:v>44700</c:v>
                </c:pt>
                <c:pt idx="870">
                  <c:v>44701</c:v>
                </c:pt>
                <c:pt idx="871">
                  <c:v>44702</c:v>
                </c:pt>
                <c:pt idx="872">
                  <c:v>44703</c:v>
                </c:pt>
                <c:pt idx="873">
                  <c:v>44704</c:v>
                </c:pt>
                <c:pt idx="874">
                  <c:v>44705</c:v>
                </c:pt>
                <c:pt idx="875">
                  <c:v>44706</c:v>
                </c:pt>
                <c:pt idx="876">
                  <c:v>44707</c:v>
                </c:pt>
                <c:pt idx="877">
                  <c:v>44708</c:v>
                </c:pt>
                <c:pt idx="878">
                  <c:v>44709</c:v>
                </c:pt>
                <c:pt idx="879">
                  <c:v>44710</c:v>
                </c:pt>
                <c:pt idx="880">
                  <c:v>44711</c:v>
                </c:pt>
                <c:pt idx="881">
                  <c:v>44712</c:v>
                </c:pt>
                <c:pt idx="882">
                  <c:v>44713</c:v>
                </c:pt>
                <c:pt idx="883">
                  <c:v>44714</c:v>
                </c:pt>
                <c:pt idx="884">
                  <c:v>44715</c:v>
                </c:pt>
                <c:pt idx="885">
                  <c:v>44716</c:v>
                </c:pt>
                <c:pt idx="886">
                  <c:v>44717</c:v>
                </c:pt>
                <c:pt idx="887">
                  <c:v>44718</c:v>
                </c:pt>
                <c:pt idx="888">
                  <c:v>44719</c:v>
                </c:pt>
                <c:pt idx="889">
                  <c:v>44720</c:v>
                </c:pt>
                <c:pt idx="890">
                  <c:v>44721</c:v>
                </c:pt>
                <c:pt idx="891">
                  <c:v>44722</c:v>
                </c:pt>
                <c:pt idx="892">
                  <c:v>44723</c:v>
                </c:pt>
                <c:pt idx="893">
                  <c:v>44724</c:v>
                </c:pt>
                <c:pt idx="894">
                  <c:v>44725</c:v>
                </c:pt>
                <c:pt idx="895">
                  <c:v>44726</c:v>
                </c:pt>
                <c:pt idx="896">
                  <c:v>44727</c:v>
                </c:pt>
                <c:pt idx="897">
                  <c:v>44728</c:v>
                </c:pt>
                <c:pt idx="898">
                  <c:v>44729</c:v>
                </c:pt>
                <c:pt idx="899">
                  <c:v>44730</c:v>
                </c:pt>
                <c:pt idx="900">
                  <c:v>44731</c:v>
                </c:pt>
                <c:pt idx="901">
                  <c:v>44732</c:v>
                </c:pt>
                <c:pt idx="902">
                  <c:v>44733</c:v>
                </c:pt>
                <c:pt idx="903">
                  <c:v>44734</c:v>
                </c:pt>
                <c:pt idx="904">
                  <c:v>44735</c:v>
                </c:pt>
                <c:pt idx="905">
                  <c:v>44736</c:v>
                </c:pt>
                <c:pt idx="906">
                  <c:v>44737</c:v>
                </c:pt>
                <c:pt idx="907">
                  <c:v>44738</c:v>
                </c:pt>
                <c:pt idx="908">
                  <c:v>44739</c:v>
                </c:pt>
                <c:pt idx="909">
                  <c:v>44740</c:v>
                </c:pt>
                <c:pt idx="910">
                  <c:v>44741</c:v>
                </c:pt>
                <c:pt idx="911">
                  <c:v>44742</c:v>
                </c:pt>
                <c:pt idx="912">
                  <c:v>44743</c:v>
                </c:pt>
                <c:pt idx="913">
                  <c:v>44744</c:v>
                </c:pt>
                <c:pt idx="914">
                  <c:v>44745</c:v>
                </c:pt>
                <c:pt idx="915">
                  <c:v>44746</c:v>
                </c:pt>
                <c:pt idx="916">
                  <c:v>44747</c:v>
                </c:pt>
                <c:pt idx="917">
                  <c:v>44748</c:v>
                </c:pt>
                <c:pt idx="918">
                  <c:v>44749</c:v>
                </c:pt>
                <c:pt idx="919">
                  <c:v>44750</c:v>
                </c:pt>
                <c:pt idx="920">
                  <c:v>44751</c:v>
                </c:pt>
                <c:pt idx="921">
                  <c:v>44752</c:v>
                </c:pt>
                <c:pt idx="922">
                  <c:v>44753</c:v>
                </c:pt>
                <c:pt idx="923">
                  <c:v>44754</c:v>
                </c:pt>
                <c:pt idx="924">
                  <c:v>44755</c:v>
                </c:pt>
                <c:pt idx="925">
                  <c:v>44756</c:v>
                </c:pt>
                <c:pt idx="926">
                  <c:v>44757</c:v>
                </c:pt>
                <c:pt idx="927">
                  <c:v>44758</c:v>
                </c:pt>
                <c:pt idx="928">
                  <c:v>44759</c:v>
                </c:pt>
                <c:pt idx="929">
                  <c:v>44760</c:v>
                </c:pt>
                <c:pt idx="930">
                  <c:v>44761</c:v>
                </c:pt>
                <c:pt idx="931">
                  <c:v>44762</c:v>
                </c:pt>
                <c:pt idx="932">
                  <c:v>44763</c:v>
                </c:pt>
                <c:pt idx="933">
                  <c:v>44764</c:v>
                </c:pt>
                <c:pt idx="934">
                  <c:v>44765</c:v>
                </c:pt>
                <c:pt idx="935">
                  <c:v>44766</c:v>
                </c:pt>
                <c:pt idx="936">
                  <c:v>44767</c:v>
                </c:pt>
                <c:pt idx="937">
                  <c:v>44768</c:v>
                </c:pt>
                <c:pt idx="938">
                  <c:v>44769</c:v>
                </c:pt>
                <c:pt idx="939">
                  <c:v>44770</c:v>
                </c:pt>
                <c:pt idx="940">
                  <c:v>44771</c:v>
                </c:pt>
                <c:pt idx="941">
                  <c:v>44772</c:v>
                </c:pt>
                <c:pt idx="942">
                  <c:v>44773</c:v>
                </c:pt>
                <c:pt idx="943">
                  <c:v>44774</c:v>
                </c:pt>
                <c:pt idx="944">
                  <c:v>44775</c:v>
                </c:pt>
                <c:pt idx="945">
                  <c:v>44776</c:v>
                </c:pt>
                <c:pt idx="946">
                  <c:v>44777</c:v>
                </c:pt>
                <c:pt idx="947">
                  <c:v>44778</c:v>
                </c:pt>
                <c:pt idx="948">
                  <c:v>44779</c:v>
                </c:pt>
                <c:pt idx="949">
                  <c:v>44780</c:v>
                </c:pt>
                <c:pt idx="950">
                  <c:v>44781</c:v>
                </c:pt>
                <c:pt idx="951">
                  <c:v>44782</c:v>
                </c:pt>
                <c:pt idx="952">
                  <c:v>44783</c:v>
                </c:pt>
                <c:pt idx="953">
                  <c:v>44784</c:v>
                </c:pt>
                <c:pt idx="954">
                  <c:v>44785</c:v>
                </c:pt>
                <c:pt idx="955">
                  <c:v>44786</c:v>
                </c:pt>
                <c:pt idx="956">
                  <c:v>44787</c:v>
                </c:pt>
                <c:pt idx="957">
                  <c:v>44788</c:v>
                </c:pt>
                <c:pt idx="958">
                  <c:v>44789</c:v>
                </c:pt>
                <c:pt idx="959">
                  <c:v>44790</c:v>
                </c:pt>
                <c:pt idx="960">
                  <c:v>44791</c:v>
                </c:pt>
                <c:pt idx="961">
                  <c:v>44792</c:v>
                </c:pt>
                <c:pt idx="962">
                  <c:v>44793</c:v>
                </c:pt>
                <c:pt idx="963">
                  <c:v>44794</c:v>
                </c:pt>
                <c:pt idx="964">
                  <c:v>44795</c:v>
                </c:pt>
                <c:pt idx="965">
                  <c:v>44796</c:v>
                </c:pt>
                <c:pt idx="966">
                  <c:v>44797</c:v>
                </c:pt>
                <c:pt idx="967">
                  <c:v>44798</c:v>
                </c:pt>
                <c:pt idx="968">
                  <c:v>44799</c:v>
                </c:pt>
                <c:pt idx="969">
                  <c:v>44800</c:v>
                </c:pt>
                <c:pt idx="970">
                  <c:v>44801</c:v>
                </c:pt>
                <c:pt idx="971">
                  <c:v>44802</c:v>
                </c:pt>
                <c:pt idx="972">
                  <c:v>44803</c:v>
                </c:pt>
                <c:pt idx="973">
                  <c:v>44804</c:v>
                </c:pt>
                <c:pt idx="974">
                  <c:v>44805</c:v>
                </c:pt>
                <c:pt idx="975">
                  <c:v>44806</c:v>
                </c:pt>
                <c:pt idx="976">
                  <c:v>44807</c:v>
                </c:pt>
                <c:pt idx="977">
                  <c:v>44808</c:v>
                </c:pt>
                <c:pt idx="978">
                  <c:v>44809</c:v>
                </c:pt>
                <c:pt idx="979">
                  <c:v>44810</c:v>
                </c:pt>
                <c:pt idx="980">
                  <c:v>44811</c:v>
                </c:pt>
                <c:pt idx="981">
                  <c:v>44812</c:v>
                </c:pt>
                <c:pt idx="982">
                  <c:v>44813</c:v>
                </c:pt>
                <c:pt idx="983">
                  <c:v>44814</c:v>
                </c:pt>
                <c:pt idx="984">
                  <c:v>44815</c:v>
                </c:pt>
                <c:pt idx="985">
                  <c:v>44816</c:v>
                </c:pt>
                <c:pt idx="986">
                  <c:v>44817</c:v>
                </c:pt>
                <c:pt idx="987">
                  <c:v>44818</c:v>
                </c:pt>
                <c:pt idx="988">
                  <c:v>44819</c:v>
                </c:pt>
                <c:pt idx="989">
                  <c:v>44820</c:v>
                </c:pt>
                <c:pt idx="990">
                  <c:v>44821</c:v>
                </c:pt>
                <c:pt idx="991">
                  <c:v>44822</c:v>
                </c:pt>
                <c:pt idx="992">
                  <c:v>44823</c:v>
                </c:pt>
                <c:pt idx="993">
                  <c:v>44824</c:v>
                </c:pt>
                <c:pt idx="994">
                  <c:v>44825</c:v>
                </c:pt>
                <c:pt idx="995">
                  <c:v>44826</c:v>
                </c:pt>
                <c:pt idx="996">
                  <c:v>44827</c:v>
                </c:pt>
                <c:pt idx="997">
                  <c:v>44828</c:v>
                </c:pt>
                <c:pt idx="998">
                  <c:v>44829</c:v>
                </c:pt>
                <c:pt idx="999">
                  <c:v>44830</c:v>
                </c:pt>
                <c:pt idx="1000">
                  <c:v>44831</c:v>
                </c:pt>
                <c:pt idx="1001">
                  <c:v>44832</c:v>
                </c:pt>
                <c:pt idx="1002">
                  <c:v>44833</c:v>
                </c:pt>
                <c:pt idx="1003">
                  <c:v>44834</c:v>
                </c:pt>
                <c:pt idx="1004">
                  <c:v>44835</c:v>
                </c:pt>
                <c:pt idx="1005">
                  <c:v>44836</c:v>
                </c:pt>
                <c:pt idx="1006">
                  <c:v>44837</c:v>
                </c:pt>
                <c:pt idx="1007">
                  <c:v>44838</c:v>
                </c:pt>
                <c:pt idx="1008">
                  <c:v>44839</c:v>
                </c:pt>
                <c:pt idx="1009">
                  <c:v>44840</c:v>
                </c:pt>
                <c:pt idx="1010">
                  <c:v>44841</c:v>
                </c:pt>
                <c:pt idx="1011">
                  <c:v>44842</c:v>
                </c:pt>
                <c:pt idx="1012">
                  <c:v>44843</c:v>
                </c:pt>
                <c:pt idx="1013">
                  <c:v>44844</c:v>
                </c:pt>
                <c:pt idx="1014">
                  <c:v>44845</c:v>
                </c:pt>
                <c:pt idx="1015">
                  <c:v>44846</c:v>
                </c:pt>
                <c:pt idx="1016">
                  <c:v>44847</c:v>
                </c:pt>
                <c:pt idx="1017">
                  <c:v>44848</c:v>
                </c:pt>
                <c:pt idx="1018">
                  <c:v>44849</c:v>
                </c:pt>
                <c:pt idx="1019">
                  <c:v>44850</c:v>
                </c:pt>
                <c:pt idx="1020">
                  <c:v>44851</c:v>
                </c:pt>
                <c:pt idx="1021">
                  <c:v>44852</c:v>
                </c:pt>
                <c:pt idx="1022">
                  <c:v>44853</c:v>
                </c:pt>
                <c:pt idx="1023">
                  <c:v>44854</c:v>
                </c:pt>
                <c:pt idx="1024">
                  <c:v>44855</c:v>
                </c:pt>
                <c:pt idx="1025">
                  <c:v>44856</c:v>
                </c:pt>
                <c:pt idx="1026">
                  <c:v>44857</c:v>
                </c:pt>
                <c:pt idx="1027">
                  <c:v>44858</c:v>
                </c:pt>
                <c:pt idx="1028">
                  <c:v>44859</c:v>
                </c:pt>
                <c:pt idx="1029">
                  <c:v>44860</c:v>
                </c:pt>
                <c:pt idx="1030">
                  <c:v>44861</c:v>
                </c:pt>
                <c:pt idx="1031">
                  <c:v>44862</c:v>
                </c:pt>
                <c:pt idx="1032">
                  <c:v>44863</c:v>
                </c:pt>
                <c:pt idx="1033">
                  <c:v>44864</c:v>
                </c:pt>
                <c:pt idx="1034">
                  <c:v>44865</c:v>
                </c:pt>
                <c:pt idx="1035">
                  <c:v>44866</c:v>
                </c:pt>
                <c:pt idx="1036">
                  <c:v>44867</c:v>
                </c:pt>
                <c:pt idx="1037">
                  <c:v>44868</c:v>
                </c:pt>
                <c:pt idx="1038">
                  <c:v>44869</c:v>
                </c:pt>
                <c:pt idx="1039">
                  <c:v>44870</c:v>
                </c:pt>
                <c:pt idx="1040">
                  <c:v>44871</c:v>
                </c:pt>
                <c:pt idx="1041">
                  <c:v>44872</c:v>
                </c:pt>
                <c:pt idx="1042">
                  <c:v>44873</c:v>
                </c:pt>
                <c:pt idx="1043">
                  <c:v>44874</c:v>
                </c:pt>
                <c:pt idx="1044">
                  <c:v>44875</c:v>
                </c:pt>
                <c:pt idx="1045">
                  <c:v>44876</c:v>
                </c:pt>
                <c:pt idx="1046">
                  <c:v>44877</c:v>
                </c:pt>
                <c:pt idx="1047">
                  <c:v>44878</c:v>
                </c:pt>
                <c:pt idx="1048">
                  <c:v>44879</c:v>
                </c:pt>
                <c:pt idx="1049">
                  <c:v>44880</c:v>
                </c:pt>
                <c:pt idx="1050">
                  <c:v>44881</c:v>
                </c:pt>
                <c:pt idx="1051">
                  <c:v>44882</c:v>
                </c:pt>
                <c:pt idx="1052">
                  <c:v>44883</c:v>
                </c:pt>
                <c:pt idx="1053">
                  <c:v>44884</c:v>
                </c:pt>
                <c:pt idx="1054">
                  <c:v>44885</c:v>
                </c:pt>
                <c:pt idx="1055">
                  <c:v>44886</c:v>
                </c:pt>
                <c:pt idx="1056">
                  <c:v>44887</c:v>
                </c:pt>
                <c:pt idx="1057">
                  <c:v>44888</c:v>
                </c:pt>
                <c:pt idx="1058">
                  <c:v>44889</c:v>
                </c:pt>
                <c:pt idx="1059">
                  <c:v>44890</c:v>
                </c:pt>
                <c:pt idx="1060">
                  <c:v>44891</c:v>
                </c:pt>
                <c:pt idx="1061">
                  <c:v>44892</c:v>
                </c:pt>
                <c:pt idx="1062">
                  <c:v>44893</c:v>
                </c:pt>
                <c:pt idx="1063">
                  <c:v>44894</c:v>
                </c:pt>
                <c:pt idx="1064">
                  <c:v>44895</c:v>
                </c:pt>
                <c:pt idx="1065">
                  <c:v>44896</c:v>
                </c:pt>
                <c:pt idx="1066">
                  <c:v>44897</c:v>
                </c:pt>
                <c:pt idx="1067">
                  <c:v>44898</c:v>
                </c:pt>
                <c:pt idx="1068">
                  <c:v>44899</c:v>
                </c:pt>
                <c:pt idx="1069">
                  <c:v>44900</c:v>
                </c:pt>
                <c:pt idx="1070">
                  <c:v>44901</c:v>
                </c:pt>
                <c:pt idx="1071">
                  <c:v>44902</c:v>
                </c:pt>
                <c:pt idx="1072">
                  <c:v>44903</c:v>
                </c:pt>
                <c:pt idx="1073">
                  <c:v>44904</c:v>
                </c:pt>
                <c:pt idx="1074">
                  <c:v>44905</c:v>
                </c:pt>
                <c:pt idx="1075">
                  <c:v>44906</c:v>
                </c:pt>
                <c:pt idx="1076">
                  <c:v>44907</c:v>
                </c:pt>
                <c:pt idx="1077">
                  <c:v>44908</c:v>
                </c:pt>
                <c:pt idx="1078">
                  <c:v>44909</c:v>
                </c:pt>
                <c:pt idx="1079">
                  <c:v>44910</c:v>
                </c:pt>
                <c:pt idx="1080">
                  <c:v>44911</c:v>
                </c:pt>
                <c:pt idx="1081">
                  <c:v>44912</c:v>
                </c:pt>
                <c:pt idx="1082">
                  <c:v>44913</c:v>
                </c:pt>
                <c:pt idx="1083">
                  <c:v>44914</c:v>
                </c:pt>
                <c:pt idx="1084">
                  <c:v>44915</c:v>
                </c:pt>
                <c:pt idx="1085">
                  <c:v>44916</c:v>
                </c:pt>
                <c:pt idx="1086">
                  <c:v>44917</c:v>
                </c:pt>
                <c:pt idx="1087">
                  <c:v>44918</c:v>
                </c:pt>
                <c:pt idx="1088">
                  <c:v>44919</c:v>
                </c:pt>
                <c:pt idx="1089">
                  <c:v>44920</c:v>
                </c:pt>
                <c:pt idx="1090">
                  <c:v>44921</c:v>
                </c:pt>
                <c:pt idx="1091">
                  <c:v>44922</c:v>
                </c:pt>
                <c:pt idx="1092">
                  <c:v>44923</c:v>
                </c:pt>
                <c:pt idx="1093">
                  <c:v>44924</c:v>
                </c:pt>
                <c:pt idx="1094">
                  <c:v>44925</c:v>
                </c:pt>
                <c:pt idx="1095">
                  <c:v>44926</c:v>
                </c:pt>
                <c:pt idx="1096">
                  <c:v>44927</c:v>
                </c:pt>
                <c:pt idx="1097">
                  <c:v>44928</c:v>
                </c:pt>
                <c:pt idx="1098">
                  <c:v>44929</c:v>
                </c:pt>
                <c:pt idx="1099">
                  <c:v>44930</c:v>
                </c:pt>
                <c:pt idx="1100">
                  <c:v>44931</c:v>
                </c:pt>
                <c:pt idx="1101">
                  <c:v>44932</c:v>
                </c:pt>
                <c:pt idx="1102">
                  <c:v>44933</c:v>
                </c:pt>
                <c:pt idx="1103">
                  <c:v>44934</c:v>
                </c:pt>
                <c:pt idx="1104">
                  <c:v>44935</c:v>
                </c:pt>
                <c:pt idx="1105">
                  <c:v>44936</c:v>
                </c:pt>
                <c:pt idx="1106">
                  <c:v>44937</c:v>
                </c:pt>
                <c:pt idx="1107">
                  <c:v>44938</c:v>
                </c:pt>
                <c:pt idx="1108">
                  <c:v>44939</c:v>
                </c:pt>
                <c:pt idx="1109">
                  <c:v>44940</c:v>
                </c:pt>
                <c:pt idx="1110">
                  <c:v>44941</c:v>
                </c:pt>
                <c:pt idx="1111">
                  <c:v>44942</c:v>
                </c:pt>
                <c:pt idx="1112">
                  <c:v>44943</c:v>
                </c:pt>
                <c:pt idx="1113">
                  <c:v>44944</c:v>
                </c:pt>
                <c:pt idx="1114">
                  <c:v>44945</c:v>
                </c:pt>
                <c:pt idx="1115">
                  <c:v>44946</c:v>
                </c:pt>
                <c:pt idx="1116">
                  <c:v>44947</c:v>
                </c:pt>
                <c:pt idx="1117">
                  <c:v>44948</c:v>
                </c:pt>
                <c:pt idx="1118">
                  <c:v>44949</c:v>
                </c:pt>
                <c:pt idx="1119">
                  <c:v>44950</c:v>
                </c:pt>
                <c:pt idx="1120">
                  <c:v>44951</c:v>
                </c:pt>
                <c:pt idx="1121">
                  <c:v>44952</c:v>
                </c:pt>
                <c:pt idx="1122">
                  <c:v>44953</c:v>
                </c:pt>
                <c:pt idx="1123">
                  <c:v>44954</c:v>
                </c:pt>
                <c:pt idx="1124">
                  <c:v>44955</c:v>
                </c:pt>
                <c:pt idx="1125">
                  <c:v>44956</c:v>
                </c:pt>
                <c:pt idx="1126">
                  <c:v>44957</c:v>
                </c:pt>
                <c:pt idx="1127">
                  <c:v>44958</c:v>
                </c:pt>
                <c:pt idx="1128">
                  <c:v>44959</c:v>
                </c:pt>
                <c:pt idx="1129">
                  <c:v>44960</c:v>
                </c:pt>
                <c:pt idx="1130">
                  <c:v>44961</c:v>
                </c:pt>
                <c:pt idx="1131">
                  <c:v>44962</c:v>
                </c:pt>
                <c:pt idx="1132">
                  <c:v>44963</c:v>
                </c:pt>
                <c:pt idx="1133">
                  <c:v>44964</c:v>
                </c:pt>
                <c:pt idx="1134">
                  <c:v>44965</c:v>
                </c:pt>
                <c:pt idx="1135">
                  <c:v>44966</c:v>
                </c:pt>
                <c:pt idx="1136">
                  <c:v>44967</c:v>
                </c:pt>
                <c:pt idx="1137">
                  <c:v>44968</c:v>
                </c:pt>
                <c:pt idx="1138">
                  <c:v>44969</c:v>
                </c:pt>
                <c:pt idx="1139">
                  <c:v>44970</c:v>
                </c:pt>
                <c:pt idx="1140">
                  <c:v>44971</c:v>
                </c:pt>
                <c:pt idx="1141">
                  <c:v>44972</c:v>
                </c:pt>
                <c:pt idx="1142">
                  <c:v>44973</c:v>
                </c:pt>
                <c:pt idx="1143">
                  <c:v>44974</c:v>
                </c:pt>
                <c:pt idx="1144">
                  <c:v>44975</c:v>
                </c:pt>
                <c:pt idx="1145">
                  <c:v>44976</c:v>
                </c:pt>
                <c:pt idx="1146">
                  <c:v>44977</c:v>
                </c:pt>
                <c:pt idx="1147">
                  <c:v>44978</c:v>
                </c:pt>
                <c:pt idx="1148">
                  <c:v>44979</c:v>
                </c:pt>
                <c:pt idx="1149">
                  <c:v>44980</c:v>
                </c:pt>
                <c:pt idx="1150">
                  <c:v>44981</c:v>
                </c:pt>
                <c:pt idx="1151">
                  <c:v>44982</c:v>
                </c:pt>
                <c:pt idx="1152">
                  <c:v>44983</c:v>
                </c:pt>
                <c:pt idx="1153">
                  <c:v>44984</c:v>
                </c:pt>
                <c:pt idx="1154">
                  <c:v>44985</c:v>
                </c:pt>
                <c:pt idx="1155">
                  <c:v>44986</c:v>
                </c:pt>
                <c:pt idx="1156">
                  <c:v>44987</c:v>
                </c:pt>
                <c:pt idx="1157">
                  <c:v>44988</c:v>
                </c:pt>
                <c:pt idx="1158">
                  <c:v>44989</c:v>
                </c:pt>
                <c:pt idx="1159">
                  <c:v>44990</c:v>
                </c:pt>
                <c:pt idx="1160">
                  <c:v>44991</c:v>
                </c:pt>
                <c:pt idx="1161">
                  <c:v>44992</c:v>
                </c:pt>
                <c:pt idx="1162">
                  <c:v>44993</c:v>
                </c:pt>
                <c:pt idx="1163">
                  <c:v>44994</c:v>
                </c:pt>
                <c:pt idx="1164">
                  <c:v>44995</c:v>
                </c:pt>
                <c:pt idx="1165">
                  <c:v>44996</c:v>
                </c:pt>
                <c:pt idx="1166">
                  <c:v>44997</c:v>
                </c:pt>
                <c:pt idx="1167">
                  <c:v>44998</c:v>
                </c:pt>
                <c:pt idx="1168">
                  <c:v>44999</c:v>
                </c:pt>
                <c:pt idx="1169">
                  <c:v>45000</c:v>
                </c:pt>
                <c:pt idx="1170">
                  <c:v>45001</c:v>
                </c:pt>
                <c:pt idx="1171">
                  <c:v>45002</c:v>
                </c:pt>
                <c:pt idx="1172">
                  <c:v>45003</c:v>
                </c:pt>
                <c:pt idx="1173">
                  <c:v>45004</c:v>
                </c:pt>
                <c:pt idx="1174">
                  <c:v>45005</c:v>
                </c:pt>
                <c:pt idx="1175">
                  <c:v>45006</c:v>
                </c:pt>
                <c:pt idx="1176">
                  <c:v>45007</c:v>
                </c:pt>
                <c:pt idx="1177">
                  <c:v>45008</c:v>
                </c:pt>
                <c:pt idx="1178">
                  <c:v>45009</c:v>
                </c:pt>
                <c:pt idx="1179">
                  <c:v>45010</c:v>
                </c:pt>
                <c:pt idx="1180">
                  <c:v>45011</c:v>
                </c:pt>
                <c:pt idx="1181">
                  <c:v>45012</c:v>
                </c:pt>
                <c:pt idx="1182">
                  <c:v>45013</c:v>
                </c:pt>
                <c:pt idx="1183">
                  <c:v>45014</c:v>
                </c:pt>
                <c:pt idx="1184">
                  <c:v>45015</c:v>
                </c:pt>
                <c:pt idx="1185">
                  <c:v>45016</c:v>
                </c:pt>
                <c:pt idx="1186">
                  <c:v>45017</c:v>
                </c:pt>
                <c:pt idx="1187">
                  <c:v>45018</c:v>
                </c:pt>
                <c:pt idx="1188">
                  <c:v>45019</c:v>
                </c:pt>
                <c:pt idx="1189">
                  <c:v>45020</c:v>
                </c:pt>
                <c:pt idx="1190">
                  <c:v>45021</c:v>
                </c:pt>
                <c:pt idx="1191">
                  <c:v>45022</c:v>
                </c:pt>
                <c:pt idx="1192">
                  <c:v>45023</c:v>
                </c:pt>
                <c:pt idx="1193">
                  <c:v>45024</c:v>
                </c:pt>
                <c:pt idx="1194">
                  <c:v>45025</c:v>
                </c:pt>
                <c:pt idx="1195">
                  <c:v>45026</c:v>
                </c:pt>
                <c:pt idx="1196">
                  <c:v>45027</c:v>
                </c:pt>
                <c:pt idx="1197">
                  <c:v>45028</c:v>
                </c:pt>
                <c:pt idx="1198">
                  <c:v>45029</c:v>
                </c:pt>
                <c:pt idx="1199">
                  <c:v>45030</c:v>
                </c:pt>
                <c:pt idx="1200">
                  <c:v>45031</c:v>
                </c:pt>
                <c:pt idx="1201">
                  <c:v>45032</c:v>
                </c:pt>
                <c:pt idx="1202">
                  <c:v>45033</c:v>
                </c:pt>
                <c:pt idx="1203">
                  <c:v>45034</c:v>
                </c:pt>
                <c:pt idx="1204">
                  <c:v>45035</c:v>
                </c:pt>
                <c:pt idx="1205">
                  <c:v>45036</c:v>
                </c:pt>
                <c:pt idx="1206">
                  <c:v>45037</c:v>
                </c:pt>
                <c:pt idx="1207">
                  <c:v>45038</c:v>
                </c:pt>
                <c:pt idx="1208">
                  <c:v>45039</c:v>
                </c:pt>
                <c:pt idx="1209">
                  <c:v>45040</c:v>
                </c:pt>
                <c:pt idx="1210">
                  <c:v>45041</c:v>
                </c:pt>
                <c:pt idx="1211">
                  <c:v>45042</c:v>
                </c:pt>
                <c:pt idx="1212">
                  <c:v>45043</c:v>
                </c:pt>
                <c:pt idx="1213">
                  <c:v>45044</c:v>
                </c:pt>
                <c:pt idx="1214">
                  <c:v>45045</c:v>
                </c:pt>
                <c:pt idx="1215">
                  <c:v>45046</c:v>
                </c:pt>
                <c:pt idx="1216">
                  <c:v>45047</c:v>
                </c:pt>
                <c:pt idx="1217">
                  <c:v>45048</c:v>
                </c:pt>
                <c:pt idx="1218">
                  <c:v>45049</c:v>
                </c:pt>
                <c:pt idx="1219">
                  <c:v>45050</c:v>
                </c:pt>
                <c:pt idx="1220">
                  <c:v>45051</c:v>
                </c:pt>
                <c:pt idx="1221">
                  <c:v>45052</c:v>
                </c:pt>
                <c:pt idx="1222">
                  <c:v>45053</c:v>
                </c:pt>
                <c:pt idx="1223">
                  <c:v>45054</c:v>
                </c:pt>
                <c:pt idx="1224">
                  <c:v>45055</c:v>
                </c:pt>
                <c:pt idx="1225">
                  <c:v>45056</c:v>
                </c:pt>
                <c:pt idx="1226">
                  <c:v>45057</c:v>
                </c:pt>
                <c:pt idx="1227">
                  <c:v>45058</c:v>
                </c:pt>
                <c:pt idx="1228">
                  <c:v>45059</c:v>
                </c:pt>
                <c:pt idx="1229">
                  <c:v>45060</c:v>
                </c:pt>
                <c:pt idx="1230">
                  <c:v>45061</c:v>
                </c:pt>
                <c:pt idx="1231">
                  <c:v>45062</c:v>
                </c:pt>
                <c:pt idx="1232">
                  <c:v>45063</c:v>
                </c:pt>
                <c:pt idx="1233">
                  <c:v>45064</c:v>
                </c:pt>
                <c:pt idx="1234">
                  <c:v>45065</c:v>
                </c:pt>
                <c:pt idx="1235">
                  <c:v>45066</c:v>
                </c:pt>
                <c:pt idx="1236">
                  <c:v>45067</c:v>
                </c:pt>
                <c:pt idx="1237">
                  <c:v>45068</c:v>
                </c:pt>
                <c:pt idx="1238">
                  <c:v>45069</c:v>
                </c:pt>
                <c:pt idx="1239">
                  <c:v>45070</c:v>
                </c:pt>
                <c:pt idx="1240">
                  <c:v>45071</c:v>
                </c:pt>
                <c:pt idx="1241">
                  <c:v>45072</c:v>
                </c:pt>
                <c:pt idx="1242">
                  <c:v>45073</c:v>
                </c:pt>
                <c:pt idx="1243">
                  <c:v>45074</c:v>
                </c:pt>
                <c:pt idx="1244">
                  <c:v>45075</c:v>
                </c:pt>
                <c:pt idx="1245">
                  <c:v>45076</c:v>
                </c:pt>
                <c:pt idx="1246">
                  <c:v>45077</c:v>
                </c:pt>
                <c:pt idx="1247">
                  <c:v>45078</c:v>
                </c:pt>
                <c:pt idx="1248">
                  <c:v>45079</c:v>
                </c:pt>
                <c:pt idx="1249">
                  <c:v>45080</c:v>
                </c:pt>
                <c:pt idx="1250">
                  <c:v>45081</c:v>
                </c:pt>
                <c:pt idx="1251">
                  <c:v>45082</c:v>
                </c:pt>
                <c:pt idx="1252">
                  <c:v>45083</c:v>
                </c:pt>
                <c:pt idx="1253">
                  <c:v>45084</c:v>
                </c:pt>
                <c:pt idx="1254">
                  <c:v>45085</c:v>
                </c:pt>
                <c:pt idx="1255">
                  <c:v>45086</c:v>
                </c:pt>
                <c:pt idx="1256">
                  <c:v>45087</c:v>
                </c:pt>
                <c:pt idx="1257">
                  <c:v>45088</c:v>
                </c:pt>
                <c:pt idx="1258">
                  <c:v>45089</c:v>
                </c:pt>
                <c:pt idx="1259">
                  <c:v>45090</c:v>
                </c:pt>
                <c:pt idx="1260">
                  <c:v>45091</c:v>
                </c:pt>
                <c:pt idx="1261">
                  <c:v>45092</c:v>
                </c:pt>
                <c:pt idx="1262">
                  <c:v>45093</c:v>
                </c:pt>
                <c:pt idx="1263">
                  <c:v>45094</c:v>
                </c:pt>
                <c:pt idx="1264">
                  <c:v>45095</c:v>
                </c:pt>
                <c:pt idx="1265">
                  <c:v>45096</c:v>
                </c:pt>
                <c:pt idx="1266">
                  <c:v>45097</c:v>
                </c:pt>
                <c:pt idx="1267">
                  <c:v>45098</c:v>
                </c:pt>
                <c:pt idx="1268">
                  <c:v>45099</c:v>
                </c:pt>
                <c:pt idx="1269">
                  <c:v>45100</c:v>
                </c:pt>
                <c:pt idx="1270">
                  <c:v>45101</c:v>
                </c:pt>
                <c:pt idx="1271">
                  <c:v>45102</c:v>
                </c:pt>
                <c:pt idx="1272">
                  <c:v>45103</c:v>
                </c:pt>
                <c:pt idx="1273">
                  <c:v>45104</c:v>
                </c:pt>
                <c:pt idx="1274">
                  <c:v>45105</c:v>
                </c:pt>
                <c:pt idx="1275">
                  <c:v>45106</c:v>
                </c:pt>
                <c:pt idx="1276">
                  <c:v>45107</c:v>
                </c:pt>
                <c:pt idx="1277">
                  <c:v>45108</c:v>
                </c:pt>
                <c:pt idx="1278">
                  <c:v>45109</c:v>
                </c:pt>
                <c:pt idx="1279">
                  <c:v>45110</c:v>
                </c:pt>
                <c:pt idx="1280">
                  <c:v>45111</c:v>
                </c:pt>
                <c:pt idx="1281">
                  <c:v>45112</c:v>
                </c:pt>
                <c:pt idx="1282">
                  <c:v>45113</c:v>
                </c:pt>
                <c:pt idx="1283">
                  <c:v>45114</c:v>
                </c:pt>
                <c:pt idx="1284">
                  <c:v>45115</c:v>
                </c:pt>
                <c:pt idx="1285">
                  <c:v>45116</c:v>
                </c:pt>
                <c:pt idx="1286">
                  <c:v>45117</c:v>
                </c:pt>
                <c:pt idx="1287">
                  <c:v>45118</c:v>
                </c:pt>
                <c:pt idx="1288">
                  <c:v>45119</c:v>
                </c:pt>
                <c:pt idx="1289">
                  <c:v>45120</c:v>
                </c:pt>
                <c:pt idx="1290">
                  <c:v>45121</c:v>
                </c:pt>
                <c:pt idx="1291">
                  <c:v>45122</c:v>
                </c:pt>
                <c:pt idx="1292">
                  <c:v>45123</c:v>
                </c:pt>
                <c:pt idx="1293">
                  <c:v>45124</c:v>
                </c:pt>
                <c:pt idx="1294">
                  <c:v>45125</c:v>
                </c:pt>
                <c:pt idx="1295">
                  <c:v>45126</c:v>
                </c:pt>
                <c:pt idx="1296">
                  <c:v>45127</c:v>
                </c:pt>
                <c:pt idx="1297">
                  <c:v>45128</c:v>
                </c:pt>
                <c:pt idx="1298">
                  <c:v>45129</c:v>
                </c:pt>
                <c:pt idx="1299">
                  <c:v>45130</c:v>
                </c:pt>
                <c:pt idx="1300">
                  <c:v>45131</c:v>
                </c:pt>
                <c:pt idx="1301">
                  <c:v>45132</c:v>
                </c:pt>
                <c:pt idx="1302">
                  <c:v>45133</c:v>
                </c:pt>
                <c:pt idx="1303">
                  <c:v>45134</c:v>
                </c:pt>
                <c:pt idx="1304">
                  <c:v>45135</c:v>
                </c:pt>
                <c:pt idx="1305">
                  <c:v>45136</c:v>
                </c:pt>
                <c:pt idx="1306">
                  <c:v>45137</c:v>
                </c:pt>
                <c:pt idx="1307">
                  <c:v>45138</c:v>
                </c:pt>
                <c:pt idx="1308">
                  <c:v>45139</c:v>
                </c:pt>
                <c:pt idx="1309">
                  <c:v>45140</c:v>
                </c:pt>
                <c:pt idx="1310">
                  <c:v>45141</c:v>
                </c:pt>
              </c:numCache>
            </c:numRef>
          </c:cat>
          <c:val>
            <c:numRef>
              <c:f>'[블벅 자료.xlsx]Sheet2'!$I$2:$I$1313</c:f>
              <c:numCache>
                <c:formatCode>_(* #,##0.00_);_(* \(#,##0.00\);_(* "-"??_);_(@_)</c:formatCode>
                <c:ptCount val="1312"/>
                <c:pt idx="0">
                  <c:v>1.5250194474963654</c:v>
                </c:pt>
                <c:pt idx="1">
                  <c:v>1.3114209175031262</c:v>
                </c:pt>
                <c:pt idx="2">
                  <c:v>1.3270713137000791</c:v>
                </c:pt>
                <c:pt idx="3">
                  <c:v>1.3270713137000791</c:v>
                </c:pt>
                <c:pt idx="4">
                  <c:v>1.3270713137000791</c:v>
                </c:pt>
                <c:pt idx="5">
                  <c:v>1.2550488346408473</c:v>
                </c:pt>
                <c:pt idx="6">
                  <c:v>1.1906493981453647</c:v>
                </c:pt>
                <c:pt idx="7">
                  <c:v>1.131472266389834</c:v>
                </c:pt>
                <c:pt idx="8">
                  <c:v>1.0339370795610054</c:v>
                </c:pt>
                <c:pt idx="9">
                  <c:v>1.021430057226977</c:v>
                </c:pt>
                <c:pt idx="10">
                  <c:v>1.021430057226977</c:v>
                </c:pt>
                <c:pt idx="11">
                  <c:v>1.021430057226977</c:v>
                </c:pt>
                <c:pt idx="12">
                  <c:v>1.0193605955045584</c:v>
                </c:pt>
                <c:pt idx="13">
                  <c:v>1.0402488947055248</c:v>
                </c:pt>
                <c:pt idx="14">
                  <c:v>1.0428315880674801</c:v>
                </c:pt>
                <c:pt idx="15">
                  <c:v>1.0134946280874333</c:v>
                </c:pt>
                <c:pt idx="16">
                  <c:v>0.98508631154324933</c:v>
                </c:pt>
                <c:pt idx="17">
                  <c:v>0.98508631154324933</c:v>
                </c:pt>
                <c:pt idx="18">
                  <c:v>0.98508631154324933</c:v>
                </c:pt>
                <c:pt idx="19">
                  <c:v>0.98508631154324933</c:v>
                </c:pt>
                <c:pt idx="20">
                  <c:v>0.96259334858764112</c:v>
                </c:pt>
                <c:pt idx="21">
                  <c:v>0.96662311167809689</c:v>
                </c:pt>
                <c:pt idx="22">
                  <c:v>0.91639933932141171</c:v>
                </c:pt>
                <c:pt idx="23">
                  <c:v>0.95178439052234498</c:v>
                </c:pt>
                <c:pt idx="24">
                  <c:v>0.95178439052234498</c:v>
                </c:pt>
                <c:pt idx="25">
                  <c:v>0.95178439052234498</c:v>
                </c:pt>
                <c:pt idx="26">
                  <c:v>1.0571941927821622</c:v>
                </c:pt>
                <c:pt idx="27">
                  <c:v>0.91596053736274696</c:v>
                </c:pt>
                <c:pt idx="28">
                  <c:v>0.80899531139965941</c:v>
                </c:pt>
                <c:pt idx="29">
                  <c:v>0.87313165480478594</c:v>
                </c:pt>
                <c:pt idx="30">
                  <c:v>0.82359866338185705</c:v>
                </c:pt>
                <c:pt idx="31">
                  <c:v>0.82359866338185705</c:v>
                </c:pt>
                <c:pt idx="32">
                  <c:v>0.82359866338185705</c:v>
                </c:pt>
                <c:pt idx="33">
                  <c:v>0.74202728884061619</c:v>
                </c:pt>
                <c:pt idx="34">
                  <c:v>0.68611501091796967</c:v>
                </c:pt>
                <c:pt idx="35">
                  <c:v>0.7449763093700118</c:v>
                </c:pt>
                <c:pt idx="36">
                  <c:v>0.62669800527434683</c:v>
                </c:pt>
                <c:pt idx="37">
                  <c:v>0.58495652210405702</c:v>
                </c:pt>
                <c:pt idx="38">
                  <c:v>0.58495652210405702</c:v>
                </c:pt>
                <c:pt idx="39">
                  <c:v>0.58495652210405702</c:v>
                </c:pt>
                <c:pt idx="40">
                  <c:v>0.48645014589483804</c:v>
                </c:pt>
                <c:pt idx="41">
                  <c:v>0.51810545858399348</c:v>
                </c:pt>
                <c:pt idx="42">
                  <c:v>0.45802075653895591</c:v>
                </c:pt>
                <c:pt idx="43">
                  <c:v>0.47929228375909499</c:v>
                </c:pt>
                <c:pt idx="44">
                  <c:v>0.48893128875362724</c:v>
                </c:pt>
                <c:pt idx="45">
                  <c:v>0.48893128875362724</c:v>
                </c:pt>
                <c:pt idx="46">
                  <c:v>0.48893128875362724</c:v>
                </c:pt>
                <c:pt idx="47">
                  <c:v>0.48893128875362724</c:v>
                </c:pt>
                <c:pt idx="48">
                  <c:v>0.44648681215273589</c:v>
                </c:pt>
                <c:pt idx="49">
                  <c:v>0.33309406658113982</c:v>
                </c:pt>
                <c:pt idx="50">
                  <c:v>0.45825185300486093</c:v>
                </c:pt>
                <c:pt idx="51">
                  <c:v>0.61345695812988477</c:v>
                </c:pt>
                <c:pt idx="52">
                  <c:v>0.61345695812988477</c:v>
                </c:pt>
                <c:pt idx="53">
                  <c:v>0.61345695812988477</c:v>
                </c:pt>
                <c:pt idx="54">
                  <c:v>0.86876794917697575</c:v>
                </c:pt>
                <c:pt idx="55">
                  <c:v>0.89525911987043005</c:v>
                </c:pt>
                <c:pt idx="56">
                  <c:v>0.76969341324036877</c:v>
                </c:pt>
                <c:pt idx="57">
                  <c:v>0.87071102796963706</c:v>
                </c:pt>
                <c:pt idx="58">
                  <c:v>0.6585120815660892</c:v>
                </c:pt>
                <c:pt idx="59">
                  <c:v>0.6585120815660892</c:v>
                </c:pt>
                <c:pt idx="60">
                  <c:v>0.6585120815660892</c:v>
                </c:pt>
                <c:pt idx="61">
                  <c:v>0.60805261521156617</c:v>
                </c:pt>
                <c:pt idx="62">
                  <c:v>0.78880996770668566</c:v>
                </c:pt>
                <c:pt idx="63">
                  <c:v>0.74094111827627906</c:v>
                </c:pt>
                <c:pt idx="64">
                  <c:v>0.81379865833850129</c:v>
                </c:pt>
                <c:pt idx="65">
                  <c:v>0.9862548941072421</c:v>
                </c:pt>
                <c:pt idx="66">
                  <c:v>0.9862548941072421</c:v>
                </c:pt>
                <c:pt idx="67">
                  <c:v>0.9862548941072421</c:v>
                </c:pt>
                <c:pt idx="68">
                  <c:v>1.2801851527615997</c:v>
                </c:pt>
                <c:pt idx="69">
                  <c:v>1.090134341437724</c:v>
                </c:pt>
                <c:pt idx="70">
                  <c:v>1.1444757279243247</c:v>
                </c:pt>
                <c:pt idx="71">
                  <c:v>1.2200128510315007</c:v>
                </c:pt>
                <c:pt idx="72">
                  <c:v>0.78420189132775875</c:v>
                </c:pt>
                <c:pt idx="73">
                  <c:v>0.78420189132775875</c:v>
                </c:pt>
                <c:pt idx="74">
                  <c:v>0.78420189132775875</c:v>
                </c:pt>
                <c:pt idx="75">
                  <c:v>1.1857277609484533</c:v>
                </c:pt>
                <c:pt idx="76">
                  <c:v>1.4668284836703618</c:v>
                </c:pt>
                <c:pt idx="77">
                  <c:v>1.2546610246061742</c:v>
                </c:pt>
                <c:pt idx="78">
                  <c:v>0.95167892059264791</c:v>
                </c:pt>
                <c:pt idx="79">
                  <c:v>0.54537335822420141</c:v>
                </c:pt>
                <c:pt idx="80">
                  <c:v>0.54537335822420141</c:v>
                </c:pt>
                <c:pt idx="81">
                  <c:v>0.54537335822420141</c:v>
                </c:pt>
                <c:pt idx="82">
                  <c:v>-0.20942754025616164</c:v>
                </c:pt>
                <c:pt idx="83">
                  <c:v>-0.10244311986147592</c:v>
                </c:pt>
                <c:pt idx="84">
                  <c:v>0.15146389705488617</c:v>
                </c:pt>
                <c:pt idx="85">
                  <c:v>9.0414168450704629E-2</c:v>
                </c:pt>
                <c:pt idx="86">
                  <c:v>0.32885327258005803</c:v>
                </c:pt>
                <c:pt idx="87">
                  <c:v>0.32885327258005803</c:v>
                </c:pt>
                <c:pt idx="88">
                  <c:v>0.32885327258005803</c:v>
                </c:pt>
                <c:pt idx="89">
                  <c:v>0.28234273385985259</c:v>
                </c:pt>
                <c:pt idx="90">
                  <c:v>0.25805888335266064</c:v>
                </c:pt>
                <c:pt idx="91">
                  <c:v>0.36728298085899069</c:v>
                </c:pt>
                <c:pt idx="92">
                  <c:v>0.25490968003889558</c:v>
                </c:pt>
                <c:pt idx="93">
                  <c:v>0.29204951417247155</c:v>
                </c:pt>
                <c:pt idx="94">
                  <c:v>0.29204951417247155</c:v>
                </c:pt>
                <c:pt idx="95">
                  <c:v>0.29204951417247155</c:v>
                </c:pt>
                <c:pt idx="96">
                  <c:v>0.17054825023996711</c:v>
                </c:pt>
                <c:pt idx="97">
                  <c:v>0.33184788497137918</c:v>
                </c:pt>
                <c:pt idx="98">
                  <c:v>0.37712410268002855</c:v>
                </c:pt>
                <c:pt idx="99">
                  <c:v>0.49962821792667023</c:v>
                </c:pt>
                <c:pt idx="100">
                  <c:v>0.49962821792667023</c:v>
                </c:pt>
                <c:pt idx="101">
                  <c:v>0.49962821792667023</c:v>
                </c:pt>
                <c:pt idx="102">
                  <c:v>0.49962821792667023</c:v>
                </c:pt>
                <c:pt idx="103">
                  <c:v>0.20040974236042747</c:v>
                </c:pt>
                <c:pt idx="104">
                  <c:v>0.14638714492337315</c:v>
                </c:pt>
                <c:pt idx="105">
                  <c:v>-0.11020940194486038</c:v>
                </c:pt>
                <c:pt idx="106">
                  <c:v>-0.2358039008183104</c:v>
                </c:pt>
                <c:pt idx="107">
                  <c:v>-2.0907453382750591E-2</c:v>
                </c:pt>
                <c:pt idx="108">
                  <c:v>-2.0907453382750591E-2</c:v>
                </c:pt>
                <c:pt idx="109">
                  <c:v>-2.0907453382750591E-2</c:v>
                </c:pt>
                <c:pt idx="110">
                  <c:v>-0.13283627875208234</c:v>
                </c:pt>
                <c:pt idx="111">
                  <c:v>9.3272480497555519E-3</c:v>
                </c:pt>
                <c:pt idx="112">
                  <c:v>-0.20627673778465591</c:v>
                </c:pt>
                <c:pt idx="113">
                  <c:v>-0.27255461700688627</c:v>
                </c:pt>
                <c:pt idx="114">
                  <c:v>-0.24624338938302312</c:v>
                </c:pt>
                <c:pt idx="115">
                  <c:v>-0.24624338938302312</c:v>
                </c:pt>
                <c:pt idx="116">
                  <c:v>-0.24624338938302312</c:v>
                </c:pt>
                <c:pt idx="117">
                  <c:v>-2.2377575825963242E-2</c:v>
                </c:pt>
                <c:pt idx="118">
                  <c:v>0.39394725280731352</c:v>
                </c:pt>
                <c:pt idx="119">
                  <c:v>7.9003166530888957E-2</c:v>
                </c:pt>
                <c:pt idx="120">
                  <c:v>-0.26326530158223355</c:v>
                </c:pt>
                <c:pt idx="121">
                  <c:v>-0.28693499642305287</c:v>
                </c:pt>
                <c:pt idx="122">
                  <c:v>-0.28693499642305287</c:v>
                </c:pt>
                <c:pt idx="123">
                  <c:v>-0.28693499642305287</c:v>
                </c:pt>
                <c:pt idx="124">
                  <c:v>-0.35605809643896108</c:v>
                </c:pt>
                <c:pt idx="125">
                  <c:v>-0.49794085344449179</c:v>
                </c:pt>
                <c:pt idx="126">
                  <c:v>-0.64799114917133716</c:v>
                </c:pt>
                <c:pt idx="127">
                  <c:v>-0.62147018209543015</c:v>
                </c:pt>
                <c:pt idx="128">
                  <c:v>-0.41699301433042346</c:v>
                </c:pt>
                <c:pt idx="129">
                  <c:v>-0.41699301433042346</c:v>
                </c:pt>
                <c:pt idx="130">
                  <c:v>-0.41699301433042346</c:v>
                </c:pt>
                <c:pt idx="131">
                  <c:v>-0.56980661399954613</c:v>
                </c:pt>
                <c:pt idx="132">
                  <c:v>-0.65221551563831581</c:v>
                </c:pt>
                <c:pt idx="133">
                  <c:v>-0.8465904554297391</c:v>
                </c:pt>
                <c:pt idx="134">
                  <c:v>-0.84076693631858745</c:v>
                </c:pt>
                <c:pt idx="135">
                  <c:v>-0.82374142387229443</c:v>
                </c:pt>
                <c:pt idx="136">
                  <c:v>-0.82374142387229443</c:v>
                </c:pt>
                <c:pt idx="137">
                  <c:v>-0.82374142387229443</c:v>
                </c:pt>
                <c:pt idx="138">
                  <c:v>-0.4676887255892252</c:v>
                </c:pt>
                <c:pt idx="139">
                  <c:v>-0.61489886856486131</c:v>
                </c:pt>
                <c:pt idx="140">
                  <c:v>-0.65169350191473452</c:v>
                </c:pt>
                <c:pt idx="141">
                  <c:v>-0.49866366423227143</c:v>
                </c:pt>
                <c:pt idx="142">
                  <c:v>-0.60088648660357957</c:v>
                </c:pt>
                <c:pt idx="143">
                  <c:v>-0.60088648660357957</c:v>
                </c:pt>
                <c:pt idx="144">
                  <c:v>-0.60088648660357957</c:v>
                </c:pt>
                <c:pt idx="145">
                  <c:v>-0.60088648660357957</c:v>
                </c:pt>
                <c:pt idx="146">
                  <c:v>-0.22079650868283807</c:v>
                </c:pt>
                <c:pt idx="147">
                  <c:v>-5.8522033693972637E-2</c:v>
                </c:pt>
                <c:pt idx="148">
                  <c:v>-9.3520073244888952E-2</c:v>
                </c:pt>
                <c:pt idx="149">
                  <c:v>-0.15318095214906469</c:v>
                </c:pt>
                <c:pt idx="150">
                  <c:v>-0.15318095214906469</c:v>
                </c:pt>
                <c:pt idx="151">
                  <c:v>-0.15318095214906469</c:v>
                </c:pt>
                <c:pt idx="152">
                  <c:v>-0.12679230265915775</c:v>
                </c:pt>
                <c:pt idx="153">
                  <c:v>-7.9327587432834579E-2</c:v>
                </c:pt>
                <c:pt idx="154">
                  <c:v>0.20830246974485889</c:v>
                </c:pt>
                <c:pt idx="155">
                  <c:v>0.32893034471769489</c:v>
                </c:pt>
                <c:pt idx="156">
                  <c:v>0.44413272116656616</c:v>
                </c:pt>
                <c:pt idx="157">
                  <c:v>0.44413272116656616</c:v>
                </c:pt>
                <c:pt idx="158">
                  <c:v>0.44413272116656616</c:v>
                </c:pt>
                <c:pt idx="159">
                  <c:v>0.4862813895246334</c:v>
                </c:pt>
                <c:pt idx="160">
                  <c:v>0.19267000794652914</c:v>
                </c:pt>
                <c:pt idx="161">
                  <c:v>-0.12399704197272303</c:v>
                </c:pt>
                <c:pt idx="162">
                  <c:v>-0.13850612512267643</c:v>
                </c:pt>
                <c:pt idx="163">
                  <c:v>-0.11741616803287695</c:v>
                </c:pt>
                <c:pt idx="164">
                  <c:v>-0.11741616803287695</c:v>
                </c:pt>
                <c:pt idx="165">
                  <c:v>-0.11741616803287695</c:v>
                </c:pt>
                <c:pt idx="166">
                  <c:v>-6.3242708468961809E-2</c:v>
                </c:pt>
                <c:pt idx="167">
                  <c:v>-4.4575591218139754E-2</c:v>
                </c:pt>
                <c:pt idx="168">
                  <c:v>-0.12512583388620255</c:v>
                </c:pt>
                <c:pt idx="169">
                  <c:v>-0.15839895359286288</c:v>
                </c:pt>
                <c:pt idx="170">
                  <c:v>-0.2024862404923046</c:v>
                </c:pt>
                <c:pt idx="171">
                  <c:v>-0.2024862404923046</c:v>
                </c:pt>
                <c:pt idx="172">
                  <c:v>-0.2024862404923046</c:v>
                </c:pt>
                <c:pt idx="173">
                  <c:v>-0.38488884526505296</c:v>
                </c:pt>
                <c:pt idx="174">
                  <c:v>-0.47264969900692255</c:v>
                </c:pt>
                <c:pt idx="175">
                  <c:v>-0.5393861413184885</c:v>
                </c:pt>
                <c:pt idx="176">
                  <c:v>-0.60633269018759905</c:v>
                </c:pt>
                <c:pt idx="177">
                  <c:v>-0.44180123457904918</c:v>
                </c:pt>
                <c:pt idx="178">
                  <c:v>-0.44180123457904918</c:v>
                </c:pt>
                <c:pt idx="179">
                  <c:v>-0.44180123457904918</c:v>
                </c:pt>
                <c:pt idx="180">
                  <c:v>-0.26876756622810805</c:v>
                </c:pt>
                <c:pt idx="181">
                  <c:v>-0.35363399013141694</c:v>
                </c:pt>
                <c:pt idx="182">
                  <c:v>-0.57485408364435109</c:v>
                </c:pt>
                <c:pt idx="183">
                  <c:v>-0.47658162059098635</c:v>
                </c:pt>
                <c:pt idx="184">
                  <c:v>-0.47658162059098635</c:v>
                </c:pt>
                <c:pt idx="185">
                  <c:v>-0.47658162059098635</c:v>
                </c:pt>
                <c:pt idx="186">
                  <c:v>-0.47658162059098635</c:v>
                </c:pt>
                <c:pt idx="187">
                  <c:v>-0.60778665831109369</c:v>
                </c:pt>
                <c:pt idx="188">
                  <c:v>-0.58930794586770274</c:v>
                </c:pt>
                <c:pt idx="189">
                  <c:v>-0.78789587943888373</c:v>
                </c:pt>
                <c:pt idx="190">
                  <c:v>-1.0392610680789225</c:v>
                </c:pt>
                <c:pt idx="191">
                  <c:v>-0.87923057024626006</c:v>
                </c:pt>
                <c:pt idx="192">
                  <c:v>-0.87923057024626006</c:v>
                </c:pt>
                <c:pt idx="193">
                  <c:v>-0.87923057024626006</c:v>
                </c:pt>
                <c:pt idx="194">
                  <c:v>-0.6218518664903161</c:v>
                </c:pt>
                <c:pt idx="195">
                  <c:v>-0.4784666691042449</c:v>
                </c:pt>
                <c:pt idx="196">
                  <c:v>-0.28644528130093283</c:v>
                </c:pt>
                <c:pt idx="197">
                  <c:v>-0.17814088333026126</c:v>
                </c:pt>
                <c:pt idx="198">
                  <c:v>-0.18669555633060358</c:v>
                </c:pt>
                <c:pt idx="199">
                  <c:v>-0.18669555633060358</c:v>
                </c:pt>
                <c:pt idx="200">
                  <c:v>-0.18669555633060358</c:v>
                </c:pt>
                <c:pt idx="201">
                  <c:v>-0.67684789621440511</c:v>
                </c:pt>
                <c:pt idx="202">
                  <c:v>-0.42774014127973964</c:v>
                </c:pt>
                <c:pt idx="203">
                  <c:v>-0.36655278728967799</c:v>
                </c:pt>
                <c:pt idx="204">
                  <c:v>-2.1777463484267387E-2</c:v>
                </c:pt>
                <c:pt idx="205">
                  <c:v>4.7808217030628174E-2</c:v>
                </c:pt>
                <c:pt idx="206">
                  <c:v>4.7808217030628174E-2</c:v>
                </c:pt>
                <c:pt idx="207">
                  <c:v>4.7808217030628174E-2</c:v>
                </c:pt>
                <c:pt idx="208">
                  <c:v>-2.8298579681544415E-2</c:v>
                </c:pt>
                <c:pt idx="209">
                  <c:v>-7.9211594936435571E-3</c:v>
                </c:pt>
                <c:pt idx="210">
                  <c:v>2.0441367265853327E-2</c:v>
                </c:pt>
                <c:pt idx="211">
                  <c:v>-0.20754421858851538</c:v>
                </c:pt>
                <c:pt idx="212">
                  <c:v>-0.47760457157319774</c:v>
                </c:pt>
                <c:pt idx="213">
                  <c:v>-0.47760457157319774</c:v>
                </c:pt>
                <c:pt idx="214">
                  <c:v>-0.47760457157319774</c:v>
                </c:pt>
                <c:pt idx="215">
                  <c:v>-0.6239362001982931</c:v>
                </c:pt>
                <c:pt idx="216">
                  <c:v>-0.63159658460631063</c:v>
                </c:pt>
                <c:pt idx="217">
                  <c:v>-0.5896111038490377</c:v>
                </c:pt>
                <c:pt idx="218">
                  <c:v>-0.81221201925628972</c:v>
                </c:pt>
                <c:pt idx="219">
                  <c:v>-0.5327317204959261</c:v>
                </c:pt>
                <c:pt idx="220">
                  <c:v>-0.5327317204959261</c:v>
                </c:pt>
                <c:pt idx="221">
                  <c:v>-0.5327317204959261</c:v>
                </c:pt>
                <c:pt idx="222">
                  <c:v>-0.29934738145197159</c:v>
                </c:pt>
                <c:pt idx="223">
                  <c:v>-5.8473480910082851E-2</c:v>
                </c:pt>
                <c:pt idx="224">
                  <c:v>-0.23927279884473426</c:v>
                </c:pt>
                <c:pt idx="225">
                  <c:v>-0.34530144501355542</c:v>
                </c:pt>
                <c:pt idx="226">
                  <c:v>-0.3205182440962917</c:v>
                </c:pt>
                <c:pt idx="227">
                  <c:v>-0.3205182440962917</c:v>
                </c:pt>
                <c:pt idx="228">
                  <c:v>-0.3205182440962917</c:v>
                </c:pt>
                <c:pt idx="229">
                  <c:v>-0.3716076796679838</c:v>
                </c:pt>
                <c:pt idx="230">
                  <c:v>-0.52334272510364288</c:v>
                </c:pt>
                <c:pt idx="231">
                  <c:v>-0.50300830888939785</c:v>
                </c:pt>
                <c:pt idx="232">
                  <c:v>-0.67494581529877795</c:v>
                </c:pt>
                <c:pt idx="233">
                  <c:v>-0.77282222742141482</c:v>
                </c:pt>
                <c:pt idx="234">
                  <c:v>-0.77282222742141482</c:v>
                </c:pt>
                <c:pt idx="235">
                  <c:v>-0.77282222742141482</c:v>
                </c:pt>
                <c:pt idx="236">
                  <c:v>-0.71004972249574172</c:v>
                </c:pt>
                <c:pt idx="237">
                  <c:v>-0.88219076909720606</c:v>
                </c:pt>
                <c:pt idx="238">
                  <c:v>-1.1415635671509803</c:v>
                </c:pt>
                <c:pt idx="239">
                  <c:v>-1.0726745134706794</c:v>
                </c:pt>
                <c:pt idx="240">
                  <c:v>-1.069471149556896</c:v>
                </c:pt>
                <c:pt idx="241">
                  <c:v>-1.069471149556896</c:v>
                </c:pt>
                <c:pt idx="242">
                  <c:v>-1.069471149556896</c:v>
                </c:pt>
                <c:pt idx="243">
                  <c:v>-1.23350740371135</c:v>
                </c:pt>
                <c:pt idx="244">
                  <c:v>-1.2940346061850325</c:v>
                </c:pt>
                <c:pt idx="245">
                  <c:v>-1.1985017558820767</c:v>
                </c:pt>
                <c:pt idx="246">
                  <c:v>-0.86251861435520483</c:v>
                </c:pt>
                <c:pt idx="247">
                  <c:v>-0.68356314119310879</c:v>
                </c:pt>
                <c:pt idx="248">
                  <c:v>-0.68356314119310879</c:v>
                </c:pt>
                <c:pt idx="249">
                  <c:v>-0.68356314119310879</c:v>
                </c:pt>
                <c:pt idx="250">
                  <c:v>-0.68356314119310879</c:v>
                </c:pt>
                <c:pt idx="251">
                  <c:v>-0.43715195117544442</c:v>
                </c:pt>
                <c:pt idx="252">
                  <c:v>-0.55256014188512492</c:v>
                </c:pt>
                <c:pt idx="253">
                  <c:v>-0.46117722285144686</c:v>
                </c:pt>
                <c:pt idx="254">
                  <c:v>-0.28724344331467122</c:v>
                </c:pt>
                <c:pt idx="255">
                  <c:v>-0.28724344331467122</c:v>
                </c:pt>
                <c:pt idx="256">
                  <c:v>-0.28724344331467122</c:v>
                </c:pt>
                <c:pt idx="257">
                  <c:v>-0.30036204550503154</c:v>
                </c:pt>
                <c:pt idx="258">
                  <c:v>-0.46567338095267524</c:v>
                </c:pt>
                <c:pt idx="259">
                  <c:v>-0.19830176123355012</c:v>
                </c:pt>
                <c:pt idx="260">
                  <c:v>4.3692192577211277E-2</c:v>
                </c:pt>
                <c:pt idx="261">
                  <c:v>9.5743757747130773E-2</c:v>
                </c:pt>
                <c:pt idx="262">
                  <c:v>9.5743757747130773E-2</c:v>
                </c:pt>
                <c:pt idx="263">
                  <c:v>9.5743757747130773E-2</c:v>
                </c:pt>
                <c:pt idx="264">
                  <c:v>-0.2942795511877091</c:v>
                </c:pt>
                <c:pt idx="265">
                  <c:v>-0.4187370132144404</c:v>
                </c:pt>
                <c:pt idx="266">
                  <c:v>-0.35580698792588722</c:v>
                </c:pt>
                <c:pt idx="267">
                  <c:v>-0.3154267116434335</c:v>
                </c:pt>
                <c:pt idx="268">
                  <c:v>-0.48112511838190802</c:v>
                </c:pt>
                <c:pt idx="269">
                  <c:v>-0.48112511838190802</c:v>
                </c:pt>
                <c:pt idx="270">
                  <c:v>-0.48112511838190802</c:v>
                </c:pt>
                <c:pt idx="271">
                  <c:v>-0.52080444371733003</c:v>
                </c:pt>
                <c:pt idx="272">
                  <c:v>-0.60077190100660349</c:v>
                </c:pt>
                <c:pt idx="273">
                  <c:v>-0.61109987322501058</c:v>
                </c:pt>
                <c:pt idx="274">
                  <c:v>-0.76838440531427632</c:v>
                </c:pt>
                <c:pt idx="275">
                  <c:v>-0.34996690292297772</c:v>
                </c:pt>
                <c:pt idx="276">
                  <c:v>-0.34996690292297772</c:v>
                </c:pt>
                <c:pt idx="277">
                  <c:v>-0.34996690292297772</c:v>
                </c:pt>
                <c:pt idx="278">
                  <c:v>-0.40542915843740263</c:v>
                </c:pt>
                <c:pt idx="279">
                  <c:v>-0.26962996418406193</c:v>
                </c:pt>
                <c:pt idx="280">
                  <c:v>-0.30652949785882783</c:v>
                </c:pt>
                <c:pt idx="281">
                  <c:v>-0.22078616504157525</c:v>
                </c:pt>
                <c:pt idx="282">
                  <c:v>-0.35710964746528134</c:v>
                </c:pt>
                <c:pt idx="283">
                  <c:v>-0.35710964746528134</c:v>
                </c:pt>
                <c:pt idx="284">
                  <c:v>-0.35710964746528134</c:v>
                </c:pt>
                <c:pt idx="285">
                  <c:v>-0.59406811030461493</c:v>
                </c:pt>
                <c:pt idx="286">
                  <c:v>-0.6791464321802303</c:v>
                </c:pt>
                <c:pt idx="287">
                  <c:v>-0.54176140134931194</c:v>
                </c:pt>
                <c:pt idx="288">
                  <c:v>-0.43198629741403549</c:v>
                </c:pt>
                <c:pt idx="289">
                  <c:v>-0.41385624401584059</c:v>
                </c:pt>
                <c:pt idx="290">
                  <c:v>-0.41385624401584059</c:v>
                </c:pt>
                <c:pt idx="291">
                  <c:v>-0.41385624401584059</c:v>
                </c:pt>
                <c:pt idx="292">
                  <c:v>-0.37552497650086664</c:v>
                </c:pt>
                <c:pt idx="293">
                  <c:v>-0.36739518481679906</c:v>
                </c:pt>
                <c:pt idx="294">
                  <c:v>-0.35141458082822807</c:v>
                </c:pt>
                <c:pt idx="295">
                  <c:v>-0.33463840829942465</c:v>
                </c:pt>
                <c:pt idx="296">
                  <c:v>-0.32621089012480925</c:v>
                </c:pt>
                <c:pt idx="297">
                  <c:v>-0.32621089012480925</c:v>
                </c:pt>
                <c:pt idx="298">
                  <c:v>-0.32621089012480925</c:v>
                </c:pt>
                <c:pt idx="299">
                  <c:v>-0.35058696858653621</c:v>
                </c:pt>
                <c:pt idx="300">
                  <c:v>-0.70772952269664713</c:v>
                </c:pt>
                <c:pt idx="301">
                  <c:v>-0.53118673102495695</c:v>
                </c:pt>
                <c:pt idx="302">
                  <c:v>-0.6391086805952183</c:v>
                </c:pt>
                <c:pt idx="303">
                  <c:v>-0.41894424851228984</c:v>
                </c:pt>
                <c:pt idx="304">
                  <c:v>-0.41894424851228984</c:v>
                </c:pt>
                <c:pt idx="305">
                  <c:v>-0.41894424851228984</c:v>
                </c:pt>
                <c:pt idx="306">
                  <c:v>-1.1233130093790036E-2</c:v>
                </c:pt>
                <c:pt idx="307">
                  <c:v>-2.2354495656753785E-2</c:v>
                </c:pt>
                <c:pt idx="308">
                  <c:v>-0.76417922663325588</c:v>
                </c:pt>
                <c:pt idx="309">
                  <c:v>-0.80964048995602711</c:v>
                </c:pt>
                <c:pt idx="310">
                  <c:v>-0.78693203393284072</c:v>
                </c:pt>
                <c:pt idx="311">
                  <c:v>-0.78693203393284072</c:v>
                </c:pt>
                <c:pt idx="312">
                  <c:v>-0.78693203393284072</c:v>
                </c:pt>
                <c:pt idx="313">
                  <c:v>-0.20885983909353001</c:v>
                </c:pt>
                <c:pt idx="314">
                  <c:v>0.28415879541907407</c:v>
                </c:pt>
                <c:pt idx="315">
                  <c:v>-0.10041845187863621</c:v>
                </c:pt>
                <c:pt idx="316">
                  <c:v>-0.20830160632860689</c:v>
                </c:pt>
                <c:pt idx="317">
                  <c:v>-8.4656541779257855E-2</c:v>
                </c:pt>
                <c:pt idx="318">
                  <c:v>-8.4656541779257855E-2</c:v>
                </c:pt>
                <c:pt idx="319">
                  <c:v>-8.4656541779257855E-2</c:v>
                </c:pt>
                <c:pt idx="320">
                  <c:v>0.14021620471937637</c:v>
                </c:pt>
                <c:pt idx="321">
                  <c:v>3.2404920113408328E-2</c:v>
                </c:pt>
                <c:pt idx="322">
                  <c:v>2.6712358728083582E-2</c:v>
                </c:pt>
                <c:pt idx="323">
                  <c:v>-6.6477445413746826E-3</c:v>
                </c:pt>
                <c:pt idx="324">
                  <c:v>3.3518704461940101E-2</c:v>
                </c:pt>
                <c:pt idx="325">
                  <c:v>3.3518704461940101E-2</c:v>
                </c:pt>
                <c:pt idx="326">
                  <c:v>3.3518704461940101E-2</c:v>
                </c:pt>
                <c:pt idx="327">
                  <c:v>0.16947430060961555</c:v>
                </c:pt>
                <c:pt idx="328">
                  <c:v>0.21398678970941454</c:v>
                </c:pt>
                <c:pt idx="329">
                  <c:v>3.246078346660182E-2</c:v>
                </c:pt>
                <c:pt idx="330">
                  <c:v>3.246078346660182E-2</c:v>
                </c:pt>
                <c:pt idx="331">
                  <c:v>-5.7174397750424717E-2</c:v>
                </c:pt>
                <c:pt idx="332">
                  <c:v>-5.7174397750424717E-2</c:v>
                </c:pt>
                <c:pt idx="333">
                  <c:v>-5.7174397750424717E-2</c:v>
                </c:pt>
                <c:pt idx="334">
                  <c:v>-0.17844863973344838</c:v>
                </c:pt>
                <c:pt idx="335">
                  <c:v>-0.34750327672947012</c:v>
                </c:pt>
                <c:pt idx="336">
                  <c:v>-0.47863821027564368</c:v>
                </c:pt>
                <c:pt idx="337">
                  <c:v>-0.43761947322721489</c:v>
                </c:pt>
                <c:pt idx="338">
                  <c:v>-0.27084183858127625</c:v>
                </c:pt>
                <c:pt idx="339">
                  <c:v>-0.27084183858127625</c:v>
                </c:pt>
                <c:pt idx="340">
                  <c:v>-0.27084183858127625</c:v>
                </c:pt>
                <c:pt idx="341">
                  <c:v>-0.47645712153096081</c:v>
                </c:pt>
                <c:pt idx="342">
                  <c:v>-0.40665241196261226</c:v>
                </c:pt>
                <c:pt idx="343">
                  <c:v>-0.16421745378909114</c:v>
                </c:pt>
                <c:pt idx="344">
                  <c:v>-0.27554126236728071</c:v>
                </c:pt>
                <c:pt idx="345">
                  <c:v>-0.28192591984680199</c:v>
                </c:pt>
                <c:pt idx="346">
                  <c:v>-0.28192591984680199</c:v>
                </c:pt>
                <c:pt idx="347">
                  <c:v>-0.28192591984680199</c:v>
                </c:pt>
                <c:pt idx="348">
                  <c:v>-0.44687174571139437</c:v>
                </c:pt>
                <c:pt idx="349">
                  <c:v>-0.42141538709227172</c:v>
                </c:pt>
                <c:pt idx="350">
                  <c:v>-0.55946713331000031</c:v>
                </c:pt>
                <c:pt idx="351">
                  <c:v>-0.5597048420453653</c:v>
                </c:pt>
                <c:pt idx="352">
                  <c:v>-0.5514432806091023</c:v>
                </c:pt>
                <c:pt idx="353">
                  <c:v>-0.5514432806091023</c:v>
                </c:pt>
                <c:pt idx="354">
                  <c:v>-0.5514432806091023</c:v>
                </c:pt>
                <c:pt idx="355">
                  <c:v>-0.61321343858331756</c:v>
                </c:pt>
                <c:pt idx="356">
                  <c:v>-0.7177786796819654</c:v>
                </c:pt>
                <c:pt idx="357">
                  <c:v>-0.65514849482274007</c:v>
                </c:pt>
                <c:pt idx="358">
                  <c:v>-0.66636486122853</c:v>
                </c:pt>
                <c:pt idx="359">
                  <c:v>-0.66636486122853</c:v>
                </c:pt>
                <c:pt idx="360">
                  <c:v>-0.66636486122853</c:v>
                </c:pt>
                <c:pt idx="361">
                  <c:v>-0.66636486122853</c:v>
                </c:pt>
                <c:pt idx="362">
                  <c:v>-0.78723376108619525</c:v>
                </c:pt>
                <c:pt idx="363">
                  <c:v>-0.87677441498710118</c:v>
                </c:pt>
                <c:pt idx="364">
                  <c:v>-0.76598732171680295</c:v>
                </c:pt>
                <c:pt idx="365">
                  <c:v>-0.7417167760058172</c:v>
                </c:pt>
                <c:pt idx="366">
                  <c:v>-0.7417167760058172</c:v>
                </c:pt>
                <c:pt idx="367">
                  <c:v>-0.7417167760058172</c:v>
                </c:pt>
                <c:pt idx="368">
                  <c:v>-0.7417167760058172</c:v>
                </c:pt>
                <c:pt idx="369">
                  <c:v>-0.75981022461549941</c:v>
                </c:pt>
                <c:pt idx="370">
                  <c:v>-0.76775612205598143</c:v>
                </c:pt>
                <c:pt idx="371">
                  <c:v>-0.31868933259482507</c:v>
                </c:pt>
                <c:pt idx="372">
                  <c:v>-0.61148393020706693</c:v>
                </c:pt>
                <c:pt idx="373">
                  <c:v>-0.75409798096742264</c:v>
                </c:pt>
                <c:pt idx="374">
                  <c:v>-0.75409798096742264</c:v>
                </c:pt>
                <c:pt idx="375">
                  <c:v>-0.75409798096742264</c:v>
                </c:pt>
                <c:pt idx="376">
                  <c:v>-0.63303172115372308</c:v>
                </c:pt>
                <c:pt idx="377">
                  <c:v>-0.42797583121641386</c:v>
                </c:pt>
                <c:pt idx="378">
                  <c:v>-0.60683866503477035</c:v>
                </c:pt>
                <c:pt idx="379">
                  <c:v>-0.51966209934149055</c:v>
                </c:pt>
                <c:pt idx="380">
                  <c:v>-0.49445721721379388</c:v>
                </c:pt>
                <c:pt idx="381">
                  <c:v>-0.49445721721379388</c:v>
                </c:pt>
                <c:pt idx="382">
                  <c:v>-0.49445721721379388</c:v>
                </c:pt>
                <c:pt idx="383">
                  <c:v>-0.49445721721379388</c:v>
                </c:pt>
                <c:pt idx="384">
                  <c:v>-0.63733195486861272</c:v>
                </c:pt>
                <c:pt idx="385">
                  <c:v>-0.9043105114115686</c:v>
                </c:pt>
                <c:pt idx="386">
                  <c:v>-1.0959319548173923</c:v>
                </c:pt>
                <c:pt idx="387">
                  <c:v>-1.0964879574048425</c:v>
                </c:pt>
                <c:pt idx="388">
                  <c:v>-1.0964879574048425</c:v>
                </c:pt>
                <c:pt idx="389">
                  <c:v>-1.0964879574048425</c:v>
                </c:pt>
                <c:pt idx="390">
                  <c:v>-1.1307491957647979</c:v>
                </c:pt>
                <c:pt idx="391">
                  <c:v>-1.0976385806416864</c:v>
                </c:pt>
                <c:pt idx="392">
                  <c:v>-0.8776934254143357</c:v>
                </c:pt>
                <c:pt idx="393">
                  <c:v>-0.92939837602184538</c:v>
                </c:pt>
                <c:pt idx="394">
                  <c:v>-0.95953207435851307</c:v>
                </c:pt>
                <c:pt idx="395">
                  <c:v>-0.95953207435851307</c:v>
                </c:pt>
                <c:pt idx="396">
                  <c:v>-0.95953207435851307</c:v>
                </c:pt>
                <c:pt idx="397">
                  <c:v>-1.1963693900664469</c:v>
                </c:pt>
                <c:pt idx="398">
                  <c:v>-1.3260186333877209</c:v>
                </c:pt>
                <c:pt idx="399">
                  <c:v>-1.3081300793744233</c:v>
                </c:pt>
                <c:pt idx="400">
                  <c:v>-1.3998078037721993</c:v>
                </c:pt>
                <c:pt idx="401">
                  <c:v>-1.2965092687868129</c:v>
                </c:pt>
                <c:pt idx="402">
                  <c:v>-1.2965092687868129</c:v>
                </c:pt>
                <c:pt idx="403">
                  <c:v>-1.2965092687868129</c:v>
                </c:pt>
                <c:pt idx="404">
                  <c:v>-1.2744326620700688</c:v>
                </c:pt>
                <c:pt idx="405">
                  <c:v>-1.2860196362827658</c:v>
                </c:pt>
                <c:pt idx="406">
                  <c:v>-1.1967439578031087</c:v>
                </c:pt>
                <c:pt idx="407">
                  <c:v>-1.3095613384590945</c:v>
                </c:pt>
                <c:pt idx="408">
                  <c:v>-1.3459238977047427</c:v>
                </c:pt>
                <c:pt idx="409">
                  <c:v>-1.3459238977047427</c:v>
                </c:pt>
                <c:pt idx="410">
                  <c:v>-1.3459238977047427</c:v>
                </c:pt>
                <c:pt idx="411">
                  <c:v>-1.3459238977047427</c:v>
                </c:pt>
                <c:pt idx="412">
                  <c:v>-1.4374165641657721</c:v>
                </c:pt>
                <c:pt idx="413">
                  <c:v>-1.407820262780425</c:v>
                </c:pt>
                <c:pt idx="414">
                  <c:v>-1.3496759936757217</c:v>
                </c:pt>
                <c:pt idx="415">
                  <c:v>-1.2957761165089441</c:v>
                </c:pt>
                <c:pt idx="416">
                  <c:v>-1.2957761165089441</c:v>
                </c:pt>
                <c:pt idx="417">
                  <c:v>-1.2957761165089441</c:v>
                </c:pt>
                <c:pt idx="418">
                  <c:v>-0.97865228636295787</c:v>
                </c:pt>
                <c:pt idx="419">
                  <c:v>-0.96107280030391684</c:v>
                </c:pt>
                <c:pt idx="420">
                  <c:v>-1.0091198437826561</c:v>
                </c:pt>
                <c:pt idx="421">
                  <c:v>-0.73591759373539956</c:v>
                </c:pt>
                <c:pt idx="422">
                  <c:v>-0.94692787102660014</c:v>
                </c:pt>
                <c:pt idx="423">
                  <c:v>-0.94692787102660014</c:v>
                </c:pt>
                <c:pt idx="424">
                  <c:v>-0.94692787102660014</c:v>
                </c:pt>
                <c:pt idx="425">
                  <c:v>-1.0637467014395581</c:v>
                </c:pt>
                <c:pt idx="426">
                  <c:v>-0.88656845404603513</c:v>
                </c:pt>
                <c:pt idx="427">
                  <c:v>-0.6229419104013737</c:v>
                </c:pt>
                <c:pt idx="428">
                  <c:v>-0.65400252265964931</c:v>
                </c:pt>
                <c:pt idx="429">
                  <c:v>-0.46306356015462036</c:v>
                </c:pt>
                <c:pt idx="430">
                  <c:v>-0.46306356015462036</c:v>
                </c:pt>
                <c:pt idx="431">
                  <c:v>-0.46306356015462036</c:v>
                </c:pt>
                <c:pt idx="432">
                  <c:v>-1.5569503502502783E-2</c:v>
                </c:pt>
                <c:pt idx="433">
                  <c:v>-0.47667583809680442</c:v>
                </c:pt>
                <c:pt idx="434">
                  <c:v>-0.24123462184758473</c:v>
                </c:pt>
                <c:pt idx="435">
                  <c:v>-0.53246912773160759</c:v>
                </c:pt>
                <c:pt idx="436">
                  <c:v>-0.34020661106395017</c:v>
                </c:pt>
                <c:pt idx="437">
                  <c:v>-0.34020661106395017</c:v>
                </c:pt>
                <c:pt idx="438">
                  <c:v>-0.34020661106395017</c:v>
                </c:pt>
                <c:pt idx="439">
                  <c:v>-0.32110148224006912</c:v>
                </c:pt>
                <c:pt idx="440">
                  <c:v>-0.49064601001479102</c:v>
                </c:pt>
                <c:pt idx="441">
                  <c:v>-0.51359325811306467</c:v>
                </c:pt>
                <c:pt idx="442">
                  <c:v>-0.24060552495405096</c:v>
                </c:pt>
                <c:pt idx="443">
                  <c:v>-0.33979922508919569</c:v>
                </c:pt>
                <c:pt idx="444">
                  <c:v>-0.33979922508919569</c:v>
                </c:pt>
                <c:pt idx="445">
                  <c:v>-0.33979922508919569</c:v>
                </c:pt>
                <c:pt idx="446">
                  <c:v>-0.44973235839295816</c:v>
                </c:pt>
                <c:pt idx="447">
                  <c:v>-0.45341018945975259</c:v>
                </c:pt>
                <c:pt idx="448">
                  <c:v>-0.21714205208325776</c:v>
                </c:pt>
                <c:pt idx="449">
                  <c:v>-3.8863978559808721E-2</c:v>
                </c:pt>
                <c:pt idx="450">
                  <c:v>2.3881202645893579E-2</c:v>
                </c:pt>
                <c:pt idx="451">
                  <c:v>2.3881202645893579E-2</c:v>
                </c:pt>
                <c:pt idx="452">
                  <c:v>2.3881202645893579E-2</c:v>
                </c:pt>
                <c:pt idx="453">
                  <c:v>3.3682850609825885E-2</c:v>
                </c:pt>
                <c:pt idx="454">
                  <c:v>3.1884532824666648E-2</c:v>
                </c:pt>
                <c:pt idx="455">
                  <c:v>-0.18587527607911658</c:v>
                </c:pt>
                <c:pt idx="456">
                  <c:v>-0.34444900097601105</c:v>
                </c:pt>
                <c:pt idx="457">
                  <c:v>-0.34444900097601105</c:v>
                </c:pt>
                <c:pt idx="458">
                  <c:v>-0.34444900097601105</c:v>
                </c:pt>
                <c:pt idx="459">
                  <c:v>-0.34444900097601105</c:v>
                </c:pt>
                <c:pt idx="460">
                  <c:v>-0.46278372136971063</c:v>
                </c:pt>
                <c:pt idx="461">
                  <c:v>-0.42446319515467279</c:v>
                </c:pt>
                <c:pt idx="462">
                  <c:v>-0.60882329567649696</c:v>
                </c:pt>
                <c:pt idx="463">
                  <c:v>-0.76508963484896919</c:v>
                </c:pt>
                <c:pt idx="464">
                  <c:v>-0.80198110006822054</c:v>
                </c:pt>
                <c:pt idx="465">
                  <c:v>-0.80198110006822054</c:v>
                </c:pt>
                <c:pt idx="466">
                  <c:v>-0.80198110006822054</c:v>
                </c:pt>
                <c:pt idx="467">
                  <c:v>-0.67853232019167209</c:v>
                </c:pt>
                <c:pt idx="468">
                  <c:v>-0.88432474781154646</c:v>
                </c:pt>
                <c:pt idx="469">
                  <c:v>-0.7485732468828673</c:v>
                </c:pt>
                <c:pt idx="470">
                  <c:v>-0.8438727826110235</c:v>
                </c:pt>
                <c:pt idx="471">
                  <c:v>-0.74696729550196539</c:v>
                </c:pt>
                <c:pt idx="472">
                  <c:v>-0.74696729550196539</c:v>
                </c:pt>
                <c:pt idx="473">
                  <c:v>-0.74696729550196539</c:v>
                </c:pt>
                <c:pt idx="474">
                  <c:v>-0.63119719513579009</c:v>
                </c:pt>
                <c:pt idx="475">
                  <c:v>-0.46176761489591334</c:v>
                </c:pt>
                <c:pt idx="476">
                  <c:v>-0.37974946348768907</c:v>
                </c:pt>
                <c:pt idx="477">
                  <c:v>-0.32908719239149137</c:v>
                </c:pt>
                <c:pt idx="478">
                  <c:v>-0.43926917862386627</c:v>
                </c:pt>
                <c:pt idx="479">
                  <c:v>-0.43926917862386627</c:v>
                </c:pt>
                <c:pt idx="480">
                  <c:v>-0.43926917862386627</c:v>
                </c:pt>
                <c:pt idx="481">
                  <c:v>-0.59077508268020451</c:v>
                </c:pt>
                <c:pt idx="482">
                  <c:v>-0.56914680635878123</c:v>
                </c:pt>
                <c:pt idx="483">
                  <c:v>-0.57792354291069004</c:v>
                </c:pt>
                <c:pt idx="484">
                  <c:v>-0.46529584897006931</c:v>
                </c:pt>
                <c:pt idx="485">
                  <c:v>-0.41508790026867143</c:v>
                </c:pt>
                <c:pt idx="486">
                  <c:v>-0.41508790026867143</c:v>
                </c:pt>
                <c:pt idx="487">
                  <c:v>-0.41508790026867143</c:v>
                </c:pt>
                <c:pt idx="488">
                  <c:v>-0.20166511551342808</c:v>
                </c:pt>
                <c:pt idx="489">
                  <c:v>0.13743061212003488</c:v>
                </c:pt>
                <c:pt idx="490">
                  <c:v>0.20217448685359088</c:v>
                </c:pt>
                <c:pt idx="491">
                  <c:v>0.13676420928012017</c:v>
                </c:pt>
                <c:pt idx="492">
                  <c:v>9.4707683716741334E-2</c:v>
                </c:pt>
                <c:pt idx="493">
                  <c:v>9.4707683716741334E-2</c:v>
                </c:pt>
                <c:pt idx="494">
                  <c:v>9.4707683716741334E-2</c:v>
                </c:pt>
                <c:pt idx="495">
                  <c:v>0.51919621681759709</c:v>
                </c:pt>
                <c:pt idx="496">
                  <c:v>0.39374098003776692</c:v>
                </c:pt>
                <c:pt idx="497">
                  <c:v>0.41265477212106538</c:v>
                </c:pt>
                <c:pt idx="498">
                  <c:v>0.57021039187745237</c:v>
                </c:pt>
                <c:pt idx="499">
                  <c:v>0.36093215162382059</c:v>
                </c:pt>
                <c:pt idx="500">
                  <c:v>0.36093215162382059</c:v>
                </c:pt>
                <c:pt idx="501">
                  <c:v>0.36093215162382059</c:v>
                </c:pt>
                <c:pt idx="502">
                  <c:v>0.36334348537861333</c:v>
                </c:pt>
                <c:pt idx="503">
                  <c:v>0.3494832734078574</c:v>
                </c:pt>
                <c:pt idx="504">
                  <c:v>0.27269070875876583</c:v>
                </c:pt>
                <c:pt idx="505">
                  <c:v>0.18914601095872727</c:v>
                </c:pt>
                <c:pt idx="506">
                  <c:v>0.24129900247028263</c:v>
                </c:pt>
                <c:pt idx="507">
                  <c:v>0.24129900247028263</c:v>
                </c:pt>
                <c:pt idx="508">
                  <c:v>0.24129900247028263</c:v>
                </c:pt>
                <c:pt idx="509">
                  <c:v>4.905514405755862E-2</c:v>
                </c:pt>
                <c:pt idx="510">
                  <c:v>1.90406136001703E-2</c:v>
                </c:pt>
                <c:pt idx="511">
                  <c:v>-2.115931325793427E-2</c:v>
                </c:pt>
                <c:pt idx="512">
                  <c:v>3.2356037911713632E-2</c:v>
                </c:pt>
                <c:pt idx="513">
                  <c:v>5.5313250797234766E-2</c:v>
                </c:pt>
                <c:pt idx="514">
                  <c:v>5.5313250797234766E-2</c:v>
                </c:pt>
                <c:pt idx="515">
                  <c:v>5.5313250797234766E-2</c:v>
                </c:pt>
                <c:pt idx="516">
                  <c:v>5.5313250797234766E-2</c:v>
                </c:pt>
                <c:pt idx="517">
                  <c:v>0.12050495701252877</c:v>
                </c:pt>
                <c:pt idx="518">
                  <c:v>0.12974267325577579</c:v>
                </c:pt>
                <c:pt idx="519">
                  <c:v>0.25264955194320649</c:v>
                </c:pt>
                <c:pt idx="520">
                  <c:v>0.12085858527072901</c:v>
                </c:pt>
                <c:pt idx="521">
                  <c:v>0.12085858527072901</c:v>
                </c:pt>
                <c:pt idx="522">
                  <c:v>0.12085858527072901</c:v>
                </c:pt>
                <c:pt idx="523">
                  <c:v>2.90680391355158E-2</c:v>
                </c:pt>
                <c:pt idx="524">
                  <c:v>3.7700076324491773E-2</c:v>
                </c:pt>
                <c:pt idx="525">
                  <c:v>-3.880125524064737E-2</c:v>
                </c:pt>
                <c:pt idx="526">
                  <c:v>-0.13482602059155988</c:v>
                </c:pt>
                <c:pt idx="527">
                  <c:v>-0.12118523415522325</c:v>
                </c:pt>
                <c:pt idx="528">
                  <c:v>-0.12118523415522325</c:v>
                </c:pt>
                <c:pt idx="529">
                  <c:v>-0.12118523415522325</c:v>
                </c:pt>
                <c:pt idx="530">
                  <c:v>-0.30223064641860592</c:v>
                </c:pt>
                <c:pt idx="531">
                  <c:v>-0.22274377921425209</c:v>
                </c:pt>
                <c:pt idx="532">
                  <c:v>-0.3323446148131054</c:v>
                </c:pt>
                <c:pt idx="533">
                  <c:v>-0.59545411978654939</c:v>
                </c:pt>
                <c:pt idx="534">
                  <c:v>-0.71210287860255783</c:v>
                </c:pt>
                <c:pt idx="535">
                  <c:v>-0.71210287860255783</c:v>
                </c:pt>
                <c:pt idx="536">
                  <c:v>-0.71210287860255783</c:v>
                </c:pt>
                <c:pt idx="537">
                  <c:v>-0.59551399532827554</c:v>
                </c:pt>
                <c:pt idx="538">
                  <c:v>-0.67982576207121903</c:v>
                </c:pt>
                <c:pt idx="539">
                  <c:v>-0.751459046060452</c:v>
                </c:pt>
                <c:pt idx="540">
                  <c:v>-0.78738984488402086</c:v>
                </c:pt>
                <c:pt idx="541">
                  <c:v>-0.70096704034748636</c:v>
                </c:pt>
                <c:pt idx="542">
                  <c:v>-0.70096704034748636</c:v>
                </c:pt>
                <c:pt idx="543">
                  <c:v>-0.70096704034748636</c:v>
                </c:pt>
                <c:pt idx="544">
                  <c:v>-0.8320029522083362</c:v>
                </c:pt>
                <c:pt idx="545">
                  <c:v>-0.87798488961692711</c:v>
                </c:pt>
                <c:pt idx="546">
                  <c:v>-0.84180520558382121</c:v>
                </c:pt>
                <c:pt idx="547">
                  <c:v>-0.84883623134318198</c:v>
                </c:pt>
                <c:pt idx="548">
                  <c:v>-0.98793519312830502</c:v>
                </c:pt>
                <c:pt idx="549">
                  <c:v>-0.98793519312830502</c:v>
                </c:pt>
                <c:pt idx="550">
                  <c:v>-0.98793519312830502</c:v>
                </c:pt>
                <c:pt idx="551">
                  <c:v>-0.98793519312830502</c:v>
                </c:pt>
                <c:pt idx="552">
                  <c:v>-1.1072624116719674</c:v>
                </c:pt>
                <c:pt idx="553">
                  <c:v>-0.98231019611511883</c:v>
                </c:pt>
                <c:pt idx="554">
                  <c:v>-1.0300824973644238</c:v>
                </c:pt>
                <c:pt idx="555">
                  <c:v>-0.9868999423332232</c:v>
                </c:pt>
                <c:pt idx="556">
                  <c:v>-0.9868999423332232</c:v>
                </c:pt>
                <c:pt idx="557">
                  <c:v>-0.9868999423332232</c:v>
                </c:pt>
                <c:pt idx="558">
                  <c:v>-0.98346076935914528</c:v>
                </c:pt>
                <c:pt idx="559">
                  <c:v>-1.0915817977643765</c:v>
                </c:pt>
                <c:pt idx="560">
                  <c:v>-1.0964538480289114</c:v>
                </c:pt>
                <c:pt idx="561">
                  <c:v>-0.97347371392575788</c:v>
                </c:pt>
                <c:pt idx="562">
                  <c:v>-0.88775221953937011</c:v>
                </c:pt>
                <c:pt idx="563">
                  <c:v>-0.88775221953937011</c:v>
                </c:pt>
                <c:pt idx="564">
                  <c:v>-0.88775221953937011</c:v>
                </c:pt>
                <c:pt idx="565">
                  <c:v>-0.87288175666348733</c:v>
                </c:pt>
                <c:pt idx="566">
                  <c:v>-0.8846822205842978</c:v>
                </c:pt>
                <c:pt idx="567">
                  <c:v>-0.98382077642576593</c:v>
                </c:pt>
                <c:pt idx="568">
                  <c:v>-1.1396423161287943</c:v>
                </c:pt>
                <c:pt idx="569">
                  <c:v>-1.1649405852218191</c:v>
                </c:pt>
                <c:pt idx="570">
                  <c:v>-1.1649405852218191</c:v>
                </c:pt>
                <c:pt idx="571">
                  <c:v>-1.1649405852218191</c:v>
                </c:pt>
                <c:pt idx="572">
                  <c:v>-1.1651494394988247</c:v>
                </c:pt>
                <c:pt idx="573">
                  <c:v>-1.0035666188983836</c:v>
                </c:pt>
                <c:pt idx="574">
                  <c:v>-1.1113790236315952</c:v>
                </c:pt>
                <c:pt idx="575">
                  <c:v>-0.94744398196070079</c:v>
                </c:pt>
                <c:pt idx="576">
                  <c:v>-0.89136263659720005</c:v>
                </c:pt>
                <c:pt idx="577">
                  <c:v>-0.89136263659720005</c:v>
                </c:pt>
                <c:pt idx="578">
                  <c:v>-0.89136263659720005</c:v>
                </c:pt>
                <c:pt idx="579">
                  <c:v>-0.89360534400342373</c:v>
                </c:pt>
                <c:pt idx="580">
                  <c:v>-0.89504362443504071</c:v>
                </c:pt>
                <c:pt idx="581">
                  <c:v>-1.0248668913553574</c:v>
                </c:pt>
                <c:pt idx="582">
                  <c:v>-1.1169856812944088</c:v>
                </c:pt>
                <c:pt idx="583">
                  <c:v>-1.0489552822427091</c:v>
                </c:pt>
                <c:pt idx="584">
                  <c:v>-1.0489552822427091</c:v>
                </c:pt>
                <c:pt idx="585">
                  <c:v>-1.0489552822427091</c:v>
                </c:pt>
                <c:pt idx="586">
                  <c:v>-1.0617725341188158</c:v>
                </c:pt>
                <c:pt idx="587">
                  <c:v>-0.87195996433546075</c:v>
                </c:pt>
                <c:pt idx="588">
                  <c:v>-0.72893752366770903</c:v>
                </c:pt>
                <c:pt idx="589">
                  <c:v>-0.81246070366339385</c:v>
                </c:pt>
                <c:pt idx="590">
                  <c:v>-0.77826112911365786</c:v>
                </c:pt>
                <c:pt idx="591">
                  <c:v>-0.77826112911365786</c:v>
                </c:pt>
                <c:pt idx="592">
                  <c:v>-0.77826112911365786</c:v>
                </c:pt>
                <c:pt idx="593">
                  <c:v>-0.74996774628908214</c:v>
                </c:pt>
                <c:pt idx="594">
                  <c:v>-0.75491055424957876</c:v>
                </c:pt>
                <c:pt idx="595">
                  <c:v>-0.77782247708260577</c:v>
                </c:pt>
                <c:pt idx="596">
                  <c:v>-0.84735615110354134</c:v>
                </c:pt>
                <c:pt idx="597">
                  <c:v>-0.88726135299090625</c:v>
                </c:pt>
                <c:pt idx="598">
                  <c:v>-0.88726135299090625</c:v>
                </c:pt>
                <c:pt idx="599">
                  <c:v>-0.88726135299090625</c:v>
                </c:pt>
                <c:pt idx="600">
                  <c:v>-1.057964928290352</c:v>
                </c:pt>
                <c:pt idx="601">
                  <c:v>-1.0920357035511208</c:v>
                </c:pt>
                <c:pt idx="602">
                  <c:v>-1.058722196130137</c:v>
                </c:pt>
                <c:pt idx="603">
                  <c:v>-1.0862357457867946</c:v>
                </c:pt>
                <c:pt idx="604">
                  <c:v>-1.1426019745454992</c:v>
                </c:pt>
                <c:pt idx="605">
                  <c:v>-1.1426019745454992</c:v>
                </c:pt>
                <c:pt idx="606">
                  <c:v>-1.1426019745454992</c:v>
                </c:pt>
                <c:pt idx="607">
                  <c:v>-1.2027613747228052</c:v>
                </c:pt>
                <c:pt idx="608">
                  <c:v>-1.1643412918853524</c:v>
                </c:pt>
                <c:pt idx="609">
                  <c:v>-1.2041515114092205</c:v>
                </c:pt>
                <c:pt idx="610">
                  <c:v>-1.1429621376520582</c:v>
                </c:pt>
                <c:pt idx="611">
                  <c:v>-1.237806683092064</c:v>
                </c:pt>
                <c:pt idx="612">
                  <c:v>-1.237806683092064</c:v>
                </c:pt>
                <c:pt idx="613">
                  <c:v>-1.237806683092064</c:v>
                </c:pt>
                <c:pt idx="614">
                  <c:v>-1.237806683092064</c:v>
                </c:pt>
                <c:pt idx="615">
                  <c:v>-1.4705035025979896</c:v>
                </c:pt>
                <c:pt idx="616">
                  <c:v>-1.3118512322273344</c:v>
                </c:pt>
                <c:pt idx="617">
                  <c:v>-1.3363500759482532</c:v>
                </c:pt>
                <c:pt idx="618">
                  <c:v>-1.2893792911278428</c:v>
                </c:pt>
                <c:pt idx="619">
                  <c:v>-1.2893792911278428</c:v>
                </c:pt>
                <c:pt idx="620">
                  <c:v>-1.2893792911278428</c:v>
                </c:pt>
                <c:pt idx="621">
                  <c:v>-1.3186307566414335</c:v>
                </c:pt>
                <c:pt idx="622">
                  <c:v>-1.367859236225033</c:v>
                </c:pt>
                <c:pt idx="623">
                  <c:v>-1.3799922570095351</c:v>
                </c:pt>
                <c:pt idx="624">
                  <c:v>-1.4313081767715947</c:v>
                </c:pt>
                <c:pt idx="625">
                  <c:v>-1.4653958388809538</c:v>
                </c:pt>
                <c:pt idx="626">
                  <c:v>-1.4653958388809538</c:v>
                </c:pt>
                <c:pt idx="627">
                  <c:v>-1.4653958388809538</c:v>
                </c:pt>
                <c:pt idx="628">
                  <c:v>-1.3904117670745417</c:v>
                </c:pt>
                <c:pt idx="629">
                  <c:v>-1.4599181534149488</c:v>
                </c:pt>
                <c:pt idx="630">
                  <c:v>-1.5376243775071652</c:v>
                </c:pt>
                <c:pt idx="631">
                  <c:v>-1.5892037041241793</c:v>
                </c:pt>
                <c:pt idx="632">
                  <c:v>-1.6280844231133045</c:v>
                </c:pt>
                <c:pt idx="633">
                  <c:v>-1.6280844231133045</c:v>
                </c:pt>
                <c:pt idx="634">
                  <c:v>-1.6280844231133045</c:v>
                </c:pt>
                <c:pt idx="635">
                  <c:v>-1.5476336366612604</c:v>
                </c:pt>
                <c:pt idx="636">
                  <c:v>-1.3790745717541282</c:v>
                </c:pt>
                <c:pt idx="637">
                  <c:v>-1.2777542815424627</c:v>
                </c:pt>
                <c:pt idx="638">
                  <c:v>-1.431804887505294</c:v>
                </c:pt>
                <c:pt idx="639">
                  <c:v>-1.5326741847873546</c:v>
                </c:pt>
                <c:pt idx="640">
                  <c:v>-1.5326741847873546</c:v>
                </c:pt>
                <c:pt idx="641">
                  <c:v>-1.5326741847873546</c:v>
                </c:pt>
                <c:pt idx="642">
                  <c:v>-1.3030769576815664</c:v>
                </c:pt>
                <c:pt idx="643">
                  <c:v>-1.4044499414914438</c:v>
                </c:pt>
                <c:pt idx="644">
                  <c:v>-1.416353623286648</c:v>
                </c:pt>
                <c:pt idx="645">
                  <c:v>-1.4287490430051843</c:v>
                </c:pt>
                <c:pt idx="646">
                  <c:v>-1.4564416687387971</c:v>
                </c:pt>
                <c:pt idx="647">
                  <c:v>-1.4564416687387971</c:v>
                </c:pt>
                <c:pt idx="648">
                  <c:v>-1.4564416687387971</c:v>
                </c:pt>
                <c:pt idx="649">
                  <c:v>-1.3790308584933169</c:v>
                </c:pt>
                <c:pt idx="650">
                  <c:v>-1.3292477635504665</c:v>
                </c:pt>
                <c:pt idx="651">
                  <c:v>-1.3381710740561226</c:v>
                </c:pt>
                <c:pt idx="652">
                  <c:v>-1.303360667453302</c:v>
                </c:pt>
                <c:pt idx="653">
                  <c:v>-1.4359701018680291</c:v>
                </c:pt>
                <c:pt idx="654">
                  <c:v>-1.4359701018680291</c:v>
                </c:pt>
                <c:pt idx="655">
                  <c:v>-1.4359701018680291</c:v>
                </c:pt>
                <c:pt idx="656">
                  <c:v>-1.5987704530837443</c:v>
                </c:pt>
                <c:pt idx="657">
                  <c:v>-1.6265327566268601</c:v>
                </c:pt>
                <c:pt idx="658">
                  <c:v>-1.5139845025749561</c:v>
                </c:pt>
                <c:pt idx="659">
                  <c:v>-1.6024493447430792</c:v>
                </c:pt>
                <c:pt idx="660">
                  <c:v>-1.4935597763444715</c:v>
                </c:pt>
                <c:pt idx="661">
                  <c:v>-1.4935597763444715</c:v>
                </c:pt>
                <c:pt idx="662">
                  <c:v>-1.4935597763444715</c:v>
                </c:pt>
                <c:pt idx="663">
                  <c:v>-1.5215424688384911</c:v>
                </c:pt>
                <c:pt idx="664">
                  <c:v>-1.5318744534314293</c:v>
                </c:pt>
                <c:pt idx="665">
                  <c:v>-1.6588733390449522</c:v>
                </c:pt>
                <c:pt idx="666">
                  <c:v>-1.6182196157909081</c:v>
                </c:pt>
                <c:pt idx="667">
                  <c:v>-1.6645508036131558</c:v>
                </c:pt>
                <c:pt idx="668">
                  <c:v>-1.6645508036131558</c:v>
                </c:pt>
                <c:pt idx="669">
                  <c:v>-1.6645508036131558</c:v>
                </c:pt>
                <c:pt idx="670">
                  <c:v>-1.5884326564185611</c:v>
                </c:pt>
                <c:pt idx="671">
                  <c:v>-1.5354567906001948</c:v>
                </c:pt>
                <c:pt idx="672">
                  <c:v>-1.5548004233913615</c:v>
                </c:pt>
                <c:pt idx="673">
                  <c:v>-1.676989942840966</c:v>
                </c:pt>
                <c:pt idx="674">
                  <c:v>-1.6744452849022664</c:v>
                </c:pt>
                <c:pt idx="675">
                  <c:v>-1.6744452849022664</c:v>
                </c:pt>
                <c:pt idx="676">
                  <c:v>-1.6744452849022664</c:v>
                </c:pt>
                <c:pt idx="677">
                  <c:v>-1.6798281443946061</c:v>
                </c:pt>
                <c:pt idx="678">
                  <c:v>-1.5977873404098368</c:v>
                </c:pt>
                <c:pt idx="679">
                  <c:v>-1.437052870955017</c:v>
                </c:pt>
                <c:pt idx="680">
                  <c:v>-1.4263743469379409</c:v>
                </c:pt>
                <c:pt idx="681">
                  <c:v>-1.454635487882131</c:v>
                </c:pt>
                <c:pt idx="682">
                  <c:v>-1.454635487882131</c:v>
                </c:pt>
                <c:pt idx="683">
                  <c:v>-1.454635487882131</c:v>
                </c:pt>
                <c:pt idx="684">
                  <c:v>-1.4191444968588594</c:v>
                </c:pt>
                <c:pt idx="685">
                  <c:v>-1.4627582812723507</c:v>
                </c:pt>
                <c:pt idx="686">
                  <c:v>-1.52154262073142</c:v>
                </c:pt>
                <c:pt idx="687">
                  <c:v>-1.7059416663975209</c:v>
                </c:pt>
                <c:pt idx="688">
                  <c:v>-1.7010086877889754</c:v>
                </c:pt>
                <c:pt idx="689">
                  <c:v>-1.7010086877889754</c:v>
                </c:pt>
                <c:pt idx="690">
                  <c:v>-1.7010086877889754</c:v>
                </c:pt>
                <c:pt idx="691">
                  <c:v>-1.5419360738102983</c:v>
                </c:pt>
                <c:pt idx="692">
                  <c:v>-1.508353097612843</c:v>
                </c:pt>
                <c:pt idx="693">
                  <c:v>-1.6382630582595181</c:v>
                </c:pt>
                <c:pt idx="694">
                  <c:v>-1.6382630582595181</c:v>
                </c:pt>
                <c:pt idx="695">
                  <c:v>-1.560362899557836</c:v>
                </c:pt>
                <c:pt idx="696">
                  <c:v>-1.560362899557836</c:v>
                </c:pt>
                <c:pt idx="697">
                  <c:v>-1.560362899557836</c:v>
                </c:pt>
                <c:pt idx="698">
                  <c:v>-1.7105499501508821</c:v>
                </c:pt>
                <c:pt idx="699">
                  <c:v>-1.9367602571221378</c:v>
                </c:pt>
                <c:pt idx="700">
                  <c:v>-1.8029231712128762</c:v>
                </c:pt>
                <c:pt idx="701">
                  <c:v>-1.6797553477099496</c:v>
                </c:pt>
                <c:pt idx="702">
                  <c:v>-1.394955909017628</c:v>
                </c:pt>
                <c:pt idx="703">
                  <c:v>-1.394955909017628</c:v>
                </c:pt>
                <c:pt idx="704">
                  <c:v>-1.394955909017628</c:v>
                </c:pt>
                <c:pt idx="705">
                  <c:v>-1.3420561264182225</c:v>
                </c:pt>
                <c:pt idx="706">
                  <c:v>-1.6259007566993353</c:v>
                </c:pt>
                <c:pt idx="707">
                  <c:v>-1.6655060329424234</c:v>
                </c:pt>
                <c:pt idx="708">
                  <c:v>-1.5292609354200359</c:v>
                </c:pt>
                <c:pt idx="709">
                  <c:v>-1.566730190027982</c:v>
                </c:pt>
                <c:pt idx="710">
                  <c:v>-1.566730190027982</c:v>
                </c:pt>
                <c:pt idx="711">
                  <c:v>-1.566730190027982</c:v>
                </c:pt>
                <c:pt idx="712">
                  <c:v>-1.3144060754830025</c:v>
                </c:pt>
                <c:pt idx="713">
                  <c:v>-1.2506306469091604</c:v>
                </c:pt>
                <c:pt idx="714">
                  <c:v>-1.4413000725041367</c:v>
                </c:pt>
                <c:pt idx="715">
                  <c:v>-1.1212646108479833</c:v>
                </c:pt>
                <c:pt idx="716">
                  <c:v>-1.3024048151278163</c:v>
                </c:pt>
                <c:pt idx="717">
                  <c:v>-1.3024048151278163</c:v>
                </c:pt>
                <c:pt idx="718">
                  <c:v>-1.3024048151278163</c:v>
                </c:pt>
                <c:pt idx="719">
                  <c:v>-1.309374949459849</c:v>
                </c:pt>
                <c:pt idx="720">
                  <c:v>-1.5142163936967437</c:v>
                </c:pt>
                <c:pt idx="721">
                  <c:v>-1.6296120193420267</c:v>
                </c:pt>
                <c:pt idx="722">
                  <c:v>-1.623819443257559</c:v>
                </c:pt>
                <c:pt idx="723">
                  <c:v>-1.623819443257559</c:v>
                </c:pt>
                <c:pt idx="724">
                  <c:v>-1.623819443257559</c:v>
                </c:pt>
                <c:pt idx="725">
                  <c:v>-1.623819443257559</c:v>
                </c:pt>
                <c:pt idx="726">
                  <c:v>-1.6378751633518451</c:v>
                </c:pt>
                <c:pt idx="727">
                  <c:v>-1.5204369511106601</c:v>
                </c:pt>
                <c:pt idx="728">
                  <c:v>-1.4555698072233461</c:v>
                </c:pt>
                <c:pt idx="729">
                  <c:v>-1.4214688921402281</c:v>
                </c:pt>
                <c:pt idx="730">
                  <c:v>-1.2767745169444475</c:v>
                </c:pt>
                <c:pt idx="731">
                  <c:v>-1.2767745169444475</c:v>
                </c:pt>
                <c:pt idx="732">
                  <c:v>-1.2767745169444475</c:v>
                </c:pt>
                <c:pt idx="733">
                  <c:v>-1.5789305182937072</c:v>
                </c:pt>
                <c:pt idx="734">
                  <c:v>-1.3007241340374431</c:v>
                </c:pt>
                <c:pt idx="735">
                  <c:v>-0.90137224446968456</c:v>
                </c:pt>
                <c:pt idx="736">
                  <c:v>-0.95165746621705127</c:v>
                </c:pt>
                <c:pt idx="737">
                  <c:v>-0.83853341533156633</c:v>
                </c:pt>
                <c:pt idx="738">
                  <c:v>-0.83853341533156633</c:v>
                </c:pt>
                <c:pt idx="739">
                  <c:v>-0.83853341533156633</c:v>
                </c:pt>
                <c:pt idx="740">
                  <c:v>-0.99736130687385627</c:v>
                </c:pt>
                <c:pt idx="741">
                  <c:v>-1.0822037116688326</c:v>
                </c:pt>
                <c:pt idx="742">
                  <c:v>-1.1443156153255691</c:v>
                </c:pt>
                <c:pt idx="743">
                  <c:v>-0.82252632932595382</c:v>
                </c:pt>
                <c:pt idx="744">
                  <c:v>-0.95440510964033032</c:v>
                </c:pt>
                <c:pt idx="745">
                  <c:v>-0.95440510964033032</c:v>
                </c:pt>
                <c:pt idx="746">
                  <c:v>-0.95440510964033032</c:v>
                </c:pt>
                <c:pt idx="747">
                  <c:v>-0.95440510964033032</c:v>
                </c:pt>
                <c:pt idx="748">
                  <c:v>-0.73937539370298355</c:v>
                </c:pt>
                <c:pt idx="749">
                  <c:v>-0.65321656640001025</c:v>
                </c:pt>
                <c:pt idx="750">
                  <c:v>-0.70607306620771615</c:v>
                </c:pt>
                <c:pt idx="751">
                  <c:v>-0.45399846987222031</c:v>
                </c:pt>
                <c:pt idx="752">
                  <c:v>-0.45399846987222031</c:v>
                </c:pt>
                <c:pt idx="753">
                  <c:v>-0.45399846987222031</c:v>
                </c:pt>
                <c:pt idx="754">
                  <c:v>-0.46061460500988827</c:v>
                </c:pt>
                <c:pt idx="755">
                  <c:v>-0.36902552065904604</c:v>
                </c:pt>
                <c:pt idx="756">
                  <c:v>-0.5848401175394865</c:v>
                </c:pt>
                <c:pt idx="757">
                  <c:v>-0.40959252458944151</c:v>
                </c:pt>
                <c:pt idx="758">
                  <c:v>-0.74601648594655168</c:v>
                </c:pt>
                <c:pt idx="759">
                  <c:v>-0.74601648594655168</c:v>
                </c:pt>
                <c:pt idx="760">
                  <c:v>-0.74601648594655168</c:v>
                </c:pt>
                <c:pt idx="761">
                  <c:v>-0.98565225613912399</c:v>
                </c:pt>
                <c:pt idx="762">
                  <c:v>-1.035924065728244</c:v>
                </c:pt>
                <c:pt idx="763">
                  <c:v>-1.0662631416553299</c:v>
                </c:pt>
                <c:pt idx="764">
                  <c:v>-0.66410887007434849</c:v>
                </c:pt>
                <c:pt idx="765">
                  <c:v>-1.0894526542308325</c:v>
                </c:pt>
                <c:pt idx="766">
                  <c:v>-1.0894526542308325</c:v>
                </c:pt>
                <c:pt idx="767">
                  <c:v>-1.0894526542308325</c:v>
                </c:pt>
                <c:pt idx="768">
                  <c:v>-1.0187189988369068</c:v>
                </c:pt>
                <c:pt idx="769">
                  <c:v>-1.0736005896982233</c:v>
                </c:pt>
                <c:pt idx="770">
                  <c:v>-1.1683013218300788</c:v>
                </c:pt>
                <c:pt idx="771">
                  <c:v>-1.1093083342207766</c:v>
                </c:pt>
                <c:pt idx="772">
                  <c:v>-0.87882718568673412</c:v>
                </c:pt>
                <c:pt idx="773">
                  <c:v>-0.87882718568673412</c:v>
                </c:pt>
                <c:pt idx="774">
                  <c:v>-0.87882718568673412</c:v>
                </c:pt>
                <c:pt idx="775">
                  <c:v>-0.96562955636303327</c:v>
                </c:pt>
                <c:pt idx="776">
                  <c:v>-1.1435313322558516</c:v>
                </c:pt>
                <c:pt idx="777">
                  <c:v>-1.1126165118672207</c:v>
                </c:pt>
                <c:pt idx="778">
                  <c:v>-0.91957778493074382</c:v>
                </c:pt>
                <c:pt idx="779">
                  <c:v>-0.76670805521700347</c:v>
                </c:pt>
                <c:pt idx="780">
                  <c:v>-0.76670805521700347</c:v>
                </c:pt>
                <c:pt idx="781">
                  <c:v>-0.76670805521700347</c:v>
                </c:pt>
                <c:pt idx="782">
                  <c:v>-0.76670805521700347</c:v>
                </c:pt>
                <c:pt idx="783">
                  <c:v>-0.70379003053036249</c:v>
                </c:pt>
                <c:pt idx="784">
                  <c:v>-0.54438576718129106</c:v>
                </c:pt>
                <c:pt idx="785">
                  <c:v>-0.94127898736703897</c:v>
                </c:pt>
                <c:pt idx="786">
                  <c:v>-0.76545226976553371</c:v>
                </c:pt>
                <c:pt idx="787">
                  <c:v>-0.76545226976553371</c:v>
                </c:pt>
                <c:pt idx="788">
                  <c:v>-0.76545226976553371</c:v>
                </c:pt>
                <c:pt idx="789">
                  <c:v>-0.88784944796390497</c:v>
                </c:pt>
                <c:pt idx="790">
                  <c:v>-0.83447374787561235</c:v>
                </c:pt>
                <c:pt idx="791">
                  <c:v>-0.7805141570694909</c:v>
                </c:pt>
                <c:pt idx="792">
                  <c:v>-0.51491877853544055</c:v>
                </c:pt>
                <c:pt idx="793">
                  <c:v>-0.31711983550519385</c:v>
                </c:pt>
                <c:pt idx="794">
                  <c:v>-0.31711983550519385</c:v>
                </c:pt>
                <c:pt idx="795">
                  <c:v>-0.31711983550519385</c:v>
                </c:pt>
                <c:pt idx="796">
                  <c:v>-1.9640289910823228E-2</c:v>
                </c:pt>
                <c:pt idx="797">
                  <c:v>-0.16172014898587797</c:v>
                </c:pt>
                <c:pt idx="798">
                  <c:v>-0.49153265988580352</c:v>
                </c:pt>
                <c:pt idx="799">
                  <c:v>-0.47816307391617985</c:v>
                </c:pt>
                <c:pt idx="800">
                  <c:v>-0.37231876549122356</c:v>
                </c:pt>
                <c:pt idx="801">
                  <c:v>-0.37231876549122356</c:v>
                </c:pt>
                <c:pt idx="802">
                  <c:v>-0.37231876549122356</c:v>
                </c:pt>
                <c:pt idx="803">
                  <c:v>-8.5372091969446728E-2</c:v>
                </c:pt>
                <c:pt idx="804">
                  <c:v>-0.28503893089519083</c:v>
                </c:pt>
                <c:pt idx="805">
                  <c:v>-0.62224767003880399</c:v>
                </c:pt>
                <c:pt idx="806">
                  <c:v>-0.65601073074606253</c:v>
                </c:pt>
                <c:pt idx="807">
                  <c:v>-0.8702975725337454</c:v>
                </c:pt>
                <c:pt idx="808">
                  <c:v>-0.8702975725337454</c:v>
                </c:pt>
                <c:pt idx="809">
                  <c:v>-0.8702975725337454</c:v>
                </c:pt>
                <c:pt idx="810">
                  <c:v>-0.81007748494334531</c:v>
                </c:pt>
                <c:pt idx="811">
                  <c:v>-0.96028323856657205</c:v>
                </c:pt>
                <c:pt idx="812">
                  <c:v>-0.88280326579275614</c:v>
                </c:pt>
                <c:pt idx="813">
                  <c:v>-1.0243987510820523</c:v>
                </c:pt>
                <c:pt idx="814">
                  <c:v>-0.90576480038445795</c:v>
                </c:pt>
                <c:pt idx="815">
                  <c:v>-0.90576480038445795</c:v>
                </c:pt>
                <c:pt idx="816">
                  <c:v>-0.90576480038445795</c:v>
                </c:pt>
                <c:pt idx="817">
                  <c:v>-1.0319272189266731</c:v>
                </c:pt>
                <c:pt idx="818">
                  <c:v>-1.057947067142859</c:v>
                </c:pt>
                <c:pt idx="819">
                  <c:v>-0.93833966973181382</c:v>
                </c:pt>
                <c:pt idx="820">
                  <c:v>-0.86400041414973239</c:v>
                </c:pt>
                <c:pt idx="821">
                  <c:v>-0.73213942803446852</c:v>
                </c:pt>
                <c:pt idx="822">
                  <c:v>-0.73213942803446852</c:v>
                </c:pt>
                <c:pt idx="823">
                  <c:v>-0.73213942803446852</c:v>
                </c:pt>
                <c:pt idx="824">
                  <c:v>-0.98003985631813184</c:v>
                </c:pt>
                <c:pt idx="825">
                  <c:v>-0.72806183263097879</c:v>
                </c:pt>
                <c:pt idx="826">
                  <c:v>-0.34709109808143146</c:v>
                </c:pt>
                <c:pt idx="827">
                  <c:v>-0.28577961729439944</c:v>
                </c:pt>
                <c:pt idx="828">
                  <c:v>-0.14777177428611032</c:v>
                </c:pt>
                <c:pt idx="829">
                  <c:v>-0.14777177428611032</c:v>
                </c:pt>
                <c:pt idx="830">
                  <c:v>-0.14777177428611032</c:v>
                </c:pt>
                <c:pt idx="831">
                  <c:v>4.2240787844443198E-2</c:v>
                </c:pt>
                <c:pt idx="832">
                  <c:v>0.10530698993695699</c:v>
                </c:pt>
                <c:pt idx="833">
                  <c:v>-4.7845532700605813E-2</c:v>
                </c:pt>
                <c:pt idx="834">
                  <c:v>0.15009877085811957</c:v>
                </c:pt>
                <c:pt idx="835">
                  <c:v>0.15009877085811957</c:v>
                </c:pt>
                <c:pt idx="836">
                  <c:v>0.15009877085811957</c:v>
                </c:pt>
                <c:pt idx="837">
                  <c:v>0.15009877085811957</c:v>
                </c:pt>
                <c:pt idx="838">
                  <c:v>3.3192134226131223E-2</c:v>
                </c:pt>
                <c:pt idx="839">
                  <c:v>-4.4505609956940395E-3</c:v>
                </c:pt>
                <c:pt idx="840">
                  <c:v>0.32527870274142123</c:v>
                </c:pt>
                <c:pt idx="841">
                  <c:v>0.55845817751802651</c:v>
                </c:pt>
                <c:pt idx="842">
                  <c:v>0.65005073644288691</c:v>
                </c:pt>
                <c:pt idx="843">
                  <c:v>0.65005073644288691</c:v>
                </c:pt>
                <c:pt idx="844">
                  <c:v>0.65005073644288691</c:v>
                </c:pt>
                <c:pt idx="845">
                  <c:v>0.52676689176093749</c:v>
                </c:pt>
                <c:pt idx="846">
                  <c:v>0.86059175768322871</c:v>
                </c:pt>
                <c:pt idx="847">
                  <c:v>0.94864680936333912</c:v>
                </c:pt>
                <c:pt idx="848">
                  <c:v>0.51564304847436604</c:v>
                </c:pt>
                <c:pt idx="849">
                  <c:v>0.63996602142948733</c:v>
                </c:pt>
                <c:pt idx="850">
                  <c:v>0.63996602142948733</c:v>
                </c:pt>
                <c:pt idx="851">
                  <c:v>0.63996602142948733</c:v>
                </c:pt>
                <c:pt idx="852">
                  <c:v>0.35137193937179534</c:v>
                </c:pt>
                <c:pt idx="853">
                  <c:v>0.39273495103497952</c:v>
                </c:pt>
                <c:pt idx="854">
                  <c:v>0.393417791447775</c:v>
                </c:pt>
                <c:pt idx="855">
                  <c:v>0.67736224896795316</c:v>
                </c:pt>
                <c:pt idx="856">
                  <c:v>0.76135814411419978</c:v>
                </c:pt>
                <c:pt idx="857">
                  <c:v>0.76135814411419978</c:v>
                </c:pt>
                <c:pt idx="858">
                  <c:v>0.76135814411419978</c:v>
                </c:pt>
                <c:pt idx="859">
                  <c:v>1.2655961876947315</c:v>
                </c:pt>
                <c:pt idx="860">
                  <c:v>0.97380668951678306</c:v>
                </c:pt>
                <c:pt idx="861">
                  <c:v>1.2244450667473503</c:v>
                </c:pt>
                <c:pt idx="862">
                  <c:v>1.4408648080516713</c:v>
                </c:pt>
                <c:pt idx="863">
                  <c:v>1.1451538295495178</c:v>
                </c:pt>
                <c:pt idx="864">
                  <c:v>1.1451538295495178</c:v>
                </c:pt>
                <c:pt idx="865">
                  <c:v>1.1451538295495178</c:v>
                </c:pt>
                <c:pt idx="866">
                  <c:v>1.2870516090513064</c:v>
                </c:pt>
                <c:pt idx="867">
                  <c:v>1.0910428921971782</c:v>
                </c:pt>
                <c:pt idx="868">
                  <c:v>1.0069586376135424</c:v>
                </c:pt>
                <c:pt idx="869">
                  <c:v>0.98077000957111438</c:v>
                </c:pt>
                <c:pt idx="870">
                  <c:v>1.0473198546006404</c:v>
                </c:pt>
                <c:pt idx="871">
                  <c:v>1.0473198546006404</c:v>
                </c:pt>
                <c:pt idx="872">
                  <c:v>1.0473198546006404</c:v>
                </c:pt>
                <c:pt idx="873">
                  <c:v>0.92054953479776858</c:v>
                </c:pt>
                <c:pt idx="874">
                  <c:v>1.2614511302171307</c:v>
                </c:pt>
                <c:pt idx="875">
                  <c:v>1.1199086633036033</c:v>
                </c:pt>
                <c:pt idx="876">
                  <c:v>0.9810992290899756</c:v>
                </c:pt>
                <c:pt idx="877">
                  <c:v>0.7995470593155114</c:v>
                </c:pt>
                <c:pt idx="878">
                  <c:v>0.7995470593155114</c:v>
                </c:pt>
                <c:pt idx="879">
                  <c:v>0.7995470593155114</c:v>
                </c:pt>
                <c:pt idx="880">
                  <c:v>0.7995470593155114</c:v>
                </c:pt>
                <c:pt idx="881">
                  <c:v>0.68159302204507666</c:v>
                </c:pt>
                <c:pt idx="882">
                  <c:v>0.53965826866292144</c:v>
                </c:pt>
                <c:pt idx="883">
                  <c:v>0.42362106845025976</c:v>
                </c:pt>
                <c:pt idx="884">
                  <c:v>0.64966535814292581</c:v>
                </c:pt>
                <c:pt idx="885">
                  <c:v>0.64966535814292581</c:v>
                </c:pt>
                <c:pt idx="886">
                  <c:v>0.64966535814292581</c:v>
                </c:pt>
                <c:pt idx="887">
                  <c:v>0.6829347143571004</c:v>
                </c:pt>
                <c:pt idx="888">
                  <c:v>0.61469951573370796</c:v>
                </c:pt>
                <c:pt idx="889">
                  <c:v>0.57039283470347624</c:v>
                </c:pt>
                <c:pt idx="890">
                  <c:v>0.72400293440300734</c:v>
                </c:pt>
                <c:pt idx="891">
                  <c:v>0.96387234648550235</c:v>
                </c:pt>
                <c:pt idx="892">
                  <c:v>0.96387234648550235</c:v>
                </c:pt>
                <c:pt idx="893">
                  <c:v>0.96387234648550235</c:v>
                </c:pt>
                <c:pt idx="894">
                  <c:v>1.2018166036605007</c:v>
                </c:pt>
                <c:pt idx="895">
                  <c:v>1.0193637412338519</c:v>
                </c:pt>
                <c:pt idx="896">
                  <c:v>0.77999233410159918</c:v>
                </c:pt>
                <c:pt idx="897">
                  <c:v>0.97651729045806612</c:v>
                </c:pt>
                <c:pt idx="898">
                  <c:v>0.86559904840511637</c:v>
                </c:pt>
                <c:pt idx="899">
                  <c:v>0.86559904840511637</c:v>
                </c:pt>
                <c:pt idx="900">
                  <c:v>0.86559904840511637</c:v>
                </c:pt>
                <c:pt idx="901">
                  <c:v>0.86559904840511637</c:v>
                </c:pt>
                <c:pt idx="902">
                  <c:v>0.72624761905129487</c:v>
                </c:pt>
                <c:pt idx="903">
                  <c:v>0.80720965098866526</c:v>
                </c:pt>
                <c:pt idx="904">
                  <c:v>0.83223258629685903</c:v>
                </c:pt>
                <c:pt idx="905">
                  <c:v>0.78331054110070764</c:v>
                </c:pt>
                <c:pt idx="906">
                  <c:v>0.78331054110070764</c:v>
                </c:pt>
                <c:pt idx="907">
                  <c:v>0.78331054110070764</c:v>
                </c:pt>
                <c:pt idx="908">
                  <c:v>0.8590216884982691</c:v>
                </c:pt>
                <c:pt idx="909">
                  <c:v>1.0318023319989542</c:v>
                </c:pt>
                <c:pt idx="910">
                  <c:v>1.0054986516634532</c:v>
                </c:pt>
                <c:pt idx="911">
                  <c:v>1.1163154180715027</c:v>
                </c:pt>
                <c:pt idx="912">
                  <c:v>1.2009017956678472</c:v>
                </c:pt>
                <c:pt idx="913">
                  <c:v>1.2009017956678472</c:v>
                </c:pt>
                <c:pt idx="914">
                  <c:v>1.2009017956678472</c:v>
                </c:pt>
                <c:pt idx="915">
                  <c:v>1.2009017956678472</c:v>
                </c:pt>
                <c:pt idx="916">
                  <c:v>0.95835737264872822</c:v>
                </c:pt>
                <c:pt idx="917">
                  <c:v>0.9557352398052964</c:v>
                </c:pt>
                <c:pt idx="918">
                  <c:v>0.72737695758690757</c:v>
                </c:pt>
                <c:pt idx="919">
                  <c:v>0.57835620782976627</c:v>
                </c:pt>
                <c:pt idx="920">
                  <c:v>0.57835620782976627</c:v>
                </c:pt>
                <c:pt idx="921">
                  <c:v>0.57835620782976627</c:v>
                </c:pt>
                <c:pt idx="922">
                  <c:v>0.82008770532032504</c:v>
                </c:pt>
                <c:pt idx="923">
                  <c:v>0.94661493827025334</c:v>
                </c:pt>
                <c:pt idx="924">
                  <c:v>0.94609372591560548</c:v>
                </c:pt>
                <c:pt idx="925">
                  <c:v>0.89314533015169517</c:v>
                </c:pt>
                <c:pt idx="926">
                  <c:v>0.71455939881104802</c:v>
                </c:pt>
                <c:pt idx="927">
                  <c:v>0.71455939881104802</c:v>
                </c:pt>
                <c:pt idx="928">
                  <c:v>0.71455939881104802</c:v>
                </c:pt>
                <c:pt idx="929">
                  <c:v>0.70857286673286557</c:v>
                </c:pt>
                <c:pt idx="930">
                  <c:v>0.56325167532708387</c:v>
                </c:pt>
                <c:pt idx="931">
                  <c:v>0.43337458389961314</c:v>
                </c:pt>
                <c:pt idx="932">
                  <c:v>0.36462227866468139</c:v>
                </c:pt>
                <c:pt idx="933">
                  <c:v>0.65849903286814149</c:v>
                </c:pt>
                <c:pt idx="934">
                  <c:v>0.65849903286814149</c:v>
                </c:pt>
                <c:pt idx="935">
                  <c:v>0.65849903286814149</c:v>
                </c:pt>
                <c:pt idx="936">
                  <c:v>0.73686769569245869</c:v>
                </c:pt>
                <c:pt idx="937">
                  <c:v>1.0219441220276875</c:v>
                </c:pt>
                <c:pt idx="938">
                  <c:v>0.61344834383209534</c:v>
                </c:pt>
                <c:pt idx="939">
                  <c:v>0.64918819631685609</c:v>
                </c:pt>
                <c:pt idx="940">
                  <c:v>0.47805391386626761</c:v>
                </c:pt>
                <c:pt idx="941">
                  <c:v>0.47805391386626761</c:v>
                </c:pt>
                <c:pt idx="942">
                  <c:v>0.47805391386626761</c:v>
                </c:pt>
                <c:pt idx="943">
                  <c:v>0.55193810446669489</c:v>
                </c:pt>
                <c:pt idx="944">
                  <c:v>0.46575947110790861</c:v>
                </c:pt>
                <c:pt idx="945">
                  <c:v>0.21110578893255838</c:v>
                </c:pt>
                <c:pt idx="946">
                  <c:v>0.1813533483498096</c:v>
                </c:pt>
                <c:pt idx="947">
                  <c:v>0.29085747364098985</c:v>
                </c:pt>
                <c:pt idx="948">
                  <c:v>0.29085747364098985</c:v>
                </c:pt>
                <c:pt idx="949">
                  <c:v>0.29085747364098985</c:v>
                </c:pt>
                <c:pt idx="950">
                  <c:v>0.44214315331210113</c:v>
                </c:pt>
                <c:pt idx="951">
                  <c:v>0.45828356130169762</c:v>
                </c:pt>
                <c:pt idx="952">
                  <c:v>0.36495425347868782</c:v>
                </c:pt>
                <c:pt idx="953">
                  <c:v>0.46138645682577406</c:v>
                </c:pt>
                <c:pt idx="954">
                  <c:v>0.41136714619825793</c:v>
                </c:pt>
                <c:pt idx="955">
                  <c:v>0.41136714619825793</c:v>
                </c:pt>
                <c:pt idx="956">
                  <c:v>0.41136714619825793</c:v>
                </c:pt>
                <c:pt idx="957">
                  <c:v>0.42261849513413735</c:v>
                </c:pt>
                <c:pt idx="958">
                  <c:v>0.51418175442581526</c:v>
                </c:pt>
                <c:pt idx="959">
                  <c:v>0.54990707179978737</c:v>
                </c:pt>
                <c:pt idx="960">
                  <c:v>0.50106437515494229</c:v>
                </c:pt>
                <c:pt idx="961">
                  <c:v>0.5889267170474084</c:v>
                </c:pt>
                <c:pt idx="962">
                  <c:v>0.5889267170474084</c:v>
                </c:pt>
                <c:pt idx="963">
                  <c:v>0.5889267170474084</c:v>
                </c:pt>
                <c:pt idx="964">
                  <c:v>0.70953651069860557</c:v>
                </c:pt>
                <c:pt idx="965">
                  <c:v>0.7048917245749774</c:v>
                </c:pt>
                <c:pt idx="966">
                  <c:v>0.68292793898859816</c:v>
                </c:pt>
                <c:pt idx="967">
                  <c:v>0.60781943141594841</c:v>
                </c:pt>
                <c:pt idx="968">
                  <c:v>0.72307586602045548</c:v>
                </c:pt>
                <c:pt idx="969">
                  <c:v>0.72307586602045548</c:v>
                </c:pt>
                <c:pt idx="970">
                  <c:v>0.72307586602045548</c:v>
                </c:pt>
                <c:pt idx="971">
                  <c:v>0.82690648792193344</c:v>
                </c:pt>
                <c:pt idx="972">
                  <c:v>0.83887442347522334</c:v>
                </c:pt>
                <c:pt idx="973">
                  <c:v>0.84269395552297688</c:v>
                </c:pt>
                <c:pt idx="974">
                  <c:v>0.82725869666312057</c:v>
                </c:pt>
                <c:pt idx="975">
                  <c:v>0.89046973073984992</c:v>
                </c:pt>
                <c:pt idx="976">
                  <c:v>0.89046973073984992</c:v>
                </c:pt>
                <c:pt idx="977">
                  <c:v>0.89046973073984992</c:v>
                </c:pt>
                <c:pt idx="978">
                  <c:v>0.89046973073984992</c:v>
                </c:pt>
                <c:pt idx="979">
                  <c:v>0.96006638710390146</c:v>
                </c:pt>
                <c:pt idx="980">
                  <c:v>1.0528491726659881</c:v>
                </c:pt>
                <c:pt idx="981">
                  <c:v>0.95744445240447806</c:v>
                </c:pt>
                <c:pt idx="982">
                  <c:v>0.81549333019499293</c:v>
                </c:pt>
                <c:pt idx="983">
                  <c:v>0.81549333019499293</c:v>
                </c:pt>
                <c:pt idx="984">
                  <c:v>0.81549333019499293</c:v>
                </c:pt>
                <c:pt idx="985">
                  <c:v>0.69643998630666892</c:v>
                </c:pt>
                <c:pt idx="986">
                  <c:v>0.94375709722872747</c:v>
                </c:pt>
                <c:pt idx="987">
                  <c:v>0.72629942897922939</c:v>
                </c:pt>
                <c:pt idx="988">
                  <c:v>0.64381946759113673</c:v>
                </c:pt>
                <c:pt idx="989">
                  <c:v>0.69872176688127441</c:v>
                </c:pt>
                <c:pt idx="990">
                  <c:v>0.69872176688127441</c:v>
                </c:pt>
                <c:pt idx="991">
                  <c:v>0.69872176688127441</c:v>
                </c:pt>
                <c:pt idx="992">
                  <c:v>0.77093437721301128</c:v>
                </c:pt>
                <c:pt idx="993">
                  <c:v>0.6668308651158954</c:v>
                </c:pt>
                <c:pt idx="994">
                  <c:v>0.7715993251120784</c:v>
                </c:pt>
                <c:pt idx="995">
                  <c:v>0.7472595062363655</c:v>
                </c:pt>
                <c:pt idx="996">
                  <c:v>0.89532235979124708</c:v>
                </c:pt>
                <c:pt idx="997">
                  <c:v>0.89532235979124708</c:v>
                </c:pt>
                <c:pt idx="998">
                  <c:v>0.89532235979124708</c:v>
                </c:pt>
                <c:pt idx="999">
                  <c:v>0.86472908602823118</c:v>
                </c:pt>
                <c:pt idx="1000">
                  <c:v>0.73826842117444758</c:v>
                </c:pt>
                <c:pt idx="1001">
                  <c:v>0.68038412012477578</c:v>
                </c:pt>
                <c:pt idx="1002">
                  <c:v>0.77697519129041359</c:v>
                </c:pt>
                <c:pt idx="1003">
                  <c:v>0.83775600900690672</c:v>
                </c:pt>
                <c:pt idx="1004">
                  <c:v>0.83775600900690672</c:v>
                </c:pt>
                <c:pt idx="1005">
                  <c:v>0.83775600900690672</c:v>
                </c:pt>
                <c:pt idx="1006">
                  <c:v>0.91809722023220341</c:v>
                </c:pt>
                <c:pt idx="1007">
                  <c:v>0.79125566543954662</c:v>
                </c:pt>
                <c:pt idx="1008">
                  <c:v>0.71178527008822978</c:v>
                </c:pt>
                <c:pt idx="1009">
                  <c:v>0.64408764655259654</c:v>
                </c:pt>
                <c:pt idx="1010">
                  <c:v>0.82384848255267529</c:v>
                </c:pt>
                <c:pt idx="1011">
                  <c:v>0.82384848255267529</c:v>
                </c:pt>
                <c:pt idx="1012">
                  <c:v>0.82384848255267529</c:v>
                </c:pt>
                <c:pt idx="1013">
                  <c:v>1.0529493233945877</c:v>
                </c:pt>
                <c:pt idx="1014">
                  <c:v>1.3181697408138502</c:v>
                </c:pt>
                <c:pt idx="1015">
                  <c:v>1.1429203525271763</c:v>
                </c:pt>
                <c:pt idx="1016">
                  <c:v>1.1071499006426286</c:v>
                </c:pt>
                <c:pt idx="1017">
                  <c:v>1.1738871493544545</c:v>
                </c:pt>
                <c:pt idx="1018">
                  <c:v>1.1738871493544545</c:v>
                </c:pt>
                <c:pt idx="1019">
                  <c:v>1.1738871493544545</c:v>
                </c:pt>
                <c:pt idx="1020">
                  <c:v>1.0269302325554308</c:v>
                </c:pt>
                <c:pt idx="1021">
                  <c:v>1.1141290903521641</c:v>
                </c:pt>
                <c:pt idx="1022">
                  <c:v>1.0528266175543528</c:v>
                </c:pt>
                <c:pt idx="1023">
                  <c:v>0.88443653606495831</c:v>
                </c:pt>
                <c:pt idx="1024">
                  <c:v>0.86918455168018927</c:v>
                </c:pt>
                <c:pt idx="1025">
                  <c:v>0.86918455168018927</c:v>
                </c:pt>
                <c:pt idx="1026">
                  <c:v>0.86918455168018927</c:v>
                </c:pt>
                <c:pt idx="1027">
                  <c:v>0.87873683613313691</c:v>
                </c:pt>
                <c:pt idx="1028">
                  <c:v>0.82274577525491788</c:v>
                </c:pt>
                <c:pt idx="1029">
                  <c:v>1.177083125643424</c:v>
                </c:pt>
                <c:pt idx="1030">
                  <c:v>1.4018955291376565</c:v>
                </c:pt>
                <c:pt idx="1031">
                  <c:v>1.3463256809885955</c:v>
                </c:pt>
                <c:pt idx="1032">
                  <c:v>1.3463256809885955</c:v>
                </c:pt>
                <c:pt idx="1033">
                  <c:v>1.3463256809885955</c:v>
                </c:pt>
                <c:pt idx="1034">
                  <c:v>1.4321099043796803</c:v>
                </c:pt>
                <c:pt idx="1035">
                  <c:v>1.4831342658679221</c:v>
                </c:pt>
                <c:pt idx="1036">
                  <c:v>1.5772108109164826</c:v>
                </c:pt>
                <c:pt idx="1037">
                  <c:v>1.8219106456658574</c:v>
                </c:pt>
                <c:pt idx="1038">
                  <c:v>1.9073540832248006</c:v>
                </c:pt>
                <c:pt idx="1039">
                  <c:v>1.9073540832248006</c:v>
                </c:pt>
                <c:pt idx="1040">
                  <c:v>1.9073540832248006</c:v>
                </c:pt>
                <c:pt idx="1041">
                  <c:v>1.9214028193603812</c:v>
                </c:pt>
                <c:pt idx="1042">
                  <c:v>1.922956898870734</c:v>
                </c:pt>
                <c:pt idx="1043">
                  <c:v>2.0829706052762376</c:v>
                </c:pt>
                <c:pt idx="1044">
                  <c:v>1.8990533683635533</c:v>
                </c:pt>
                <c:pt idx="1045">
                  <c:v>1.8802114249617277</c:v>
                </c:pt>
                <c:pt idx="1046">
                  <c:v>1.8802114249617277</c:v>
                </c:pt>
                <c:pt idx="1047">
                  <c:v>1.8802114249617277</c:v>
                </c:pt>
                <c:pt idx="1048">
                  <c:v>1.9115782031041333</c:v>
                </c:pt>
                <c:pt idx="1049">
                  <c:v>1.8936063485557639</c:v>
                </c:pt>
                <c:pt idx="1050">
                  <c:v>1.9434402186742936</c:v>
                </c:pt>
                <c:pt idx="1051">
                  <c:v>1.8935379130894467</c:v>
                </c:pt>
                <c:pt idx="1052">
                  <c:v>1.9947851560827026</c:v>
                </c:pt>
                <c:pt idx="1053">
                  <c:v>1.9947851560827026</c:v>
                </c:pt>
                <c:pt idx="1054">
                  <c:v>1.9947851560827026</c:v>
                </c:pt>
                <c:pt idx="1055">
                  <c:v>2.268193929951166</c:v>
                </c:pt>
                <c:pt idx="1056">
                  <c:v>2.2077214058106773</c:v>
                </c:pt>
                <c:pt idx="1057">
                  <c:v>2.0929781420559674</c:v>
                </c:pt>
                <c:pt idx="1058">
                  <c:v>2.0929781420559674</c:v>
                </c:pt>
                <c:pt idx="1059">
                  <c:v>2.1664597400088335</c:v>
                </c:pt>
                <c:pt idx="1060">
                  <c:v>2.1664597400088335</c:v>
                </c:pt>
                <c:pt idx="1061">
                  <c:v>2.1664597400088335</c:v>
                </c:pt>
                <c:pt idx="1062">
                  <c:v>2.1378022055832027</c:v>
                </c:pt>
                <c:pt idx="1063">
                  <c:v>2.1879601668183479</c:v>
                </c:pt>
                <c:pt idx="1064">
                  <c:v>1.8460352035665422</c:v>
                </c:pt>
                <c:pt idx="1065">
                  <c:v>1.9262412320937488</c:v>
                </c:pt>
                <c:pt idx="1066">
                  <c:v>2.0706276225048938</c:v>
                </c:pt>
                <c:pt idx="1067">
                  <c:v>2.0706276225048938</c:v>
                </c:pt>
                <c:pt idx="1068">
                  <c:v>2.0706276225048938</c:v>
                </c:pt>
                <c:pt idx="1069">
                  <c:v>2.0528629305238266</c:v>
                </c:pt>
                <c:pt idx="1070">
                  <c:v>2.2360354033072563</c:v>
                </c:pt>
                <c:pt idx="1071">
                  <c:v>2.28105937699087</c:v>
                </c:pt>
                <c:pt idx="1072">
                  <c:v>2.1958853116976464</c:v>
                </c:pt>
                <c:pt idx="1073">
                  <c:v>2.1996718874564385</c:v>
                </c:pt>
                <c:pt idx="1074">
                  <c:v>2.1996718874564385</c:v>
                </c:pt>
                <c:pt idx="1075">
                  <c:v>2.1996718874564385</c:v>
                </c:pt>
                <c:pt idx="1076">
                  <c:v>2.1666396806791681</c:v>
                </c:pt>
                <c:pt idx="1077">
                  <c:v>2.1546350733649478</c:v>
                </c:pt>
                <c:pt idx="1078">
                  <c:v>2.1262481338353636</c:v>
                </c:pt>
                <c:pt idx="1079">
                  <c:v>2.1718489256559308</c:v>
                </c:pt>
                <c:pt idx="1080">
                  <c:v>2.1836534418471905</c:v>
                </c:pt>
                <c:pt idx="1081">
                  <c:v>2.1836534418471905</c:v>
                </c:pt>
                <c:pt idx="1082">
                  <c:v>2.1836534418471905</c:v>
                </c:pt>
                <c:pt idx="1083">
                  <c:v>2.3245643682059427</c:v>
                </c:pt>
                <c:pt idx="1084">
                  <c:v>2.3229141845996661</c:v>
                </c:pt>
                <c:pt idx="1085">
                  <c:v>2.2548537937526154</c:v>
                </c:pt>
                <c:pt idx="1086">
                  <c:v>2.4683722916284525</c:v>
                </c:pt>
                <c:pt idx="1087">
                  <c:v>2.4665599543348145</c:v>
                </c:pt>
                <c:pt idx="1088">
                  <c:v>2.4665599543348145</c:v>
                </c:pt>
                <c:pt idx="1089">
                  <c:v>2.4665599543348145</c:v>
                </c:pt>
                <c:pt idx="1090">
                  <c:v>2.4665599543348145</c:v>
                </c:pt>
                <c:pt idx="1091">
                  <c:v>2.6626682846198699</c:v>
                </c:pt>
                <c:pt idx="1092">
                  <c:v>2.615075465719356</c:v>
                </c:pt>
                <c:pt idx="1093">
                  <c:v>2.4728209293008128</c:v>
                </c:pt>
                <c:pt idx="1094">
                  <c:v>2.3293717264173406</c:v>
                </c:pt>
                <c:pt idx="1095">
                  <c:v>2.3293717264173406</c:v>
                </c:pt>
                <c:pt idx="1096">
                  <c:v>2.3293717264173406</c:v>
                </c:pt>
                <c:pt idx="1097">
                  <c:v>2.3293717264173406</c:v>
                </c:pt>
                <c:pt idx="1098">
                  <c:v>2.4753810040817545</c:v>
                </c:pt>
                <c:pt idx="1099">
                  <c:v>2.5783699999931158</c:v>
                </c:pt>
                <c:pt idx="1100">
                  <c:v>2.4959818960335811</c:v>
                </c:pt>
                <c:pt idx="1101">
                  <c:v>2.532349525173156</c:v>
                </c:pt>
                <c:pt idx="1102">
                  <c:v>2.532349525173156</c:v>
                </c:pt>
                <c:pt idx="1103">
                  <c:v>2.532349525173156</c:v>
                </c:pt>
                <c:pt idx="1104">
                  <c:v>2.4135515405365982</c:v>
                </c:pt>
                <c:pt idx="1105">
                  <c:v>2.3616643229654386</c:v>
                </c:pt>
                <c:pt idx="1106">
                  <c:v>2.3411970887234621</c:v>
                </c:pt>
                <c:pt idx="1107">
                  <c:v>2.1986912482747054</c:v>
                </c:pt>
                <c:pt idx="1108">
                  <c:v>2.2111529106060726</c:v>
                </c:pt>
                <c:pt idx="1109">
                  <c:v>2.2111529106060726</c:v>
                </c:pt>
                <c:pt idx="1110">
                  <c:v>2.2111529106060726</c:v>
                </c:pt>
                <c:pt idx="1111">
                  <c:v>2.2111529106060726</c:v>
                </c:pt>
                <c:pt idx="1112">
                  <c:v>2.146429925835343</c:v>
                </c:pt>
                <c:pt idx="1113">
                  <c:v>2.0834218967424363</c:v>
                </c:pt>
                <c:pt idx="1114">
                  <c:v>1.867855998912163</c:v>
                </c:pt>
                <c:pt idx="1115">
                  <c:v>1.7709924154301733</c:v>
                </c:pt>
                <c:pt idx="1116">
                  <c:v>1.7709924154301733</c:v>
                </c:pt>
                <c:pt idx="1117">
                  <c:v>1.7709924154301733</c:v>
                </c:pt>
                <c:pt idx="1118">
                  <c:v>1.6660893946366773</c:v>
                </c:pt>
                <c:pt idx="1119">
                  <c:v>1.6839332137825136</c:v>
                </c:pt>
                <c:pt idx="1120">
                  <c:v>1.5906058195475363</c:v>
                </c:pt>
                <c:pt idx="1121">
                  <c:v>1.3214296831952883</c:v>
                </c:pt>
                <c:pt idx="1122">
                  <c:v>1.2225969389488307</c:v>
                </c:pt>
                <c:pt idx="1123">
                  <c:v>1.2225969389488307</c:v>
                </c:pt>
                <c:pt idx="1124">
                  <c:v>1.2225969389488307</c:v>
                </c:pt>
                <c:pt idx="1125">
                  <c:v>1.4405485264359237</c:v>
                </c:pt>
                <c:pt idx="1126">
                  <c:v>1.5169609644624811</c:v>
                </c:pt>
                <c:pt idx="1127">
                  <c:v>1.4571433597247212</c:v>
                </c:pt>
                <c:pt idx="1128">
                  <c:v>1.2731586707090019</c:v>
                </c:pt>
                <c:pt idx="1129">
                  <c:v>1.362738494265197</c:v>
                </c:pt>
                <c:pt idx="1130">
                  <c:v>1.362738494265197</c:v>
                </c:pt>
                <c:pt idx="1131">
                  <c:v>1.362738494265197</c:v>
                </c:pt>
                <c:pt idx="1132">
                  <c:v>1.3322873857921145</c:v>
                </c:pt>
                <c:pt idx="1133">
                  <c:v>1.0924005135702852</c:v>
                </c:pt>
                <c:pt idx="1134">
                  <c:v>1.1115060267770924</c:v>
                </c:pt>
                <c:pt idx="1135">
                  <c:v>1.0657012860669453</c:v>
                </c:pt>
                <c:pt idx="1136">
                  <c:v>1.2004466292311806</c:v>
                </c:pt>
                <c:pt idx="1137">
                  <c:v>1.2004466292311806</c:v>
                </c:pt>
                <c:pt idx="1138">
                  <c:v>1.2004466292311806</c:v>
                </c:pt>
                <c:pt idx="1139">
                  <c:v>1.19650174723658</c:v>
                </c:pt>
                <c:pt idx="1140">
                  <c:v>1.0824517516435455</c:v>
                </c:pt>
                <c:pt idx="1141">
                  <c:v>1.1330725939815003</c:v>
                </c:pt>
                <c:pt idx="1142">
                  <c:v>1.3704355379355959</c:v>
                </c:pt>
                <c:pt idx="1143">
                  <c:v>1.5078841790352384</c:v>
                </c:pt>
                <c:pt idx="1144">
                  <c:v>1.5078841790352384</c:v>
                </c:pt>
                <c:pt idx="1145">
                  <c:v>1.5078841790352384</c:v>
                </c:pt>
                <c:pt idx="1146">
                  <c:v>1.5078841790352384</c:v>
                </c:pt>
                <c:pt idx="1147">
                  <c:v>1.4691885714929103</c:v>
                </c:pt>
                <c:pt idx="1148">
                  <c:v>1.5120741426144011</c:v>
                </c:pt>
                <c:pt idx="1149">
                  <c:v>1.4136472184335163</c:v>
                </c:pt>
                <c:pt idx="1150">
                  <c:v>1.5918497589982996</c:v>
                </c:pt>
                <c:pt idx="1151">
                  <c:v>1.5918497589982996</c:v>
                </c:pt>
                <c:pt idx="1152">
                  <c:v>1.5918497589982996</c:v>
                </c:pt>
                <c:pt idx="1153">
                  <c:v>1.5456340306180696</c:v>
                </c:pt>
                <c:pt idx="1154">
                  <c:v>1.5576097780962506</c:v>
                </c:pt>
                <c:pt idx="1155">
                  <c:v>1.532114065677322</c:v>
                </c:pt>
                <c:pt idx="1156">
                  <c:v>1.5811490614729309</c:v>
                </c:pt>
                <c:pt idx="1157">
                  <c:v>1.426952993149742</c:v>
                </c:pt>
                <c:pt idx="1158">
                  <c:v>1.426952993149742</c:v>
                </c:pt>
                <c:pt idx="1159">
                  <c:v>1.426952993149742</c:v>
                </c:pt>
                <c:pt idx="1160">
                  <c:v>1.3324567641971736</c:v>
                </c:pt>
                <c:pt idx="1161">
                  <c:v>1.3254639545948492</c:v>
                </c:pt>
                <c:pt idx="1162">
                  <c:v>1.3191598159462625</c:v>
                </c:pt>
                <c:pt idx="1163">
                  <c:v>1.408635618295224</c:v>
                </c:pt>
                <c:pt idx="1164">
                  <c:v>1.3992676858473692</c:v>
                </c:pt>
                <c:pt idx="1165">
                  <c:v>1.3992676858473692</c:v>
                </c:pt>
                <c:pt idx="1166">
                  <c:v>1.3992676858473692</c:v>
                </c:pt>
                <c:pt idx="1167">
                  <c:v>1.4407918145387195</c:v>
                </c:pt>
                <c:pt idx="1168">
                  <c:v>1.2385787793388012</c:v>
                </c:pt>
                <c:pt idx="1169">
                  <c:v>1.1780694237661562</c:v>
                </c:pt>
                <c:pt idx="1170">
                  <c:v>0.91040482849524851</c:v>
                </c:pt>
                <c:pt idx="1171">
                  <c:v>0.79240299200454734</c:v>
                </c:pt>
                <c:pt idx="1172">
                  <c:v>0.79240299200454734</c:v>
                </c:pt>
                <c:pt idx="1173">
                  <c:v>0.79240299200454734</c:v>
                </c:pt>
                <c:pt idx="1174">
                  <c:v>0.9393136505089712</c:v>
                </c:pt>
                <c:pt idx="1175">
                  <c:v>0.758280804742123</c:v>
                </c:pt>
                <c:pt idx="1176">
                  <c:v>0.72971618987389197</c:v>
                </c:pt>
                <c:pt idx="1177">
                  <c:v>0.51012426645662412</c:v>
                </c:pt>
                <c:pt idx="1178">
                  <c:v>0.67113173757706135</c:v>
                </c:pt>
                <c:pt idx="1179">
                  <c:v>0.67113173757706135</c:v>
                </c:pt>
                <c:pt idx="1180">
                  <c:v>0.67113173757706135</c:v>
                </c:pt>
                <c:pt idx="1181">
                  <c:v>0.81919937591528458</c:v>
                </c:pt>
                <c:pt idx="1182">
                  <c:v>0.97890363988134887</c:v>
                </c:pt>
                <c:pt idx="1183">
                  <c:v>0.86827761427541594</c:v>
                </c:pt>
                <c:pt idx="1184">
                  <c:v>0.80566806041238959</c:v>
                </c:pt>
                <c:pt idx="1185">
                  <c:v>0.82466214463010457</c:v>
                </c:pt>
                <c:pt idx="1186">
                  <c:v>0.82466214463010457</c:v>
                </c:pt>
                <c:pt idx="1187">
                  <c:v>0.82466214463010457</c:v>
                </c:pt>
                <c:pt idx="1188">
                  <c:v>0.81037705207801403</c:v>
                </c:pt>
                <c:pt idx="1189">
                  <c:v>0.67920876669900632</c:v>
                </c:pt>
                <c:pt idx="1190">
                  <c:v>0.75229203562549307</c:v>
                </c:pt>
                <c:pt idx="1191">
                  <c:v>0.63480515966772211</c:v>
                </c:pt>
                <c:pt idx="1192">
                  <c:v>0.63480515966772211</c:v>
                </c:pt>
                <c:pt idx="1193">
                  <c:v>0.63480515966772211</c:v>
                </c:pt>
                <c:pt idx="1194">
                  <c:v>0.63480515966772211</c:v>
                </c:pt>
                <c:pt idx="1195">
                  <c:v>0.71279427636590076</c:v>
                </c:pt>
                <c:pt idx="1196">
                  <c:v>0.85157686435690116</c:v>
                </c:pt>
                <c:pt idx="1197">
                  <c:v>0.87685512851801484</c:v>
                </c:pt>
                <c:pt idx="1198">
                  <c:v>0.67514751679099905</c:v>
                </c:pt>
                <c:pt idx="1199">
                  <c:v>0.60229147625276513</c:v>
                </c:pt>
                <c:pt idx="1200">
                  <c:v>0.60229147625276513</c:v>
                </c:pt>
                <c:pt idx="1201">
                  <c:v>0.60229147625276513</c:v>
                </c:pt>
                <c:pt idx="1202">
                  <c:v>0.69083460343689307</c:v>
                </c:pt>
                <c:pt idx="1203">
                  <c:v>0.69704539327773174</c:v>
                </c:pt>
                <c:pt idx="1204">
                  <c:v>0.7499737272965078</c:v>
                </c:pt>
                <c:pt idx="1205">
                  <c:v>0.92554035038592997</c:v>
                </c:pt>
                <c:pt idx="1206">
                  <c:v>0.92884980584993659</c:v>
                </c:pt>
                <c:pt idx="1207">
                  <c:v>0.92884980584993659</c:v>
                </c:pt>
                <c:pt idx="1208">
                  <c:v>0.92884980584993659</c:v>
                </c:pt>
                <c:pt idx="1209">
                  <c:v>1.0373434156058847</c:v>
                </c:pt>
                <c:pt idx="1210">
                  <c:v>1.2074292869163694</c:v>
                </c:pt>
                <c:pt idx="1211">
                  <c:v>0.98366663207894389</c:v>
                </c:pt>
                <c:pt idx="1212">
                  <c:v>0.98914090657917353</c:v>
                </c:pt>
                <c:pt idx="1213">
                  <c:v>0.98056684348798961</c:v>
                </c:pt>
                <c:pt idx="1214">
                  <c:v>0.98056684348798961</c:v>
                </c:pt>
                <c:pt idx="1215">
                  <c:v>0.98056684348798961</c:v>
                </c:pt>
                <c:pt idx="1216">
                  <c:v>1.0394503839246023</c:v>
                </c:pt>
                <c:pt idx="1217">
                  <c:v>1.0790589021063524</c:v>
                </c:pt>
                <c:pt idx="1218">
                  <c:v>1.1505052020527065</c:v>
                </c:pt>
                <c:pt idx="1219">
                  <c:v>1.1764324443849032</c:v>
                </c:pt>
                <c:pt idx="1220">
                  <c:v>0.99147888169663534</c:v>
                </c:pt>
                <c:pt idx="1221">
                  <c:v>0.99147888169663534</c:v>
                </c:pt>
                <c:pt idx="1222">
                  <c:v>0.99147888169663534</c:v>
                </c:pt>
                <c:pt idx="1223">
                  <c:v>0.89953076137206045</c:v>
                </c:pt>
                <c:pt idx="1224">
                  <c:v>0.90565708734504102</c:v>
                </c:pt>
                <c:pt idx="1225">
                  <c:v>0.78790514660575739</c:v>
                </c:pt>
                <c:pt idx="1226">
                  <c:v>0.73944534481801982</c:v>
                </c:pt>
                <c:pt idx="1227">
                  <c:v>0.81483789436292853</c:v>
                </c:pt>
                <c:pt idx="1228">
                  <c:v>0.81483789436292853</c:v>
                </c:pt>
                <c:pt idx="1229">
                  <c:v>0.81483789436292853</c:v>
                </c:pt>
                <c:pt idx="1230">
                  <c:v>0.73542073913741901</c:v>
                </c:pt>
                <c:pt idx="1231">
                  <c:v>0.59694567383592301</c:v>
                </c:pt>
                <c:pt idx="1232">
                  <c:v>0.4748363548342926</c:v>
                </c:pt>
                <c:pt idx="1233">
                  <c:v>0.2710408006896754</c:v>
                </c:pt>
                <c:pt idx="1234">
                  <c:v>0.28960781966034282</c:v>
                </c:pt>
                <c:pt idx="1235">
                  <c:v>0.28960781966034282</c:v>
                </c:pt>
                <c:pt idx="1236">
                  <c:v>0.28960781966034282</c:v>
                </c:pt>
                <c:pt idx="1237">
                  <c:v>0.16025571604181424</c:v>
                </c:pt>
                <c:pt idx="1238">
                  <c:v>0.21502090568088009</c:v>
                </c:pt>
                <c:pt idx="1239">
                  <c:v>0.12377902360281304</c:v>
                </c:pt>
                <c:pt idx="1240">
                  <c:v>-0.25946051640625634</c:v>
                </c:pt>
                <c:pt idx="1241">
                  <c:v>-0.52751540650058948</c:v>
                </c:pt>
                <c:pt idx="1242">
                  <c:v>-0.52751540650058948</c:v>
                </c:pt>
                <c:pt idx="1243">
                  <c:v>-0.52751540650058948</c:v>
                </c:pt>
                <c:pt idx="1244">
                  <c:v>-0.52751540650058948</c:v>
                </c:pt>
                <c:pt idx="1245">
                  <c:v>-0.6613836092297688</c:v>
                </c:pt>
                <c:pt idx="1246">
                  <c:v>-0.7145430041770634</c:v>
                </c:pt>
                <c:pt idx="1247">
                  <c:v>-0.75431911508972749</c:v>
                </c:pt>
                <c:pt idx="1248">
                  <c:v>-0.46450097346275138</c:v>
                </c:pt>
                <c:pt idx="1249">
                  <c:v>-0.46450097346275138</c:v>
                </c:pt>
                <c:pt idx="1250">
                  <c:v>-0.46450097346275138</c:v>
                </c:pt>
                <c:pt idx="1251">
                  <c:v>-0.52465548848646626</c:v>
                </c:pt>
                <c:pt idx="1252">
                  <c:v>-0.51227423084625623</c:v>
                </c:pt>
                <c:pt idx="1253">
                  <c:v>-0.13217841165767286</c:v>
                </c:pt>
                <c:pt idx="1254">
                  <c:v>-0.24270018056836715</c:v>
                </c:pt>
                <c:pt idx="1255">
                  <c:v>-0.30738693656393135</c:v>
                </c:pt>
                <c:pt idx="1256">
                  <c:v>-0.30738693656393135</c:v>
                </c:pt>
                <c:pt idx="1257">
                  <c:v>-0.30738693656393135</c:v>
                </c:pt>
                <c:pt idx="1258">
                  <c:v>-0.48327242320539099</c:v>
                </c:pt>
                <c:pt idx="1259">
                  <c:v>-0.39681769972868686</c:v>
                </c:pt>
                <c:pt idx="1260">
                  <c:v>-0.45983047085885953</c:v>
                </c:pt>
                <c:pt idx="1261">
                  <c:v>-0.45195852974505973</c:v>
                </c:pt>
                <c:pt idx="1262">
                  <c:v>-0.3147273379420808</c:v>
                </c:pt>
                <c:pt idx="1263">
                  <c:v>-0.3147273379420808</c:v>
                </c:pt>
                <c:pt idx="1264">
                  <c:v>-0.3147273379420808</c:v>
                </c:pt>
                <c:pt idx="1265">
                  <c:v>-0.3147273379420808</c:v>
                </c:pt>
                <c:pt idx="1266">
                  <c:v>-0.44711825933890287</c:v>
                </c:pt>
                <c:pt idx="1267">
                  <c:v>-0.28101480425196462</c:v>
                </c:pt>
                <c:pt idx="1268">
                  <c:v>-0.4823641206011271</c:v>
                </c:pt>
                <c:pt idx="1269">
                  <c:v>-0.46526589458514483</c:v>
                </c:pt>
                <c:pt idx="1270">
                  <c:v>-0.46526589458514483</c:v>
                </c:pt>
                <c:pt idx="1271">
                  <c:v>-0.46526589458514483</c:v>
                </c:pt>
                <c:pt idx="1272">
                  <c:v>-0.14783408946962964</c:v>
                </c:pt>
                <c:pt idx="1273">
                  <c:v>-0.23447912318159514</c:v>
                </c:pt>
                <c:pt idx="1274">
                  <c:v>-0.3507160232062857</c:v>
                </c:pt>
                <c:pt idx="1275">
                  <c:v>-0.28332039701259842</c:v>
                </c:pt>
                <c:pt idx="1276">
                  <c:v>-0.35247770395261607</c:v>
                </c:pt>
                <c:pt idx="1277">
                  <c:v>-0.35247770395261607</c:v>
                </c:pt>
                <c:pt idx="1278">
                  <c:v>-0.35247770395261607</c:v>
                </c:pt>
                <c:pt idx="1279">
                  <c:v>-0.35467314676671735</c:v>
                </c:pt>
                <c:pt idx="1280">
                  <c:v>-0.35467314676671735</c:v>
                </c:pt>
                <c:pt idx="1281">
                  <c:v>-0.46150386722955883</c:v>
                </c:pt>
                <c:pt idx="1282">
                  <c:v>-0.44421242683420892</c:v>
                </c:pt>
                <c:pt idx="1283">
                  <c:v>-0.40568743027619869</c:v>
                </c:pt>
                <c:pt idx="1284">
                  <c:v>-0.40568743027619869</c:v>
                </c:pt>
                <c:pt idx="1285">
                  <c:v>-0.40568743027619869</c:v>
                </c:pt>
                <c:pt idx="1286">
                  <c:v>-0.29013372030937168</c:v>
                </c:pt>
                <c:pt idx="1287">
                  <c:v>-0.20628616279461473</c:v>
                </c:pt>
                <c:pt idx="1288">
                  <c:v>-0.32729102352581502</c:v>
                </c:pt>
                <c:pt idx="1289">
                  <c:v>-0.49949144313770943</c:v>
                </c:pt>
                <c:pt idx="1290">
                  <c:v>-0.54011787774230358</c:v>
                </c:pt>
                <c:pt idx="1291">
                  <c:v>-0.54011787774230358</c:v>
                </c:pt>
                <c:pt idx="1292">
                  <c:v>-0.54011787774230358</c:v>
                </c:pt>
                <c:pt idx="1293">
                  <c:v>-0.61017523125037942</c:v>
                </c:pt>
                <c:pt idx="1294">
                  <c:v>-0.69855147788438077</c:v>
                </c:pt>
                <c:pt idx="1295">
                  <c:v>-0.65911229855966047</c:v>
                </c:pt>
                <c:pt idx="1296">
                  <c:v>-0.32043034773187068</c:v>
                </c:pt>
                <c:pt idx="1297">
                  <c:v>-0.26599888804977684</c:v>
                </c:pt>
                <c:pt idx="1298">
                  <c:v>-0.26599888804977684</c:v>
                </c:pt>
                <c:pt idx="1299">
                  <c:v>-0.26599888804977684</c:v>
                </c:pt>
                <c:pt idx="1300">
                  <c:v>-0.30616766998935552</c:v>
                </c:pt>
                <c:pt idx="1301">
                  <c:v>-0.31131990004516324</c:v>
                </c:pt>
                <c:pt idx="1302">
                  <c:v>-0.24393355046698506</c:v>
                </c:pt>
                <c:pt idx="1303">
                  <c:v>-0.32835366638525676</c:v>
                </c:pt>
                <c:pt idx="1304">
                  <c:v>-0.42947176829529721</c:v>
                </c:pt>
                <c:pt idx="1305">
                  <c:v>-0.42947176829529721</c:v>
                </c:pt>
                <c:pt idx="1306">
                  <c:v>-0.42947176829529721</c:v>
                </c:pt>
                <c:pt idx="1307">
                  <c:v>-0.48688760912342427</c:v>
                </c:pt>
                <c:pt idx="1308">
                  <c:v>-0.46515617945088872</c:v>
                </c:pt>
                <c:pt idx="1309">
                  <c:v>-0.16977728734220607</c:v>
                </c:pt>
                <c:pt idx="1310">
                  <c:v>-0.16977728734220607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6A-4718-A88C-D0F7B35975A2}"/>
            </c:ext>
          </c:extLst>
        </c:ser>
        <c:ser>
          <c:idx val="1"/>
          <c:order val="1"/>
          <c:tx>
            <c:strRef>
              <c:f>'[블벅 자료.xlsx]Sheet2'!$J$1</c:f>
              <c:strCache>
                <c:ptCount val="1"/>
                <c:pt idx="0">
                  <c:v>TIPS 5Y Yield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'[블벅 자료.xlsx]Sheet2'!$H$2:$H$1313</c:f>
              <c:numCache>
                <c:formatCode>m/d/yyyy</c:formatCode>
                <c:ptCount val="1312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  <c:pt idx="730">
                  <c:v>44561</c:v>
                </c:pt>
                <c:pt idx="731">
                  <c:v>44562</c:v>
                </c:pt>
                <c:pt idx="732">
                  <c:v>44563</c:v>
                </c:pt>
                <c:pt idx="733">
                  <c:v>44564</c:v>
                </c:pt>
                <c:pt idx="734">
                  <c:v>44565</c:v>
                </c:pt>
                <c:pt idx="735">
                  <c:v>44566</c:v>
                </c:pt>
                <c:pt idx="736">
                  <c:v>44567</c:v>
                </c:pt>
                <c:pt idx="737">
                  <c:v>44568</c:v>
                </c:pt>
                <c:pt idx="738">
                  <c:v>44569</c:v>
                </c:pt>
                <c:pt idx="739">
                  <c:v>44570</c:v>
                </c:pt>
                <c:pt idx="740">
                  <c:v>44571</c:v>
                </c:pt>
                <c:pt idx="741">
                  <c:v>44572</c:v>
                </c:pt>
                <c:pt idx="742">
                  <c:v>44573</c:v>
                </c:pt>
                <c:pt idx="743">
                  <c:v>44574</c:v>
                </c:pt>
                <c:pt idx="744">
                  <c:v>44575</c:v>
                </c:pt>
                <c:pt idx="745">
                  <c:v>44576</c:v>
                </c:pt>
                <c:pt idx="746">
                  <c:v>44577</c:v>
                </c:pt>
                <c:pt idx="747">
                  <c:v>44578</c:v>
                </c:pt>
                <c:pt idx="748">
                  <c:v>44579</c:v>
                </c:pt>
                <c:pt idx="749">
                  <c:v>44580</c:v>
                </c:pt>
                <c:pt idx="750">
                  <c:v>44581</c:v>
                </c:pt>
                <c:pt idx="751">
                  <c:v>44582</c:v>
                </c:pt>
                <c:pt idx="752">
                  <c:v>44583</c:v>
                </c:pt>
                <c:pt idx="753">
                  <c:v>44584</c:v>
                </c:pt>
                <c:pt idx="754">
                  <c:v>44585</c:v>
                </c:pt>
                <c:pt idx="755">
                  <c:v>44586</c:v>
                </c:pt>
                <c:pt idx="756">
                  <c:v>44587</c:v>
                </c:pt>
                <c:pt idx="757">
                  <c:v>44588</c:v>
                </c:pt>
                <c:pt idx="758">
                  <c:v>44589</c:v>
                </c:pt>
                <c:pt idx="759">
                  <c:v>44590</c:v>
                </c:pt>
                <c:pt idx="760">
                  <c:v>44591</c:v>
                </c:pt>
                <c:pt idx="761">
                  <c:v>44592</c:v>
                </c:pt>
                <c:pt idx="762">
                  <c:v>44593</c:v>
                </c:pt>
                <c:pt idx="763">
                  <c:v>44594</c:v>
                </c:pt>
                <c:pt idx="764">
                  <c:v>44595</c:v>
                </c:pt>
                <c:pt idx="765">
                  <c:v>44596</c:v>
                </c:pt>
                <c:pt idx="766">
                  <c:v>44597</c:v>
                </c:pt>
                <c:pt idx="767">
                  <c:v>44598</c:v>
                </c:pt>
                <c:pt idx="768">
                  <c:v>44599</c:v>
                </c:pt>
                <c:pt idx="769">
                  <c:v>44600</c:v>
                </c:pt>
                <c:pt idx="770">
                  <c:v>44601</c:v>
                </c:pt>
                <c:pt idx="771">
                  <c:v>44602</c:v>
                </c:pt>
                <c:pt idx="772">
                  <c:v>44603</c:v>
                </c:pt>
                <c:pt idx="773">
                  <c:v>44604</c:v>
                </c:pt>
                <c:pt idx="774">
                  <c:v>44605</c:v>
                </c:pt>
                <c:pt idx="775">
                  <c:v>44606</c:v>
                </c:pt>
                <c:pt idx="776">
                  <c:v>44607</c:v>
                </c:pt>
                <c:pt idx="777">
                  <c:v>44608</c:v>
                </c:pt>
                <c:pt idx="778">
                  <c:v>44609</c:v>
                </c:pt>
                <c:pt idx="779">
                  <c:v>44610</c:v>
                </c:pt>
                <c:pt idx="780">
                  <c:v>44611</c:v>
                </c:pt>
                <c:pt idx="781">
                  <c:v>44612</c:v>
                </c:pt>
                <c:pt idx="782">
                  <c:v>44613</c:v>
                </c:pt>
                <c:pt idx="783">
                  <c:v>44614</c:v>
                </c:pt>
                <c:pt idx="784">
                  <c:v>44615</c:v>
                </c:pt>
                <c:pt idx="785">
                  <c:v>44616</c:v>
                </c:pt>
                <c:pt idx="786">
                  <c:v>44617</c:v>
                </c:pt>
                <c:pt idx="787">
                  <c:v>44618</c:v>
                </c:pt>
                <c:pt idx="788">
                  <c:v>44619</c:v>
                </c:pt>
                <c:pt idx="789">
                  <c:v>44620</c:v>
                </c:pt>
                <c:pt idx="790">
                  <c:v>44621</c:v>
                </c:pt>
                <c:pt idx="791">
                  <c:v>44622</c:v>
                </c:pt>
                <c:pt idx="792">
                  <c:v>44623</c:v>
                </c:pt>
                <c:pt idx="793">
                  <c:v>44624</c:v>
                </c:pt>
                <c:pt idx="794">
                  <c:v>44625</c:v>
                </c:pt>
                <c:pt idx="795">
                  <c:v>44626</c:v>
                </c:pt>
                <c:pt idx="796">
                  <c:v>44627</c:v>
                </c:pt>
                <c:pt idx="797">
                  <c:v>44628</c:v>
                </c:pt>
                <c:pt idx="798">
                  <c:v>44629</c:v>
                </c:pt>
                <c:pt idx="799">
                  <c:v>44630</c:v>
                </c:pt>
                <c:pt idx="800">
                  <c:v>44631</c:v>
                </c:pt>
                <c:pt idx="801">
                  <c:v>44632</c:v>
                </c:pt>
                <c:pt idx="802">
                  <c:v>44633</c:v>
                </c:pt>
                <c:pt idx="803">
                  <c:v>44634</c:v>
                </c:pt>
                <c:pt idx="804">
                  <c:v>44635</c:v>
                </c:pt>
                <c:pt idx="805">
                  <c:v>44636</c:v>
                </c:pt>
                <c:pt idx="806">
                  <c:v>44637</c:v>
                </c:pt>
                <c:pt idx="807">
                  <c:v>44638</c:v>
                </c:pt>
                <c:pt idx="808">
                  <c:v>44639</c:v>
                </c:pt>
                <c:pt idx="809">
                  <c:v>44640</c:v>
                </c:pt>
                <c:pt idx="810">
                  <c:v>44641</c:v>
                </c:pt>
                <c:pt idx="811">
                  <c:v>44642</c:v>
                </c:pt>
                <c:pt idx="812">
                  <c:v>44643</c:v>
                </c:pt>
                <c:pt idx="813">
                  <c:v>44644</c:v>
                </c:pt>
                <c:pt idx="814">
                  <c:v>44645</c:v>
                </c:pt>
                <c:pt idx="815">
                  <c:v>44646</c:v>
                </c:pt>
                <c:pt idx="816">
                  <c:v>44647</c:v>
                </c:pt>
                <c:pt idx="817">
                  <c:v>44648</c:v>
                </c:pt>
                <c:pt idx="818">
                  <c:v>44649</c:v>
                </c:pt>
                <c:pt idx="819">
                  <c:v>44650</c:v>
                </c:pt>
                <c:pt idx="820">
                  <c:v>44651</c:v>
                </c:pt>
                <c:pt idx="821">
                  <c:v>44652</c:v>
                </c:pt>
                <c:pt idx="822">
                  <c:v>44653</c:v>
                </c:pt>
                <c:pt idx="823">
                  <c:v>44654</c:v>
                </c:pt>
                <c:pt idx="824">
                  <c:v>44655</c:v>
                </c:pt>
                <c:pt idx="825">
                  <c:v>44656</c:v>
                </c:pt>
                <c:pt idx="826">
                  <c:v>44657</c:v>
                </c:pt>
                <c:pt idx="827">
                  <c:v>44658</c:v>
                </c:pt>
                <c:pt idx="828">
                  <c:v>44659</c:v>
                </c:pt>
                <c:pt idx="829">
                  <c:v>44660</c:v>
                </c:pt>
                <c:pt idx="830">
                  <c:v>44661</c:v>
                </c:pt>
                <c:pt idx="831">
                  <c:v>44662</c:v>
                </c:pt>
                <c:pt idx="832">
                  <c:v>44663</c:v>
                </c:pt>
                <c:pt idx="833">
                  <c:v>44664</c:v>
                </c:pt>
                <c:pt idx="834">
                  <c:v>44665</c:v>
                </c:pt>
                <c:pt idx="835">
                  <c:v>44666</c:v>
                </c:pt>
                <c:pt idx="836">
                  <c:v>44667</c:v>
                </c:pt>
                <c:pt idx="837">
                  <c:v>44668</c:v>
                </c:pt>
                <c:pt idx="838">
                  <c:v>44669</c:v>
                </c:pt>
                <c:pt idx="839">
                  <c:v>44670</c:v>
                </c:pt>
                <c:pt idx="840">
                  <c:v>44671</c:v>
                </c:pt>
                <c:pt idx="841">
                  <c:v>44672</c:v>
                </c:pt>
                <c:pt idx="842">
                  <c:v>44673</c:v>
                </c:pt>
                <c:pt idx="843">
                  <c:v>44674</c:v>
                </c:pt>
                <c:pt idx="844">
                  <c:v>44675</c:v>
                </c:pt>
                <c:pt idx="845">
                  <c:v>44676</c:v>
                </c:pt>
                <c:pt idx="846">
                  <c:v>44677</c:v>
                </c:pt>
                <c:pt idx="847">
                  <c:v>44678</c:v>
                </c:pt>
                <c:pt idx="848">
                  <c:v>44679</c:v>
                </c:pt>
                <c:pt idx="849">
                  <c:v>44680</c:v>
                </c:pt>
                <c:pt idx="850">
                  <c:v>44681</c:v>
                </c:pt>
                <c:pt idx="851">
                  <c:v>44682</c:v>
                </c:pt>
                <c:pt idx="852">
                  <c:v>44683</c:v>
                </c:pt>
                <c:pt idx="853">
                  <c:v>44684</c:v>
                </c:pt>
                <c:pt idx="854">
                  <c:v>44685</c:v>
                </c:pt>
                <c:pt idx="855">
                  <c:v>44686</c:v>
                </c:pt>
                <c:pt idx="856">
                  <c:v>44687</c:v>
                </c:pt>
                <c:pt idx="857">
                  <c:v>44688</c:v>
                </c:pt>
                <c:pt idx="858">
                  <c:v>44689</c:v>
                </c:pt>
                <c:pt idx="859">
                  <c:v>44690</c:v>
                </c:pt>
                <c:pt idx="860">
                  <c:v>44691</c:v>
                </c:pt>
                <c:pt idx="861">
                  <c:v>44692</c:v>
                </c:pt>
                <c:pt idx="862">
                  <c:v>44693</c:v>
                </c:pt>
                <c:pt idx="863">
                  <c:v>44694</c:v>
                </c:pt>
                <c:pt idx="864">
                  <c:v>44695</c:v>
                </c:pt>
                <c:pt idx="865">
                  <c:v>44696</c:v>
                </c:pt>
                <c:pt idx="866">
                  <c:v>44697</c:v>
                </c:pt>
                <c:pt idx="867">
                  <c:v>44698</c:v>
                </c:pt>
                <c:pt idx="868">
                  <c:v>44699</c:v>
                </c:pt>
                <c:pt idx="869">
                  <c:v>44700</c:v>
                </c:pt>
                <c:pt idx="870">
                  <c:v>44701</c:v>
                </c:pt>
                <c:pt idx="871">
                  <c:v>44702</c:v>
                </c:pt>
                <c:pt idx="872">
                  <c:v>44703</c:v>
                </c:pt>
                <c:pt idx="873">
                  <c:v>44704</c:v>
                </c:pt>
                <c:pt idx="874">
                  <c:v>44705</c:v>
                </c:pt>
                <c:pt idx="875">
                  <c:v>44706</c:v>
                </c:pt>
                <c:pt idx="876">
                  <c:v>44707</c:v>
                </c:pt>
                <c:pt idx="877">
                  <c:v>44708</c:v>
                </c:pt>
                <c:pt idx="878">
                  <c:v>44709</c:v>
                </c:pt>
                <c:pt idx="879">
                  <c:v>44710</c:v>
                </c:pt>
                <c:pt idx="880">
                  <c:v>44711</c:v>
                </c:pt>
                <c:pt idx="881">
                  <c:v>44712</c:v>
                </c:pt>
                <c:pt idx="882">
                  <c:v>44713</c:v>
                </c:pt>
                <c:pt idx="883">
                  <c:v>44714</c:v>
                </c:pt>
                <c:pt idx="884">
                  <c:v>44715</c:v>
                </c:pt>
                <c:pt idx="885">
                  <c:v>44716</c:v>
                </c:pt>
                <c:pt idx="886">
                  <c:v>44717</c:v>
                </c:pt>
                <c:pt idx="887">
                  <c:v>44718</c:v>
                </c:pt>
                <c:pt idx="888">
                  <c:v>44719</c:v>
                </c:pt>
                <c:pt idx="889">
                  <c:v>44720</c:v>
                </c:pt>
                <c:pt idx="890">
                  <c:v>44721</c:v>
                </c:pt>
                <c:pt idx="891">
                  <c:v>44722</c:v>
                </c:pt>
                <c:pt idx="892">
                  <c:v>44723</c:v>
                </c:pt>
                <c:pt idx="893">
                  <c:v>44724</c:v>
                </c:pt>
                <c:pt idx="894">
                  <c:v>44725</c:v>
                </c:pt>
                <c:pt idx="895">
                  <c:v>44726</c:v>
                </c:pt>
                <c:pt idx="896">
                  <c:v>44727</c:v>
                </c:pt>
                <c:pt idx="897">
                  <c:v>44728</c:v>
                </c:pt>
                <c:pt idx="898">
                  <c:v>44729</c:v>
                </c:pt>
                <c:pt idx="899">
                  <c:v>44730</c:v>
                </c:pt>
                <c:pt idx="900">
                  <c:v>44731</c:v>
                </c:pt>
                <c:pt idx="901">
                  <c:v>44732</c:v>
                </c:pt>
                <c:pt idx="902">
                  <c:v>44733</c:v>
                </c:pt>
                <c:pt idx="903">
                  <c:v>44734</c:v>
                </c:pt>
                <c:pt idx="904">
                  <c:v>44735</c:v>
                </c:pt>
                <c:pt idx="905">
                  <c:v>44736</c:v>
                </c:pt>
                <c:pt idx="906">
                  <c:v>44737</c:v>
                </c:pt>
                <c:pt idx="907">
                  <c:v>44738</c:v>
                </c:pt>
                <c:pt idx="908">
                  <c:v>44739</c:v>
                </c:pt>
                <c:pt idx="909">
                  <c:v>44740</c:v>
                </c:pt>
                <c:pt idx="910">
                  <c:v>44741</c:v>
                </c:pt>
                <c:pt idx="911">
                  <c:v>44742</c:v>
                </c:pt>
                <c:pt idx="912">
                  <c:v>44743</c:v>
                </c:pt>
                <c:pt idx="913">
                  <c:v>44744</c:v>
                </c:pt>
                <c:pt idx="914">
                  <c:v>44745</c:v>
                </c:pt>
                <c:pt idx="915">
                  <c:v>44746</c:v>
                </c:pt>
                <c:pt idx="916">
                  <c:v>44747</c:v>
                </c:pt>
                <c:pt idx="917">
                  <c:v>44748</c:v>
                </c:pt>
                <c:pt idx="918">
                  <c:v>44749</c:v>
                </c:pt>
                <c:pt idx="919">
                  <c:v>44750</c:v>
                </c:pt>
                <c:pt idx="920">
                  <c:v>44751</c:v>
                </c:pt>
                <c:pt idx="921">
                  <c:v>44752</c:v>
                </c:pt>
                <c:pt idx="922">
                  <c:v>44753</c:v>
                </c:pt>
                <c:pt idx="923">
                  <c:v>44754</c:v>
                </c:pt>
                <c:pt idx="924">
                  <c:v>44755</c:v>
                </c:pt>
                <c:pt idx="925">
                  <c:v>44756</c:v>
                </c:pt>
                <c:pt idx="926">
                  <c:v>44757</c:v>
                </c:pt>
                <c:pt idx="927">
                  <c:v>44758</c:v>
                </c:pt>
                <c:pt idx="928">
                  <c:v>44759</c:v>
                </c:pt>
                <c:pt idx="929">
                  <c:v>44760</c:v>
                </c:pt>
                <c:pt idx="930">
                  <c:v>44761</c:v>
                </c:pt>
                <c:pt idx="931">
                  <c:v>44762</c:v>
                </c:pt>
                <c:pt idx="932">
                  <c:v>44763</c:v>
                </c:pt>
                <c:pt idx="933">
                  <c:v>44764</c:v>
                </c:pt>
                <c:pt idx="934">
                  <c:v>44765</c:v>
                </c:pt>
                <c:pt idx="935">
                  <c:v>44766</c:v>
                </c:pt>
                <c:pt idx="936">
                  <c:v>44767</c:v>
                </c:pt>
                <c:pt idx="937">
                  <c:v>44768</c:v>
                </c:pt>
                <c:pt idx="938">
                  <c:v>44769</c:v>
                </c:pt>
                <c:pt idx="939">
                  <c:v>44770</c:v>
                </c:pt>
                <c:pt idx="940">
                  <c:v>44771</c:v>
                </c:pt>
                <c:pt idx="941">
                  <c:v>44772</c:v>
                </c:pt>
                <c:pt idx="942">
                  <c:v>44773</c:v>
                </c:pt>
                <c:pt idx="943">
                  <c:v>44774</c:v>
                </c:pt>
                <c:pt idx="944">
                  <c:v>44775</c:v>
                </c:pt>
                <c:pt idx="945">
                  <c:v>44776</c:v>
                </c:pt>
                <c:pt idx="946">
                  <c:v>44777</c:v>
                </c:pt>
                <c:pt idx="947">
                  <c:v>44778</c:v>
                </c:pt>
                <c:pt idx="948">
                  <c:v>44779</c:v>
                </c:pt>
                <c:pt idx="949">
                  <c:v>44780</c:v>
                </c:pt>
                <c:pt idx="950">
                  <c:v>44781</c:v>
                </c:pt>
                <c:pt idx="951">
                  <c:v>44782</c:v>
                </c:pt>
                <c:pt idx="952">
                  <c:v>44783</c:v>
                </c:pt>
                <c:pt idx="953">
                  <c:v>44784</c:v>
                </c:pt>
                <c:pt idx="954">
                  <c:v>44785</c:v>
                </c:pt>
                <c:pt idx="955">
                  <c:v>44786</c:v>
                </c:pt>
                <c:pt idx="956">
                  <c:v>44787</c:v>
                </c:pt>
                <c:pt idx="957">
                  <c:v>44788</c:v>
                </c:pt>
                <c:pt idx="958">
                  <c:v>44789</c:v>
                </c:pt>
                <c:pt idx="959">
                  <c:v>44790</c:v>
                </c:pt>
                <c:pt idx="960">
                  <c:v>44791</c:v>
                </c:pt>
                <c:pt idx="961">
                  <c:v>44792</c:v>
                </c:pt>
                <c:pt idx="962">
                  <c:v>44793</c:v>
                </c:pt>
                <c:pt idx="963">
                  <c:v>44794</c:v>
                </c:pt>
                <c:pt idx="964">
                  <c:v>44795</c:v>
                </c:pt>
                <c:pt idx="965">
                  <c:v>44796</c:v>
                </c:pt>
                <c:pt idx="966">
                  <c:v>44797</c:v>
                </c:pt>
                <c:pt idx="967">
                  <c:v>44798</c:v>
                </c:pt>
                <c:pt idx="968">
                  <c:v>44799</c:v>
                </c:pt>
                <c:pt idx="969">
                  <c:v>44800</c:v>
                </c:pt>
                <c:pt idx="970">
                  <c:v>44801</c:v>
                </c:pt>
                <c:pt idx="971">
                  <c:v>44802</c:v>
                </c:pt>
                <c:pt idx="972">
                  <c:v>44803</c:v>
                </c:pt>
                <c:pt idx="973">
                  <c:v>44804</c:v>
                </c:pt>
                <c:pt idx="974">
                  <c:v>44805</c:v>
                </c:pt>
                <c:pt idx="975">
                  <c:v>44806</c:v>
                </c:pt>
                <c:pt idx="976">
                  <c:v>44807</c:v>
                </c:pt>
                <c:pt idx="977">
                  <c:v>44808</c:v>
                </c:pt>
                <c:pt idx="978">
                  <c:v>44809</c:v>
                </c:pt>
                <c:pt idx="979">
                  <c:v>44810</c:v>
                </c:pt>
                <c:pt idx="980">
                  <c:v>44811</c:v>
                </c:pt>
                <c:pt idx="981">
                  <c:v>44812</c:v>
                </c:pt>
                <c:pt idx="982">
                  <c:v>44813</c:v>
                </c:pt>
                <c:pt idx="983">
                  <c:v>44814</c:v>
                </c:pt>
                <c:pt idx="984">
                  <c:v>44815</c:v>
                </c:pt>
                <c:pt idx="985">
                  <c:v>44816</c:v>
                </c:pt>
                <c:pt idx="986">
                  <c:v>44817</c:v>
                </c:pt>
                <c:pt idx="987">
                  <c:v>44818</c:v>
                </c:pt>
                <c:pt idx="988">
                  <c:v>44819</c:v>
                </c:pt>
                <c:pt idx="989">
                  <c:v>44820</c:v>
                </c:pt>
                <c:pt idx="990">
                  <c:v>44821</c:v>
                </c:pt>
                <c:pt idx="991">
                  <c:v>44822</c:v>
                </c:pt>
                <c:pt idx="992">
                  <c:v>44823</c:v>
                </c:pt>
                <c:pt idx="993">
                  <c:v>44824</c:v>
                </c:pt>
                <c:pt idx="994">
                  <c:v>44825</c:v>
                </c:pt>
                <c:pt idx="995">
                  <c:v>44826</c:v>
                </c:pt>
                <c:pt idx="996">
                  <c:v>44827</c:v>
                </c:pt>
                <c:pt idx="997">
                  <c:v>44828</c:v>
                </c:pt>
                <c:pt idx="998">
                  <c:v>44829</c:v>
                </c:pt>
                <c:pt idx="999">
                  <c:v>44830</c:v>
                </c:pt>
                <c:pt idx="1000">
                  <c:v>44831</c:v>
                </c:pt>
                <c:pt idx="1001">
                  <c:v>44832</c:v>
                </c:pt>
                <c:pt idx="1002">
                  <c:v>44833</c:v>
                </c:pt>
                <c:pt idx="1003">
                  <c:v>44834</c:v>
                </c:pt>
                <c:pt idx="1004">
                  <c:v>44835</c:v>
                </c:pt>
                <c:pt idx="1005">
                  <c:v>44836</c:v>
                </c:pt>
                <c:pt idx="1006">
                  <c:v>44837</c:v>
                </c:pt>
                <c:pt idx="1007">
                  <c:v>44838</c:v>
                </c:pt>
                <c:pt idx="1008">
                  <c:v>44839</c:v>
                </c:pt>
                <c:pt idx="1009">
                  <c:v>44840</c:v>
                </c:pt>
                <c:pt idx="1010">
                  <c:v>44841</c:v>
                </c:pt>
                <c:pt idx="1011">
                  <c:v>44842</c:v>
                </c:pt>
                <c:pt idx="1012">
                  <c:v>44843</c:v>
                </c:pt>
                <c:pt idx="1013">
                  <c:v>44844</c:v>
                </c:pt>
                <c:pt idx="1014">
                  <c:v>44845</c:v>
                </c:pt>
                <c:pt idx="1015">
                  <c:v>44846</c:v>
                </c:pt>
                <c:pt idx="1016">
                  <c:v>44847</c:v>
                </c:pt>
                <c:pt idx="1017">
                  <c:v>44848</c:v>
                </c:pt>
                <c:pt idx="1018">
                  <c:v>44849</c:v>
                </c:pt>
                <c:pt idx="1019">
                  <c:v>44850</c:v>
                </c:pt>
                <c:pt idx="1020">
                  <c:v>44851</c:v>
                </c:pt>
                <c:pt idx="1021">
                  <c:v>44852</c:v>
                </c:pt>
                <c:pt idx="1022">
                  <c:v>44853</c:v>
                </c:pt>
                <c:pt idx="1023">
                  <c:v>44854</c:v>
                </c:pt>
                <c:pt idx="1024">
                  <c:v>44855</c:v>
                </c:pt>
                <c:pt idx="1025">
                  <c:v>44856</c:v>
                </c:pt>
                <c:pt idx="1026">
                  <c:v>44857</c:v>
                </c:pt>
                <c:pt idx="1027">
                  <c:v>44858</c:v>
                </c:pt>
                <c:pt idx="1028">
                  <c:v>44859</c:v>
                </c:pt>
                <c:pt idx="1029">
                  <c:v>44860</c:v>
                </c:pt>
                <c:pt idx="1030">
                  <c:v>44861</c:v>
                </c:pt>
                <c:pt idx="1031">
                  <c:v>44862</c:v>
                </c:pt>
                <c:pt idx="1032">
                  <c:v>44863</c:v>
                </c:pt>
                <c:pt idx="1033">
                  <c:v>44864</c:v>
                </c:pt>
                <c:pt idx="1034">
                  <c:v>44865</c:v>
                </c:pt>
                <c:pt idx="1035">
                  <c:v>44866</c:v>
                </c:pt>
                <c:pt idx="1036">
                  <c:v>44867</c:v>
                </c:pt>
                <c:pt idx="1037">
                  <c:v>44868</c:v>
                </c:pt>
                <c:pt idx="1038">
                  <c:v>44869</c:v>
                </c:pt>
                <c:pt idx="1039">
                  <c:v>44870</c:v>
                </c:pt>
                <c:pt idx="1040">
                  <c:v>44871</c:v>
                </c:pt>
                <c:pt idx="1041">
                  <c:v>44872</c:v>
                </c:pt>
                <c:pt idx="1042">
                  <c:v>44873</c:v>
                </c:pt>
                <c:pt idx="1043">
                  <c:v>44874</c:v>
                </c:pt>
                <c:pt idx="1044">
                  <c:v>44875</c:v>
                </c:pt>
                <c:pt idx="1045">
                  <c:v>44876</c:v>
                </c:pt>
                <c:pt idx="1046">
                  <c:v>44877</c:v>
                </c:pt>
                <c:pt idx="1047">
                  <c:v>44878</c:v>
                </c:pt>
                <c:pt idx="1048">
                  <c:v>44879</c:v>
                </c:pt>
                <c:pt idx="1049">
                  <c:v>44880</c:v>
                </c:pt>
                <c:pt idx="1050">
                  <c:v>44881</c:v>
                </c:pt>
                <c:pt idx="1051">
                  <c:v>44882</c:v>
                </c:pt>
                <c:pt idx="1052">
                  <c:v>44883</c:v>
                </c:pt>
                <c:pt idx="1053">
                  <c:v>44884</c:v>
                </c:pt>
                <c:pt idx="1054">
                  <c:v>44885</c:v>
                </c:pt>
                <c:pt idx="1055">
                  <c:v>44886</c:v>
                </c:pt>
                <c:pt idx="1056">
                  <c:v>44887</c:v>
                </c:pt>
                <c:pt idx="1057">
                  <c:v>44888</c:v>
                </c:pt>
                <c:pt idx="1058">
                  <c:v>44889</c:v>
                </c:pt>
                <c:pt idx="1059">
                  <c:v>44890</c:v>
                </c:pt>
                <c:pt idx="1060">
                  <c:v>44891</c:v>
                </c:pt>
                <c:pt idx="1061">
                  <c:v>44892</c:v>
                </c:pt>
                <c:pt idx="1062">
                  <c:v>44893</c:v>
                </c:pt>
                <c:pt idx="1063">
                  <c:v>44894</c:v>
                </c:pt>
                <c:pt idx="1064">
                  <c:v>44895</c:v>
                </c:pt>
                <c:pt idx="1065">
                  <c:v>44896</c:v>
                </c:pt>
                <c:pt idx="1066">
                  <c:v>44897</c:v>
                </c:pt>
                <c:pt idx="1067">
                  <c:v>44898</c:v>
                </c:pt>
                <c:pt idx="1068">
                  <c:v>44899</c:v>
                </c:pt>
                <c:pt idx="1069">
                  <c:v>44900</c:v>
                </c:pt>
                <c:pt idx="1070">
                  <c:v>44901</c:v>
                </c:pt>
                <c:pt idx="1071">
                  <c:v>44902</c:v>
                </c:pt>
                <c:pt idx="1072">
                  <c:v>44903</c:v>
                </c:pt>
                <c:pt idx="1073">
                  <c:v>44904</c:v>
                </c:pt>
                <c:pt idx="1074">
                  <c:v>44905</c:v>
                </c:pt>
                <c:pt idx="1075">
                  <c:v>44906</c:v>
                </c:pt>
                <c:pt idx="1076">
                  <c:v>44907</c:v>
                </c:pt>
                <c:pt idx="1077">
                  <c:v>44908</c:v>
                </c:pt>
                <c:pt idx="1078">
                  <c:v>44909</c:v>
                </c:pt>
                <c:pt idx="1079">
                  <c:v>44910</c:v>
                </c:pt>
                <c:pt idx="1080">
                  <c:v>44911</c:v>
                </c:pt>
                <c:pt idx="1081">
                  <c:v>44912</c:v>
                </c:pt>
                <c:pt idx="1082">
                  <c:v>44913</c:v>
                </c:pt>
                <c:pt idx="1083">
                  <c:v>44914</c:v>
                </c:pt>
                <c:pt idx="1084">
                  <c:v>44915</c:v>
                </c:pt>
                <c:pt idx="1085">
                  <c:v>44916</c:v>
                </c:pt>
                <c:pt idx="1086">
                  <c:v>44917</c:v>
                </c:pt>
                <c:pt idx="1087">
                  <c:v>44918</c:v>
                </c:pt>
                <c:pt idx="1088">
                  <c:v>44919</c:v>
                </c:pt>
                <c:pt idx="1089">
                  <c:v>44920</c:v>
                </c:pt>
                <c:pt idx="1090">
                  <c:v>44921</c:v>
                </c:pt>
                <c:pt idx="1091">
                  <c:v>44922</c:v>
                </c:pt>
                <c:pt idx="1092">
                  <c:v>44923</c:v>
                </c:pt>
                <c:pt idx="1093">
                  <c:v>44924</c:v>
                </c:pt>
                <c:pt idx="1094">
                  <c:v>44925</c:v>
                </c:pt>
                <c:pt idx="1095">
                  <c:v>44926</c:v>
                </c:pt>
                <c:pt idx="1096">
                  <c:v>44927</c:v>
                </c:pt>
                <c:pt idx="1097">
                  <c:v>44928</c:v>
                </c:pt>
                <c:pt idx="1098">
                  <c:v>44929</c:v>
                </c:pt>
                <c:pt idx="1099">
                  <c:v>44930</c:v>
                </c:pt>
                <c:pt idx="1100">
                  <c:v>44931</c:v>
                </c:pt>
                <c:pt idx="1101">
                  <c:v>44932</c:v>
                </c:pt>
                <c:pt idx="1102">
                  <c:v>44933</c:v>
                </c:pt>
                <c:pt idx="1103">
                  <c:v>44934</c:v>
                </c:pt>
                <c:pt idx="1104">
                  <c:v>44935</c:v>
                </c:pt>
                <c:pt idx="1105">
                  <c:v>44936</c:v>
                </c:pt>
                <c:pt idx="1106">
                  <c:v>44937</c:v>
                </c:pt>
                <c:pt idx="1107">
                  <c:v>44938</c:v>
                </c:pt>
                <c:pt idx="1108">
                  <c:v>44939</c:v>
                </c:pt>
                <c:pt idx="1109">
                  <c:v>44940</c:v>
                </c:pt>
                <c:pt idx="1110">
                  <c:v>44941</c:v>
                </c:pt>
                <c:pt idx="1111">
                  <c:v>44942</c:v>
                </c:pt>
                <c:pt idx="1112">
                  <c:v>44943</c:v>
                </c:pt>
                <c:pt idx="1113">
                  <c:v>44944</c:v>
                </c:pt>
                <c:pt idx="1114">
                  <c:v>44945</c:v>
                </c:pt>
                <c:pt idx="1115">
                  <c:v>44946</c:v>
                </c:pt>
                <c:pt idx="1116">
                  <c:v>44947</c:v>
                </c:pt>
                <c:pt idx="1117">
                  <c:v>44948</c:v>
                </c:pt>
                <c:pt idx="1118">
                  <c:v>44949</c:v>
                </c:pt>
                <c:pt idx="1119">
                  <c:v>44950</c:v>
                </c:pt>
                <c:pt idx="1120">
                  <c:v>44951</c:v>
                </c:pt>
                <c:pt idx="1121">
                  <c:v>44952</c:v>
                </c:pt>
                <c:pt idx="1122">
                  <c:v>44953</c:v>
                </c:pt>
                <c:pt idx="1123">
                  <c:v>44954</c:v>
                </c:pt>
                <c:pt idx="1124">
                  <c:v>44955</c:v>
                </c:pt>
                <c:pt idx="1125">
                  <c:v>44956</c:v>
                </c:pt>
                <c:pt idx="1126">
                  <c:v>44957</c:v>
                </c:pt>
                <c:pt idx="1127">
                  <c:v>44958</c:v>
                </c:pt>
                <c:pt idx="1128">
                  <c:v>44959</c:v>
                </c:pt>
                <c:pt idx="1129">
                  <c:v>44960</c:v>
                </c:pt>
                <c:pt idx="1130">
                  <c:v>44961</c:v>
                </c:pt>
                <c:pt idx="1131">
                  <c:v>44962</c:v>
                </c:pt>
                <c:pt idx="1132">
                  <c:v>44963</c:v>
                </c:pt>
                <c:pt idx="1133">
                  <c:v>44964</c:v>
                </c:pt>
                <c:pt idx="1134">
                  <c:v>44965</c:v>
                </c:pt>
                <c:pt idx="1135">
                  <c:v>44966</c:v>
                </c:pt>
                <c:pt idx="1136">
                  <c:v>44967</c:v>
                </c:pt>
                <c:pt idx="1137">
                  <c:v>44968</c:v>
                </c:pt>
                <c:pt idx="1138">
                  <c:v>44969</c:v>
                </c:pt>
                <c:pt idx="1139">
                  <c:v>44970</c:v>
                </c:pt>
                <c:pt idx="1140">
                  <c:v>44971</c:v>
                </c:pt>
                <c:pt idx="1141">
                  <c:v>44972</c:v>
                </c:pt>
                <c:pt idx="1142">
                  <c:v>44973</c:v>
                </c:pt>
                <c:pt idx="1143">
                  <c:v>44974</c:v>
                </c:pt>
                <c:pt idx="1144">
                  <c:v>44975</c:v>
                </c:pt>
                <c:pt idx="1145">
                  <c:v>44976</c:v>
                </c:pt>
                <c:pt idx="1146">
                  <c:v>44977</c:v>
                </c:pt>
                <c:pt idx="1147">
                  <c:v>44978</c:v>
                </c:pt>
                <c:pt idx="1148">
                  <c:v>44979</c:v>
                </c:pt>
                <c:pt idx="1149">
                  <c:v>44980</c:v>
                </c:pt>
                <c:pt idx="1150">
                  <c:v>44981</c:v>
                </c:pt>
                <c:pt idx="1151">
                  <c:v>44982</c:v>
                </c:pt>
                <c:pt idx="1152">
                  <c:v>44983</c:v>
                </c:pt>
                <c:pt idx="1153">
                  <c:v>44984</c:v>
                </c:pt>
                <c:pt idx="1154">
                  <c:v>44985</c:v>
                </c:pt>
                <c:pt idx="1155">
                  <c:v>44986</c:v>
                </c:pt>
                <c:pt idx="1156">
                  <c:v>44987</c:v>
                </c:pt>
                <c:pt idx="1157">
                  <c:v>44988</c:v>
                </c:pt>
                <c:pt idx="1158">
                  <c:v>44989</c:v>
                </c:pt>
                <c:pt idx="1159">
                  <c:v>44990</c:v>
                </c:pt>
                <c:pt idx="1160">
                  <c:v>44991</c:v>
                </c:pt>
                <c:pt idx="1161">
                  <c:v>44992</c:v>
                </c:pt>
                <c:pt idx="1162">
                  <c:v>44993</c:v>
                </c:pt>
                <c:pt idx="1163">
                  <c:v>44994</c:v>
                </c:pt>
                <c:pt idx="1164">
                  <c:v>44995</c:v>
                </c:pt>
                <c:pt idx="1165">
                  <c:v>44996</c:v>
                </c:pt>
                <c:pt idx="1166">
                  <c:v>44997</c:v>
                </c:pt>
                <c:pt idx="1167">
                  <c:v>44998</c:v>
                </c:pt>
                <c:pt idx="1168">
                  <c:v>44999</c:v>
                </c:pt>
                <c:pt idx="1169">
                  <c:v>45000</c:v>
                </c:pt>
                <c:pt idx="1170">
                  <c:v>45001</c:v>
                </c:pt>
                <c:pt idx="1171">
                  <c:v>45002</c:v>
                </c:pt>
                <c:pt idx="1172">
                  <c:v>45003</c:v>
                </c:pt>
                <c:pt idx="1173">
                  <c:v>45004</c:v>
                </c:pt>
                <c:pt idx="1174">
                  <c:v>45005</c:v>
                </c:pt>
                <c:pt idx="1175">
                  <c:v>45006</c:v>
                </c:pt>
                <c:pt idx="1176">
                  <c:v>45007</c:v>
                </c:pt>
                <c:pt idx="1177">
                  <c:v>45008</c:v>
                </c:pt>
                <c:pt idx="1178">
                  <c:v>45009</c:v>
                </c:pt>
                <c:pt idx="1179">
                  <c:v>45010</c:v>
                </c:pt>
                <c:pt idx="1180">
                  <c:v>45011</c:v>
                </c:pt>
                <c:pt idx="1181">
                  <c:v>45012</c:v>
                </c:pt>
                <c:pt idx="1182">
                  <c:v>45013</c:v>
                </c:pt>
                <c:pt idx="1183">
                  <c:v>45014</c:v>
                </c:pt>
                <c:pt idx="1184">
                  <c:v>45015</c:v>
                </c:pt>
                <c:pt idx="1185">
                  <c:v>45016</c:v>
                </c:pt>
                <c:pt idx="1186">
                  <c:v>45017</c:v>
                </c:pt>
                <c:pt idx="1187">
                  <c:v>45018</c:v>
                </c:pt>
                <c:pt idx="1188">
                  <c:v>45019</c:v>
                </c:pt>
                <c:pt idx="1189">
                  <c:v>45020</c:v>
                </c:pt>
                <c:pt idx="1190">
                  <c:v>45021</c:v>
                </c:pt>
                <c:pt idx="1191">
                  <c:v>45022</c:v>
                </c:pt>
                <c:pt idx="1192">
                  <c:v>45023</c:v>
                </c:pt>
                <c:pt idx="1193">
                  <c:v>45024</c:v>
                </c:pt>
                <c:pt idx="1194">
                  <c:v>45025</c:v>
                </c:pt>
                <c:pt idx="1195">
                  <c:v>45026</c:v>
                </c:pt>
                <c:pt idx="1196">
                  <c:v>45027</c:v>
                </c:pt>
                <c:pt idx="1197">
                  <c:v>45028</c:v>
                </c:pt>
                <c:pt idx="1198">
                  <c:v>45029</c:v>
                </c:pt>
                <c:pt idx="1199">
                  <c:v>45030</c:v>
                </c:pt>
                <c:pt idx="1200">
                  <c:v>45031</c:v>
                </c:pt>
                <c:pt idx="1201">
                  <c:v>45032</c:v>
                </c:pt>
                <c:pt idx="1202">
                  <c:v>45033</c:v>
                </c:pt>
                <c:pt idx="1203">
                  <c:v>45034</c:v>
                </c:pt>
                <c:pt idx="1204">
                  <c:v>45035</c:v>
                </c:pt>
                <c:pt idx="1205">
                  <c:v>45036</c:v>
                </c:pt>
                <c:pt idx="1206">
                  <c:v>45037</c:v>
                </c:pt>
                <c:pt idx="1207">
                  <c:v>45038</c:v>
                </c:pt>
                <c:pt idx="1208">
                  <c:v>45039</c:v>
                </c:pt>
                <c:pt idx="1209">
                  <c:v>45040</c:v>
                </c:pt>
                <c:pt idx="1210">
                  <c:v>45041</c:v>
                </c:pt>
                <c:pt idx="1211">
                  <c:v>45042</c:v>
                </c:pt>
                <c:pt idx="1212">
                  <c:v>45043</c:v>
                </c:pt>
                <c:pt idx="1213">
                  <c:v>45044</c:v>
                </c:pt>
                <c:pt idx="1214">
                  <c:v>45045</c:v>
                </c:pt>
                <c:pt idx="1215">
                  <c:v>45046</c:v>
                </c:pt>
                <c:pt idx="1216">
                  <c:v>45047</c:v>
                </c:pt>
                <c:pt idx="1217">
                  <c:v>45048</c:v>
                </c:pt>
                <c:pt idx="1218">
                  <c:v>45049</c:v>
                </c:pt>
                <c:pt idx="1219">
                  <c:v>45050</c:v>
                </c:pt>
                <c:pt idx="1220">
                  <c:v>45051</c:v>
                </c:pt>
                <c:pt idx="1221">
                  <c:v>45052</c:v>
                </c:pt>
                <c:pt idx="1222">
                  <c:v>45053</c:v>
                </c:pt>
                <c:pt idx="1223">
                  <c:v>45054</c:v>
                </c:pt>
                <c:pt idx="1224">
                  <c:v>45055</c:v>
                </c:pt>
                <c:pt idx="1225">
                  <c:v>45056</c:v>
                </c:pt>
                <c:pt idx="1226">
                  <c:v>45057</c:v>
                </c:pt>
                <c:pt idx="1227">
                  <c:v>45058</c:v>
                </c:pt>
                <c:pt idx="1228">
                  <c:v>45059</c:v>
                </c:pt>
                <c:pt idx="1229">
                  <c:v>45060</c:v>
                </c:pt>
                <c:pt idx="1230">
                  <c:v>45061</c:v>
                </c:pt>
                <c:pt idx="1231">
                  <c:v>45062</c:v>
                </c:pt>
                <c:pt idx="1232">
                  <c:v>45063</c:v>
                </c:pt>
                <c:pt idx="1233">
                  <c:v>45064</c:v>
                </c:pt>
                <c:pt idx="1234">
                  <c:v>45065</c:v>
                </c:pt>
                <c:pt idx="1235">
                  <c:v>45066</c:v>
                </c:pt>
                <c:pt idx="1236">
                  <c:v>45067</c:v>
                </c:pt>
                <c:pt idx="1237">
                  <c:v>45068</c:v>
                </c:pt>
                <c:pt idx="1238">
                  <c:v>45069</c:v>
                </c:pt>
                <c:pt idx="1239">
                  <c:v>45070</c:v>
                </c:pt>
                <c:pt idx="1240">
                  <c:v>45071</c:v>
                </c:pt>
                <c:pt idx="1241">
                  <c:v>45072</c:v>
                </c:pt>
                <c:pt idx="1242">
                  <c:v>45073</c:v>
                </c:pt>
                <c:pt idx="1243">
                  <c:v>45074</c:v>
                </c:pt>
                <c:pt idx="1244">
                  <c:v>45075</c:v>
                </c:pt>
                <c:pt idx="1245">
                  <c:v>45076</c:v>
                </c:pt>
                <c:pt idx="1246">
                  <c:v>45077</c:v>
                </c:pt>
                <c:pt idx="1247">
                  <c:v>45078</c:v>
                </c:pt>
                <c:pt idx="1248">
                  <c:v>45079</c:v>
                </c:pt>
                <c:pt idx="1249">
                  <c:v>45080</c:v>
                </c:pt>
                <c:pt idx="1250">
                  <c:v>45081</c:v>
                </c:pt>
                <c:pt idx="1251">
                  <c:v>45082</c:v>
                </c:pt>
                <c:pt idx="1252">
                  <c:v>45083</c:v>
                </c:pt>
                <c:pt idx="1253">
                  <c:v>45084</c:v>
                </c:pt>
                <c:pt idx="1254">
                  <c:v>45085</c:v>
                </c:pt>
                <c:pt idx="1255">
                  <c:v>45086</c:v>
                </c:pt>
                <c:pt idx="1256">
                  <c:v>45087</c:v>
                </c:pt>
                <c:pt idx="1257">
                  <c:v>45088</c:v>
                </c:pt>
                <c:pt idx="1258">
                  <c:v>45089</c:v>
                </c:pt>
                <c:pt idx="1259">
                  <c:v>45090</c:v>
                </c:pt>
                <c:pt idx="1260">
                  <c:v>45091</c:v>
                </c:pt>
                <c:pt idx="1261">
                  <c:v>45092</c:v>
                </c:pt>
                <c:pt idx="1262">
                  <c:v>45093</c:v>
                </c:pt>
                <c:pt idx="1263">
                  <c:v>45094</c:v>
                </c:pt>
                <c:pt idx="1264">
                  <c:v>45095</c:v>
                </c:pt>
                <c:pt idx="1265">
                  <c:v>45096</c:v>
                </c:pt>
                <c:pt idx="1266">
                  <c:v>45097</c:v>
                </c:pt>
                <c:pt idx="1267">
                  <c:v>45098</c:v>
                </c:pt>
                <c:pt idx="1268">
                  <c:v>45099</c:v>
                </c:pt>
                <c:pt idx="1269">
                  <c:v>45100</c:v>
                </c:pt>
                <c:pt idx="1270">
                  <c:v>45101</c:v>
                </c:pt>
                <c:pt idx="1271">
                  <c:v>45102</c:v>
                </c:pt>
                <c:pt idx="1272">
                  <c:v>45103</c:v>
                </c:pt>
                <c:pt idx="1273">
                  <c:v>45104</c:v>
                </c:pt>
                <c:pt idx="1274">
                  <c:v>45105</c:v>
                </c:pt>
                <c:pt idx="1275">
                  <c:v>45106</c:v>
                </c:pt>
                <c:pt idx="1276">
                  <c:v>45107</c:v>
                </c:pt>
                <c:pt idx="1277">
                  <c:v>45108</c:v>
                </c:pt>
                <c:pt idx="1278">
                  <c:v>45109</c:v>
                </c:pt>
                <c:pt idx="1279">
                  <c:v>45110</c:v>
                </c:pt>
                <c:pt idx="1280">
                  <c:v>45111</c:v>
                </c:pt>
                <c:pt idx="1281">
                  <c:v>45112</c:v>
                </c:pt>
                <c:pt idx="1282">
                  <c:v>45113</c:v>
                </c:pt>
                <c:pt idx="1283">
                  <c:v>45114</c:v>
                </c:pt>
                <c:pt idx="1284">
                  <c:v>45115</c:v>
                </c:pt>
                <c:pt idx="1285">
                  <c:v>45116</c:v>
                </c:pt>
                <c:pt idx="1286">
                  <c:v>45117</c:v>
                </c:pt>
                <c:pt idx="1287">
                  <c:v>45118</c:v>
                </c:pt>
                <c:pt idx="1288">
                  <c:v>45119</c:v>
                </c:pt>
                <c:pt idx="1289">
                  <c:v>45120</c:v>
                </c:pt>
                <c:pt idx="1290">
                  <c:v>45121</c:v>
                </c:pt>
                <c:pt idx="1291">
                  <c:v>45122</c:v>
                </c:pt>
                <c:pt idx="1292">
                  <c:v>45123</c:v>
                </c:pt>
                <c:pt idx="1293">
                  <c:v>45124</c:v>
                </c:pt>
                <c:pt idx="1294">
                  <c:v>45125</c:v>
                </c:pt>
                <c:pt idx="1295">
                  <c:v>45126</c:v>
                </c:pt>
                <c:pt idx="1296">
                  <c:v>45127</c:v>
                </c:pt>
                <c:pt idx="1297">
                  <c:v>45128</c:v>
                </c:pt>
                <c:pt idx="1298">
                  <c:v>45129</c:v>
                </c:pt>
                <c:pt idx="1299">
                  <c:v>45130</c:v>
                </c:pt>
                <c:pt idx="1300">
                  <c:v>45131</c:v>
                </c:pt>
                <c:pt idx="1301">
                  <c:v>45132</c:v>
                </c:pt>
                <c:pt idx="1302">
                  <c:v>45133</c:v>
                </c:pt>
                <c:pt idx="1303">
                  <c:v>45134</c:v>
                </c:pt>
                <c:pt idx="1304">
                  <c:v>45135</c:v>
                </c:pt>
                <c:pt idx="1305">
                  <c:v>45136</c:v>
                </c:pt>
                <c:pt idx="1306">
                  <c:v>45137</c:v>
                </c:pt>
                <c:pt idx="1307">
                  <c:v>45138</c:v>
                </c:pt>
                <c:pt idx="1308">
                  <c:v>45139</c:v>
                </c:pt>
                <c:pt idx="1309">
                  <c:v>45140</c:v>
                </c:pt>
                <c:pt idx="1310">
                  <c:v>45141</c:v>
                </c:pt>
              </c:numCache>
            </c:numRef>
          </c:cat>
          <c:val>
            <c:numRef>
              <c:f>'[블벅 자료.xlsx]Sheet2'!$J$2:$J$1313</c:f>
              <c:numCache>
                <c:formatCode>_(* #,##0.00_);_(* \(#,##0.00\);_(* "-"??_);_(@_)</c:formatCode>
                <c:ptCount val="1312"/>
                <c:pt idx="0">
                  <c:v>0.29769337884851815</c:v>
                </c:pt>
                <c:pt idx="1">
                  <c:v>0.25093133479503077</c:v>
                </c:pt>
                <c:pt idx="2">
                  <c:v>0.21196296475045795</c:v>
                </c:pt>
                <c:pt idx="3">
                  <c:v>0.21196296475045795</c:v>
                </c:pt>
                <c:pt idx="4">
                  <c:v>0.21196296475045795</c:v>
                </c:pt>
                <c:pt idx="5">
                  <c:v>0.22755031276828708</c:v>
                </c:pt>
                <c:pt idx="6">
                  <c:v>0.25093133479503077</c:v>
                </c:pt>
                <c:pt idx="7">
                  <c:v>0.28210603083068903</c:v>
                </c:pt>
                <c:pt idx="8">
                  <c:v>0.27431235682177446</c:v>
                </c:pt>
                <c:pt idx="9">
                  <c:v>0.25872500880394533</c:v>
                </c:pt>
                <c:pt idx="10">
                  <c:v>0.25872500880394533</c:v>
                </c:pt>
                <c:pt idx="11">
                  <c:v>0.25872500880394533</c:v>
                </c:pt>
                <c:pt idx="12">
                  <c:v>0.25093133479503077</c:v>
                </c:pt>
                <c:pt idx="13">
                  <c:v>0.23534398677720164</c:v>
                </c:pt>
                <c:pt idx="14">
                  <c:v>0.23534398677720164</c:v>
                </c:pt>
                <c:pt idx="15">
                  <c:v>0.25093133479503077</c:v>
                </c:pt>
                <c:pt idx="16">
                  <c:v>0.25093133479503077</c:v>
                </c:pt>
                <c:pt idx="17">
                  <c:v>0.25093133479503077</c:v>
                </c:pt>
                <c:pt idx="18">
                  <c:v>0.25093133479503077</c:v>
                </c:pt>
                <c:pt idx="19">
                  <c:v>0.25093133479503077</c:v>
                </c:pt>
                <c:pt idx="20">
                  <c:v>0.21975663875937251</c:v>
                </c:pt>
                <c:pt idx="21">
                  <c:v>0.23534398677720164</c:v>
                </c:pt>
                <c:pt idx="22">
                  <c:v>0.21975663875937251</c:v>
                </c:pt>
                <c:pt idx="23">
                  <c:v>0.20416929074154341</c:v>
                </c:pt>
                <c:pt idx="24">
                  <c:v>0.20416929074154341</c:v>
                </c:pt>
                <c:pt idx="25">
                  <c:v>0.20416929074154341</c:v>
                </c:pt>
                <c:pt idx="26">
                  <c:v>0.19637561673262885</c:v>
                </c:pt>
                <c:pt idx="27">
                  <c:v>0.19637561673262885</c:v>
                </c:pt>
                <c:pt idx="28">
                  <c:v>0.15740724668805603</c:v>
                </c:pt>
                <c:pt idx="29">
                  <c:v>0.13402622466131237</c:v>
                </c:pt>
                <c:pt idx="30">
                  <c:v>7.1676832589995854E-2</c:v>
                </c:pt>
                <c:pt idx="31">
                  <c:v>7.1676832589995854E-2</c:v>
                </c:pt>
                <c:pt idx="32">
                  <c:v>7.1676832589995854E-2</c:v>
                </c:pt>
                <c:pt idx="33">
                  <c:v>0.1262325506523978</c:v>
                </c:pt>
                <c:pt idx="34">
                  <c:v>0.16520092069697059</c:v>
                </c:pt>
                <c:pt idx="35">
                  <c:v>0.17299459470588519</c:v>
                </c:pt>
                <c:pt idx="36">
                  <c:v>0.16520092069697059</c:v>
                </c:pt>
                <c:pt idx="37">
                  <c:v>0.13402622466131237</c:v>
                </c:pt>
                <c:pt idx="38">
                  <c:v>0.13402622466131237</c:v>
                </c:pt>
                <c:pt idx="39">
                  <c:v>0.13402622466131237</c:v>
                </c:pt>
                <c:pt idx="40">
                  <c:v>0.10285152862565412</c:v>
                </c:pt>
                <c:pt idx="41">
                  <c:v>0.13402622466131237</c:v>
                </c:pt>
                <c:pt idx="42">
                  <c:v>0.14181989867022693</c:v>
                </c:pt>
                <c:pt idx="43">
                  <c:v>0.11843887664348324</c:v>
                </c:pt>
                <c:pt idx="44">
                  <c:v>0.11843887664348324</c:v>
                </c:pt>
                <c:pt idx="45">
                  <c:v>0.11843887664348324</c:v>
                </c:pt>
                <c:pt idx="46">
                  <c:v>0.11843887664348324</c:v>
                </c:pt>
                <c:pt idx="47">
                  <c:v>0.11843887664348324</c:v>
                </c:pt>
                <c:pt idx="48">
                  <c:v>9.5057854616739559E-2</c:v>
                </c:pt>
                <c:pt idx="49">
                  <c:v>0.10285152862565412</c:v>
                </c:pt>
                <c:pt idx="50">
                  <c:v>8.7264180607824995E-2</c:v>
                </c:pt>
                <c:pt idx="51">
                  <c:v>5.608948457216676E-2</c:v>
                </c:pt>
                <c:pt idx="52">
                  <c:v>5.608948457216676E-2</c:v>
                </c:pt>
                <c:pt idx="53">
                  <c:v>5.608948457216676E-2</c:v>
                </c:pt>
                <c:pt idx="54">
                  <c:v>9.3274405186793991E-3</c:v>
                </c:pt>
                <c:pt idx="55">
                  <c:v>9.3274405186793991E-3</c:v>
                </c:pt>
                <c:pt idx="56">
                  <c:v>9.3274405186793991E-3</c:v>
                </c:pt>
                <c:pt idx="57">
                  <c:v>1.5337665097648304E-3</c:v>
                </c:pt>
                <c:pt idx="58">
                  <c:v>-5.30219515526371E-2</c:v>
                </c:pt>
                <c:pt idx="59">
                  <c:v>-5.30219515526371E-2</c:v>
                </c:pt>
                <c:pt idx="60">
                  <c:v>-5.30219515526371E-2</c:v>
                </c:pt>
                <c:pt idx="61">
                  <c:v>-5.30219515526371E-2</c:v>
                </c:pt>
                <c:pt idx="62">
                  <c:v>-0.15433971366852636</c:v>
                </c:pt>
                <c:pt idx="63">
                  <c:v>-0.16992706168635549</c:v>
                </c:pt>
                <c:pt idx="64">
                  <c:v>-0.18551440970418462</c:v>
                </c:pt>
                <c:pt idx="65">
                  <c:v>-0.14654603965961188</c:v>
                </c:pt>
                <c:pt idx="66">
                  <c:v>-0.14654603965961188</c:v>
                </c:pt>
                <c:pt idx="67">
                  <c:v>-0.14654603965961188</c:v>
                </c:pt>
                <c:pt idx="68">
                  <c:v>2.4914788536508491E-2</c:v>
                </c:pt>
                <c:pt idx="69">
                  <c:v>0.18078826871479972</c:v>
                </c:pt>
                <c:pt idx="70">
                  <c:v>0.26651868281285995</c:v>
                </c:pt>
                <c:pt idx="71">
                  <c:v>0.31328072686634723</c:v>
                </c:pt>
                <c:pt idx="72">
                  <c:v>0.42239216299115112</c:v>
                </c:pt>
                <c:pt idx="73">
                  <c:v>0.42239216299115112</c:v>
                </c:pt>
                <c:pt idx="74">
                  <c:v>0.42239216299115112</c:v>
                </c:pt>
                <c:pt idx="75">
                  <c:v>0.43797951100898025</c:v>
                </c:pt>
                <c:pt idx="76">
                  <c:v>0.67958340528533168</c:v>
                </c:pt>
                <c:pt idx="77">
                  <c:v>0.78090116740122084</c:v>
                </c:pt>
                <c:pt idx="78">
                  <c:v>0.6951707533031608</c:v>
                </c:pt>
                <c:pt idx="79">
                  <c:v>0.45356685902680938</c:v>
                </c:pt>
                <c:pt idx="80">
                  <c:v>0.45356685902680938</c:v>
                </c:pt>
                <c:pt idx="81">
                  <c:v>0.45356685902680938</c:v>
                </c:pt>
                <c:pt idx="82">
                  <c:v>0.29769337884851815</c:v>
                </c:pt>
                <c:pt idx="83">
                  <c:v>0.26651868281285995</c:v>
                </c:pt>
                <c:pt idx="84">
                  <c:v>0.18858194272371429</c:v>
                </c:pt>
                <c:pt idx="85">
                  <c:v>0.1262325506523978</c:v>
                </c:pt>
                <c:pt idx="86">
                  <c:v>0.18858194272371429</c:v>
                </c:pt>
                <c:pt idx="87">
                  <c:v>0.18858194272371429</c:v>
                </c:pt>
                <c:pt idx="88">
                  <c:v>0.18858194272371429</c:v>
                </c:pt>
                <c:pt idx="89">
                  <c:v>0.14961357267914149</c:v>
                </c:pt>
                <c:pt idx="90">
                  <c:v>0.19637561673262885</c:v>
                </c:pt>
                <c:pt idx="91">
                  <c:v>0.14181989867022693</c:v>
                </c:pt>
                <c:pt idx="92">
                  <c:v>2.4914788536508491E-2</c:v>
                </c:pt>
                <c:pt idx="93">
                  <c:v>-1.4053581508064305E-2</c:v>
                </c:pt>
                <c:pt idx="94">
                  <c:v>-1.4053581508064305E-2</c:v>
                </c:pt>
                <c:pt idx="95">
                  <c:v>-1.4053581508064305E-2</c:v>
                </c:pt>
                <c:pt idx="96">
                  <c:v>-2.9640929525893398E-2</c:v>
                </c:pt>
                <c:pt idx="97">
                  <c:v>-6.2599074991497375E-3</c:v>
                </c:pt>
                <c:pt idx="98">
                  <c:v>-2.1847255516978872E-2</c:v>
                </c:pt>
                <c:pt idx="99">
                  <c:v>-9.1990321597209893E-2</c:v>
                </c:pt>
                <c:pt idx="100">
                  <c:v>-9.1990321597209893E-2</c:v>
                </c:pt>
                <c:pt idx="101">
                  <c:v>-9.1990321597209893E-2</c:v>
                </c:pt>
                <c:pt idx="102">
                  <c:v>-9.1990321597209893E-2</c:v>
                </c:pt>
                <c:pt idx="103">
                  <c:v>-9.978399560612447E-2</c:v>
                </c:pt>
                <c:pt idx="104">
                  <c:v>-0.1153713436239536</c:v>
                </c:pt>
                <c:pt idx="105">
                  <c:v>-0.12316501763286818</c:v>
                </c:pt>
                <c:pt idx="106">
                  <c:v>1.7121114527593965E-2</c:v>
                </c:pt>
                <c:pt idx="107">
                  <c:v>4.8295810563252196E-2</c:v>
                </c:pt>
                <c:pt idx="108">
                  <c:v>4.8295810563252196E-2</c:v>
                </c:pt>
                <c:pt idx="109">
                  <c:v>4.8295810563252196E-2</c:v>
                </c:pt>
                <c:pt idx="110">
                  <c:v>0.1262325506523978</c:v>
                </c:pt>
                <c:pt idx="111">
                  <c:v>0.10285152862565412</c:v>
                </c:pt>
                <c:pt idx="112">
                  <c:v>4.0502136554337625E-2</c:v>
                </c:pt>
                <c:pt idx="113">
                  <c:v>5.608948457216676E-2</c:v>
                </c:pt>
                <c:pt idx="114">
                  <c:v>9.3274405186793991E-3</c:v>
                </c:pt>
                <c:pt idx="115">
                  <c:v>9.3274405186793991E-3</c:v>
                </c:pt>
                <c:pt idx="116">
                  <c:v>9.3274405186793991E-3</c:v>
                </c:pt>
                <c:pt idx="117">
                  <c:v>1.5337665097648304E-3</c:v>
                </c:pt>
                <c:pt idx="118">
                  <c:v>-1.4053581508064305E-2</c:v>
                </c:pt>
                <c:pt idx="119">
                  <c:v>-3.7434603534807966E-2</c:v>
                </c:pt>
                <c:pt idx="120">
                  <c:v>9.3274405186793991E-3</c:v>
                </c:pt>
                <c:pt idx="121">
                  <c:v>4.0502136554337625E-2</c:v>
                </c:pt>
                <c:pt idx="122">
                  <c:v>4.0502136554337625E-2</c:v>
                </c:pt>
                <c:pt idx="123">
                  <c:v>4.0502136554337625E-2</c:v>
                </c:pt>
                <c:pt idx="124">
                  <c:v>3.2708462545423062E-2</c:v>
                </c:pt>
                <c:pt idx="125">
                  <c:v>1.7121114527593965E-2</c:v>
                </c:pt>
                <c:pt idx="126">
                  <c:v>2.4914788536508491E-2</c:v>
                </c:pt>
                <c:pt idx="127">
                  <c:v>-2.9640929525893398E-2</c:v>
                </c:pt>
                <c:pt idx="128">
                  <c:v>-2.9640929525893398E-2</c:v>
                </c:pt>
                <c:pt idx="129">
                  <c:v>-2.9640929525893398E-2</c:v>
                </c:pt>
                <c:pt idx="130">
                  <c:v>-2.9640929525893398E-2</c:v>
                </c:pt>
                <c:pt idx="131">
                  <c:v>-1.4053581508064305E-2</c:v>
                </c:pt>
                <c:pt idx="132">
                  <c:v>-6.2599074991497375E-3</c:v>
                </c:pt>
                <c:pt idx="133">
                  <c:v>-2.1847255516978872E-2</c:v>
                </c:pt>
                <c:pt idx="134">
                  <c:v>-2.1847255516978872E-2</c:v>
                </c:pt>
                <c:pt idx="135">
                  <c:v>-5.30219515526371E-2</c:v>
                </c:pt>
                <c:pt idx="136">
                  <c:v>-5.30219515526371E-2</c:v>
                </c:pt>
                <c:pt idx="137">
                  <c:v>-5.30219515526371E-2</c:v>
                </c:pt>
                <c:pt idx="138">
                  <c:v>-6.8609299570466242E-2</c:v>
                </c:pt>
                <c:pt idx="139">
                  <c:v>-7.6402973579380765E-2</c:v>
                </c:pt>
                <c:pt idx="140">
                  <c:v>-9.1990321597209893E-2</c:v>
                </c:pt>
                <c:pt idx="141">
                  <c:v>-6.8609299570466242E-2</c:v>
                </c:pt>
                <c:pt idx="142">
                  <c:v>-6.8609299570466242E-2</c:v>
                </c:pt>
                <c:pt idx="143">
                  <c:v>-6.8609299570466242E-2</c:v>
                </c:pt>
                <c:pt idx="144">
                  <c:v>-6.8609299570466242E-2</c:v>
                </c:pt>
                <c:pt idx="145">
                  <c:v>-6.8609299570466242E-2</c:v>
                </c:pt>
                <c:pt idx="146">
                  <c:v>-7.6402973579380765E-2</c:v>
                </c:pt>
                <c:pt idx="147">
                  <c:v>-8.4196647588295329E-2</c:v>
                </c:pt>
                <c:pt idx="148">
                  <c:v>-0.1153713436239536</c:v>
                </c:pt>
                <c:pt idx="149">
                  <c:v>-0.12316501763286818</c:v>
                </c:pt>
                <c:pt idx="150">
                  <c:v>-0.12316501763286818</c:v>
                </c:pt>
                <c:pt idx="151">
                  <c:v>-0.12316501763286818</c:v>
                </c:pt>
                <c:pt idx="152">
                  <c:v>-0.12316501763286818</c:v>
                </c:pt>
                <c:pt idx="153">
                  <c:v>-0.1153713436239536</c:v>
                </c:pt>
                <c:pt idx="154">
                  <c:v>-9.978399560612447E-2</c:v>
                </c:pt>
                <c:pt idx="155">
                  <c:v>-8.4196647588295329E-2</c:v>
                </c:pt>
                <c:pt idx="156">
                  <c:v>-8.4196647588295329E-2</c:v>
                </c:pt>
                <c:pt idx="157">
                  <c:v>-8.4196647588295329E-2</c:v>
                </c:pt>
                <c:pt idx="158">
                  <c:v>-8.4196647588295329E-2</c:v>
                </c:pt>
                <c:pt idx="159">
                  <c:v>-0.12316501763286818</c:v>
                </c:pt>
                <c:pt idx="160">
                  <c:v>-0.16213338767744093</c:v>
                </c:pt>
                <c:pt idx="161">
                  <c:v>-0.23227645375767203</c:v>
                </c:pt>
                <c:pt idx="162">
                  <c:v>-0.20110175772201377</c:v>
                </c:pt>
                <c:pt idx="163">
                  <c:v>-0.19330808371309921</c:v>
                </c:pt>
                <c:pt idx="164">
                  <c:v>-0.19330808371309921</c:v>
                </c:pt>
                <c:pt idx="165">
                  <c:v>-0.19330808371309921</c:v>
                </c:pt>
                <c:pt idx="166">
                  <c:v>-0.2166891057398429</c:v>
                </c:pt>
                <c:pt idx="167">
                  <c:v>-0.24007012776658659</c:v>
                </c:pt>
                <c:pt idx="168">
                  <c:v>-0.23227645375767203</c:v>
                </c:pt>
                <c:pt idx="169">
                  <c:v>-0.31800686785573218</c:v>
                </c:pt>
                <c:pt idx="170">
                  <c:v>-0.27903849781115936</c:v>
                </c:pt>
                <c:pt idx="171">
                  <c:v>-0.27903849781115936</c:v>
                </c:pt>
                <c:pt idx="172">
                  <c:v>-0.27903849781115936</c:v>
                </c:pt>
                <c:pt idx="173">
                  <c:v>-0.31021319384681761</c:v>
                </c:pt>
                <c:pt idx="174">
                  <c:v>-0.34138788988247593</c:v>
                </c:pt>
                <c:pt idx="175">
                  <c:v>-0.31021319384681761</c:v>
                </c:pt>
                <c:pt idx="176">
                  <c:v>-0.32580054186464674</c:v>
                </c:pt>
                <c:pt idx="177">
                  <c:v>-0.34138788988247593</c:v>
                </c:pt>
                <c:pt idx="178">
                  <c:v>-0.34138788988247593</c:v>
                </c:pt>
                <c:pt idx="179">
                  <c:v>-0.34138788988247593</c:v>
                </c:pt>
                <c:pt idx="180">
                  <c:v>-0.38035625992704863</c:v>
                </c:pt>
                <c:pt idx="181">
                  <c:v>-0.3881499339359632</c:v>
                </c:pt>
                <c:pt idx="182">
                  <c:v>-0.38035625992704863</c:v>
                </c:pt>
                <c:pt idx="183">
                  <c:v>-0.42711830398053613</c:v>
                </c:pt>
                <c:pt idx="184">
                  <c:v>-0.42711830398053613</c:v>
                </c:pt>
                <c:pt idx="185">
                  <c:v>-0.42711830398053613</c:v>
                </c:pt>
                <c:pt idx="186">
                  <c:v>-0.42711830398053613</c:v>
                </c:pt>
                <c:pt idx="187">
                  <c:v>-0.46608667402510878</c:v>
                </c:pt>
                <c:pt idx="188">
                  <c:v>-0.46608667402510878</c:v>
                </c:pt>
                <c:pt idx="189">
                  <c:v>-0.45049932600727965</c:v>
                </c:pt>
                <c:pt idx="190">
                  <c:v>-0.44270565199836509</c:v>
                </c:pt>
                <c:pt idx="191">
                  <c:v>-0.45049932600727965</c:v>
                </c:pt>
                <c:pt idx="192">
                  <c:v>-0.45049932600727965</c:v>
                </c:pt>
                <c:pt idx="193">
                  <c:v>-0.45049932600727965</c:v>
                </c:pt>
                <c:pt idx="194">
                  <c:v>-0.46608667402510878</c:v>
                </c:pt>
                <c:pt idx="195">
                  <c:v>-0.48167402204293791</c:v>
                </c:pt>
                <c:pt idx="196">
                  <c:v>-0.48946769605185247</c:v>
                </c:pt>
                <c:pt idx="197">
                  <c:v>-0.5050550440696816</c:v>
                </c:pt>
                <c:pt idx="198">
                  <c:v>-0.53622974010533986</c:v>
                </c:pt>
                <c:pt idx="199">
                  <c:v>-0.53622974010533986</c:v>
                </c:pt>
                <c:pt idx="200">
                  <c:v>-0.53622974010533986</c:v>
                </c:pt>
                <c:pt idx="201">
                  <c:v>-0.55181708812316899</c:v>
                </c:pt>
                <c:pt idx="202">
                  <c:v>-0.59078545816774164</c:v>
                </c:pt>
                <c:pt idx="203">
                  <c:v>-0.59078545816774164</c:v>
                </c:pt>
                <c:pt idx="204">
                  <c:v>-0.56740443614099811</c:v>
                </c:pt>
                <c:pt idx="205">
                  <c:v>-0.55181708812316899</c:v>
                </c:pt>
                <c:pt idx="206">
                  <c:v>-0.55181708812316899</c:v>
                </c:pt>
                <c:pt idx="207">
                  <c:v>-0.55181708812316899</c:v>
                </c:pt>
                <c:pt idx="208">
                  <c:v>-0.55181708812316899</c:v>
                </c:pt>
                <c:pt idx="209">
                  <c:v>-0.56740443614099811</c:v>
                </c:pt>
                <c:pt idx="210">
                  <c:v>-0.59078545816774164</c:v>
                </c:pt>
                <c:pt idx="211">
                  <c:v>-0.59857913217665626</c:v>
                </c:pt>
                <c:pt idx="212">
                  <c:v>-0.63754750222122913</c:v>
                </c:pt>
                <c:pt idx="213">
                  <c:v>-0.63754750222122913</c:v>
                </c:pt>
                <c:pt idx="214">
                  <c:v>-0.63754750222122913</c:v>
                </c:pt>
                <c:pt idx="215">
                  <c:v>-0.6765158722658019</c:v>
                </c:pt>
                <c:pt idx="216">
                  <c:v>-0.69210322028363103</c:v>
                </c:pt>
                <c:pt idx="217">
                  <c:v>-0.72327791631928939</c:v>
                </c:pt>
                <c:pt idx="218">
                  <c:v>-0.73886526433711852</c:v>
                </c:pt>
                <c:pt idx="219">
                  <c:v>-0.69989689429254565</c:v>
                </c:pt>
                <c:pt idx="220">
                  <c:v>-0.69989689429254565</c:v>
                </c:pt>
                <c:pt idx="221">
                  <c:v>-0.69989689429254565</c:v>
                </c:pt>
                <c:pt idx="222">
                  <c:v>-0.68430954627471652</c:v>
                </c:pt>
                <c:pt idx="223">
                  <c:v>-0.66872219825688739</c:v>
                </c:pt>
                <c:pt idx="224">
                  <c:v>-0.69210322028363103</c:v>
                </c:pt>
                <c:pt idx="225">
                  <c:v>-0.6765158722658019</c:v>
                </c:pt>
                <c:pt idx="226">
                  <c:v>-0.6765158722658019</c:v>
                </c:pt>
                <c:pt idx="227">
                  <c:v>-0.6765158722658019</c:v>
                </c:pt>
                <c:pt idx="228">
                  <c:v>-0.6765158722658019</c:v>
                </c:pt>
                <c:pt idx="229">
                  <c:v>-0.68430954627471652</c:v>
                </c:pt>
                <c:pt idx="230">
                  <c:v>-0.70769056830146015</c:v>
                </c:pt>
                <c:pt idx="231">
                  <c:v>-0.69210322028363103</c:v>
                </c:pt>
                <c:pt idx="232">
                  <c:v>-0.66092852424797277</c:v>
                </c:pt>
                <c:pt idx="233">
                  <c:v>-0.68430954627471652</c:v>
                </c:pt>
                <c:pt idx="234">
                  <c:v>-0.68430954627471652</c:v>
                </c:pt>
                <c:pt idx="235">
                  <c:v>-0.68430954627471652</c:v>
                </c:pt>
                <c:pt idx="236">
                  <c:v>-0.71548424231037477</c:v>
                </c:pt>
                <c:pt idx="237">
                  <c:v>-0.72327791631928939</c:v>
                </c:pt>
                <c:pt idx="238">
                  <c:v>-0.76224628636386216</c:v>
                </c:pt>
                <c:pt idx="239">
                  <c:v>-0.75445261235494765</c:v>
                </c:pt>
                <c:pt idx="240">
                  <c:v>-0.80121465640843481</c:v>
                </c:pt>
                <c:pt idx="241">
                  <c:v>-0.80121465640843481</c:v>
                </c:pt>
                <c:pt idx="242">
                  <c:v>-0.80121465640843481</c:v>
                </c:pt>
                <c:pt idx="243">
                  <c:v>-0.80900833041734943</c:v>
                </c:pt>
                <c:pt idx="244">
                  <c:v>-0.7934209823995203</c:v>
                </c:pt>
                <c:pt idx="245">
                  <c:v>-0.76224628636386216</c:v>
                </c:pt>
                <c:pt idx="246">
                  <c:v>-0.71548424231037477</c:v>
                </c:pt>
                <c:pt idx="247">
                  <c:v>-0.69989689429254565</c:v>
                </c:pt>
                <c:pt idx="248">
                  <c:v>-0.69989689429254565</c:v>
                </c:pt>
                <c:pt idx="249">
                  <c:v>-0.69989689429254565</c:v>
                </c:pt>
                <c:pt idx="250">
                  <c:v>-0.69989689429254565</c:v>
                </c:pt>
                <c:pt idx="251">
                  <c:v>-0.69989689429254565</c:v>
                </c:pt>
                <c:pt idx="252">
                  <c:v>-0.71548424231037477</c:v>
                </c:pt>
                <c:pt idx="253">
                  <c:v>-0.70769056830146015</c:v>
                </c:pt>
                <c:pt idx="254">
                  <c:v>-0.69989689429254565</c:v>
                </c:pt>
                <c:pt idx="255">
                  <c:v>-0.69989689429254565</c:v>
                </c:pt>
                <c:pt idx="256">
                  <c:v>-0.69989689429254565</c:v>
                </c:pt>
                <c:pt idx="257">
                  <c:v>-0.69989689429254565</c:v>
                </c:pt>
                <c:pt idx="258">
                  <c:v>-0.69989689429254565</c:v>
                </c:pt>
                <c:pt idx="259">
                  <c:v>-0.71548424231037477</c:v>
                </c:pt>
                <c:pt idx="260">
                  <c:v>-0.71548424231037477</c:v>
                </c:pt>
                <c:pt idx="261">
                  <c:v>-0.71548424231037477</c:v>
                </c:pt>
                <c:pt idx="262">
                  <c:v>-0.71548424231037477</c:v>
                </c:pt>
                <c:pt idx="263">
                  <c:v>-0.71548424231037477</c:v>
                </c:pt>
                <c:pt idx="264">
                  <c:v>-0.66872219825688739</c:v>
                </c:pt>
                <c:pt idx="265">
                  <c:v>-0.66872219825688739</c:v>
                </c:pt>
                <c:pt idx="266">
                  <c:v>-0.64534117623014364</c:v>
                </c:pt>
                <c:pt idx="267">
                  <c:v>-0.62975382821231451</c:v>
                </c:pt>
                <c:pt idx="268">
                  <c:v>-0.62196015420340001</c:v>
                </c:pt>
                <c:pt idx="269">
                  <c:v>-0.62196015420340001</c:v>
                </c:pt>
                <c:pt idx="270">
                  <c:v>-0.62196015420340001</c:v>
                </c:pt>
                <c:pt idx="271">
                  <c:v>-0.66092852424797277</c:v>
                </c:pt>
                <c:pt idx="272">
                  <c:v>-0.68430954627471652</c:v>
                </c:pt>
                <c:pt idx="273">
                  <c:v>-0.66092852424797277</c:v>
                </c:pt>
                <c:pt idx="274">
                  <c:v>-0.65313485023905826</c:v>
                </c:pt>
                <c:pt idx="275">
                  <c:v>-0.64534117623014364</c:v>
                </c:pt>
                <c:pt idx="276">
                  <c:v>-0.64534117623014364</c:v>
                </c:pt>
                <c:pt idx="277">
                  <c:v>-0.64534117623014364</c:v>
                </c:pt>
                <c:pt idx="278">
                  <c:v>-0.63754750222122913</c:v>
                </c:pt>
                <c:pt idx="279">
                  <c:v>-0.63754750222122913</c:v>
                </c:pt>
                <c:pt idx="280">
                  <c:v>-0.63754750222122913</c:v>
                </c:pt>
                <c:pt idx="281">
                  <c:v>-0.66872219825688739</c:v>
                </c:pt>
                <c:pt idx="282">
                  <c:v>-0.66092852424797277</c:v>
                </c:pt>
                <c:pt idx="283">
                  <c:v>-0.66092852424797277</c:v>
                </c:pt>
                <c:pt idx="284">
                  <c:v>-0.66092852424797277</c:v>
                </c:pt>
                <c:pt idx="285">
                  <c:v>-0.66092852424797277</c:v>
                </c:pt>
                <c:pt idx="286">
                  <c:v>-0.65313485023905826</c:v>
                </c:pt>
                <c:pt idx="287">
                  <c:v>-0.66092852424797277</c:v>
                </c:pt>
                <c:pt idx="288">
                  <c:v>-0.64534117623014364</c:v>
                </c:pt>
                <c:pt idx="289">
                  <c:v>-0.65313485023905826</c:v>
                </c:pt>
                <c:pt idx="290">
                  <c:v>-0.65313485023905826</c:v>
                </c:pt>
                <c:pt idx="291">
                  <c:v>-0.65313485023905826</c:v>
                </c:pt>
                <c:pt idx="292">
                  <c:v>-0.63754750222122913</c:v>
                </c:pt>
                <c:pt idx="293">
                  <c:v>-0.63754750222122913</c:v>
                </c:pt>
                <c:pt idx="294">
                  <c:v>-0.64534117623014364</c:v>
                </c:pt>
                <c:pt idx="295">
                  <c:v>-0.72327791631928939</c:v>
                </c:pt>
                <c:pt idx="296">
                  <c:v>-0.71548424231037477</c:v>
                </c:pt>
                <c:pt idx="297">
                  <c:v>-0.71548424231037477</c:v>
                </c:pt>
                <c:pt idx="298">
                  <c:v>-0.71548424231037477</c:v>
                </c:pt>
                <c:pt idx="299">
                  <c:v>-0.70769056830146015</c:v>
                </c:pt>
                <c:pt idx="300">
                  <c:v>-0.72327791631928939</c:v>
                </c:pt>
                <c:pt idx="301">
                  <c:v>-0.69989689429254565</c:v>
                </c:pt>
                <c:pt idx="302">
                  <c:v>-0.66872219825688739</c:v>
                </c:pt>
                <c:pt idx="303">
                  <c:v>-0.65313485023905826</c:v>
                </c:pt>
                <c:pt idx="304">
                  <c:v>-0.65313485023905826</c:v>
                </c:pt>
                <c:pt idx="305">
                  <c:v>-0.65313485023905826</c:v>
                </c:pt>
                <c:pt idx="306">
                  <c:v>-0.66092852424797277</c:v>
                </c:pt>
                <c:pt idx="307">
                  <c:v>-0.66872219825688739</c:v>
                </c:pt>
                <c:pt idx="308">
                  <c:v>-0.66872219825688739</c:v>
                </c:pt>
                <c:pt idx="309">
                  <c:v>-0.66092852424797277</c:v>
                </c:pt>
                <c:pt idx="310">
                  <c:v>-0.62975382821231451</c:v>
                </c:pt>
                <c:pt idx="311">
                  <c:v>-0.62975382821231451</c:v>
                </c:pt>
                <c:pt idx="312">
                  <c:v>-0.62975382821231451</c:v>
                </c:pt>
                <c:pt idx="313">
                  <c:v>-0.63754750222122913</c:v>
                </c:pt>
                <c:pt idx="314">
                  <c:v>-0.66872219825688739</c:v>
                </c:pt>
                <c:pt idx="315">
                  <c:v>-0.66872219825688739</c:v>
                </c:pt>
                <c:pt idx="316">
                  <c:v>-0.66872219825688739</c:v>
                </c:pt>
                <c:pt idx="317">
                  <c:v>-0.66872219825688739</c:v>
                </c:pt>
                <c:pt idx="318">
                  <c:v>-0.66872219825688739</c:v>
                </c:pt>
                <c:pt idx="319">
                  <c:v>-0.66872219825688739</c:v>
                </c:pt>
                <c:pt idx="320">
                  <c:v>-0.66872219825688739</c:v>
                </c:pt>
                <c:pt idx="321">
                  <c:v>-0.6765158722658019</c:v>
                </c:pt>
                <c:pt idx="322">
                  <c:v>-0.66872219825688739</c:v>
                </c:pt>
                <c:pt idx="323">
                  <c:v>-0.66872219825688739</c:v>
                </c:pt>
                <c:pt idx="324">
                  <c:v>-0.66872219825688739</c:v>
                </c:pt>
                <c:pt idx="325">
                  <c:v>-0.66872219825688739</c:v>
                </c:pt>
                <c:pt idx="326">
                  <c:v>-0.66872219825688739</c:v>
                </c:pt>
                <c:pt idx="327">
                  <c:v>-0.66872219825688739</c:v>
                </c:pt>
                <c:pt idx="328">
                  <c:v>-0.69210322028363103</c:v>
                </c:pt>
                <c:pt idx="329">
                  <c:v>-0.70769056830146015</c:v>
                </c:pt>
                <c:pt idx="330">
                  <c:v>-0.70769056830146015</c:v>
                </c:pt>
                <c:pt idx="331">
                  <c:v>-0.72327791631928939</c:v>
                </c:pt>
                <c:pt idx="332">
                  <c:v>-0.72327791631928939</c:v>
                </c:pt>
                <c:pt idx="333">
                  <c:v>-0.72327791631928939</c:v>
                </c:pt>
                <c:pt idx="334">
                  <c:v>-0.73886526433711852</c:v>
                </c:pt>
                <c:pt idx="335">
                  <c:v>-0.72327791631928939</c:v>
                </c:pt>
                <c:pt idx="336">
                  <c:v>-0.75445261235494765</c:v>
                </c:pt>
                <c:pt idx="337">
                  <c:v>-0.78562730839060568</c:v>
                </c:pt>
                <c:pt idx="338">
                  <c:v>-0.80900833041734943</c:v>
                </c:pt>
                <c:pt idx="339">
                  <c:v>-0.80900833041734943</c:v>
                </c:pt>
                <c:pt idx="340">
                  <c:v>-0.80900833041734943</c:v>
                </c:pt>
                <c:pt idx="341">
                  <c:v>-0.83238935244409318</c:v>
                </c:pt>
                <c:pt idx="342">
                  <c:v>-0.84018302645300769</c:v>
                </c:pt>
                <c:pt idx="343">
                  <c:v>-0.82459567843517856</c:v>
                </c:pt>
                <c:pt idx="344">
                  <c:v>-0.83238935244409318</c:v>
                </c:pt>
                <c:pt idx="345">
                  <c:v>-0.84018302645300769</c:v>
                </c:pt>
                <c:pt idx="346">
                  <c:v>-0.84018302645300769</c:v>
                </c:pt>
                <c:pt idx="347">
                  <c:v>-0.84018302645300769</c:v>
                </c:pt>
                <c:pt idx="348">
                  <c:v>-0.85577037447083681</c:v>
                </c:pt>
                <c:pt idx="349">
                  <c:v>-0.87135772248866594</c:v>
                </c:pt>
                <c:pt idx="350">
                  <c:v>-0.9025324185243242</c:v>
                </c:pt>
                <c:pt idx="351">
                  <c:v>-0.89473874451540969</c:v>
                </c:pt>
                <c:pt idx="352">
                  <c:v>-0.9025324185243242</c:v>
                </c:pt>
                <c:pt idx="353">
                  <c:v>-0.9025324185243242</c:v>
                </c:pt>
                <c:pt idx="354">
                  <c:v>-0.9025324185243242</c:v>
                </c:pt>
                <c:pt idx="355">
                  <c:v>-0.88694507050649507</c:v>
                </c:pt>
                <c:pt idx="356">
                  <c:v>-0.91811976654215333</c:v>
                </c:pt>
                <c:pt idx="357">
                  <c:v>-0.91811976654215333</c:v>
                </c:pt>
                <c:pt idx="358">
                  <c:v>-0.91811976654215333</c:v>
                </c:pt>
                <c:pt idx="359">
                  <c:v>-0.91811976654215333</c:v>
                </c:pt>
                <c:pt idx="360">
                  <c:v>-0.91811976654215333</c:v>
                </c:pt>
                <c:pt idx="361">
                  <c:v>-0.91811976654215333</c:v>
                </c:pt>
                <c:pt idx="362">
                  <c:v>-0.91032609253323882</c:v>
                </c:pt>
                <c:pt idx="363">
                  <c:v>-0.9025324185243242</c:v>
                </c:pt>
                <c:pt idx="364">
                  <c:v>-0.91811976654215333</c:v>
                </c:pt>
                <c:pt idx="365">
                  <c:v>-0.94929446257781169</c:v>
                </c:pt>
                <c:pt idx="366">
                  <c:v>-0.94929446257781169</c:v>
                </c:pt>
                <c:pt idx="367">
                  <c:v>-0.94929446257781169</c:v>
                </c:pt>
                <c:pt idx="368">
                  <c:v>-0.94929446257781169</c:v>
                </c:pt>
                <c:pt idx="369">
                  <c:v>-0.97267548460455533</c:v>
                </c:pt>
                <c:pt idx="370">
                  <c:v>-0.98046915861346973</c:v>
                </c:pt>
                <c:pt idx="371">
                  <c:v>-0.96488181059564082</c:v>
                </c:pt>
                <c:pt idx="372">
                  <c:v>-0.98046915861346973</c:v>
                </c:pt>
                <c:pt idx="373">
                  <c:v>-0.94150078856889707</c:v>
                </c:pt>
                <c:pt idx="374">
                  <c:v>-0.94150078856889707</c:v>
                </c:pt>
                <c:pt idx="375">
                  <c:v>-0.94150078856889707</c:v>
                </c:pt>
                <c:pt idx="376">
                  <c:v>-0.91032609253323882</c:v>
                </c:pt>
                <c:pt idx="377">
                  <c:v>-0.92591344055106795</c:v>
                </c:pt>
                <c:pt idx="378">
                  <c:v>-0.92591344055106795</c:v>
                </c:pt>
                <c:pt idx="379">
                  <c:v>-0.9570881365867262</c:v>
                </c:pt>
                <c:pt idx="380">
                  <c:v>-0.98046915861346973</c:v>
                </c:pt>
                <c:pt idx="381">
                  <c:v>-0.98046915861346973</c:v>
                </c:pt>
                <c:pt idx="382">
                  <c:v>-0.98046915861346973</c:v>
                </c:pt>
                <c:pt idx="383">
                  <c:v>-0.98046915861346973</c:v>
                </c:pt>
                <c:pt idx="384">
                  <c:v>-1.011643854649128</c:v>
                </c:pt>
                <c:pt idx="385">
                  <c:v>-1.0350248766758716</c:v>
                </c:pt>
                <c:pt idx="386">
                  <c:v>-1.0584058987026155</c:v>
                </c:pt>
                <c:pt idx="387">
                  <c:v>-1.0506122246937009</c:v>
                </c:pt>
                <c:pt idx="388">
                  <c:v>-1.0506122246937009</c:v>
                </c:pt>
                <c:pt idx="389">
                  <c:v>-1.0506122246937009</c:v>
                </c:pt>
                <c:pt idx="390">
                  <c:v>-1.0584058987026155</c:v>
                </c:pt>
                <c:pt idx="391">
                  <c:v>-1.0584058987026155</c:v>
                </c:pt>
                <c:pt idx="392">
                  <c:v>-1.0661995727115301</c:v>
                </c:pt>
                <c:pt idx="393">
                  <c:v>-1.0817869207293591</c:v>
                </c:pt>
                <c:pt idx="394">
                  <c:v>-1.0817869207293591</c:v>
                </c:pt>
                <c:pt idx="395">
                  <c:v>-1.0817869207293591</c:v>
                </c:pt>
                <c:pt idx="396">
                  <c:v>-1.0817869207293591</c:v>
                </c:pt>
                <c:pt idx="397">
                  <c:v>-1.0817869207293591</c:v>
                </c:pt>
                <c:pt idx="398">
                  <c:v>-1.0973742687471884</c:v>
                </c:pt>
                <c:pt idx="399">
                  <c:v>-1.120755290773932</c:v>
                </c:pt>
                <c:pt idx="400">
                  <c:v>-1.1051679427561028</c:v>
                </c:pt>
                <c:pt idx="401">
                  <c:v>-1.120755290773932</c:v>
                </c:pt>
                <c:pt idx="402">
                  <c:v>-1.120755290773932</c:v>
                </c:pt>
                <c:pt idx="403">
                  <c:v>-1.120755290773932</c:v>
                </c:pt>
                <c:pt idx="404">
                  <c:v>-1.136342638791761</c:v>
                </c:pt>
                <c:pt idx="405">
                  <c:v>-1.136342638791761</c:v>
                </c:pt>
                <c:pt idx="406">
                  <c:v>-1.1519299868095902</c:v>
                </c:pt>
                <c:pt idx="407">
                  <c:v>-1.1597236608185049</c:v>
                </c:pt>
                <c:pt idx="408">
                  <c:v>-1.1519299868095902</c:v>
                </c:pt>
                <c:pt idx="409">
                  <c:v>-1.1519299868095902</c:v>
                </c:pt>
                <c:pt idx="410">
                  <c:v>-1.1519299868095902</c:v>
                </c:pt>
                <c:pt idx="411">
                  <c:v>-1.1519299868095902</c:v>
                </c:pt>
                <c:pt idx="412">
                  <c:v>-1.1129616167650174</c:v>
                </c:pt>
                <c:pt idx="413">
                  <c:v>-1.0973742687471884</c:v>
                </c:pt>
                <c:pt idx="414">
                  <c:v>-1.0584058987026155</c:v>
                </c:pt>
                <c:pt idx="415">
                  <c:v>-1.0350248766758716</c:v>
                </c:pt>
                <c:pt idx="416">
                  <c:v>-1.0350248766758716</c:v>
                </c:pt>
                <c:pt idx="417">
                  <c:v>-1.0350248766758716</c:v>
                </c:pt>
                <c:pt idx="418">
                  <c:v>-1.0661995727115301</c:v>
                </c:pt>
                <c:pt idx="419">
                  <c:v>-1.0817869207293591</c:v>
                </c:pt>
                <c:pt idx="420">
                  <c:v>-1.0817869207293591</c:v>
                </c:pt>
                <c:pt idx="421">
                  <c:v>-0.9025324185243242</c:v>
                </c:pt>
                <c:pt idx="422">
                  <c:v>-0.98826283262238435</c:v>
                </c:pt>
                <c:pt idx="423">
                  <c:v>-0.98826283262238435</c:v>
                </c:pt>
                <c:pt idx="424">
                  <c:v>-0.98826283262238435</c:v>
                </c:pt>
                <c:pt idx="425">
                  <c:v>-1.0272312026669572</c:v>
                </c:pt>
                <c:pt idx="426">
                  <c:v>-1.0817869207293591</c:v>
                </c:pt>
                <c:pt idx="427">
                  <c:v>-1.0506122246937009</c:v>
                </c:pt>
                <c:pt idx="428">
                  <c:v>-1.0038501806402134</c:v>
                </c:pt>
                <c:pt idx="429">
                  <c:v>-0.98826283262238435</c:v>
                </c:pt>
                <c:pt idx="430">
                  <c:v>-0.98826283262238435</c:v>
                </c:pt>
                <c:pt idx="431">
                  <c:v>-0.98826283262238435</c:v>
                </c:pt>
                <c:pt idx="432">
                  <c:v>-0.92591344055106795</c:v>
                </c:pt>
                <c:pt idx="433">
                  <c:v>-0.94150078856889707</c:v>
                </c:pt>
                <c:pt idx="434">
                  <c:v>-1.011643854649128</c:v>
                </c:pt>
                <c:pt idx="435">
                  <c:v>-1.0584058987026155</c:v>
                </c:pt>
                <c:pt idx="436">
                  <c:v>-1.0038501806402134</c:v>
                </c:pt>
                <c:pt idx="437">
                  <c:v>-1.0038501806402134</c:v>
                </c:pt>
                <c:pt idx="438">
                  <c:v>-1.0038501806402134</c:v>
                </c:pt>
                <c:pt idx="439">
                  <c:v>-1.0350248766758716</c:v>
                </c:pt>
                <c:pt idx="440">
                  <c:v>-1.0817869207293591</c:v>
                </c:pt>
                <c:pt idx="441">
                  <c:v>-1.0973742687471884</c:v>
                </c:pt>
                <c:pt idx="442">
                  <c:v>-0.98826283262238435</c:v>
                </c:pt>
                <c:pt idx="443">
                  <c:v>-0.96488181059564082</c:v>
                </c:pt>
                <c:pt idx="444">
                  <c:v>-0.96488181059564082</c:v>
                </c:pt>
                <c:pt idx="445">
                  <c:v>-0.96488181059564082</c:v>
                </c:pt>
                <c:pt idx="446">
                  <c:v>-0.98826283262238435</c:v>
                </c:pt>
                <c:pt idx="447">
                  <c:v>-0.99605650663129885</c:v>
                </c:pt>
                <c:pt idx="448">
                  <c:v>-1.0350248766758716</c:v>
                </c:pt>
                <c:pt idx="449">
                  <c:v>-1.0506122246937009</c:v>
                </c:pt>
                <c:pt idx="450">
                  <c:v>-1.0506122246937009</c:v>
                </c:pt>
                <c:pt idx="451">
                  <c:v>-1.0506122246937009</c:v>
                </c:pt>
                <c:pt idx="452">
                  <c:v>-1.0506122246937009</c:v>
                </c:pt>
                <c:pt idx="453">
                  <c:v>-1.011643854649128</c:v>
                </c:pt>
                <c:pt idx="454">
                  <c:v>-0.97267548460455533</c:v>
                </c:pt>
                <c:pt idx="455">
                  <c:v>-0.97267548460455533</c:v>
                </c:pt>
                <c:pt idx="456">
                  <c:v>-0.99605650663129885</c:v>
                </c:pt>
                <c:pt idx="457">
                  <c:v>-0.96488181059564082</c:v>
                </c:pt>
                <c:pt idx="458">
                  <c:v>-0.96488181059564082</c:v>
                </c:pt>
                <c:pt idx="459">
                  <c:v>-0.96488181059564082</c:v>
                </c:pt>
                <c:pt idx="460">
                  <c:v>-0.96488181059564082</c:v>
                </c:pt>
                <c:pt idx="461">
                  <c:v>-0.98826283262238435</c:v>
                </c:pt>
                <c:pt idx="462">
                  <c:v>-1.0038501806402134</c:v>
                </c:pt>
                <c:pt idx="463">
                  <c:v>-1.0350248766758716</c:v>
                </c:pt>
                <c:pt idx="464">
                  <c:v>-0.98826283262238435</c:v>
                </c:pt>
                <c:pt idx="465">
                  <c:v>-0.98826283262238435</c:v>
                </c:pt>
                <c:pt idx="466">
                  <c:v>-0.98826283262238435</c:v>
                </c:pt>
                <c:pt idx="467">
                  <c:v>-0.98046915861346973</c:v>
                </c:pt>
                <c:pt idx="468">
                  <c:v>-1.0272312026669572</c:v>
                </c:pt>
                <c:pt idx="469">
                  <c:v>-1.0272312026669572</c:v>
                </c:pt>
                <c:pt idx="470">
                  <c:v>-1.0661995727115301</c:v>
                </c:pt>
                <c:pt idx="471">
                  <c:v>-1.0584058987026155</c:v>
                </c:pt>
                <c:pt idx="472">
                  <c:v>-1.0584058987026155</c:v>
                </c:pt>
                <c:pt idx="473">
                  <c:v>-1.0584058987026155</c:v>
                </c:pt>
                <c:pt idx="474">
                  <c:v>-1.0428185506847862</c:v>
                </c:pt>
                <c:pt idx="475">
                  <c:v>-1.0428185506847862</c:v>
                </c:pt>
                <c:pt idx="476">
                  <c:v>-1.0506122246937009</c:v>
                </c:pt>
                <c:pt idx="477">
                  <c:v>-0.96488181059564082</c:v>
                </c:pt>
                <c:pt idx="478">
                  <c:v>-0.96488181059564082</c:v>
                </c:pt>
                <c:pt idx="479">
                  <c:v>-0.96488181059564082</c:v>
                </c:pt>
                <c:pt idx="480">
                  <c:v>-0.96488181059564082</c:v>
                </c:pt>
                <c:pt idx="481">
                  <c:v>-0.97267548460455533</c:v>
                </c:pt>
                <c:pt idx="482">
                  <c:v>-0.98046915861346973</c:v>
                </c:pt>
                <c:pt idx="483">
                  <c:v>-1.0194375286580426</c:v>
                </c:pt>
                <c:pt idx="484">
                  <c:v>-1.0350248766758716</c:v>
                </c:pt>
                <c:pt idx="485">
                  <c:v>-1.0428185506847862</c:v>
                </c:pt>
                <c:pt idx="486">
                  <c:v>-1.0428185506847862</c:v>
                </c:pt>
                <c:pt idx="487">
                  <c:v>-1.0428185506847862</c:v>
                </c:pt>
                <c:pt idx="488">
                  <c:v>-1.0817869207293591</c:v>
                </c:pt>
                <c:pt idx="489">
                  <c:v>-1.1129616167650174</c:v>
                </c:pt>
                <c:pt idx="490">
                  <c:v>-1.1753110088363339</c:v>
                </c:pt>
                <c:pt idx="491">
                  <c:v>-1.1519299868095902</c:v>
                </c:pt>
                <c:pt idx="492">
                  <c:v>-1.1753110088363339</c:v>
                </c:pt>
                <c:pt idx="493">
                  <c:v>-1.1753110088363339</c:v>
                </c:pt>
                <c:pt idx="494">
                  <c:v>-1.1753110088363339</c:v>
                </c:pt>
                <c:pt idx="495">
                  <c:v>-1.1986920308630775</c:v>
                </c:pt>
                <c:pt idx="496">
                  <c:v>-1.1753110088363339</c:v>
                </c:pt>
                <c:pt idx="497">
                  <c:v>-1.1519299868095902</c:v>
                </c:pt>
                <c:pt idx="498">
                  <c:v>-1.120755290773932</c:v>
                </c:pt>
                <c:pt idx="499">
                  <c:v>-1.1597236608185049</c:v>
                </c:pt>
                <c:pt idx="500">
                  <c:v>-1.1597236608185049</c:v>
                </c:pt>
                <c:pt idx="501">
                  <c:v>-1.1597236608185049</c:v>
                </c:pt>
                <c:pt idx="502">
                  <c:v>-1.1753110088363339</c:v>
                </c:pt>
                <c:pt idx="503">
                  <c:v>-1.1831046828452483</c:v>
                </c:pt>
                <c:pt idx="504">
                  <c:v>-1.1051679427561028</c:v>
                </c:pt>
                <c:pt idx="505">
                  <c:v>-1.0817869207293591</c:v>
                </c:pt>
                <c:pt idx="506">
                  <c:v>-1.0973742687471884</c:v>
                </c:pt>
                <c:pt idx="507">
                  <c:v>-1.0973742687471884</c:v>
                </c:pt>
                <c:pt idx="508">
                  <c:v>-1.0973742687471884</c:v>
                </c:pt>
                <c:pt idx="509">
                  <c:v>-1.1285489647828466</c:v>
                </c:pt>
                <c:pt idx="510">
                  <c:v>-1.1441363128006756</c:v>
                </c:pt>
                <c:pt idx="511">
                  <c:v>-1.1129616167650174</c:v>
                </c:pt>
                <c:pt idx="512">
                  <c:v>-1.0973742687471884</c:v>
                </c:pt>
                <c:pt idx="513">
                  <c:v>-1.0973742687471884</c:v>
                </c:pt>
                <c:pt idx="514">
                  <c:v>-1.0973742687471884</c:v>
                </c:pt>
                <c:pt idx="515">
                  <c:v>-1.0973742687471884</c:v>
                </c:pt>
                <c:pt idx="516">
                  <c:v>-1.0973742687471884</c:v>
                </c:pt>
                <c:pt idx="517">
                  <c:v>-1.1051679427561028</c:v>
                </c:pt>
                <c:pt idx="518">
                  <c:v>-1.1051679427561028</c:v>
                </c:pt>
                <c:pt idx="519">
                  <c:v>-1.0506122246937009</c:v>
                </c:pt>
                <c:pt idx="520">
                  <c:v>-1.0817869207293591</c:v>
                </c:pt>
                <c:pt idx="521">
                  <c:v>-1.0817869207293591</c:v>
                </c:pt>
                <c:pt idx="522">
                  <c:v>-1.0817869207293591</c:v>
                </c:pt>
                <c:pt idx="523">
                  <c:v>-1.0506122246937009</c:v>
                </c:pt>
                <c:pt idx="524">
                  <c:v>-1.0350248766758716</c:v>
                </c:pt>
                <c:pt idx="525">
                  <c:v>-1.0038501806402134</c:v>
                </c:pt>
                <c:pt idx="526">
                  <c:v>-1.0661995727115301</c:v>
                </c:pt>
                <c:pt idx="527">
                  <c:v>-1.011643854649128</c:v>
                </c:pt>
                <c:pt idx="528">
                  <c:v>-1.011643854649128</c:v>
                </c:pt>
                <c:pt idx="529">
                  <c:v>-1.011643854649128</c:v>
                </c:pt>
                <c:pt idx="530">
                  <c:v>-0.98826283262238435</c:v>
                </c:pt>
                <c:pt idx="531">
                  <c:v>-1.011643854649128</c:v>
                </c:pt>
                <c:pt idx="532">
                  <c:v>-0.89473874451540969</c:v>
                </c:pt>
                <c:pt idx="533">
                  <c:v>-0.80900833041734943</c:v>
                </c:pt>
                <c:pt idx="534">
                  <c:v>-0.86356404847975143</c:v>
                </c:pt>
                <c:pt idx="535">
                  <c:v>-0.86356404847975143</c:v>
                </c:pt>
                <c:pt idx="536">
                  <c:v>-0.86356404847975143</c:v>
                </c:pt>
                <c:pt idx="537">
                  <c:v>-0.88694507050649507</c:v>
                </c:pt>
                <c:pt idx="538">
                  <c:v>-0.94929446257781169</c:v>
                </c:pt>
                <c:pt idx="539">
                  <c:v>-0.94929446257781169</c:v>
                </c:pt>
                <c:pt idx="540">
                  <c:v>-0.91811976654215333</c:v>
                </c:pt>
                <c:pt idx="541">
                  <c:v>-0.91032609253323882</c:v>
                </c:pt>
                <c:pt idx="542">
                  <c:v>-0.91032609253323882</c:v>
                </c:pt>
                <c:pt idx="543">
                  <c:v>-0.91032609253323882</c:v>
                </c:pt>
                <c:pt idx="544">
                  <c:v>-0.91811976654215333</c:v>
                </c:pt>
                <c:pt idx="545">
                  <c:v>-0.93370711455998245</c:v>
                </c:pt>
                <c:pt idx="546">
                  <c:v>-0.9570881365867262</c:v>
                </c:pt>
                <c:pt idx="547">
                  <c:v>-0.9570881365867262</c:v>
                </c:pt>
                <c:pt idx="548">
                  <c:v>-0.98046915861346973</c:v>
                </c:pt>
                <c:pt idx="549">
                  <c:v>-0.98046915861346973</c:v>
                </c:pt>
                <c:pt idx="550">
                  <c:v>-0.98046915861346973</c:v>
                </c:pt>
                <c:pt idx="551">
                  <c:v>-0.98046915861346973</c:v>
                </c:pt>
                <c:pt idx="552">
                  <c:v>-1.011643854649128</c:v>
                </c:pt>
                <c:pt idx="553">
                  <c:v>-0.98826283262238435</c:v>
                </c:pt>
                <c:pt idx="554">
                  <c:v>-0.98826283262238435</c:v>
                </c:pt>
                <c:pt idx="555">
                  <c:v>-0.99605650663129885</c:v>
                </c:pt>
                <c:pt idx="556">
                  <c:v>-0.99605650663129885</c:v>
                </c:pt>
                <c:pt idx="557">
                  <c:v>-0.99605650663129885</c:v>
                </c:pt>
                <c:pt idx="558">
                  <c:v>-1.011643854649128</c:v>
                </c:pt>
                <c:pt idx="559">
                  <c:v>-1.0428185506847862</c:v>
                </c:pt>
                <c:pt idx="560">
                  <c:v>-1.0584058987026155</c:v>
                </c:pt>
                <c:pt idx="561">
                  <c:v>-1.0739932467204445</c:v>
                </c:pt>
                <c:pt idx="562">
                  <c:v>-1.0584058987026155</c:v>
                </c:pt>
                <c:pt idx="563">
                  <c:v>-1.0584058987026155</c:v>
                </c:pt>
                <c:pt idx="564">
                  <c:v>-1.0584058987026155</c:v>
                </c:pt>
                <c:pt idx="565">
                  <c:v>-1.0428185506847862</c:v>
                </c:pt>
                <c:pt idx="566">
                  <c:v>-1.0428185506847862</c:v>
                </c:pt>
                <c:pt idx="567">
                  <c:v>-1.0428185506847862</c:v>
                </c:pt>
                <c:pt idx="568">
                  <c:v>-1.0739932467204445</c:v>
                </c:pt>
                <c:pt idx="569">
                  <c:v>-1.120755290773932</c:v>
                </c:pt>
                <c:pt idx="570">
                  <c:v>-1.120755290773932</c:v>
                </c:pt>
                <c:pt idx="571">
                  <c:v>-1.120755290773932</c:v>
                </c:pt>
                <c:pt idx="572">
                  <c:v>-1.1597236608185049</c:v>
                </c:pt>
                <c:pt idx="573">
                  <c:v>-1.1441363128006756</c:v>
                </c:pt>
                <c:pt idx="574">
                  <c:v>-1.1519299868095902</c:v>
                </c:pt>
                <c:pt idx="575">
                  <c:v>-1.1519299868095902</c:v>
                </c:pt>
                <c:pt idx="576">
                  <c:v>-1.1675173348274195</c:v>
                </c:pt>
                <c:pt idx="577">
                  <c:v>-1.1675173348274195</c:v>
                </c:pt>
                <c:pt idx="578">
                  <c:v>-1.1675173348274195</c:v>
                </c:pt>
                <c:pt idx="579">
                  <c:v>-1.1519299868095902</c:v>
                </c:pt>
                <c:pt idx="580">
                  <c:v>-1.1597236608185049</c:v>
                </c:pt>
                <c:pt idx="581">
                  <c:v>-1.136342638791761</c:v>
                </c:pt>
                <c:pt idx="582">
                  <c:v>-1.0661995727115301</c:v>
                </c:pt>
                <c:pt idx="583">
                  <c:v>-1.0584058987026155</c:v>
                </c:pt>
                <c:pt idx="584">
                  <c:v>-1.0584058987026155</c:v>
                </c:pt>
                <c:pt idx="585">
                  <c:v>-1.0584058987026155</c:v>
                </c:pt>
                <c:pt idx="586">
                  <c:v>-1.0428185506847862</c:v>
                </c:pt>
                <c:pt idx="587">
                  <c:v>-1.0428185506847862</c:v>
                </c:pt>
                <c:pt idx="588">
                  <c:v>-1.0661995727115301</c:v>
                </c:pt>
                <c:pt idx="589">
                  <c:v>-1.0506122246937009</c:v>
                </c:pt>
                <c:pt idx="590">
                  <c:v>-1.0584058987026155</c:v>
                </c:pt>
                <c:pt idx="591">
                  <c:v>-1.0584058987026155</c:v>
                </c:pt>
                <c:pt idx="592">
                  <c:v>-1.0584058987026155</c:v>
                </c:pt>
                <c:pt idx="593">
                  <c:v>-1.0739932467204445</c:v>
                </c:pt>
                <c:pt idx="594">
                  <c:v>-1.0506122246937009</c:v>
                </c:pt>
                <c:pt idx="595">
                  <c:v>-1.0272312026669572</c:v>
                </c:pt>
                <c:pt idx="596">
                  <c:v>-1.011643854649128</c:v>
                </c:pt>
                <c:pt idx="597">
                  <c:v>-0.9570881365867262</c:v>
                </c:pt>
                <c:pt idx="598">
                  <c:v>-0.9570881365867262</c:v>
                </c:pt>
                <c:pt idx="599">
                  <c:v>-0.9570881365867262</c:v>
                </c:pt>
                <c:pt idx="600">
                  <c:v>-0.99605650663129885</c:v>
                </c:pt>
                <c:pt idx="601">
                  <c:v>-0.99605650663129885</c:v>
                </c:pt>
                <c:pt idx="602">
                  <c:v>-1.011643854649128</c:v>
                </c:pt>
                <c:pt idx="603">
                  <c:v>-1.0038501806402134</c:v>
                </c:pt>
                <c:pt idx="604">
                  <c:v>-1.0661995727115301</c:v>
                </c:pt>
                <c:pt idx="605">
                  <c:v>-1.0661995727115301</c:v>
                </c:pt>
                <c:pt idx="606">
                  <c:v>-1.0661995727115301</c:v>
                </c:pt>
                <c:pt idx="607">
                  <c:v>-1.0661995727115301</c:v>
                </c:pt>
                <c:pt idx="608">
                  <c:v>-1.0428185506847862</c:v>
                </c:pt>
                <c:pt idx="609">
                  <c:v>-1.0350248766758716</c:v>
                </c:pt>
                <c:pt idx="610">
                  <c:v>-1.0272312026669572</c:v>
                </c:pt>
                <c:pt idx="611">
                  <c:v>-1.0350248766758716</c:v>
                </c:pt>
                <c:pt idx="612">
                  <c:v>-1.0350248766758716</c:v>
                </c:pt>
                <c:pt idx="613">
                  <c:v>-1.0350248766758716</c:v>
                </c:pt>
                <c:pt idx="614">
                  <c:v>-1.0350248766758716</c:v>
                </c:pt>
                <c:pt idx="615">
                  <c:v>-1.0272312026669572</c:v>
                </c:pt>
                <c:pt idx="616">
                  <c:v>-1.0506122246937009</c:v>
                </c:pt>
                <c:pt idx="617">
                  <c:v>-1.0817869207293591</c:v>
                </c:pt>
                <c:pt idx="618">
                  <c:v>-1.0584058987026155</c:v>
                </c:pt>
                <c:pt idx="619">
                  <c:v>-1.0584058987026155</c:v>
                </c:pt>
                <c:pt idx="620">
                  <c:v>-1.0584058987026155</c:v>
                </c:pt>
                <c:pt idx="621">
                  <c:v>-1.0506122246937009</c:v>
                </c:pt>
                <c:pt idx="622">
                  <c:v>-1.0350248766758716</c:v>
                </c:pt>
                <c:pt idx="623">
                  <c:v>-1.0350248766758716</c:v>
                </c:pt>
                <c:pt idx="624">
                  <c:v>-1.0272312026669572</c:v>
                </c:pt>
                <c:pt idx="625">
                  <c:v>-0.98046915861346973</c:v>
                </c:pt>
                <c:pt idx="626">
                  <c:v>-0.98046915861346973</c:v>
                </c:pt>
                <c:pt idx="627">
                  <c:v>-0.98046915861346973</c:v>
                </c:pt>
                <c:pt idx="628">
                  <c:v>-0.9570881365867262</c:v>
                </c:pt>
                <c:pt idx="629">
                  <c:v>-0.9570881365867262</c:v>
                </c:pt>
                <c:pt idx="630">
                  <c:v>-0.91811976654215333</c:v>
                </c:pt>
                <c:pt idx="631">
                  <c:v>-0.91032609253323882</c:v>
                </c:pt>
                <c:pt idx="632">
                  <c:v>-0.87915139649758056</c:v>
                </c:pt>
                <c:pt idx="633">
                  <c:v>-0.87915139649758056</c:v>
                </c:pt>
                <c:pt idx="634">
                  <c:v>-0.87915139649758056</c:v>
                </c:pt>
                <c:pt idx="635">
                  <c:v>-0.89473874451540969</c:v>
                </c:pt>
                <c:pt idx="636">
                  <c:v>-0.88694507050649507</c:v>
                </c:pt>
                <c:pt idx="637">
                  <c:v>-0.88694507050649507</c:v>
                </c:pt>
                <c:pt idx="638">
                  <c:v>-0.9025324185243242</c:v>
                </c:pt>
                <c:pt idx="639">
                  <c:v>-0.94150078856889707</c:v>
                </c:pt>
                <c:pt idx="640">
                  <c:v>-0.94150078856889707</c:v>
                </c:pt>
                <c:pt idx="641">
                  <c:v>-0.94150078856889707</c:v>
                </c:pt>
                <c:pt idx="642">
                  <c:v>-0.94150078856889707</c:v>
                </c:pt>
                <c:pt idx="643">
                  <c:v>-0.96488181059564082</c:v>
                </c:pt>
                <c:pt idx="644">
                  <c:v>-0.94150078856889707</c:v>
                </c:pt>
                <c:pt idx="645">
                  <c:v>-0.94929446257781169</c:v>
                </c:pt>
                <c:pt idx="646">
                  <c:v>-0.94929446257781169</c:v>
                </c:pt>
                <c:pt idx="647">
                  <c:v>-0.94929446257781169</c:v>
                </c:pt>
                <c:pt idx="648">
                  <c:v>-0.94929446257781169</c:v>
                </c:pt>
                <c:pt idx="649">
                  <c:v>-0.94929446257781169</c:v>
                </c:pt>
                <c:pt idx="650">
                  <c:v>-0.92591344055106795</c:v>
                </c:pt>
                <c:pt idx="651">
                  <c:v>-0.94929446257781169</c:v>
                </c:pt>
                <c:pt idx="652">
                  <c:v>-0.98826283262238435</c:v>
                </c:pt>
                <c:pt idx="653">
                  <c:v>-0.94150078856889707</c:v>
                </c:pt>
                <c:pt idx="654">
                  <c:v>-0.94150078856889707</c:v>
                </c:pt>
                <c:pt idx="655">
                  <c:v>-0.94150078856889707</c:v>
                </c:pt>
                <c:pt idx="656">
                  <c:v>-0.91811976654215333</c:v>
                </c:pt>
                <c:pt idx="657">
                  <c:v>-0.91032609253323882</c:v>
                </c:pt>
                <c:pt idx="658">
                  <c:v>-0.96488181059564082</c:v>
                </c:pt>
                <c:pt idx="659">
                  <c:v>-1.0428185506847862</c:v>
                </c:pt>
                <c:pt idx="660">
                  <c:v>-1.0272312026669572</c:v>
                </c:pt>
                <c:pt idx="661">
                  <c:v>-1.0272312026669572</c:v>
                </c:pt>
                <c:pt idx="662">
                  <c:v>-1.0272312026669572</c:v>
                </c:pt>
                <c:pt idx="663">
                  <c:v>-1.0817869207293591</c:v>
                </c:pt>
                <c:pt idx="664">
                  <c:v>-1.1051679427561028</c:v>
                </c:pt>
                <c:pt idx="665">
                  <c:v>-1.1129616167650174</c:v>
                </c:pt>
                <c:pt idx="666">
                  <c:v>-1.0506122246937009</c:v>
                </c:pt>
                <c:pt idx="667">
                  <c:v>-1.0428185506847862</c:v>
                </c:pt>
                <c:pt idx="668">
                  <c:v>-1.0428185506847862</c:v>
                </c:pt>
                <c:pt idx="669">
                  <c:v>-1.0428185506847862</c:v>
                </c:pt>
                <c:pt idx="670">
                  <c:v>-1.0038501806402134</c:v>
                </c:pt>
                <c:pt idx="671">
                  <c:v>-1.0272312026669572</c:v>
                </c:pt>
                <c:pt idx="672">
                  <c:v>-1.011643854649128</c:v>
                </c:pt>
                <c:pt idx="673">
                  <c:v>-1.0973742687471884</c:v>
                </c:pt>
                <c:pt idx="674">
                  <c:v>-1.136342638791761</c:v>
                </c:pt>
                <c:pt idx="675">
                  <c:v>-1.136342638791761</c:v>
                </c:pt>
                <c:pt idx="676">
                  <c:v>-1.136342638791761</c:v>
                </c:pt>
                <c:pt idx="677">
                  <c:v>-1.120755290773932</c:v>
                </c:pt>
                <c:pt idx="678">
                  <c:v>-1.1753110088363339</c:v>
                </c:pt>
                <c:pt idx="679">
                  <c:v>-1.1519299868095902</c:v>
                </c:pt>
                <c:pt idx="680">
                  <c:v>-1.1519299868095902</c:v>
                </c:pt>
                <c:pt idx="681">
                  <c:v>-1.1675173348274195</c:v>
                </c:pt>
                <c:pt idx="682">
                  <c:v>-1.1675173348274195</c:v>
                </c:pt>
                <c:pt idx="683">
                  <c:v>-1.1675173348274195</c:v>
                </c:pt>
                <c:pt idx="684">
                  <c:v>-1.1986920308630775</c:v>
                </c:pt>
                <c:pt idx="685">
                  <c:v>-1.1908983568541629</c:v>
                </c:pt>
                <c:pt idx="686">
                  <c:v>-1.1908983568541629</c:v>
                </c:pt>
                <c:pt idx="687">
                  <c:v>-1.1831046828452483</c:v>
                </c:pt>
                <c:pt idx="688">
                  <c:v>-1.1129616167650174</c:v>
                </c:pt>
                <c:pt idx="689">
                  <c:v>-1.1129616167650174</c:v>
                </c:pt>
                <c:pt idx="690">
                  <c:v>-1.1129616167650174</c:v>
                </c:pt>
                <c:pt idx="691">
                  <c:v>-0.99605650663129885</c:v>
                </c:pt>
                <c:pt idx="692">
                  <c:v>-1.011643854649128</c:v>
                </c:pt>
                <c:pt idx="693">
                  <c:v>-1.0272312026669572</c:v>
                </c:pt>
                <c:pt idx="694">
                  <c:v>-1.0272312026669572</c:v>
                </c:pt>
                <c:pt idx="695">
                  <c:v>-1.0817869207293591</c:v>
                </c:pt>
                <c:pt idx="696">
                  <c:v>-1.0817869207293591</c:v>
                </c:pt>
                <c:pt idx="697">
                  <c:v>-1.0817869207293591</c:v>
                </c:pt>
                <c:pt idx="698">
                  <c:v>-1.0584058987026155</c:v>
                </c:pt>
                <c:pt idx="699">
                  <c:v>-1.0038501806402134</c:v>
                </c:pt>
                <c:pt idx="700">
                  <c:v>-0.91811976654215333</c:v>
                </c:pt>
                <c:pt idx="701">
                  <c:v>-0.89473874451540969</c:v>
                </c:pt>
                <c:pt idx="702">
                  <c:v>-0.94929446257781169</c:v>
                </c:pt>
                <c:pt idx="703">
                  <c:v>-0.94929446257781169</c:v>
                </c:pt>
                <c:pt idx="704">
                  <c:v>-0.94929446257781169</c:v>
                </c:pt>
                <c:pt idx="705">
                  <c:v>-0.94150078856889707</c:v>
                </c:pt>
                <c:pt idx="706">
                  <c:v>-0.94150078856889707</c:v>
                </c:pt>
                <c:pt idx="707">
                  <c:v>-0.96488181059564082</c:v>
                </c:pt>
                <c:pt idx="708">
                  <c:v>-0.91032609253323882</c:v>
                </c:pt>
                <c:pt idx="709">
                  <c:v>-0.88694507050649507</c:v>
                </c:pt>
                <c:pt idx="710">
                  <c:v>-0.88694507050649507</c:v>
                </c:pt>
                <c:pt idx="711">
                  <c:v>-0.88694507050649507</c:v>
                </c:pt>
                <c:pt idx="712">
                  <c:v>-0.89473874451540969</c:v>
                </c:pt>
                <c:pt idx="713">
                  <c:v>-0.82459567843517856</c:v>
                </c:pt>
                <c:pt idx="714">
                  <c:v>-0.80900833041734943</c:v>
                </c:pt>
                <c:pt idx="715">
                  <c:v>-0.88694507050649507</c:v>
                </c:pt>
                <c:pt idx="716">
                  <c:v>-0.85577037447083681</c:v>
                </c:pt>
                <c:pt idx="717">
                  <c:v>-0.85577037447083681</c:v>
                </c:pt>
                <c:pt idx="718">
                  <c:v>-0.85577037447083681</c:v>
                </c:pt>
                <c:pt idx="719">
                  <c:v>-0.86356404847975143</c:v>
                </c:pt>
                <c:pt idx="720">
                  <c:v>-0.84018302645300769</c:v>
                </c:pt>
                <c:pt idx="721">
                  <c:v>-0.85577037447083681</c:v>
                </c:pt>
                <c:pt idx="722">
                  <c:v>-0.85577037447083681</c:v>
                </c:pt>
                <c:pt idx="723">
                  <c:v>-0.85577037447083681</c:v>
                </c:pt>
                <c:pt idx="724">
                  <c:v>-0.85577037447083681</c:v>
                </c:pt>
                <c:pt idx="725">
                  <c:v>-0.85577037447083681</c:v>
                </c:pt>
                <c:pt idx="726">
                  <c:v>-0.87135772248866594</c:v>
                </c:pt>
                <c:pt idx="727">
                  <c:v>-0.88694507050649507</c:v>
                </c:pt>
                <c:pt idx="728">
                  <c:v>-0.91032609253323882</c:v>
                </c:pt>
                <c:pt idx="729">
                  <c:v>-0.94929446257781169</c:v>
                </c:pt>
                <c:pt idx="730">
                  <c:v>-0.96488181059564082</c:v>
                </c:pt>
                <c:pt idx="731">
                  <c:v>-0.96488181059564082</c:v>
                </c:pt>
                <c:pt idx="732">
                  <c:v>-0.96488181059564082</c:v>
                </c:pt>
                <c:pt idx="733">
                  <c:v>-0.94150078856889707</c:v>
                </c:pt>
                <c:pt idx="734">
                  <c:v>-0.92591344055106795</c:v>
                </c:pt>
                <c:pt idx="735">
                  <c:v>-0.83238935244409318</c:v>
                </c:pt>
                <c:pt idx="736">
                  <c:v>-0.72327791631928939</c:v>
                </c:pt>
                <c:pt idx="737">
                  <c:v>-0.70769056830146015</c:v>
                </c:pt>
                <c:pt idx="738">
                  <c:v>-0.70769056830146015</c:v>
                </c:pt>
                <c:pt idx="739">
                  <c:v>-0.70769056830146015</c:v>
                </c:pt>
                <c:pt idx="740">
                  <c:v>-0.6765158722658019</c:v>
                </c:pt>
                <c:pt idx="741">
                  <c:v>-0.77003996037277678</c:v>
                </c:pt>
                <c:pt idx="742">
                  <c:v>-0.73886526433711852</c:v>
                </c:pt>
                <c:pt idx="743">
                  <c:v>-0.72327791631928939</c:v>
                </c:pt>
                <c:pt idx="744">
                  <c:v>-0.6765158722658019</c:v>
                </c:pt>
                <c:pt idx="745">
                  <c:v>-0.6765158722658019</c:v>
                </c:pt>
                <c:pt idx="746">
                  <c:v>-0.6765158722658019</c:v>
                </c:pt>
                <c:pt idx="747">
                  <c:v>-0.6765158722658019</c:v>
                </c:pt>
                <c:pt idx="748">
                  <c:v>-0.60637280618557088</c:v>
                </c:pt>
                <c:pt idx="749">
                  <c:v>-0.57519811014991273</c:v>
                </c:pt>
                <c:pt idx="750">
                  <c:v>-0.58299178415882724</c:v>
                </c:pt>
                <c:pt idx="751">
                  <c:v>-0.61416648019448539</c:v>
                </c:pt>
                <c:pt idx="752">
                  <c:v>-0.61416648019448539</c:v>
                </c:pt>
                <c:pt idx="753">
                  <c:v>-0.61416648019448539</c:v>
                </c:pt>
                <c:pt idx="754">
                  <c:v>-0.65313485023905826</c:v>
                </c:pt>
                <c:pt idx="755">
                  <c:v>-0.66092852424797277</c:v>
                </c:pt>
                <c:pt idx="756">
                  <c:v>-0.55961076213208361</c:v>
                </c:pt>
                <c:pt idx="757">
                  <c:v>-0.56740443614099811</c:v>
                </c:pt>
                <c:pt idx="758">
                  <c:v>-0.63754750222122913</c:v>
                </c:pt>
                <c:pt idx="759">
                  <c:v>-0.63754750222122913</c:v>
                </c:pt>
                <c:pt idx="760">
                  <c:v>-0.63754750222122913</c:v>
                </c:pt>
                <c:pt idx="761">
                  <c:v>-0.64534117623014364</c:v>
                </c:pt>
                <c:pt idx="762">
                  <c:v>-0.62196015420340001</c:v>
                </c:pt>
                <c:pt idx="763">
                  <c:v>-0.63754750222122913</c:v>
                </c:pt>
                <c:pt idx="764">
                  <c:v>-0.56740443614099811</c:v>
                </c:pt>
                <c:pt idx="765">
                  <c:v>-0.48946769605185247</c:v>
                </c:pt>
                <c:pt idx="766">
                  <c:v>-0.48946769605185247</c:v>
                </c:pt>
                <c:pt idx="767">
                  <c:v>-0.48946769605185247</c:v>
                </c:pt>
                <c:pt idx="768">
                  <c:v>-0.48167402204293791</c:v>
                </c:pt>
                <c:pt idx="769">
                  <c:v>-0.45829300001619422</c:v>
                </c:pt>
                <c:pt idx="770">
                  <c:v>-0.45829300001619422</c:v>
                </c:pt>
                <c:pt idx="771">
                  <c:v>-0.37256258591813407</c:v>
                </c:pt>
                <c:pt idx="772">
                  <c:v>-0.47388034803402335</c:v>
                </c:pt>
                <c:pt idx="773">
                  <c:v>-0.47388034803402335</c:v>
                </c:pt>
                <c:pt idx="774">
                  <c:v>-0.47388034803402335</c:v>
                </c:pt>
                <c:pt idx="775">
                  <c:v>-0.49726137006076704</c:v>
                </c:pt>
                <c:pt idx="776">
                  <c:v>-0.45049932600727965</c:v>
                </c:pt>
                <c:pt idx="777">
                  <c:v>-0.46608667402510878</c:v>
                </c:pt>
                <c:pt idx="778">
                  <c:v>-0.5050550440696816</c:v>
                </c:pt>
                <c:pt idx="779">
                  <c:v>-0.52064239208751073</c:v>
                </c:pt>
                <c:pt idx="780">
                  <c:v>-0.52064239208751073</c:v>
                </c:pt>
                <c:pt idx="781">
                  <c:v>-0.52064239208751073</c:v>
                </c:pt>
                <c:pt idx="782">
                  <c:v>-0.52064239208751073</c:v>
                </c:pt>
                <c:pt idx="783">
                  <c:v>-0.52064239208751073</c:v>
                </c:pt>
                <c:pt idx="784">
                  <c:v>-0.58299178415882724</c:v>
                </c:pt>
                <c:pt idx="785">
                  <c:v>-0.65313485023905826</c:v>
                </c:pt>
                <c:pt idx="786">
                  <c:v>-0.61416648019448539</c:v>
                </c:pt>
                <c:pt idx="787">
                  <c:v>-0.61416648019448539</c:v>
                </c:pt>
                <c:pt idx="788">
                  <c:v>-0.61416648019448539</c:v>
                </c:pt>
                <c:pt idx="789">
                  <c:v>-0.80121465640843481</c:v>
                </c:pt>
                <c:pt idx="790">
                  <c:v>-0.94150078856889707</c:v>
                </c:pt>
                <c:pt idx="791">
                  <c:v>-0.87135772248866594</c:v>
                </c:pt>
                <c:pt idx="792">
                  <c:v>-0.82459567843517856</c:v>
                </c:pt>
                <c:pt idx="793">
                  <c:v>-0.91032609253323882</c:v>
                </c:pt>
                <c:pt idx="794">
                  <c:v>-0.91032609253323882</c:v>
                </c:pt>
                <c:pt idx="795">
                  <c:v>-0.91032609253323882</c:v>
                </c:pt>
                <c:pt idx="796">
                  <c:v>-0.94150078856889707</c:v>
                </c:pt>
                <c:pt idx="797">
                  <c:v>-0.98046915861346973</c:v>
                </c:pt>
                <c:pt idx="798">
                  <c:v>-0.84797670046192231</c:v>
                </c:pt>
                <c:pt idx="799">
                  <c:v>-0.87915139649758056</c:v>
                </c:pt>
                <c:pt idx="800">
                  <c:v>-0.92591344055106795</c:v>
                </c:pt>
                <c:pt idx="801">
                  <c:v>-0.92591344055106795</c:v>
                </c:pt>
                <c:pt idx="802">
                  <c:v>-0.92591344055106795</c:v>
                </c:pt>
                <c:pt idx="803">
                  <c:v>-0.80121465640843481</c:v>
                </c:pt>
                <c:pt idx="804">
                  <c:v>-0.73886526433711852</c:v>
                </c:pt>
                <c:pt idx="805">
                  <c:v>-0.61416648019448539</c:v>
                </c:pt>
                <c:pt idx="806">
                  <c:v>-0.75445261235494765</c:v>
                </c:pt>
                <c:pt idx="807">
                  <c:v>-0.75445261235494765</c:v>
                </c:pt>
                <c:pt idx="808">
                  <c:v>-0.75445261235494765</c:v>
                </c:pt>
                <c:pt idx="809">
                  <c:v>-0.75445261235494765</c:v>
                </c:pt>
                <c:pt idx="810">
                  <c:v>-0.63754750222122913</c:v>
                </c:pt>
                <c:pt idx="811">
                  <c:v>-0.59078545816774164</c:v>
                </c:pt>
                <c:pt idx="812">
                  <c:v>-0.66872219825688739</c:v>
                </c:pt>
                <c:pt idx="813">
                  <c:v>-0.64534117623014364</c:v>
                </c:pt>
                <c:pt idx="814">
                  <c:v>-0.52064239208751073</c:v>
                </c:pt>
                <c:pt idx="815">
                  <c:v>-0.52064239208751073</c:v>
                </c:pt>
                <c:pt idx="816">
                  <c:v>-0.52064239208751073</c:v>
                </c:pt>
                <c:pt idx="817">
                  <c:v>-0.5050550440696816</c:v>
                </c:pt>
                <c:pt idx="818">
                  <c:v>-0.41932462997162157</c:v>
                </c:pt>
                <c:pt idx="819">
                  <c:v>-0.46608667402510878</c:v>
                </c:pt>
                <c:pt idx="820">
                  <c:v>-0.42711830398053613</c:v>
                </c:pt>
                <c:pt idx="821">
                  <c:v>-0.27903849781115936</c:v>
                </c:pt>
                <c:pt idx="822">
                  <c:v>-0.27903849781115936</c:v>
                </c:pt>
                <c:pt idx="823">
                  <c:v>-0.27903849781115936</c:v>
                </c:pt>
                <c:pt idx="824">
                  <c:v>-0.27124482380224479</c:v>
                </c:pt>
                <c:pt idx="825">
                  <c:v>-0.19330808371309921</c:v>
                </c:pt>
                <c:pt idx="826">
                  <c:v>-0.16213338767744093</c:v>
                </c:pt>
                <c:pt idx="827">
                  <c:v>-0.14654603965961188</c:v>
                </c:pt>
                <c:pt idx="828">
                  <c:v>-0.15433971366852636</c:v>
                </c:pt>
                <c:pt idx="829">
                  <c:v>-0.15433971366852636</c:v>
                </c:pt>
                <c:pt idx="830">
                  <c:v>-0.15433971366852636</c:v>
                </c:pt>
                <c:pt idx="831">
                  <c:v>-0.16213338767744093</c:v>
                </c:pt>
                <c:pt idx="832">
                  <c:v>-0.2166891057398429</c:v>
                </c:pt>
                <c:pt idx="833">
                  <c:v>-0.16992706168635549</c:v>
                </c:pt>
                <c:pt idx="834">
                  <c:v>-0.13095869164178273</c:v>
                </c:pt>
                <c:pt idx="835">
                  <c:v>-0.13095869164178273</c:v>
                </c:pt>
                <c:pt idx="836">
                  <c:v>-0.13095869164178273</c:v>
                </c:pt>
                <c:pt idx="837">
                  <c:v>-0.13095869164178273</c:v>
                </c:pt>
                <c:pt idx="838">
                  <c:v>-0.15433971366852636</c:v>
                </c:pt>
                <c:pt idx="839">
                  <c:v>-6.0815625561551671E-2</c:v>
                </c:pt>
                <c:pt idx="840">
                  <c:v>-9.1990321597209893E-2</c:v>
                </c:pt>
                <c:pt idx="841">
                  <c:v>-2.9640929525893398E-2</c:v>
                </c:pt>
                <c:pt idx="842">
                  <c:v>-4.5228277543722537E-2</c:v>
                </c:pt>
                <c:pt idx="843">
                  <c:v>-4.5228277543722537E-2</c:v>
                </c:pt>
                <c:pt idx="844">
                  <c:v>-4.5228277543722537E-2</c:v>
                </c:pt>
                <c:pt idx="845">
                  <c:v>-4.5228277543722537E-2</c:v>
                </c:pt>
                <c:pt idx="846">
                  <c:v>-6.8609299570466242E-2</c:v>
                </c:pt>
                <c:pt idx="847">
                  <c:v>-7.6402973579380765E-2</c:v>
                </c:pt>
                <c:pt idx="848">
                  <c:v>-0.12316501763286818</c:v>
                </c:pt>
                <c:pt idx="849">
                  <c:v>-6.2599074991497375E-3</c:v>
                </c:pt>
                <c:pt idx="850">
                  <c:v>-6.2599074991497375E-3</c:v>
                </c:pt>
                <c:pt idx="851">
                  <c:v>-6.2599074991497375E-3</c:v>
                </c:pt>
                <c:pt idx="852">
                  <c:v>0.13402622466131237</c:v>
                </c:pt>
                <c:pt idx="853">
                  <c:v>0.13402622466131237</c:v>
                </c:pt>
                <c:pt idx="854">
                  <c:v>4.8295810563252196E-2</c:v>
                </c:pt>
                <c:pt idx="855">
                  <c:v>0.11843887664348324</c:v>
                </c:pt>
                <c:pt idx="856">
                  <c:v>0.16520092069697059</c:v>
                </c:pt>
                <c:pt idx="857">
                  <c:v>0.16520092069697059</c:v>
                </c:pt>
                <c:pt idx="858">
                  <c:v>0.16520092069697059</c:v>
                </c:pt>
                <c:pt idx="859">
                  <c:v>0.20416929074154341</c:v>
                </c:pt>
                <c:pt idx="860">
                  <c:v>0.28210603083068903</c:v>
                </c:pt>
                <c:pt idx="861">
                  <c:v>0.20416929074154341</c:v>
                </c:pt>
                <c:pt idx="862">
                  <c:v>0.22755031276828708</c:v>
                </c:pt>
                <c:pt idx="863">
                  <c:v>0.18078826871479972</c:v>
                </c:pt>
                <c:pt idx="864">
                  <c:v>0.18078826871479972</c:v>
                </c:pt>
                <c:pt idx="865">
                  <c:v>0.18078826871479972</c:v>
                </c:pt>
                <c:pt idx="866">
                  <c:v>0.1262325506523978</c:v>
                </c:pt>
                <c:pt idx="867">
                  <c:v>0.19637561673262885</c:v>
                </c:pt>
                <c:pt idx="868">
                  <c:v>0.16520092069697059</c:v>
                </c:pt>
                <c:pt idx="869">
                  <c:v>0.18858194272371429</c:v>
                </c:pt>
                <c:pt idx="870">
                  <c:v>0.22755031276828708</c:v>
                </c:pt>
                <c:pt idx="871">
                  <c:v>0.22755031276828708</c:v>
                </c:pt>
                <c:pt idx="872">
                  <c:v>0.22755031276828708</c:v>
                </c:pt>
                <c:pt idx="873">
                  <c:v>0.25872500880394533</c:v>
                </c:pt>
                <c:pt idx="874">
                  <c:v>0.20416929074154341</c:v>
                </c:pt>
                <c:pt idx="875">
                  <c:v>0.15740724668805603</c:v>
                </c:pt>
                <c:pt idx="876">
                  <c:v>8.7264180607824995E-2</c:v>
                </c:pt>
                <c:pt idx="877">
                  <c:v>0.10285152862565412</c:v>
                </c:pt>
                <c:pt idx="878">
                  <c:v>0.10285152862565412</c:v>
                </c:pt>
                <c:pt idx="879">
                  <c:v>0.10285152862565412</c:v>
                </c:pt>
                <c:pt idx="880">
                  <c:v>0.10285152862565412</c:v>
                </c:pt>
                <c:pt idx="881">
                  <c:v>0.17299459470588519</c:v>
                </c:pt>
                <c:pt idx="882">
                  <c:v>0.27431235682177446</c:v>
                </c:pt>
                <c:pt idx="883">
                  <c:v>0.25093133479503077</c:v>
                </c:pt>
                <c:pt idx="884">
                  <c:v>0.21975663875937251</c:v>
                </c:pt>
                <c:pt idx="885">
                  <c:v>0.21975663875937251</c:v>
                </c:pt>
                <c:pt idx="886">
                  <c:v>0.21975663875937251</c:v>
                </c:pt>
                <c:pt idx="887">
                  <c:v>0.27431235682177446</c:v>
                </c:pt>
                <c:pt idx="888">
                  <c:v>0.25872500880394533</c:v>
                </c:pt>
                <c:pt idx="889">
                  <c:v>0.26651868281285995</c:v>
                </c:pt>
                <c:pt idx="890">
                  <c:v>0.28210603083068903</c:v>
                </c:pt>
                <c:pt idx="891">
                  <c:v>0.3834237929465783</c:v>
                </c:pt>
                <c:pt idx="892">
                  <c:v>0.3834237929465783</c:v>
                </c:pt>
                <c:pt idx="893">
                  <c:v>0.3834237929465783</c:v>
                </c:pt>
                <c:pt idx="894">
                  <c:v>0.6406150352407588</c:v>
                </c:pt>
                <c:pt idx="895">
                  <c:v>0.85883790749036659</c:v>
                </c:pt>
                <c:pt idx="896">
                  <c:v>0.58605931717835691</c:v>
                </c:pt>
                <c:pt idx="897">
                  <c:v>0.66399605726750255</c:v>
                </c:pt>
                <c:pt idx="898">
                  <c:v>0.71075810132098993</c:v>
                </c:pt>
                <c:pt idx="899">
                  <c:v>0.71075810132098993</c:v>
                </c:pt>
                <c:pt idx="900">
                  <c:v>0.71075810132098993</c:v>
                </c:pt>
                <c:pt idx="901">
                  <c:v>0.71075810132098993</c:v>
                </c:pt>
                <c:pt idx="902">
                  <c:v>0.71075810132098993</c:v>
                </c:pt>
                <c:pt idx="903">
                  <c:v>0.66399605726750255</c:v>
                </c:pt>
                <c:pt idx="904">
                  <c:v>0.6406150352407588</c:v>
                </c:pt>
                <c:pt idx="905">
                  <c:v>0.57047196916052778</c:v>
                </c:pt>
                <c:pt idx="906">
                  <c:v>0.57047196916052778</c:v>
                </c:pt>
                <c:pt idx="907">
                  <c:v>0.57047196916052778</c:v>
                </c:pt>
                <c:pt idx="908">
                  <c:v>0.6406150352407588</c:v>
                </c:pt>
                <c:pt idx="909">
                  <c:v>0.6951707533031608</c:v>
                </c:pt>
                <c:pt idx="910">
                  <c:v>0.72634544933881906</c:v>
                </c:pt>
                <c:pt idx="911">
                  <c:v>0.62502768722292967</c:v>
                </c:pt>
                <c:pt idx="912">
                  <c:v>0.50812257708921138</c:v>
                </c:pt>
                <c:pt idx="913">
                  <c:v>0.50812257708921138</c:v>
                </c:pt>
                <c:pt idx="914">
                  <c:v>0.50812257708921138</c:v>
                </c:pt>
                <c:pt idx="915">
                  <c:v>0.50812257708921138</c:v>
                </c:pt>
                <c:pt idx="916">
                  <c:v>0.53150359911595502</c:v>
                </c:pt>
                <c:pt idx="917">
                  <c:v>0.66399605726750255</c:v>
                </c:pt>
                <c:pt idx="918">
                  <c:v>0.6951707533031608</c:v>
                </c:pt>
                <c:pt idx="919">
                  <c:v>0.6873770792942463</c:v>
                </c:pt>
                <c:pt idx="920">
                  <c:v>0.6873770792942463</c:v>
                </c:pt>
                <c:pt idx="921">
                  <c:v>0.6873770792942463</c:v>
                </c:pt>
                <c:pt idx="922">
                  <c:v>0.67178973127641717</c:v>
                </c:pt>
                <c:pt idx="923">
                  <c:v>0.6873770792942463</c:v>
                </c:pt>
                <c:pt idx="924">
                  <c:v>0.6873770792942463</c:v>
                </c:pt>
                <c:pt idx="925">
                  <c:v>0.6951707533031608</c:v>
                </c:pt>
                <c:pt idx="926">
                  <c:v>0.64840870924967342</c:v>
                </c:pt>
                <c:pt idx="927">
                  <c:v>0.64840870924967342</c:v>
                </c:pt>
                <c:pt idx="928">
                  <c:v>0.64840870924967342</c:v>
                </c:pt>
                <c:pt idx="929">
                  <c:v>0.62502768722292967</c:v>
                </c:pt>
                <c:pt idx="930">
                  <c:v>0.65620238325858793</c:v>
                </c:pt>
                <c:pt idx="931">
                  <c:v>0.6873770792942463</c:v>
                </c:pt>
                <c:pt idx="932">
                  <c:v>0.6406150352407588</c:v>
                </c:pt>
                <c:pt idx="933">
                  <c:v>0.53150359911595502</c:v>
                </c:pt>
                <c:pt idx="934">
                  <c:v>0.53150359911595502</c:v>
                </c:pt>
                <c:pt idx="935">
                  <c:v>0.53150359911595502</c:v>
                </c:pt>
                <c:pt idx="936">
                  <c:v>0.53150359911595502</c:v>
                </c:pt>
                <c:pt idx="937">
                  <c:v>0.54709094713378414</c:v>
                </c:pt>
                <c:pt idx="938">
                  <c:v>0.45356685902680938</c:v>
                </c:pt>
                <c:pt idx="939">
                  <c:v>0.30548705285743272</c:v>
                </c:pt>
                <c:pt idx="940">
                  <c:v>0.26651868281285995</c:v>
                </c:pt>
                <c:pt idx="941">
                  <c:v>0.26651868281285995</c:v>
                </c:pt>
                <c:pt idx="942">
                  <c:v>0.26651868281285995</c:v>
                </c:pt>
                <c:pt idx="943">
                  <c:v>0.24313766078611623</c:v>
                </c:pt>
                <c:pt idx="944">
                  <c:v>0.41459848898223656</c:v>
                </c:pt>
                <c:pt idx="945">
                  <c:v>0.39901114096440743</c:v>
                </c:pt>
                <c:pt idx="946">
                  <c:v>0.3834237929465783</c:v>
                </c:pt>
                <c:pt idx="947">
                  <c:v>0.54709094713378414</c:v>
                </c:pt>
                <c:pt idx="948">
                  <c:v>0.54709094713378414</c:v>
                </c:pt>
                <c:pt idx="949">
                  <c:v>0.54709094713378414</c:v>
                </c:pt>
                <c:pt idx="950">
                  <c:v>0.49253522907138225</c:v>
                </c:pt>
                <c:pt idx="951">
                  <c:v>0.53150359911595502</c:v>
                </c:pt>
                <c:pt idx="952">
                  <c:v>0.53929727312486953</c:v>
                </c:pt>
                <c:pt idx="953">
                  <c:v>0.53150359911595502</c:v>
                </c:pt>
                <c:pt idx="954">
                  <c:v>0.5237099251070404</c:v>
                </c:pt>
                <c:pt idx="955">
                  <c:v>0.5237099251070404</c:v>
                </c:pt>
                <c:pt idx="956">
                  <c:v>0.5237099251070404</c:v>
                </c:pt>
                <c:pt idx="957">
                  <c:v>0.51591625109812589</c:v>
                </c:pt>
                <c:pt idx="958">
                  <c:v>0.55488462114269865</c:v>
                </c:pt>
                <c:pt idx="959">
                  <c:v>0.59385299118727142</c:v>
                </c:pt>
                <c:pt idx="960">
                  <c:v>0.53929727312486953</c:v>
                </c:pt>
                <c:pt idx="961">
                  <c:v>0.59385299118727142</c:v>
                </c:pt>
                <c:pt idx="962">
                  <c:v>0.59385299118727142</c:v>
                </c:pt>
                <c:pt idx="963">
                  <c:v>0.59385299118727142</c:v>
                </c:pt>
                <c:pt idx="964">
                  <c:v>0.62502768722292967</c:v>
                </c:pt>
                <c:pt idx="965">
                  <c:v>0.60944033920510055</c:v>
                </c:pt>
                <c:pt idx="966">
                  <c:v>0.60944033920510055</c:v>
                </c:pt>
                <c:pt idx="967">
                  <c:v>0.58605931717835691</c:v>
                </c:pt>
                <c:pt idx="968">
                  <c:v>0.65620238325858793</c:v>
                </c:pt>
                <c:pt idx="969">
                  <c:v>0.65620238325858793</c:v>
                </c:pt>
                <c:pt idx="970">
                  <c:v>0.65620238325858793</c:v>
                </c:pt>
                <c:pt idx="971">
                  <c:v>0.72634544933881906</c:v>
                </c:pt>
                <c:pt idx="972">
                  <c:v>0.75752014537447721</c:v>
                </c:pt>
                <c:pt idx="973">
                  <c:v>0.85104423348145197</c:v>
                </c:pt>
                <c:pt idx="974">
                  <c:v>0.96794934361517038</c:v>
                </c:pt>
                <c:pt idx="975">
                  <c:v>0.87442525550819572</c:v>
                </c:pt>
                <c:pt idx="976">
                  <c:v>0.87442525550819572</c:v>
                </c:pt>
                <c:pt idx="977">
                  <c:v>0.87442525550819572</c:v>
                </c:pt>
                <c:pt idx="978">
                  <c:v>0.87442525550819572</c:v>
                </c:pt>
                <c:pt idx="979">
                  <c:v>0.96794934361517038</c:v>
                </c:pt>
                <c:pt idx="980">
                  <c:v>0.96015566960625576</c:v>
                </c:pt>
                <c:pt idx="981">
                  <c:v>1.0147113876686578</c:v>
                </c:pt>
                <c:pt idx="982">
                  <c:v>1.0225050616775724</c:v>
                </c:pt>
                <c:pt idx="983">
                  <c:v>1.0225050616775724</c:v>
                </c:pt>
                <c:pt idx="984">
                  <c:v>1.0225050616775724</c:v>
                </c:pt>
                <c:pt idx="985">
                  <c:v>1.030298735686487</c:v>
                </c:pt>
                <c:pt idx="986">
                  <c:v>1.0848544537488889</c:v>
                </c:pt>
                <c:pt idx="987">
                  <c:v>1.0536797577132306</c:v>
                </c:pt>
                <c:pt idx="988">
                  <c:v>1.1394101718112908</c:v>
                </c:pt>
                <c:pt idx="989">
                  <c:v>1.170584867846949</c:v>
                </c:pt>
                <c:pt idx="990">
                  <c:v>1.170584867846949</c:v>
                </c:pt>
                <c:pt idx="991">
                  <c:v>1.170584867846949</c:v>
                </c:pt>
                <c:pt idx="992">
                  <c:v>1.2641089559539238</c:v>
                </c:pt>
                <c:pt idx="993">
                  <c:v>1.2796963039717528</c:v>
                </c:pt>
                <c:pt idx="994">
                  <c:v>1.2796963039717528</c:v>
                </c:pt>
                <c:pt idx="995">
                  <c:v>1.4277761101411295</c:v>
                </c:pt>
                <c:pt idx="996">
                  <c:v>1.5213001982481043</c:v>
                </c:pt>
                <c:pt idx="997">
                  <c:v>1.5213001982481043</c:v>
                </c:pt>
                <c:pt idx="998">
                  <c:v>1.5213001982481043</c:v>
                </c:pt>
                <c:pt idx="999">
                  <c:v>1.7083483744620538</c:v>
                </c:pt>
                <c:pt idx="1000">
                  <c:v>1.739523070497712</c:v>
                </c:pt>
                <c:pt idx="1001">
                  <c:v>1.4979191762213606</c:v>
                </c:pt>
                <c:pt idx="1002">
                  <c:v>1.6927610264442248</c:v>
                </c:pt>
                <c:pt idx="1003">
                  <c:v>1.7862851145511991</c:v>
                </c:pt>
                <c:pt idx="1004">
                  <c:v>1.7862851145511991</c:v>
                </c:pt>
                <c:pt idx="1005">
                  <c:v>1.7862851145511991</c:v>
                </c:pt>
                <c:pt idx="1006">
                  <c:v>1.5680622423015915</c:v>
                </c:pt>
                <c:pt idx="1007">
                  <c:v>1.5057128502302752</c:v>
                </c:pt>
                <c:pt idx="1008">
                  <c:v>1.614824286355079</c:v>
                </c:pt>
                <c:pt idx="1009">
                  <c:v>1.6615863304085663</c:v>
                </c:pt>
                <c:pt idx="1010">
                  <c:v>1.6771736784263955</c:v>
                </c:pt>
                <c:pt idx="1011">
                  <c:v>1.6771736784263955</c:v>
                </c:pt>
                <c:pt idx="1012">
                  <c:v>1.6771736784263955</c:v>
                </c:pt>
                <c:pt idx="1013">
                  <c:v>1.6771736784263955</c:v>
                </c:pt>
                <c:pt idx="1014">
                  <c:v>1.6771736784263955</c:v>
                </c:pt>
                <c:pt idx="1015">
                  <c:v>1.6927610264442248</c:v>
                </c:pt>
                <c:pt idx="1016">
                  <c:v>1.7161420484709682</c:v>
                </c:pt>
                <c:pt idx="1017">
                  <c:v>1.7005547004531389</c:v>
                </c:pt>
                <c:pt idx="1018">
                  <c:v>1.7005547004531389</c:v>
                </c:pt>
                <c:pt idx="1019">
                  <c:v>1.7005547004531389</c:v>
                </c:pt>
                <c:pt idx="1020">
                  <c:v>1.6615863304085663</c:v>
                </c:pt>
                <c:pt idx="1021">
                  <c:v>1.6849673524353099</c:v>
                </c:pt>
                <c:pt idx="1022">
                  <c:v>1.7629040925244557</c:v>
                </c:pt>
                <c:pt idx="1023">
                  <c:v>1.6927610264442248</c:v>
                </c:pt>
                <c:pt idx="1024">
                  <c:v>1.5758559163105059</c:v>
                </c:pt>
                <c:pt idx="1025">
                  <c:v>1.5758559163105059</c:v>
                </c:pt>
                <c:pt idx="1026">
                  <c:v>1.5758559163105059</c:v>
                </c:pt>
                <c:pt idx="1027">
                  <c:v>1.5680622423015915</c:v>
                </c:pt>
                <c:pt idx="1028">
                  <c:v>1.5602685682926769</c:v>
                </c:pt>
                <c:pt idx="1029">
                  <c:v>1.5680622423015915</c:v>
                </c:pt>
                <c:pt idx="1030">
                  <c:v>1.474538154194617</c:v>
                </c:pt>
                <c:pt idx="1031">
                  <c:v>1.5135065242391899</c:v>
                </c:pt>
                <c:pt idx="1032">
                  <c:v>1.5135065242391899</c:v>
                </c:pt>
                <c:pt idx="1033">
                  <c:v>1.5135065242391899</c:v>
                </c:pt>
                <c:pt idx="1034">
                  <c:v>1.5368875462659335</c:v>
                </c:pt>
                <c:pt idx="1035">
                  <c:v>1.5524748942837625</c:v>
                </c:pt>
                <c:pt idx="1036">
                  <c:v>1.5524748942837625</c:v>
                </c:pt>
                <c:pt idx="1037">
                  <c:v>1.7083483744620538</c:v>
                </c:pt>
                <c:pt idx="1038">
                  <c:v>1.630411634372908</c:v>
                </c:pt>
                <c:pt idx="1039">
                  <c:v>1.630411634372908</c:v>
                </c:pt>
                <c:pt idx="1040">
                  <c:v>1.630411634372908</c:v>
                </c:pt>
                <c:pt idx="1041">
                  <c:v>1.630411634372908</c:v>
                </c:pt>
                <c:pt idx="1042">
                  <c:v>1.614824286355079</c:v>
                </c:pt>
                <c:pt idx="1043">
                  <c:v>1.6459989823907373</c:v>
                </c:pt>
                <c:pt idx="1044">
                  <c:v>1.4433634581589587</c:v>
                </c:pt>
                <c:pt idx="1045">
                  <c:v>1.4433634581589587</c:v>
                </c:pt>
                <c:pt idx="1046">
                  <c:v>1.4433634581589587</c:v>
                </c:pt>
                <c:pt idx="1047">
                  <c:v>1.4433634581589587</c:v>
                </c:pt>
                <c:pt idx="1048">
                  <c:v>1.5213001982481043</c:v>
                </c:pt>
                <c:pt idx="1049">
                  <c:v>1.4823318282035316</c:v>
                </c:pt>
                <c:pt idx="1050">
                  <c:v>1.4433634581589587</c:v>
                </c:pt>
                <c:pt idx="1051">
                  <c:v>1.5446812202748481</c:v>
                </c:pt>
                <c:pt idx="1052">
                  <c:v>1.6226179603639934</c:v>
                </c:pt>
                <c:pt idx="1053">
                  <c:v>1.6226179603639934</c:v>
                </c:pt>
                <c:pt idx="1054">
                  <c:v>1.6226179603639934</c:v>
                </c:pt>
                <c:pt idx="1055">
                  <c:v>1.5602685682926769</c:v>
                </c:pt>
                <c:pt idx="1056">
                  <c:v>1.5213001982481043</c:v>
                </c:pt>
                <c:pt idx="1057">
                  <c:v>1.4979191762213606</c:v>
                </c:pt>
                <c:pt idx="1058">
                  <c:v>1.4979191762213606</c:v>
                </c:pt>
                <c:pt idx="1059">
                  <c:v>1.4667444801857024</c:v>
                </c:pt>
                <c:pt idx="1060">
                  <c:v>1.4667444801857024</c:v>
                </c:pt>
                <c:pt idx="1061">
                  <c:v>1.4667444801857024</c:v>
                </c:pt>
                <c:pt idx="1062">
                  <c:v>1.5290938722570189</c:v>
                </c:pt>
                <c:pt idx="1063">
                  <c:v>1.5524748942837625</c:v>
                </c:pt>
                <c:pt idx="1064">
                  <c:v>1.3888077400965566</c:v>
                </c:pt>
                <c:pt idx="1065">
                  <c:v>1.2485216079360946</c:v>
                </c:pt>
                <c:pt idx="1066">
                  <c:v>1.1939658898736927</c:v>
                </c:pt>
                <c:pt idx="1067">
                  <c:v>1.1939658898736927</c:v>
                </c:pt>
                <c:pt idx="1068">
                  <c:v>1.1939658898736927</c:v>
                </c:pt>
                <c:pt idx="1069">
                  <c:v>1.3342520220341549</c:v>
                </c:pt>
                <c:pt idx="1070">
                  <c:v>1.3420456960430693</c:v>
                </c:pt>
                <c:pt idx="1071">
                  <c:v>1.2952836519895821</c:v>
                </c:pt>
                <c:pt idx="1072">
                  <c:v>1.3420456960430693</c:v>
                </c:pt>
                <c:pt idx="1073">
                  <c:v>1.4199824361322149</c:v>
                </c:pt>
                <c:pt idx="1074">
                  <c:v>1.4199824361322149</c:v>
                </c:pt>
                <c:pt idx="1075">
                  <c:v>1.4199824361322149</c:v>
                </c:pt>
                <c:pt idx="1076">
                  <c:v>1.4199824361322149</c:v>
                </c:pt>
                <c:pt idx="1077">
                  <c:v>1.3420456960430693</c:v>
                </c:pt>
                <c:pt idx="1078">
                  <c:v>1.3732203920787276</c:v>
                </c:pt>
                <c:pt idx="1079">
                  <c:v>1.3888077400965566</c:v>
                </c:pt>
                <c:pt idx="1080">
                  <c:v>1.4355697841500441</c:v>
                </c:pt>
                <c:pt idx="1081">
                  <c:v>1.4355697841500441</c:v>
                </c:pt>
                <c:pt idx="1082">
                  <c:v>1.4355697841500441</c:v>
                </c:pt>
                <c:pt idx="1083">
                  <c:v>1.4667444801857024</c:v>
                </c:pt>
                <c:pt idx="1084">
                  <c:v>1.4823318282035316</c:v>
                </c:pt>
                <c:pt idx="1085">
                  <c:v>1.4355697841500441</c:v>
                </c:pt>
                <c:pt idx="1086">
                  <c:v>1.4979191762213606</c:v>
                </c:pt>
                <c:pt idx="1087">
                  <c:v>1.5135065242391899</c:v>
                </c:pt>
                <c:pt idx="1088">
                  <c:v>1.5135065242391899</c:v>
                </c:pt>
                <c:pt idx="1089">
                  <c:v>1.5135065242391899</c:v>
                </c:pt>
                <c:pt idx="1090">
                  <c:v>1.5135065242391899</c:v>
                </c:pt>
                <c:pt idx="1091">
                  <c:v>1.5446812202748481</c:v>
                </c:pt>
                <c:pt idx="1092">
                  <c:v>1.5680622423015915</c:v>
                </c:pt>
                <c:pt idx="1093">
                  <c:v>1.5524748942837625</c:v>
                </c:pt>
                <c:pt idx="1094">
                  <c:v>1.5836495903194208</c:v>
                </c:pt>
                <c:pt idx="1095">
                  <c:v>1.5836495903194208</c:v>
                </c:pt>
                <c:pt idx="1096">
                  <c:v>1.5836495903194208</c:v>
                </c:pt>
                <c:pt idx="1097">
                  <c:v>1.5836495903194208</c:v>
                </c:pt>
                <c:pt idx="1098">
                  <c:v>1.5758559163105059</c:v>
                </c:pt>
                <c:pt idx="1099">
                  <c:v>1.5680622423015915</c:v>
                </c:pt>
                <c:pt idx="1100">
                  <c:v>1.5992369383372498</c:v>
                </c:pt>
                <c:pt idx="1101">
                  <c:v>1.4667444801857024</c:v>
                </c:pt>
                <c:pt idx="1102">
                  <c:v>1.4667444801857024</c:v>
                </c:pt>
                <c:pt idx="1103">
                  <c:v>1.4667444801857024</c:v>
                </c:pt>
                <c:pt idx="1104">
                  <c:v>1.4433634581589587</c:v>
                </c:pt>
                <c:pt idx="1105">
                  <c:v>1.474538154194617</c:v>
                </c:pt>
                <c:pt idx="1106">
                  <c:v>1.4199824361322149</c:v>
                </c:pt>
                <c:pt idx="1107">
                  <c:v>1.3186646740163257</c:v>
                </c:pt>
                <c:pt idx="1108">
                  <c:v>1.3810140660876422</c:v>
                </c:pt>
                <c:pt idx="1109">
                  <c:v>1.3810140660876422</c:v>
                </c:pt>
                <c:pt idx="1110">
                  <c:v>1.3810140660876422</c:v>
                </c:pt>
                <c:pt idx="1111">
                  <c:v>1.3810140660876422</c:v>
                </c:pt>
                <c:pt idx="1112">
                  <c:v>1.3966014141054712</c:v>
                </c:pt>
                <c:pt idx="1113">
                  <c:v>1.3342520220341549</c:v>
                </c:pt>
                <c:pt idx="1114">
                  <c:v>1.2796963039717528</c:v>
                </c:pt>
                <c:pt idx="1115">
                  <c:v>1.3264583480252403</c:v>
                </c:pt>
                <c:pt idx="1116">
                  <c:v>1.3264583480252403</c:v>
                </c:pt>
                <c:pt idx="1117">
                  <c:v>1.3264583480252403</c:v>
                </c:pt>
                <c:pt idx="1118">
                  <c:v>1.3264583480252403</c:v>
                </c:pt>
                <c:pt idx="1119">
                  <c:v>1.2952836519895821</c:v>
                </c:pt>
                <c:pt idx="1120">
                  <c:v>1.2719026299628384</c:v>
                </c:pt>
                <c:pt idx="1121">
                  <c:v>1.2719026299628384</c:v>
                </c:pt>
                <c:pt idx="1122">
                  <c:v>1.2952836519895821</c:v>
                </c:pt>
                <c:pt idx="1123">
                  <c:v>1.2952836519895821</c:v>
                </c:pt>
                <c:pt idx="1124">
                  <c:v>1.2952836519895821</c:v>
                </c:pt>
                <c:pt idx="1125">
                  <c:v>1.365426718069813</c:v>
                </c:pt>
                <c:pt idx="1126">
                  <c:v>1.349839370051984</c:v>
                </c:pt>
                <c:pt idx="1127">
                  <c:v>1.2173469119004363</c:v>
                </c:pt>
                <c:pt idx="1128">
                  <c:v>1.2485216079360946</c:v>
                </c:pt>
                <c:pt idx="1129">
                  <c:v>1.3810140660876422</c:v>
                </c:pt>
                <c:pt idx="1130">
                  <c:v>1.3810140660876422</c:v>
                </c:pt>
                <c:pt idx="1131">
                  <c:v>1.3810140660876422</c:v>
                </c:pt>
                <c:pt idx="1132">
                  <c:v>1.4433634581589587</c:v>
                </c:pt>
                <c:pt idx="1133">
                  <c:v>1.4199824361322149</c:v>
                </c:pt>
                <c:pt idx="1134">
                  <c:v>1.349839370051984</c:v>
                </c:pt>
                <c:pt idx="1135">
                  <c:v>1.3966014141054712</c:v>
                </c:pt>
                <c:pt idx="1136">
                  <c:v>1.4277761101411295</c:v>
                </c:pt>
                <c:pt idx="1137">
                  <c:v>1.4277761101411295</c:v>
                </c:pt>
                <c:pt idx="1138">
                  <c:v>1.4277761101411295</c:v>
                </c:pt>
                <c:pt idx="1139">
                  <c:v>1.4511571321678731</c:v>
                </c:pt>
                <c:pt idx="1140">
                  <c:v>1.4979191762213606</c:v>
                </c:pt>
                <c:pt idx="1141">
                  <c:v>1.4823318282035316</c:v>
                </c:pt>
                <c:pt idx="1142">
                  <c:v>1.490125502212446</c:v>
                </c:pt>
                <c:pt idx="1143">
                  <c:v>1.4823318282035316</c:v>
                </c:pt>
                <c:pt idx="1144">
                  <c:v>1.4823318282035316</c:v>
                </c:pt>
                <c:pt idx="1145">
                  <c:v>1.4823318282035316</c:v>
                </c:pt>
                <c:pt idx="1146">
                  <c:v>1.4823318282035316</c:v>
                </c:pt>
                <c:pt idx="1147">
                  <c:v>1.5213001982481043</c:v>
                </c:pt>
                <c:pt idx="1148">
                  <c:v>1.5446812202748481</c:v>
                </c:pt>
                <c:pt idx="1149">
                  <c:v>1.5290938722570189</c:v>
                </c:pt>
                <c:pt idx="1150">
                  <c:v>1.630411634372908</c:v>
                </c:pt>
                <c:pt idx="1151">
                  <c:v>1.630411634372908</c:v>
                </c:pt>
                <c:pt idx="1152">
                  <c:v>1.630411634372908</c:v>
                </c:pt>
                <c:pt idx="1153">
                  <c:v>1.5992369383372498</c:v>
                </c:pt>
                <c:pt idx="1154">
                  <c:v>1.5368875462659335</c:v>
                </c:pt>
                <c:pt idx="1155">
                  <c:v>1.5992369383372498</c:v>
                </c:pt>
                <c:pt idx="1156">
                  <c:v>1.5914432643283352</c:v>
                </c:pt>
                <c:pt idx="1157">
                  <c:v>1.4979191762213606</c:v>
                </c:pt>
                <c:pt idx="1158">
                  <c:v>1.4979191762213606</c:v>
                </c:pt>
                <c:pt idx="1159">
                  <c:v>1.4979191762213606</c:v>
                </c:pt>
                <c:pt idx="1160">
                  <c:v>1.5135065242391899</c:v>
                </c:pt>
                <c:pt idx="1161">
                  <c:v>1.6693800044174807</c:v>
                </c:pt>
                <c:pt idx="1162">
                  <c:v>1.7473167445066264</c:v>
                </c:pt>
                <c:pt idx="1163">
                  <c:v>1.6849673524353099</c:v>
                </c:pt>
                <c:pt idx="1164">
                  <c:v>1.5524748942837625</c:v>
                </c:pt>
                <c:pt idx="1165">
                  <c:v>1.5524748942837625</c:v>
                </c:pt>
                <c:pt idx="1166">
                  <c:v>1.5524748942837625</c:v>
                </c:pt>
                <c:pt idx="1167">
                  <c:v>1.3966014141054712</c:v>
                </c:pt>
                <c:pt idx="1168">
                  <c:v>1.4043950881143858</c:v>
                </c:pt>
                <c:pt idx="1169">
                  <c:v>1.2719026299628384</c:v>
                </c:pt>
                <c:pt idx="1170">
                  <c:v>1.4277761101411295</c:v>
                </c:pt>
                <c:pt idx="1171">
                  <c:v>1.3342520220341549</c:v>
                </c:pt>
                <c:pt idx="1172">
                  <c:v>1.3342520220341549</c:v>
                </c:pt>
                <c:pt idx="1173">
                  <c:v>1.3342520220341549</c:v>
                </c:pt>
                <c:pt idx="1174">
                  <c:v>1.3966014141054712</c:v>
                </c:pt>
                <c:pt idx="1175">
                  <c:v>1.4433634581589587</c:v>
                </c:pt>
                <c:pt idx="1176">
                  <c:v>1.2485216079360946</c:v>
                </c:pt>
                <c:pt idx="1177">
                  <c:v>1.170584867846949</c:v>
                </c:pt>
                <c:pt idx="1178">
                  <c:v>1.2251405859093509</c:v>
                </c:pt>
                <c:pt idx="1179">
                  <c:v>1.2251405859093509</c:v>
                </c:pt>
                <c:pt idx="1180">
                  <c:v>1.2251405859093509</c:v>
                </c:pt>
                <c:pt idx="1181">
                  <c:v>1.3186646740163257</c:v>
                </c:pt>
                <c:pt idx="1182">
                  <c:v>1.2952836519895821</c:v>
                </c:pt>
                <c:pt idx="1183">
                  <c:v>1.2952836519895821</c:v>
                </c:pt>
                <c:pt idx="1184">
                  <c:v>1.2719026299628384</c:v>
                </c:pt>
                <c:pt idx="1185">
                  <c:v>1.2251405859093509</c:v>
                </c:pt>
                <c:pt idx="1186">
                  <c:v>1.2251405859093509</c:v>
                </c:pt>
                <c:pt idx="1187">
                  <c:v>1.2251405859093509</c:v>
                </c:pt>
                <c:pt idx="1188">
                  <c:v>1.170584867846949</c:v>
                </c:pt>
                <c:pt idx="1189">
                  <c:v>1.1238228237934618</c:v>
                </c:pt>
                <c:pt idx="1190">
                  <c:v>1.1238228237934618</c:v>
                </c:pt>
                <c:pt idx="1191">
                  <c:v>1.1160291497845471</c:v>
                </c:pt>
                <c:pt idx="1192">
                  <c:v>1.1939658898736927</c:v>
                </c:pt>
                <c:pt idx="1193">
                  <c:v>1.1939658898736927</c:v>
                </c:pt>
                <c:pt idx="1194">
                  <c:v>1.1939658898736927</c:v>
                </c:pt>
                <c:pt idx="1195">
                  <c:v>1.2095532378915217</c:v>
                </c:pt>
                <c:pt idx="1196">
                  <c:v>1.2095532378915217</c:v>
                </c:pt>
                <c:pt idx="1197">
                  <c:v>1.2017595638826073</c:v>
                </c:pt>
                <c:pt idx="1198">
                  <c:v>1.2407279339271802</c:v>
                </c:pt>
                <c:pt idx="1199">
                  <c:v>1.2952836519895821</c:v>
                </c:pt>
                <c:pt idx="1200">
                  <c:v>1.2952836519895821</c:v>
                </c:pt>
                <c:pt idx="1201">
                  <c:v>1.2952836519895821</c:v>
                </c:pt>
                <c:pt idx="1202">
                  <c:v>1.3342520220341549</c:v>
                </c:pt>
                <c:pt idx="1203">
                  <c:v>1.349839370051984</c:v>
                </c:pt>
                <c:pt idx="1204">
                  <c:v>1.365426718069813</c:v>
                </c:pt>
                <c:pt idx="1205">
                  <c:v>1.3420456960430693</c:v>
                </c:pt>
                <c:pt idx="1206">
                  <c:v>1.349839370051984</c:v>
                </c:pt>
                <c:pt idx="1207">
                  <c:v>1.349839370051984</c:v>
                </c:pt>
                <c:pt idx="1208">
                  <c:v>1.349839370051984</c:v>
                </c:pt>
                <c:pt idx="1209">
                  <c:v>1.2796963039717528</c:v>
                </c:pt>
                <c:pt idx="1210">
                  <c:v>1.2017595638826073</c:v>
                </c:pt>
                <c:pt idx="1211">
                  <c:v>1.2251405859093509</c:v>
                </c:pt>
                <c:pt idx="1212">
                  <c:v>1.3108710000074111</c:v>
                </c:pt>
                <c:pt idx="1213">
                  <c:v>1.3108710000074111</c:v>
                </c:pt>
                <c:pt idx="1214">
                  <c:v>1.3108710000074111</c:v>
                </c:pt>
                <c:pt idx="1215">
                  <c:v>1.3108710000074111</c:v>
                </c:pt>
                <c:pt idx="1216">
                  <c:v>1.3810140660876422</c:v>
                </c:pt>
                <c:pt idx="1217">
                  <c:v>1.2874899779806674</c:v>
                </c:pt>
                <c:pt idx="1218">
                  <c:v>1.2095532378915217</c:v>
                </c:pt>
                <c:pt idx="1219">
                  <c:v>1.1939658898736927</c:v>
                </c:pt>
                <c:pt idx="1220">
                  <c:v>1.2407279339271802</c:v>
                </c:pt>
                <c:pt idx="1221">
                  <c:v>1.2407279339271802</c:v>
                </c:pt>
                <c:pt idx="1222">
                  <c:v>1.2407279339271802</c:v>
                </c:pt>
                <c:pt idx="1223">
                  <c:v>1.2796963039717528</c:v>
                </c:pt>
                <c:pt idx="1224">
                  <c:v>1.2952836519895821</c:v>
                </c:pt>
                <c:pt idx="1225">
                  <c:v>1.2563152819450092</c:v>
                </c:pt>
                <c:pt idx="1226">
                  <c:v>1.2719026299628384</c:v>
                </c:pt>
                <c:pt idx="1227">
                  <c:v>1.3342520220341549</c:v>
                </c:pt>
                <c:pt idx="1228">
                  <c:v>1.3342520220341549</c:v>
                </c:pt>
                <c:pt idx="1229">
                  <c:v>1.3342520220341549</c:v>
                </c:pt>
                <c:pt idx="1230">
                  <c:v>1.3342520220341549</c:v>
                </c:pt>
                <c:pt idx="1231">
                  <c:v>1.3888077400965566</c:v>
                </c:pt>
                <c:pt idx="1232">
                  <c:v>1.3966014141054712</c:v>
                </c:pt>
                <c:pt idx="1233">
                  <c:v>1.4823318282035316</c:v>
                </c:pt>
                <c:pt idx="1234">
                  <c:v>1.5135065242391899</c:v>
                </c:pt>
                <c:pt idx="1235">
                  <c:v>1.5135065242391899</c:v>
                </c:pt>
                <c:pt idx="1236">
                  <c:v>1.5135065242391899</c:v>
                </c:pt>
                <c:pt idx="1237">
                  <c:v>1.5290938722570189</c:v>
                </c:pt>
                <c:pt idx="1238">
                  <c:v>1.4979191762213606</c:v>
                </c:pt>
                <c:pt idx="1239">
                  <c:v>1.5446812202748481</c:v>
                </c:pt>
                <c:pt idx="1240">
                  <c:v>1.6771736784263955</c:v>
                </c:pt>
                <c:pt idx="1241">
                  <c:v>1.6849673524353099</c:v>
                </c:pt>
                <c:pt idx="1242">
                  <c:v>1.6849673524353099</c:v>
                </c:pt>
                <c:pt idx="1243">
                  <c:v>1.6849673524353099</c:v>
                </c:pt>
                <c:pt idx="1244">
                  <c:v>1.6849673524353099</c:v>
                </c:pt>
                <c:pt idx="1245">
                  <c:v>1.6070306123461642</c:v>
                </c:pt>
                <c:pt idx="1246">
                  <c:v>1.5914432643283352</c:v>
                </c:pt>
                <c:pt idx="1247">
                  <c:v>1.5602685682926769</c:v>
                </c:pt>
                <c:pt idx="1248">
                  <c:v>1.6226179603639934</c:v>
                </c:pt>
                <c:pt idx="1249">
                  <c:v>1.6226179603639934</c:v>
                </c:pt>
                <c:pt idx="1250">
                  <c:v>1.6226179603639934</c:v>
                </c:pt>
                <c:pt idx="1251">
                  <c:v>1.5914432643283352</c:v>
                </c:pt>
                <c:pt idx="1252">
                  <c:v>1.6226179603639934</c:v>
                </c:pt>
                <c:pt idx="1253">
                  <c:v>1.6771736784263955</c:v>
                </c:pt>
                <c:pt idx="1254">
                  <c:v>1.6382053083818224</c:v>
                </c:pt>
                <c:pt idx="1255">
                  <c:v>1.6849673524353099</c:v>
                </c:pt>
                <c:pt idx="1256">
                  <c:v>1.6849673524353099</c:v>
                </c:pt>
                <c:pt idx="1257">
                  <c:v>1.6849673524353099</c:v>
                </c:pt>
                <c:pt idx="1258">
                  <c:v>1.6927610264442248</c:v>
                </c:pt>
                <c:pt idx="1259">
                  <c:v>1.7629040925244557</c:v>
                </c:pt>
                <c:pt idx="1260">
                  <c:v>1.7784914405422847</c:v>
                </c:pt>
                <c:pt idx="1261">
                  <c:v>1.6537926563996517</c:v>
                </c:pt>
                <c:pt idx="1262">
                  <c:v>1.7083483744620538</c:v>
                </c:pt>
                <c:pt idx="1263">
                  <c:v>1.7083483744620538</c:v>
                </c:pt>
                <c:pt idx="1264">
                  <c:v>1.7083483744620538</c:v>
                </c:pt>
                <c:pt idx="1265">
                  <c:v>1.7083483744620538</c:v>
                </c:pt>
                <c:pt idx="1266">
                  <c:v>1.7083483744620538</c:v>
                </c:pt>
                <c:pt idx="1267">
                  <c:v>1.6927610264442248</c:v>
                </c:pt>
                <c:pt idx="1268">
                  <c:v>1.7317293964887974</c:v>
                </c:pt>
                <c:pt idx="1269">
                  <c:v>1.7161420484709682</c:v>
                </c:pt>
                <c:pt idx="1270">
                  <c:v>1.7161420484709682</c:v>
                </c:pt>
                <c:pt idx="1271">
                  <c:v>1.7161420484709682</c:v>
                </c:pt>
                <c:pt idx="1272">
                  <c:v>1.7161420484709682</c:v>
                </c:pt>
                <c:pt idx="1273">
                  <c:v>1.7706977665333701</c:v>
                </c:pt>
                <c:pt idx="1274">
                  <c:v>1.7317293964887974</c:v>
                </c:pt>
                <c:pt idx="1275">
                  <c:v>1.8408408326136012</c:v>
                </c:pt>
                <c:pt idx="1276">
                  <c:v>1.809666136577943</c:v>
                </c:pt>
                <c:pt idx="1277">
                  <c:v>1.809666136577943</c:v>
                </c:pt>
                <c:pt idx="1278">
                  <c:v>1.809666136577943</c:v>
                </c:pt>
                <c:pt idx="1279">
                  <c:v>1.8330471586046866</c:v>
                </c:pt>
                <c:pt idx="1280">
                  <c:v>1.8330471586046866</c:v>
                </c:pt>
                <c:pt idx="1281">
                  <c:v>1.8876028766670883</c:v>
                </c:pt>
                <c:pt idx="1282">
                  <c:v>1.965539616756234</c:v>
                </c:pt>
                <c:pt idx="1283">
                  <c:v>1.949952268738405</c:v>
                </c:pt>
                <c:pt idx="1284">
                  <c:v>1.949952268738405</c:v>
                </c:pt>
                <c:pt idx="1285">
                  <c:v>1.949952268738405</c:v>
                </c:pt>
                <c:pt idx="1286">
                  <c:v>1.8953965506760031</c:v>
                </c:pt>
                <c:pt idx="1287">
                  <c:v>1.9109838986938321</c:v>
                </c:pt>
                <c:pt idx="1288">
                  <c:v>1.7629040925244557</c:v>
                </c:pt>
                <c:pt idx="1289">
                  <c:v>1.6693800044174807</c:v>
                </c:pt>
                <c:pt idx="1290">
                  <c:v>1.7629040925244557</c:v>
                </c:pt>
                <c:pt idx="1291">
                  <c:v>1.7629040925244557</c:v>
                </c:pt>
                <c:pt idx="1292">
                  <c:v>1.7629040925244557</c:v>
                </c:pt>
                <c:pt idx="1293">
                  <c:v>1.739523070497712</c:v>
                </c:pt>
                <c:pt idx="1294">
                  <c:v>1.7473167445066264</c:v>
                </c:pt>
                <c:pt idx="1295">
                  <c:v>1.7317293964887974</c:v>
                </c:pt>
                <c:pt idx="1296">
                  <c:v>1.7473167445066264</c:v>
                </c:pt>
                <c:pt idx="1297">
                  <c:v>1.739523070497712</c:v>
                </c:pt>
                <c:pt idx="1298">
                  <c:v>1.739523070497712</c:v>
                </c:pt>
                <c:pt idx="1299">
                  <c:v>1.739523070497712</c:v>
                </c:pt>
                <c:pt idx="1300">
                  <c:v>1.7317293964887974</c:v>
                </c:pt>
                <c:pt idx="1301">
                  <c:v>1.7629040925244557</c:v>
                </c:pt>
                <c:pt idx="1302">
                  <c:v>1.7317293964887974</c:v>
                </c:pt>
                <c:pt idx="1303">
                  <c:v>1.8252534845957722</c:v>
                </c:pt>
                <c:pt idx="1304">
                  <c:v>1.7706977665333701</c:v>
                </c:pt>
                <c:pt idx="1305">
                  <c:v>1.7706977665333701</c:v>
                </c:pt>
                <c:pt idx="1306">
                  <c:v>1.7706977665333701</c:v>
                </c:pt>
                <c:pt idx="1307">
                  <c:v>1.7784914405422847</c:v>
                </c:pt>
                <c:pt idx="1308">
                  <c:v>1.8330471586046866</c:v>
                </c:pt>
                <c:pt idx="1309">
                  <c:v>1.8408408326136012</c:v>
                </c:pt>
                <c:pt idx="1310">
                  <c:v>1.8408408326136012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6A-4718-A88C-D0F7B35975A2}"/>
            </c:ext>
          </c:extLst>
        </c:ser>
        <c:ser>
          <c:idx val="2"/>
          <c:order val="2"/>
          <c:tx>
            <c:strRef>
              <c:f>'[블벅 자료.xlsx]Sheet2'!$K$1</c:f>
              <c:strCache>
                <c:ptCount val="1"/>
                <c:pt idx="0">
                  <c:v>ECO Surp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'[블벅 자료.xlsx]Sheet2'!$H$2:$H$1313</c:f>
              <c:numCache>
                <c:formatCode>m/d/yyyy</c:formatCode>
                <c:ptCount val="1312"/>
                <c:pt idx="0">
                  <c:v>43831</c:v>
                </c:pt>
                <c:pt idx="1">
                  <c:v>43832</c:v>
                </c:pt>
                <c:pt idx="2">
                  <c:v>43833</c:v>
                </c:pt>
                <c:pt idx="3">
                  <c:v>43834</c:v>
                </c:pt>
                <c:pt idx="4">
                  <c:v>43835</c:v>
                </c:pt>
                <c:pt idx="5">
                  <c:v>43836</c:v>
                </c:pt>
                <c:pt idx="6">
                  <c:v>43837</c:v>
                </c:pt>
                <c:pt idx="7">
                  <c:v>43838</c:v>
                </c:pt>
                <c:pt idx="8">
                  <c:v>43839</c:v>
                </c:pt>
                <c:pt idx="9">
                  <c:v>43840</c:v>
                </c:pt>
                <c:pt idx="10">
                  <c:v>43841</c:v>
                </c:pt>
                <c:pt idx="11">
                  <c:v>43842</c:v>
                </c:pt>
                <c:pt idx="12">
                  <c:v>43843</c:v>
                </c:pt>
                <c:pt idx="13">
                  <c:v>43844</c:v>
                </c:pt>
                <c:pt idx="14">
                  <c:v>43845</c:v>
                </c:pt>
                <c:pt idx="15">
                  <c:v>43846</c:v>
                </c:pt>
                <c:pt idx="16">
                  <c:v>43847</c:v>
                </c:pt>
                <c:pt idx="17">
                  <c:v>43848</c:v>
                </c:pt>
                <c:pt idx="18">
                  <c:v>43849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43854</c:v>
                </c:pt>
                <c:pt idx="24">
                  <c:v>43855</c:v>
                </c:pt>
                <c:pt idx="25">
                  <c:v>43856</c:v>
                </c:pt>
                <c:pt idx="26">
                  <c:v>43857</c:v>
                </c:pt>
                <c:pt idx="27">
                  <c:v>43858</c:v>
                </c:pt>
                <c:pt idx="28">
                  <c:v>43859</c:v>
                </c:pt>
                <c:pt idx="29">
                  <c:v>43860</c:v>
                </c:pt>
                <c:pt idx="30">
                  <c:v>43861</c:v>
                </c:pt>
                <c:pt idx="31">
                  <c:v>43862</c:v>
                </c:pt>
                <c:pt idx="32">
                  <c:v>43863</c:v>
                </c:pt>
                <c:pt idx="33">
                  <c:v>43864</c:v>
                </c:pt>
                <c:pt idx="34">
                  <c:v>43865</c:v>
                </c:pt>
                <c:pt idx="35">
                  <c:v>43866</c:v>
                </c:pt>
                <c:pt idx="36">
                  <c:v>43867</c:v>
                </c:pt>
                <c:pt idx="37">
                  <c:v>43868</c:v>
                </c:pt>
                <c:pt idx="38">
                  <c:v>43869</c:v>
                </c:pt>
                <c:pt idx="39">
                  <c:v>43870</c:v>
                </c:pt>
                <c:pt idx="40">
                  <c:v>43871</c:v>
                </c:pt>
                <c:pt idx="41">
                  <c:v>43872</c:v>
                </c:pt>
                <c:pt idx="42">
                  <c:v>43873</c:v>
                </c:pt>
                <c:pt idx="43">
                  <c:v>43874</c:v>
                </c:pt>
                <c:pt idx="44">
                  <c:v>43875</c:v>
                </c:pt>
                <c:pt idx="45">
                  <c:v>43876</c:v>
                </c:pt>
                <c:pt idx="46">
                  <c:v>43877</c:v>
                </c:pt>
                <c:pt idx="47">
                  <c:v>43878</c:v>
                </c:pt>
                <c:pt idx="48">
                  <c:v>43879</c:v>
                </c:pt>
                <c:pt idx="49">
                  <c:v>43880</c:v>
                </c:pt>
                <c:pt idx="50">
                  <c:v>43881</c:v>
                </c:pt>
                <c:pt idx="51">
                  <c:v>43882</c:v>
                </c:pt>
                <c:pt idx="52">
                  <c:v>43883</c:v>
                </c:pt>
                <c:pt idx="53">
                  <c:v>43884</c:v>
                </c:pt>
                <c:pt idx="54">
                  <c:v>43885</c:v>
                </c:pt>
                <c:pt idx="55">
                  <c:v>43886</c:v>
                </c:pt>
                <c:pt idx="56">
                  <c:v>43887</c:v>
                </c:pt>
                <c:pt idx="57">
                  <c:v>43888</c:v>
                </c:pt>
                <c:pt idx="58">
                  <c:v>43889</c:v>
                </c:pt>
                <c:pt idx="59">
                  <c:v>43890</c:v>
                </c:pt>
                <c:pt idx="60">
                  <c:v>43891</c:v>
                </c:pt>
                <c:pt idx="61">
                  <c:v>43892</c:v>
                </c:pt>
                <c:pt idx="62">
                  <c:v>43893</c:v>
                </c:pt>
                <c:pt idx="63">
                  <c:v>43894</c:v>
                </c:pt>
                <c:pt idx="64">
                  <c:v>43895</c:v>
                </c:pt>
                <c:pt idx="65">
                  <c:v>43896</c:v>
                </c:pt>
                <c:pt idx="66">
                  <c:v>43897</c:v>
                </c:pt>
                <c:pt idx="67">
                  <c:v>43898</c:v>
                </c:pt>
                <c:pt idx="68">
                  <c:v>43899</c:v>
                </c:pt>
                <c:pt idx="69">
                  <c:v>43900</c:v>
                </c:pt>
                <c:pt idx="70">
                  <c:v>43901</c:v>
                </c:pt>
                <c:pt idx="71">
                  <c:v>43902</c:v>
                </c:pt>
                <c:pt idx="72">
                  <c:v>43903</c:v>
                </c:pt>
                <c:pt idx="73">
                  <c:v>43904</c:v>
                </c:pt>
                <c:pt idx="74">
                  <c:v>43905</c:v>
                </c:pt>
                <c:pt idx="75">
                  <c:v>43906</c:v>
                </c:pt>
                <c:pt idx="76">
                  <c:v>43907</c:v>
                </c:pt>
                <c:pt idx="77">
                  <c:v>43908</c:v>
                </c:pt>
                <c:pt idx="78">
                  <c:v>43909</c:v>
                </c:pt>
                <c:pt idx="79">
                  <c:v>43910</c:v>
                </c:pt>
                <c:pt idx="80">
                  <c:v>43911</c:v>
                </c:pt>
                <c:pt idx="81">
                  <c:v>43912</c:v>
                </c:pt>
                <c:pt idx="82">
                  <c:v>43913</c:v>
                </c:pt>
                <c:pt idx="83">
                  <c:v>43914</c:v>
                </c:pt>
                <c:pt idx="84">
                  <c:v>43915</c:v>
                </c:pt>
                <c:pt idx="85">
                  <c:v>43916</c:v>
                </c:pt>
                <c:pt idx="86">
                  <c:v>43917</c:v>
                </c:pt>
                <c:pt idx="87">
                  <c:v>43918</c:v>
                </c:pt>
                <c:pt idx="88">
                  <c:v>43919</c:v>
                </c:pt>
                <c:pt idx="89">
                  <c:v>43920</c:v>
                </c:pt>
                <c:pt idx="90">
                  <c:v>43921</c:v>
                </c:pt>
                <c:pt idx="91">
                  <c:v>43922</c:v>
                </c:pt>
                <c:pt idx="92">
                  <c:v>43923</c:v>
                </c:pt>
                <c:pt idx="93">
                  <c:v>43924</c:v>
                </c:pt>
                <c:pt idx="94">
                  <c:v>43925</c:v>
                </c:pt>
                <c:pt idx="95">
                  <c:v>43926</c:v>
                </c:pt>
                <c:pt idx="96">
                  <c:v>43927</c:v>
                </c:pt>
                <c:pt idx="97">
                  <c:v>43928</c:v>
                </c:pt>
                <c:pt idx="98">
                  <c:v>43929</c:v>
                </c:pt>
                <c:pt idx="99">
                  <c:v>43930</c:v>
                </c:pt>
                <c:pt idx="100">
                  <c:v>43931</c:v>
                </c:pt>
                <c:pt idx="101">
                  <c:v>43932</c:v>
                </c:pt>
                <c:pt idx="102">
                  <c:v>43933</c:v>
                </c:pt>
                <c:pt idx="103">
                  <c:v>43934</c:v>
                </c:pt>
                <c:pt idx="104">
                  <c:v>43935</c:v>
                </c:pt>
                <c:pt idx="105">
                  <c:v>43936</c:v>
                </c:pt>
                <c:pt idx="106">
                  <c:v>43937</c:v>
                </c:pt>
                <c:pt idx="107">
                  <c:v>43938</c:v>
                </c:pt>
                <c:pt idx="108">
                  <c:v>43939</c:v>
                </c:pt>
                <c:pt idx="109">
                  <c:v>43940</c:v>
                </c:pt>
                <c:pt idx="110">
                  <c:v>43941</c:v>
                </c:pt>
                <c:pt idx="111">
                  <c:v>43942</c:v>
                </c:pt>
                <c:pt idx="112">
                  <c:v>43943</c:v>
                </c:pt>
                <c:pt idx="113">
                  <c:v>43944</c:v>
                </c:pt>
                <c:pt idx="114">
                  <c:v>43945</c:v>
                </c:pt>
                <c:pt idx="115">
                  <c:v>43946</c:v>
                </c:pt>
                <c:pt idx="116">
                  <c:v>43947</c:v>
                </c:pt>
                <c:pt idx="117">
                  <c:v>43948</c:v>
                </c:pt>
                <c:pt idx="118">
                  <c:v>43949</c:v>
                </c:pt>
                <c:pt idx="119">
                  <c:v>43950</c:v>
                </c:pt>
                <c:pt idx="120">
                  <c:v>43951</c:v>
                </c:pt>
                <c:pt idx="121">
                  <c:v>43952</c:v>
                </c:pt>
                <c:pt idx="122">
                  <c:v>43953</c:v>
                </c:pt>
                <c:pt idx="123">
                  <c:v>43954</c:v>
                </c:pt>
                <c:pt idx="124">
                  <c:v>43955</c:v>
                </c:pt>
                <c:pt idx="125">
                  <c:v>43956</c:v>
                </c:pt>
                <c:pt idx="126">
                  <c:v>43957</c:v>
                </c:pt>
                <c:pt idx="127">
                  <c:v>43958</c:v>
                </c:pt>
                <c:pt idx="128">
                  <c:v>43959</c:v>
                </c:pt>
                <c:pt idx="129">
                  <c:v>43960</c:v>
                </c:pt>
                <c:pt idx="130">
                  <c:v>43961</c:v>
                </c:pt>
                <c:pt idx="131">
                  <c:v>43962</c:v>
                </c:pt>
                <c:pt idx="132">
                  <c:v>43963</c:v>
                </c:pt>
                <c:pt idx="133">
                  <c:v>43964</c:v>
                </c:pt>
                <c:pt idx="134">
                  <c:v>43965</c:v>
                </c:pt>
                <c:pt idx="135">
                  <c:v>43966</c:v>
                </c:pt>
                <c:pt idx="136">
                  <c:v>43967</c:v>
                </c:pt>
                <c:pt idx="137">
                  <c:v>43968</c:v>
                </c:pt>
                <c:pt idx="138">
                  <c:v>43969</c:v>
                </c:pt>
                <c:pt idx="139">
                  <c:v>43970</c:v>
                </c:pt>
                <c:pt idx="140">
                  <c:v>43971</c:v>
                </c:pt>
                <c:pt idx="141">
                  <c:v>43972</c:v>
                </c:pt>
                <c:pt idx="142">
                  <c:v>43973</c:v>
                </c:pt>
                <c:pt idx="143">
                  <c:v>43974</c:v>
                </c:pt>
                <c:pt idx="144">
                  <c:v>43975</c:v>
                </c:pt>
                <c:pt idx="145">
                  <c:v>43976</c:v>
                </c:pt>
                <c:pt idx="146">
                  <c:v>43977</c:v>
                </c:pt>
                <c:pt idx="147">
                  <c:v>43978</c:v>
                </c:pt>
                <c:pt idx="148">
                  <c:v>43979</c:v>
                </c:pt>
                <c:pt idx="149">
                  <c:v>43980</c:v>
                </c:pt>
                <c:pt idx="150">
                  <c:v>43981</c:v>
                </c:pt>
                <c:pt idx="151">
                  <c:v>43982</c:v>
                </c:pt>
                <c:pt idx="152">
                  <c:v>43983</c:v>
                </c:pt>
                <c:pt idx="153">
                  <c:v>43984</c:v>
                </c:pt>
                <c:pt idx="154">
                  <c:v>43985</c:v>
                </c:pt>
                <c:pt idx="155">
                  <c:v>43986</c:v>
                </c:pt>
                <c:pt idx="156">
                  <c:v>43987</c:v>
                </c:pt>
                <c:pt idx="157">
                  <c:v>43988</c:v>
                </c:pt>
                <c:pt idx="158">
                  <c:v>43989</c:v>
                </c:pt>
                <c:pt idx="159">
                  <c:v>43990</c:v>
                </c:pt>
                <c:pt idx="160">
                  <c:v>43991</c:v>
                </c:pt>
                <c:pt idx="161">
                  <c:v>43992</c:v>
                </c:pt>
                <c:pt idx="162">
                  <c:v>43993</c:v>
                </c:pt>
                <c:pt idx="163">
                  <c:v>43994</c:v>
                </c:pt>
                <c:pt idx="164">
                  <c:v>43995</c:v>
                </c:pt>
                <c:pt idx="165">
                  <c:v>43996</c:v>
                </c:pt>
                <c:pt idx="166">
                  <c:v>43997</c:v>
                </c:pt>
                <c:pt idx="167">
                  <c:v>43998</c:v>
                </c:pt>
                <c:pt idx="168">
                  <c:v>43999</c:v>
                </c:pt>
                <c:pt idx="169">
                  <c:v>44000</c:v>
                </c:pt>
                <c:pt idx="170">
                  <c:v>44001</c:v>
                </c:pt>
                <c:pt idx="171">
                  <c:v>44002</c:v>
                </c:pt>
                <c:pt idx="172">
                  <c:v>44003</c:v>
                </c:pt>
                <c:pt idx="173">
                  <c:v>44004</c:v>
                </c:pt>
                <c:pt idx="174">
                  <c:v>44005</c:v>
                </c:pt>
                <c:pt idx="175">
                  <c:v>44006</c:v>
                </c:pt>
                <c:pt idx="176">
                  <c:v>44007</c:v>
                </c:pt>
                <c:pt idx="177">
                  <c:v>44008</c:v>
                </c:pt>
                <c:pt idx="178">
                  <c:v>44009</c:v>
                </c:pt>
                <c:pt idx="179">
                  <c:v>44010</c:v>
                </c:pt>
                <c:pt idx="180">
                  <c:v>44011</c:v>
                </c:pt>
                <c:pt idx="181">
                  <c:v>44012</c:v>
                </c:pt>
                <c:pt idx="182">
                  <c:v>44013</c:v>
                </c:pt>
                <c:pt idx="183">
                  <c:v>44014</c:v>
                </c:pt>
                <c:pt idx="184">
                  <c:v>44015</c:v>
                </c:pt>
                <c:pt idx="185">
                  <c:v>44016</c:v>
                </c:pt>
                <c:pt idx="186">
                  <c:v>44017</c:v>
                </c:pt>
                <c:pt idx="187">
                  <c:v>44018</c:v>
                </c:pt>
                <c:pt idx="188">
                  <c:v>44019</c:v>
                </c:pt>
                <c:pt idx="189">
                  <c:v>44020</c:v>
                </c:pt>
                <c:pt idx="190">
                  <c:v>44021</c:v>
                </c:pt>
                <c:pt idx="191">
                  <c:v>44022</c:v>
                </c:pt>
                <c:pt idx="192">
                  <c:v>44023</c:v>
                </c:pt>
                <c:pt idx="193">
                  <c:v>44024</c:v>
                </c:pt>
                <c:pt idx="194">
                  <c:v>44025</c:v>
                </c:pt>
                <c:pt idx="195">
                  <c:v>44026</c:v>
                </c:pt>
                <c:pt idx="196">
                  <c:v>44027</c:v>
                </c:pt>
                <c:pt idx="197">
                  <c:v>44028</c:v>
                </c:pt>
                <c:pt idx="198">
                  <c:v>44029</c:v>
                </c:pt>
                <c:pt idx="199">
                  <c:v>44030</c:v>
                </c:pt>
                <c:pt idx="200">
                  <c:v>44031</c:v>
                </c:pt>
                <c:pt idx="201">
                  <c:v>44032</c:v>
                </c:pt>
                <c:pt idx="202">
                  <c:v>44033</c:v>
                </c:pt>
                <c:pt idx="203">
                  <c:v>44034</c:v>
                </c:pt>
                <c:pt idx="204">
                  <c:v>44035</c:v>
                </c:pt>
                <c:pt idx="205">
                  <c:v>44036</c:v>
                </c:pt>
                <c:pt idx="206">
                  <c:v>44037</c:v>
                </c:pt>
                <c:pt idx="207">
                  <c:v>44038</c:v>
                </c:pt>
                <c:pt idx="208">
                  <c:v>44039</c:v>
                </c:pt>
                <c:pt idx="209">
                  <c:v>44040</c:v>
                </c:pt>
                <c:pt idx="210">
                  <c:v>44041</c:v>
                </c:pt>
                <c:pt idx="211">
                  <c:v>44042</c:v>
                </c:pt>
                <c:pt idx="212">
                  <c:v>44043</c:v>
                </c:pt>
                <c:pt idx="213">
                  <c:v>44044</c:v>
                </c:pt>
                <c:pt idx="214">
                  <c:v>44045</c:v>
                </c:pt>
                <c:pt idx="215">
                  <c:v>44046</c:v>
                </c:pt>
                <c:pt idx="216">
                  <c:v>44047</c:v>
                </c:pt>
                <c:pt idx="217">
                  <c:v>44048</c:v>
                </c:pt>
                <c:pt idx="218">
                  <c:v>44049</c:v>
                </c:pt>
                <c:pt idx="219">
                  <c:v>44050</c:v>
                </c:pt>
                <c:pt idx="220">
                  <c:v>44051</c:v>
                </c:pt>
                <c:pt idx="221">
                  <c:v>44052</c:v>
                </c:pt>
                <c:pt idx="222">
                  <c:v>44053</c:v>
                </c:pt>
                <c:pt idx="223">
                  <c:v>44054</c:v>
                </c:pt>
                <c:pt idx="224">
                  <c:v>44055</c:v>
                </c:pt>
                <c:pt idx="225">
                  <c:v>44056</c:v>
                </c:pt>
                <c:pt idx="226">
                  <c:v>44057</c:v>
                </c:pt>
                <c:pt idx="227">
                  <c:v>44058</c:v>
                </c:pt>
                <c:pt idx="228">
                  <c:v>44059</c:v>
                </c:pt>
                <c:pt idx="229">
                  <c:v>44060</c:v>
                </c:pt>
                <c:pt idx="230">
                  <c:v>44061</c:v>
                </c:pt>
                <c:pt idx="231">
                  <c:v>44062</c:v>
                </c:pt>
                <c:pt idx="232">
                  <c:v>44063</c:v>
                </c:pt>
                <c:pt idx="233">
                  <c:v>44064</c:v>
                </c:pt>
                <c:pt idx="234">
                  <c:v>44065</c:v>
                </c:pt>
                <c:pt idx="235">
                  <c:v>44066</c:v>
                </c:pt>
                <c:pt idx="236">
                  <c:v>44067</c:v>
                </c:pt>
                <c:pt idx="237">
                  <c:v>44068</c:v>
                </c:pt>
                <c:pt idx="238">
                  <c:v>44069</c:v>
                </c:pt>
                <c:pt idx="239">
                  <c:v>44070</c:v>
                </c:pt>
                <c:pt idx="240">
                  <c:v>44071</c:v>
                </c:pt>
                <c:pt idx="241">
                  <c:v>44072</c:v>
                </c:pt>
                <c:pt idx="242">
                  <c:v>44073</c:v>
                </c:pt>
                <c:pt idx="243">
                  <c:v>44074</c:v>
                </c:pt>
                <c:pt idx="244">
                  <c:v>44075</c:v>
                </c:pt>
                <c:pt idx="245">
                  <c:v>44076</c:v>
                </c:pt>
                <c:pt idx="246">
                  <c:v>44077</c:v>
                </c:pt>
                <c:pt idx="247">
                  <c:v>44078</c:v>
                </c:pt>
                <c:pt idx="248">
                  <c:v>44079</c:v>
                </c:pt>
                <c:pt idx="249">
                  <c:v>44080</c:v>
                </c:pt>
                <c:pt idx="250">
                  <c:v>44081</c:v>
                </c:pt>
                <c:pt idx="251">
                  <c:v>44082</c:v>
                </c:pt>
                <c:pt idx="252">
                  <c:v>44083</c:v>
                </c:pt>
                <c:pt idx="253">
                  <c:v>44084</c:v>
                </c:pt>
                <c:pt idx="254">
                  <c:v>44085</c:v>
                </c:pt>
                <c:pt idx="255">
                  <c:v>44086</c:v>
                </c:pt>
                <c:pt idx="256">
                  <c:v>44087</c:v>
                </c:pt>
                <c:pt idx="257">
                  <c:v>44088</c:v>
                </c:pt>
                <c:pt idx="258">
                  <c:v>44089</c:v>
                </c:pt>
                <c:pt idx="259">
                  <c:v>44090</c:v>
                </c:pt>
                <c:pt idx="260">
                  <c:v>44091</c:v>
                </c:pt>
                <c:pt idx="261">
                  <c:v>44092</c:v>
                </c:pt>
                <c:pt idx="262">
                  <c:v>44093</c:v>
                </c:pt>
                <c:pt idx="263">
                  <c:v>44094</c:v>
                </c:pt>
                <c:pt idx="264">
                  <c:v>44095</c:v>
                </c:pt>
                <c:pt idx="265">
                  <c:v>44096</c:v>
                </c:pt>
                <c:pt idx="266">
                  <c:v>44097</c:v>
                </c:pt>
                <c:pt idx="267">
                  <c:v>44098</c:v>
                </c:pt>
                <c:pt idx="268">
                  <c:v>44099</c:v>
                </c:pt>
                <c:pt idx="269">
                  <c:v>44100</c:v>
                </c:pt>
                <c:pt idx="270">
                  <c:v>44101</c:v>
                </c:pt>
                <c:pt idx="271">
                  <c:v>44102</c:v>
                </c:pt>
                <c:pt idx="272">
                  <c:v>44103</c:v>
                </c:pt>
                <c:pt idx="273">
                  <c:v>44104</c:v>
                </c:pt>
                <c:pt idx="274">
                  <c:v>44105</c:v>
                </c:pt>
                <c:pt idx="275">
                  <c:v>44106</c:v>
                </c:pt>
                <c:pt idx="276">
                  <c:v>44107</c:v>
                </c:pt>
                <c:pt idx="277">
                  <c:v>44108</c:v>
                </c:pt>
                <c:pt idx="278">
                  <c:v>44109</c:v>
                </c:pt>
                <c:pt idx="279">
                  <c:v>44110</c:v>
                </c:pt>
                <c:pt idx="280">
                  <c:v>44111</c:v>
                </c:pt>
                <c:pt idx="281">
                  <c:v>44112</c:v>
                </c:pt>
                <c:pt idx="282">
                  <c:v>44113</c:v>
                </c:pt>
                <c:pt idx="283">
                  <c:v>44114</c:v>
                </c:pt>
                <c:pt idx="284">
                  <c:v>44115</c:v>
                </c:pt>
                <c:pt idx="285">
                  <c:v>44116</c:v>
                </c:pt>
                <c:pt idx="286">
                  <c:v>44117</c:v>
                </c:pt>
                <c:pt idx="287">
                  <c:v>44118</c:v>
                </c:pt>
                <c:pt idx="288">
                  <c:v>44119</c:v>
                </c:pt>
                <c:pt idx="289">
                  <c:v>44120</c:v>
                </c:pt>
                <c:pt idx="290">
                  <c:v>44121</c:v>
                </c:pt>
                <c:pt idx="291">
                  <c:v>44122</c:v>
                </c:pt>
                <c:pt idx="292">
                  <c:v>44123</c:v>
                </c:pt>
                <c:pt idx="293">
                  <c:v>44124</c:v>
                </c:pt>
                <c:pt idx="294">
                  <c:v>44125</c:v>
                </c:pt>
                <c:pt idx="295">
                  <c:v>44126</c:v>
                </c:pt>
                <c:pt idx="296">
                  <c:v>44127</c:v>
                </c:pt>
                <c:pt idx="297">
                  <c:v>44128</c:v>
                </c:pt>
                <c:pt idx="298">
                  <c:v>44129</c:v>
                </c:pt>
                <c:pt idx="299">
                  <c:v>44130</c:v>
                </c:pt>
                <c:pt idx="300">
                  <c:v>44131</c:v>
                </c:pt>
                <c:pt idx="301">
                  <c:v>44132</c:v>
                </c:pt>
                <c:pt idx="302">
                  <c:v>44133</c:v>
                </c:pt>
                <c:pt idx="303">
                  <c:v>44134</c:v>
                </c:pt>
                <c:pt idx="304">
                  <c:v>44135</c:v>
                </c:pt>
                <c:pt idx="305">
                  <c:v>44136</c:v>
                </c:pt>
                <c:pt idx="306">
                  <c:v>44137</c:v>
                </c:pt>
                <c:pt idx="307">
                  <c:v>44138</c:v>
                </c:pt>
                <c:pt idx="308">
                  <c:v>44139</c:v>
                </c:pt>
                <c:pt idx="309">
                  <c:v>44140</c:v>
                </c:pt>
                <c:pt idx="310">
                  <c:v>44141</c:v>
                </c:pt>
                <c:pt idx="311">
                  <c:v>44142</c:v>
                </c:pt>
                <c:pt idx="312">
                  <c:v>44143</c:v>
                </c:pt>
                <c:pt idx="313">
                  <c:v>44144</c:v>
                </c:pt>
                <c:pt idx="314">
                  <c:v>44145</c:v>
                </c:pt>
                <c:pt idx="315">
                  <c:v>44146</c:v>
                </c:pt>
                <c:pt idx="316">
                  <c:v>44147</c:v>
                </c:pt>
                <c:pt idx="317">
                  <c:v>44148</c:v>
                </c:pt>
                <c:pt idx="318">
                  <c:v>44149</c:v>
                </c:pt>
                <c:pt idx="319">
                  <c:v>44150</c:v>
                </c:pt>
                <c:pt idx="320">
                  <c:v>44151</c:v>
                </c:pt>
                <c:pt idx="321">
                  <c:v>44152</c:v>
                </c:pt>
                <c:pt idx="322">
                  <c:v>44153</c:v>
                </c:pt>
                <c:pt idx="323">
                  <c:v>44154</c:v>
                </c:pt>
                <c:pt idx="324">
                  <c:v>44155</c:v>
                </c:pt>
                <c:pt idx="325">
                  <c:v>44156</c:v>
                </c:pt>
                <c:pt idx="326">
                  <c:v>44157</c:v>
                </c:pt>
                <c:pt idx="327">
                  <c:v>44158</c:v>
                </c:pt>
                <c:pt idx="328">
                  <c:v>44159</c:v>
                </c:pt>
                <c:pt idx="329">
                  <c:v>44160</c:v>
                </c:pt>
                <c:pt idx="330">
                  <c:v>44161</c:v>
                </c:pt>
                <c:pt idx="331">
                  <c:v>44162</c:v>
                </c:pt>
                <c:pt idx="332">
                  <c:v>44163</c:v>
                </c:pt>
                <c:pt idx="333">
                  <c:v>44164</c:v>
                </c:pt>
                <c:pt idx="334">
                  <c:v>44165</c:v>
                </c:pt>
                <c:pt idx="335">
                  <c:v>44166</c:v>
                </c:pt>
                <c:pt idx="336">
                  <c:v>44167</c:v>
                </c:pt>
                <c:pt idx="337">
                  <c:v>44168</c:v>
                </c:pt>
                <c:pt idx="338">
                  <c:v>44169</c:v>
                </c:pt>
                <c:pt idx="339">
                  <c:v>44170</c:v>
                </c:pt>
                <c:pt idx="340">
                  <c:v>44171</c:v>
                </c:pt>
                <c:pt idx="341">
                  <c:v>44172</c:v>
                </c:pt>
                <c:pt idx="342">
                  <c:v>44173</c:v>
                </c:pt>
                <c:pt idx="343">
                  <c:v>44174</c:v>
                </c:pt>
                <c:pt idx="344">
                  <c:v>44175</c:v>
                </c:pt>
                <c:pt idx="345">
                  <c:v>44176</c:v>
                </c:pt>
                <c:pt idx="346">
                  <c:v>44177</c:v>
                </c:pt>
                <c:pt idx="347">
                  <c:v>44178</c:v>
                </c:pt>
                <c:pt idx="348">
                  <c:v>44179</c:v>
                </c:pt>
                <c:pt idx="349">
                  <c:v>44180</c:v>
                </c:pt>
                <c:pt idx="350">
                  <c:v>44181</c:v>
                </c:pt>
                <c:pt idx="351">
                  <c:v>44182</c:v>
                </c:pt>
                <c:pt idx="352">
                  <c:v>44183</c:v>
                </c:pt>
                <c:pt idx="353">
                  <c:v>44184</c:v>
                </c:pt>
                <c:pt idx="354">
                  <c:v>44185</c:v>
                </c:pt>
                <c:pt idx="355">
                  <c:v>44186</c:v>
                </c:pt>
                <c:pt idx="356">
                  <c:v>44187</c:v>
                </c:pt>
                <c:pt idx="357">
                  <c:v>44188</c:v>
                </c:pt>
                <c:pt idx="358">
                  <c:v>44189</c:v>
                </c:pt>
                <c:pt idx="359">
                  <c:v>44190</c:v>
                </c:pt>
                <c:pt idx="360">
                  <c:v>44191</c:v>
                </c:pt>
                <c:pt idx="361">
                  <c:v>44192</c:v>
                </c:pt>
                <c:pt idx="362">
                  <c:v>44193</c:v>
                </c:pt>
                <c:pt idx="363">
                  <c:v>44194</c:v>
                </c:pt>
                <c:pt idx="364">
                  <c:v>44195</c:v>
                </c:pt>
                <c:pt idx="365">
                  <c:v>44196</c:v>
                </c:pt>
                <c:pt idx="366">
                  <c:v>44197</c:v>
                </c:pt>
                <c:pt idx="367">
                  <c:v>44198</c:v>
                </c:pt>
                <c:pt idx="368">
                  <c:v>44199</c:v>
                </c:pt>
                <c:pt idx="369">
                  <c:v>44200</c:v>
                </c:pt>
                <c:pt idx="370">
                  <c:v>44201</c:v>
                </c:pt>
                <c:pt idx="371">
                  <c:v>44202</c:v>
                </c:pt>
                <c:pt idx="372">
                  <c:v>44203</c:v>
                </c:pt>
                <c:pt idx="373">
                  <c:v>44204</c:v>
                </c:pt>
                <c:pt idx="374">
                  <c:v>44205</c:v>
                </c:pt>
                <c:pt idx="375">
                  <c:v>44206</c:v>
                </c:pt>
                <c:pt idx="376">
                  <c:v>44207</c:v>
                </c:pt>
                <c:pt idx="377">
                  <c:v>44208</c:v>
                </c:pt>
                <c:pt idx="378">
                  <c:v>44209</c:v>
                </c:pt>
                <c:pt idx="379">
                  <c:v>44210</c:v>
                </c:pt>
                <c:pt idx="380">
                  <c:v>44211</c:v>
                </c:pt>
                <c:pt idx="381">
                  <c:v>44212</c:v>
                </c:pt>
                <c:pt idx="382">
                  <c:v>44213</c:v>
                </c:pt>
                <c:pt idx="383">
                  <c:v>44214</c:v>
                </c:pt>
                <c:pt idx="384">
                  <c:v>44215</c:v>
                </c:pt>
                <c:pt idx="385">
                  <c:v>44216</c:v>
                </c:pt>
                <c:pt idx="386">
                  <c:v>44217</c:v>
                </c:pt>
                <c:pt idx="387">
                  <c:v>44218</c:v>
                </c:pt>
                <c:pt idx="388">
                  <c:v>44219</c:v>
                </c:pt>
                <c:pt idx="389">
                  <c:v>44220</c:v>
                </c:pt>
                <c:pt idx="390">
                  <c:v>44221</c:v>
                </c:pt>
                <c:pt idx="391">
                  <c:v>44222</c:v>
                </c:pt>
                <c:pt idx="392">
                  <c:v>44223</c:v>
                </c:pt>
                <c:pt idx="393">
                  <c:v>44224</c:v>
                </c:pt>
                <c:pt idx="394">
                  <c:v>44225</c:v>
                </c:pt>
                <c:pt idx="395">
                  <c:v>44226</c:v>
                </c:pt>
                <c:pt idx="396">
                  <c:v>44227</c:v>
                </c:pt>
                <c:pt idx="397">
                  <c:v>44228</c:v>
                </c:pt>
                <c:pt idx="398">
                  <c:v>44229</c:v>
                </c:pt>
                <c:pt idx="399">
                  <c:v>44230</c:v>
                </c:pt>
                <c:pt idx="400">
                  <c:v>44231</c:v>
                </c:pt>
                <c:pt idx="401">
                  <c:v>44232</c:v>
                </c:pt>
                <c:pt idx="402">
                  <c:v>44233</c:v>
                </c:pt>
                <c:pt idx="403">
                  <c:v>44234</c:v>
                </c:pt>
                <c:pt idx="404">
                  <c:v>44235</c:v>
                </c:pt>
                <c:pt idx="405">
                  <c:v>44236</c:v>
                </c:pt>
                <c:pt idx="406">
                  <c:v>44237</c:v>
                </c:pt>
                <c:pt idx="407">
                  <c:v>44238</c:v>
                </c:pt>
                <c:pt idx="408">
                  <c:v>44239</c:v>
                </c:pt>
                <c:pt idx="409">
                  <c:v>44240</c:v>
                </c:pt>
                <c:pt idx="410">
                  <c:v>44241</c:v>
                </c:pt>
                <c:pt idx="411">
                  <c:v>44242</c:v>
                </c:pt>
                <c:pt idx="412">
                  <c:v>44243</c:v>
                </c:pt>
                <c:pt idx="413">
                  <c:v>44244</c:v>
                </c:pt>
                <c:pt idx="414">
                  <c:v>44245</c:v>
                </c:pt>
                <c:pt idx="415">
                  <c:v>44246</c:v>
                </c:pt>
                <c:pt idx="416">
                  <c:v>44247</c:v>
                </c:pt>
                <c:pt idx="417">
                  <c:v>44248</c:v>
                </c:pt>
                <c:pt idx="418">
                  <c:v>44249</c:v>
                </c:pt>
                <c:pt idx="419">
                  <c:v>44250</c:v>
                </c:pt>
                <c:pt idx="420">
                  <c:v>44251</c:v>
                </c:pt>
                <c:pt idx="421">
                  <c:v>44252</c:v>
                </c:pt>
                <c:pt idx="422">
                  <c:v>44253</c:v>
                </c:pt>
                <c:pt idx="423">
                  <c:v>44254</c:v>
                </c:pt>
                <c:pt idx="424">
                  <c:v>44255</c:v>
                </c:pt>
                <c:pt idx="425">
                  <c:v>44256</c:v>
                </c:pt>
                <c:pt idx="426">
                  <c:v>44257</c:v>
                </c:pt>
                <c:pt idx="427">
                  <c:v>44258</c:v>
                </c:pt>
                <c:pt idx="428">
                  <c:v>44259</c:v>
                </c:pt>
                <c:pt idx="429">
                  <c:v>44260</c:v>
                </c:pt>
                <c:pt idx="430">
                  <c:v>44261</c:v>
                </c:pt>
                <c:pt idx="431">
                  <c:v>44262</c:v>
                </c:pt>
                <c:pt idx="432">
                  <c:v>44263</c:v>
                </c:pt>
                <c:pt idx="433">
                  <c:v>44264</c:v>
                </c:pt>
                <c:pt idx="434">
                  <c:v>44265</c:v>
                </c:pt>
                <c:pt idx="435">
                  <c:v>44266</c:v>
                </c:pt>
                <c:pt idx="436">
                  <c:v>44267</c:v>
                </c:pt>
                <c:pt idx="437">
                  <c:v>44268</c:v>
                </c:pt>
                <c:pt idx="438">
                  <c:v>44269</c:v>
                </c:pt>
                <c:pt idx="439">
                  <c:v>44270</c:v>
                </c:pt>
                <c:pt idx="440">
                  <c:v>44271</c:v>
                </c:pt>
                <c:pt idx="441">
                  <c:v>44272</c:v>
                </c:pt>
                <c:pt idx="442">
                  <c:v>44273</c:v>
                </c:pt>
                <c:pt idx="443">
                  <c:v>44274</c:v>
                </c:pt>
                <c:pt idx="444">
                  <c:v>44275</c:v>
                </c:pt>
                <c:pt idx="445">
                  <c:v>44276</c:v>
                </c:pt>
                <c:pt idx="446">
                  <c:v>44277</c:v>
                </c:pt>
                <c:pt idx="447">
                  <c:v>44278</c:v>
                </c:pt>
                <c:pt idx="448">
                  <c:v>44279</c:v>
                </c:pt>
                <c:pt idx="449">
                  <c:v>44280</c:v>
                </c:pt>
                <c:pt idx="450">
                  <c:v>44281</c:v>
                </c:pt>
                <c:pt idx="451">
                  <c:v>44282</c:v>
                </c:pt>
                <c:pt idx="452">
                  <c:v>44283</c:v>
                </c:pt>
                <c:pt idx="453">
                  <c:v>44284</c:v>
                </c:pt>
                <c:pt idx="454">
                  <c:v>44285</c:v>
                </c:pt>
                <c:pt idx="455">
                  <c:v>44286</c:v>
                </c:pt>
                <c:pt idx="456">
                  <c:v>44287</c:v>
                </c:pt>
                <c:pt idx="457">
                  <c:v>44288</c:v>
                </c:pt>
                <c:pt idx="458">
                  <c:v>44289</c:v>
                </c:pt>
                <c:pt idx="459">
                  <c:v>44290</c:v>
                </c:pt>
                <c:pt idx="460">
                  <c:v>44291</c:v>
                </c:pt>
                <c:pt idx="461">
                  <c:v>44292</c:v>
                </c:pt>
                <c:pt idx="462">
                  <c:v>44293</c:v>
                </c:pt>
                <c:pt idx="463">
                  <c:v>44294</c:v>
                </c:pt>
                <c:pt idx="464">
                  <c:v>44295</c:v>
                </c:pt>
                <c:pt idx="465">
                  <c:v>44296</c:v>
                </c:pt>
                <c:pt idx="466">
                  <c:v>44297</c:v>
                </c:pt>
                <c:pt idx="467">
                  <c:v>44298</c:v>
                </c:pt>
                <c:pt idx="468">
                  <c:v>44299</c:v>
                </c:pt>
                <c:pt idx="469">
                  <c:v>44300</c:v>
                </c:pt>
                <c:pt idx="470">
                  <c:v>44301</c:v>
                </c:pt>
                <c:pt idx="471">
                  <c:v>44302</c:v>
                </c:pt>
                <c:pt idx="472">
                  <c:v>44303</c:v>
                </c:pt>
                <c:pt idx="473">
                  <c:v>44304</c:v>
                </c:pt>
                <c:pt idx="474">
                  <c:v>44305</c:v>
                </c:pt>
                <c:pt idx="475">
                  <c:v>44306</c:v>
                </c:pt>
                <c:pt idx="476">
                  <c:v>44307</c:v>
                </c:pt>
                <c:pt idx="477">
                  <c:v>44308</c:v>
                </c:pt>
                <c:pt idx="478">
                  <c:v>44309</c:v>
                </c:pt>
                <c:pt idx="479">
                  <c:v>44310</c:v>
                </c:pt>
                <c:pt idx="480">
                  <c:v>44311</c:v>
                </c:pt>
                <c:pt idx="481">
                  <c:v>44312</c:v>
                </c:pt>
                <c:pt idx="482">
                  <c:v>44313</c:v>
                </c:pt>
                <c:pt idx="483">
                  <c:v>44314</c:v>
                </c:pt>
                <c:pt idx="484">
                  <c:v>44315</c:v>
                </c:pt>
                <c:pt idx="485">
                  <c:v>44316</c:v>
                </c:pt>
                <c:pt idx="486">
                  <c:v>44317</c:v>
                </c:pt>
                <c:pt idx="487">
                  <c:v>44318</c:v>
                </c:pt>
                <c:pt idx="488">
                  <c:v>44319</c:v>
                </c:pt>
                <c:pt idx="489">
                  <c:v>44320</c:v>
                </c:pt>
                <c:pt idx="490">
                  <c:v>44321</c:v>
                </c:pt>
                <c:pt idx="491">
                  <c:v>44322</c:v>
                </c:pt>
                <c:pt idx="492">
                  <c:v>44323</c:v>
                </c:pt>
                <c:pt idx="493">
                  <c:v>44324</c:v>
                </c:pt>
                <c:pt idx="494">
                  <c:v>44325</c:v>
                </c:pt>
                <c:pt idx="495">
                  <c:v>44326</c:v>
                </c:pt>
                <c:pt idx="496">
                  <c:v>44327</c:v>
                </c:pt>
                <c:pt idx="497">
                  <c:v>44328</c:v>
                </c:pt>
                <c:pt idx="498">
                  <c:v>44329</c:v>
                </c:pt>
                <c:pt idx="499">
                  <c:v>44330</c:v>
                </c:pt>
                <c:pt idx="500">
                  <c:v>44331</c:v>
                </c:pt>
                <c:pt idx="501">
                  <c:v>44332</c:v>
                </c:pt>
                <c:pt idx="502">
                  <c:v>44333</c:v>
                </c:pt>
                <c:pt idx="503">
                  <c:v>44334</c:v>
                </c:pt>
                <c:pt idx="504">
                  <c:v>44335</c:v>
                </c:pt>
                <c:pt idx="505">
                  <c:v>44336</c:v>
                </c:pt>
                <c:pt idx="506">
                  <c:v>44337</c:v>
                </c:pt>
                <c:pt idx="507">
                  <c:v>44338</c:v>
                </c:pt>
                <c:pt idx="508">
                  <c:v>44339</c:v>
                </c:pt>
                <c:pt idx="509">
                  <c:v>44340</c:v>
                </c:pt>
                <c:pt idx="510">
                  <c:v>44341</c:v>
                </c:pt>
                <c:pt idx="511">
                  <c:v>44342</c:v>
                </c:pt>
                <c:pt idx="512">
                  <c:v>44343</c:v>
                </c:pt>
                <c:pt idx="513">
                  <c:v>44344</c:v>
                </c:pt>
                <c:pt idx="514">
                  <c:v>44345</c:v>
                </c:pt>
                <c:pt idx="515">
                  <c:v>44346</c:v>
                </c:pt>
                <c:pt idx="516">
                  <c:v>44347</c:v>
                </c:pt>
                <c:pt idx="517">
                  <c:v>44348</c:v>
                </c:pt>
                <c:pt idx="518">
                  <c:v>44349</c:v>
                </c:pt>
                <c:pt idx="519">
                  <c:v>44350</c:v>
                </c:pt>
                <c:pt idx="520">
                  <c:v>44351</c:v>
                </c:pt>
                <c:pt idx="521">
                  <c:v>44352</c:v>
                </c:pt>
                <c:pt idx="522">
                  <c:v>44353</c:v>
                </c:pt>
                <c:pt idx="523">
                  <c:v>44354</c:v>
                </c:pt>
                <c:pt idx="524">
                  <c:v>44355</c:v>
                </c:pt>
                <c:pt idx="525">
                  <c:v>44356</c:v>
                </c:pt>
                <c:pt idx="526">
                  <c:v>44357</c:v>
                </c:pt>
                <c:pt idx="527">
                  <c:v>44358</c:v>
                </c:pt>
                <c:pt idx="528">
                  <c:v>44359</c:v>
                </c:pt>
                <c:pt idx="529">
                  <c:v>44360</c:v>
                </c:pt>
                <c:pt idx="530">
                  <c:v>44361</c:v>
                </c:pt>
                <c:pt idx="531">
                  <c:v>44362</c:v>
                </c:pt>
                <c:pt idx="532">
                  <c:v>44363</c:v>
                </c:pt>
                <c:pt idx="533">
                  <c:v>44364</c:v>
                </c:pt>
                <c:pt idx="534">
                  <c:v>44365</c:v>
                </c:pt>
                <c:pt idx="535">
                  <c:v>44366</c:v>
                </c:pt>
                <c:pt idx="536">
                  <c:v>44367</c:v>
                </c:pt>
                <c:pt idx="537">
                  <c:v>44368</c:v>
                </c:pt>
                <c:pt idx="538">
                  <c:v>44369</c:v>
                </c:pt>
                <c:pt idx="539">
                  <c:v>44370</c:v>
                </c:pt>
                <c:pt idx="540">
                  <c:v>44371</c:v>
                </c:pt>
                <c:pt idx="541">
                  <c:v>44372</c:v>
                </c:pt>
                <c:pt idx="542">
                  <c:v>44373</c:v>
                </c:pt>
                <c:pt idx="543">
                  <c:v>44374</c:v>
                </c:pt>
                <c:pt idx="544">
                  <c:v>44375</c:v>
                </c:pt>
                <c:pt idx="545">
                  <c:v>44376</c:v>
                </c:pt>
                <c:pt idx="546">
                  <c:v>44377</c:v>
                </c:pt>
                <c:pt idx="547">
                  <c:v>44378</c:v>
                </c:pt>
                <c:pt idx="548">
                  <c:v>44379</c:v>
                </c:pt>
                <c:pt idx="549">
                  <c:v>44380</c:v>
                </c:pt>
                <c:pt idx="550">
                  <c:v>44381</c:v>
                </c:pt>
                <c:pt idx="551">
                  <c:v>44382</c:v>
                </c:pt>
                <c:pt idx="552">
                  <c:v>44383</c:v>
                </c:pt>
                <c:pt idx="553">
                  <c:v>44384</c:v>
                </c:pt>
                <c:pt idx="554">
                  <c:v>44385</c:v>
                </c:pt>
                <c:pt idx="555">
                  <c:v>44386</c:v>
                </c:pt>
                <c:pt idx="556">
                  <c:v>44387</c:v>
                </c:pt>
                <c:pt idx="557">
                  <c:v>44388</c:v>
                </c:pt>
                <c:pt idx="558">
                  <c:v>44389</c:v>
                </c:pt>
                <c:pt idx="559">
                  <c:v>44390</c:v>
                </c:pt>
                <c:pt idx="560">
                  <c:v>44391</c:v>
                </c:pt>
                <c:pt idx="561">
                  <c:v>44392</c:v>
                </c:pt>
                <c:pt idx="562">
                  <c:v>44393</c:v>
                </c:pt>
                <c:pt idx="563">
                  <c:v>44394</c:v>
                </c:pt>
                <c:pt idx="564">
                  <c:v>44395</c:v>
                </c:pt>
                <c:pt idx="565">
                  <c:v>44396</c:v>
                </c:pt>
                <c:pt idx="566">
                  <c:v>44397</c:v>
                </c:pt>
                <c:pt idx="567">
                  <c:v>44398</c:v>
                </c:pt>
                <c:pt idx="568">
                  <c:v>44399</c:v>
                </c:pt>
                <c:pt idx="569">
                  <c:v>44400</c:v>
                </c:pt>
                <c:pt idx="570">
                  <c:v>44401</c:v>
                </c:pt>
                <c:pt idx="571">
                  <c:v>44402</c:v>
                </c:pt>
                <c:pt idx="572">
                  <c:v>44403</c:v>
                </c:pt>
                <c:pt idx="573">
                  <c:v>44404</c:v>
                </c:pt>
                <c:pt idx="574">
                  <c:v>44405</c:v>
                </c:pt>
                <c:pt idx="575">
                  <c:v>44406</c:v>
                </c:pt>
                <c:pt idx="576">
                  <c:v>44407</c:v>
                </c:pt>
                <c:pt idx="577">
                  <c:v>44408</c:v>
                </c:pt>
                <c:pt idx="578">
                  <c:v>44409</c:v>
                </c:pt>
                <c:pt idx="579">
                  <c:v>44410</c:v>
                </c:pt>
                <c:pt idx="580">
                  <c:v>44411</c:v>
                </c:pt>
                <c:pt idx="581">
                  <c:v>44412</c:v>
                </c:pt>
                <c:pt idx="582">
                  <c:v>44413</c:v>
                </c:pt>
                <c:pt idx="583">
                  <c:v>44414</c:v>
                </c:pt>
                <c:pt idx="584">
                  <c:v>44415</c:v>
                </c:pt>
                <c:pt idx="585">
                  <c:v>44416</c:v>
                </c:pt>
                <c:pt idx="586">
                  <c:v>44417</c:v>
                </c:pt>
                <c:pt idx="587">
                  <c:v>44418</c:v>
                </c:pt>
                <c:pt idx="588">
                  <c:v>44419</c:v>
                </c:pt>
                <c:pt idx="589">
                  <c:v>44420</c:v>
                </c:pt>
                <c:pt idx="590">
                  <c:v>44421</c:v>
                </c:pt>
                <c:pt idx="591">
                  <c:v>44422</c:v>
                </c:pt>
                <c:pt idx="592">
                  <c:v>44423</c:v>
                </c:pt>
                <c:pt idx="593">
                  <c:v>44424</c:v>
                </c:pt>
                <c:pt idx="594">
                  <c:v>44425</c:v>
                </c:pt>
                <c:pt idx="595">
                  <c:v>44426</c:v>
                </c:pt>
                <c:pt idx="596">
                  <c:v>44427</c:v>
                </c:pt>
                <c:pt idx="597">
                  <c:v>44428</c:v>
                </c:pt>
                <c:pt idx="598">
                  <c:v>44429</c:v>
                </c:pt>
                <c:pt idx="599">
                  <c:v>44430</c:v>
                </c:pt>
                <c:pt idx="600">
                  <c:v>44431</c:v>
                </c:pt>
                <c:pt idx="601">
                  <c:v>44432</c:v>
                </c:pt>
                <c:pt idx="602">
                  <c:v>44433</c:v>
                </c:pt>
                <c:pt idx="603">
                  <c:v>44434</c:v>
                </c:pt>
                <c:pt idx="604">
                  <c:v>44435</c:v>
                </c:pt>
                <c:pt idx="605">
                  <c:v>44436</c:v>
                </c:pt>
                <c:pt idx="606">
                  <c:v>44437</c:v>
                </c:pt>
                <c:pt idx="607">
                  <c:v>44438</c:v>
                </c:pt>
                <c:pt idx="608">
                  <c:v>44439</c:v>
                </c:pt>
                <c:pt idx="609">
                  <c:v>44440</c:v>
                </c:pt>
                <c:pt idx="610">
                  <c:v>44441</c:v>
                </c:pt>
                <c:pt idx="611">
                  <c:v>44442</c:v>
                </c:pt>
                <c:pt idx="612">
                  <c:v>44443</c:v>
                </c:pt>
                <c:pt idx="613">
                  <c:v>44444</c:v>
                </c:pt>
                <c:pt idx="614">
                  <c:v>44445</c:v>
                </c:pt>
                <c:pt idx="615">
                  <c:v>44446</c:v>
                </c:pt>
                <c:pt idx="616">
                  <c:v>44447</c:v>
                </c:pt>
                <c:pt idx="617">
                  <c:v>44448</c:v>
                </c:pt>
                <c:pt idx="618">
                  <c:v>44449</c:v>
                </c:pt>
                <c:pt idx="619">
                  <c:v>44450</c:v>
                </c:pt>
                <c:pt idx="620">
                  <c:v>44451</c:v>
                </c:pt>
                <c:pt idx="621">
                  <c:v>44452</c:v>
                </c:pt>
                <c:pt idx="622">
                  <c:v>44453</c:v>
                </c:pt>
                <c:pt idx="623">
                  <c:v>44454</c:v>
                </c:pt>
                <c:pt idx="624">
                  <c:v>44455</c:v>
                </c:pt>
                <c:pt idx="625">
                  <c:v>44456</c:v>
                </c:pt>
                <c:pt idx="626">
                  <c:v>44457</c:v>
                </c:pt>
                <c:pt idx="627">
                  <c:v>44458</c:v>
                </c:pt>
                <c:pt idx="628">
                  <c:v>44459</c:v>
                </c:pt>
                <c:pt idx="629">
                  <c:v>44460</c:v>
                </c:pt>
                <c:pt idx="630">
                  <c:v>44461</c:v>
                </c:pt>
                <c:pt idx="631">
                  <c:v>44462</c:v>
                </c:pt>
                <c:pt idx="632">
                  <c:v>44463</c:v>
                </c:pt>
                <c:pt idx="633">
                  <c:v>44464</c:v>
                </c:pt>
                <c:pt idx="634">
                  <c:v>44465</c:v>
                </c:pt>
                <c:pt idx="635">
                  <c:v>44466</c:v>
                </c:pt>
                <c:pt idx="636">
                  <c:v>44467</c:v>
                </c:pt>
                <c:pt idx="637">
                  <c:v>44468</c:v>
                </c:pt>
                <c:pt idx="638">
                  <c:v>44469</c:v>
                </c:pt>
                <c:pt idx="639">
                  <c:v>44470</c:v>
                </c:pt>
                <c:pt idx="640">
                  <c:v>44471</c:v>
                </c:pt>
                <c:pt idx="641">
                  <c:v>44472</c:v>
                </c:pt>
                <c:pt idx="642">
                  <c:v>44473</c:v>
                </c:pt>
                <c:pt idx="643">
                  <c:v>44474</c:v>
                </c:pt>
                <c:pt idx="644">
                  <c:v>44475</c:v>
                </c:pt>
                <c:pt idx="645">
                  <c:v>44476</c:v>
                </c:pt>
                <c:pt idx="646">
                  <c:v>44477</c:v>
                </c:pt>
                <c:pt idx="647">
                  <c:v>44478</c:v>
                </c:pt>
                <c:pt idx="648">
                  <c:v>44479</c:v>
                </c:pt>
                <c:pt idx="649">
                  <c:v>44480</c:v>
                </c:pt>
                <c:pt idx="650">
                  <c:v>44481</c:v>
                </c:pt>
                <c:pt idx="651">
                  <c:v>44482</c:v>
                </c:pt>
                <c:pt idx="652">
                  <c:v>44483</c:v>
                </c:pt>
                <c:pt idx="653">
                  <c:v>44484</c:v>
                </c:pt>
                <c:pt idx="654">
                  <c:v>44485</c:v>
                </c:pt>
                <c:pt idx="655">
                  <c:v>44486</c:v>
                </c:pt>
                <c:pt idx="656">
                  <c:v>44487</c:v>
                </c:pt>
                <c:pt idx="657">
                  <c:v>44488</c:v>
                </c:pt>
                <c:pt idx="658">
                  <c:v>44489</c:v>
                </c:pt>
                <c:pt idx="659">
                  <c:v>44490</c:v>
                </c:pt>
                <c:pt idx="660">
                  <c:v>44491</c:v>
                </c:pt>
                <c:pt idx="661">
                  <c:v>44492</c:v>
                </c:pt>
                <c:pt idx="662">
                  <c:v>44493</c:v>
                </c:pt>
                <c:pt idx="663">
                  <c:v>44494</c:v>
                </c:pt>
                <c:pt idx="664">
                  <c:v>44495</c:v>
                </c:pt>
                <c:pt idx="665">
                  <c:v>44496</c:v>
                </c:pt>
                <c:pt idx="666">
                  <c:v>44497</c:v>
                </c:pt>
                <c:pt idx="667">
                  <c:v>44498</c:v>
                </c:pt>
                <c:pt idx="668">
                  <c:v>44499</c:v>
                </c:pt>
                <c:pt idx="669">
                  <c:v>44500</c:v>
                </c:pt>
                <c:pt idx="670">
                  <c:v>44501</c:v>
                </c:pt>
                <c:pt idx="671">
                  <c:v>44502</c:v>
                </c:pt>
                <c:pt idx="672">
                  <c:v>44503</c:v>
                </c:pt>
                <c:pt idx="673">
                  <c:v>44504</c:v>
                </c:pt>
                <c:pt idx="674">
                  <c:v>44505</c:v>
                </c:pt>
                <c:pt idx="675">
                  <c:v>44506</c:v>
                </c:pt>
                <c:pt idx="676">
                  <c:v>44507</c:v>
                </c:pt>
                <c:pt idx="677">
                  <c:v>44508</c:v>
                </c:pt>
                <c:pt idx="678">
                  <c:v>44509</c:v>
                </c:pt>
                <c:pt idx="679">
                  <c:v>44510</c:v>
                </c:pt>
                <c:pt idx="680">
                  <c:v>44511</c:v>
                </c:pt>
                <c:pt idx="681">
                  <c:v>44512</c:v>
                </c:pt>
                <c:pt idx="682">
                  <c:v>44513</c:v>
                </c:pt>
                <c:pt idx="683">
                  <c:v>44514</c:v>
                </c:pt>
                <c:pt idx="684">
                  <c:v>44515</c:v>
                </c:pt>
                <c:pt idx="685">
                  <c:v>44516</c:v>
                </c:pt>
                <c:pt idx="686">
                  <c:v>44517</c:v>
                </c:pt>
                <c:pt idx="687">
                  <c:v>44518</c:v>
                </c:pt>
                <c:pt idx="688">
                  <c:v>44519</c:v>
                </c:pt>
                <c:pt idx="689">
                  <c:v>44520</c:v>
                </c:pt>
                <c:pt idx="690">
                  <c:v>44521</c:v>
                </c:pt>
                <c:pt idx="691">
                  <c:v>44522</c:v>
                </c:pt>
                <c:pt idx="692">
                  <c:v>44523</c:v>
                </c:pt>
                <c:pt idx="693">
                  <c:v>44524</c:v>
                </c:pt>
                <c:pt idx="694">
                  <c:v>44525</c:v>
                </c:pt>
                <c:pt idx="695">
                  <c:v>44526</c:v>
                </c:pt>
                <c:pt idx="696">
                  <c:v>44527</c:v>
                </c:pt>
                <c:pt idx="697">
                  <c:v>44528</c:v>
                </c:pt>
                <c:pt idx="698">
                  <c:v>44529</c:v>
                </c:pt>
                <c:pt idx="699">
                  <c:v>44530</c:v>
                </c:pt>
                <c:pt idx="700">
                  <c:v>44531</c:v>
                </c:pt>
                <c:pt idx="701">
                  <c:v>44532</c:v>
                </c:pt>
                <c:pt idx="702">
                  <c:v>44533</c:v>
                </c:pt>
                <c:pt idx="703">
                  <c:v>44534</c:v>
                </c:pt>
                <c:pt idx="704">
                  <c:v>44535</c:v>
                </c:pt>
                <c:pt idx="705">
                  <c:v>44536</c:v>
                </c:pt>
                <c:pt idx="706">
                  <c:v>44537</c:v>
                </c:pt>
                <c:pt idx="707">
                  <c:v>44538</c:v>
                </c:pt>
                <c:pt idx="708">
                  <c:v>44539</c:v>
                </c:pt>
                <c:pt idx="709">
                  <c:v>44540</c:v>
                </c:pt>
                <c:pt idx="710">
                  <c:v>44541</c:v>
                </c:pt>
                <c:pt idx="711">
                  <c:v>44542</c:v>
                </c:pt>
                <c:pt idx="712">
                  <c:v>44543</c:v>
                </c:pt>
                <c:pt idx="713">
                  <c:v>44544</c:v>
                </c:pt>
                <c:pt idx="714">
                  <c:v>44545</c:v>
                </c:pt>
                <c:pt idx="715">
                  <c:v>44546</c:v>
                </c:pt>
                <c:pt idx="716">
                  <c:v>44547</c:v>
                </c:pt>
                <c:pt idx="717">
                  <c:v>44548</c:v>
                </c:pt>
                <c:pt idx="718">
                  <c:v>44549</c:v>
                </c:pt>
                <c:pt idx="719">
                  <c:v>44550</c:v>
                </c:pt>
                <c:pt idx="720">
                  <c:v>44551</c:v>
                </c:pt>
                <c:pt idx="721">
                  <c:v>44552</c:v>
                </c:pt>
                <c:pt idx="722">
                  <c:v>44553</c:v>
                </c:pt>
                <c:pt idx="723">
                  <c:v>44554</c:v>
                </c:pt>
                <c:pt idx="724">
                  <c:v>44555</c:v>
                </c:pt>
                <c:pt idx="725">
                  <c:v>44556</c:v>
                </c:pt>
                <c:pt idx="726">
                  <c:v>44557</c:v>
                </c:pt>
                <c:pt idx="727">
                  <c:v>44558</c:v>
                </c:pt>
                <c:pt idx="728">
                  <c:v>44559</c:v>
                </c:pt>
                <c:pt idx="729">
                  <c:v>44560</c:v>
                </c:pt>
                <c:pt idx="730">
                  <c:v>44561</c:v>
                </c:pt>
                <c:pt idx="731">
                  <c:v>44562</c:v>
                </c:pt>
                <c:pt idx="732">
                  <c:v>44563</c:v>
                </c:pt>
                <c:pt idx="733">
                  <c:v>44564</c:v>
                </c:pt>
                <c:pt idx="734">
                  <c:v>44565</c:v>
                </c:pt>
                <c:pt idx="735">
                  <c:v>44566</c:v>
                </c:pt>
                <c:pt idx="736">
                  <c:v>44567</c:v>
                </c:pt>
                <c:pt idx="737">
                  <c:v>44568</c:v>
                </c:pt>
                <c:pt idx="738">
                  <c:v>44569</c:v>
                </c:pt>
                <c:pt idx="739">
                  <c:v>44570</c:v>
                </c:pt>
                <c:pt idx="740">
                  <c:v>44571</c:v>
                </c:pt>
                <c:pt idx="741">
                  <c:v>44572</c:v>
                </c:pt>
                <c:pt idx="742">
                  <c:v>44573</c:v>
                </c:pt>
                <c:pt idx="743">
                  <c:v>44574</c:v>
                </c:pt>
                <c:pt idx="744">
                  <c:v>44575</c:v>
                </c:pt>
                <c:pt idx="745">
                  <c:v>44576</c:v>
                </c:pt>
                <c:pt idx="746">
                  <c:v>44577</c:v>
                </c:pt>
                <c:pt idx="747">
                  <c:v>44578</c:v>
                </c:pt>
                <c:pt idx="748">
                  <c:v>44579</c:v>
                </c:pt>
                <c:pt idx="749">
                  <c:v>44580</c:v>
                </c:pt>
                <c:pt idx="750">
                  <c:v>44581</c:v>
                </c:pt>
                <c:pt idx="751">
                  <c:v>44582</c:v>
                </c:pt>
                <c:pt idx="752">
                  <c:v>44583</c:v>
                </c:pt>
                <c:pt idx="753">
                  <c:v>44584</c:v>
                </c:pt>
                <c:pt idx="754">
                  <c:v>44585</c:v>
                </c:pt>
                <c:pt idx="755">
                  <c:v>44586</c:v>
                </c:pt>
                <c:pt idx="756">
                  <c:v>44587</c:v>
                </c:pt>
                <c:pt idx="757">
                  <c:v>44588</c:v>
                </c:pt>
                <c:pt idx="758">
                  <c:v>44589</c:v>
                </c:pt>
                <c:pt idx="759">
                  <c:v>44590</c:v>
                </c:pt>
                <c:pt idx="760">
                  <c:v>44591</c:v>
                </c:pt>
                <c:pt idx="761">
                  <c:v>44592</c:v>
                </c:pt>
                <c:pt idx="762">
                  <c:v>44593</c:v>
                </c:pt>
                <c:pt idx="763">
                  <c:v>44594</c:v>
                </c:pt>
                <c:pt idx="764">
                  <c:v>44595</c:v>
                </c:pt>
                <c:pt idx="765">
                  <c:v>44596</c:v>
                </c:pt>
                <c:pt idx="766">
                  <c:v>44597</c:v>
                </c:pt>
                <c:pt idx="767">
                  <c:v>44598</c:v>
                </c:pt>
                <c:pt idx="768">
                  <c:v>44599</c:v>
                </c:pt>
                <c:pt idx="769">
                  <c:v>44600</c:v>
                </c:pt>
                <c:pt idx="770">
                  <c:v>44601</c:v>
                </c:pt>
                <c:pt idx="771">
                  <c:v>44602</c:v>
                </c:pt>
                <c:pt idx="772">
                  <c:v>44603</c:v>
                </c:pt>
                <c:pt idx="773">
                  <c:v>44604</c:v>
                </c:pt>
                <c:pt idx="774">
                  <c:v>44605</c:v>
                </c:pt>
                <c:pt idx="775">
                  <c:v>44606</c:v>
                </c:pt>
                <c:pt idx="776">
                  <c:v>44607</c:v>
                </c:pt>
                <c:pt idx="777">
                  <c:v>44608</c:v>
                </c:pt>
                <c:pt idx="778">
                  <c:v>44609</c:v>
                </c:pt>
                <c:pt idx="779">
                  <c:v>44610</c:v>
                </c:pt>
                <c:pt idx="780">
                  <c:v>44611</c:v>
                </c:pt>
                <c:pt idx="781">
                  <c:v>44612</c:v>
                </c:pt>
                <c:pt idx="782">
                  <c:v>44613</c:v>
                </c:pt>
                <c:pt idx="783">
                  <c:v>44614</c:v>
                </c:pt>
                <c:pt idx="784">
                  <c:v>44615</c:v>
                </c:pt>
                <c:pt idx="785">
                  <c:v>44616</c:v>
                </c:pt>
                <c:pt idx="786">
                  <c:v>44617</c:v>
                </c:pt>
                <c:pt idx="787">
                  <c:v>44618</c:v>
                </c:pt>
                <c:pt idx="788">
                  <c:v>44619</c:v>
                </c:pt>
                <c:pt idx="789">
                  <c:v>44620</c:v>
                </c:pt>
                <c:pt idx="790">
                  <c:v>44621</c:v>
                </c:pt>
                <c:pt idx="791">
                  <c:v>44622</c:v>
                </c:pt>
                <c:pt idx="792">
                  <c:v>44623</c:v>
                </c:pt>
                <c:pt idx="793">
                  <c:v>44624</c:v>
                </c:pt>
                <c:pt idx="794">
                  <c:v>44625</c:v>
                </c:pt>
                <c:pt idx="795">
                  <c:v>44626</c:v>
                </c:pt>
                <c:pt idx="796">
                  <c:v>44627</c:v>
                </c:pt>
                <c:pt idx="797">
                  <c:v>44628</c:v>
                </c:pt>
                <c:pt idx="798">
                  <c:v>44629</c:v>
                </c:pt>
                <c:pt idx="799">
                  <c:v>44630</c:v>
                </c:pt>
                <c:pt idx="800">
                  <c:v>44631</c:v>
                </c:pt>
                <c:pt idx="801">
                  <c:v>44632</c:v>
                </c:pt>
                <c:pt idx="802">
                  <c:v>44633</c:v>
                </c:pt>
                <c:pt idx="803">
                  <c:v>44634</c:v>
                </c:pt>
                <c:pt idx="804">
                  <c:v>44635</c:v>
                </c:pt>
                <c:pt idx="805">
                  <c:v>44636</c:v>
                </c:pt>
                <c:pt idx="806">
                  <c:v>44637</c:v>
                </c:pt>
                <c:pt idx="807">
                  <c:v>44638</c:v>
                </c:pt>
                <c:pt idx="808">
                  <c:v>44639</c:v>
                </c:pt>
                <c:pt idx="809">
                  <c:v>44640</c:v>
                </c:pt>
                <c:pt idx="810">
                  <c:v>44641</c:v>
                </c:pt>
                <c:pt idx="811">
                  <c:v>44642</c:v>
                </c:pt>
                <c:pt idx="812">
                  <c:v>44643</c:v>
                </c:pt>
                <c:pt idx="813">
                  <c:v>44644</c:v>
                </c:pt>
                <c:pt idx="814">
                  <c:v>44645</c:v>
                </c:pt>
                <c:pt idx="815">
                  <c:v>44646</c:v>
                </c:pt>
                <c:pt idx="816">
                  <c:v>44647</c:v>
                </c:pt>
                <c:pt idx="817">
                  <c:v>44648</c:v>
                </c:pt>
                <c:pt idx="818">
                  <c:v>44649</c:v>
                </c:pt>
                <c:pt idx="819">
                  <c:v>44650</c:v>
                </c:pt>
                <c:pt idx="820">
                  <c:v>44651</c:v>
                </c:pt>
                <c:pt idx="821">
                  <c:v>44652</c:v>
                </c:pt>
                <c:pt idx="822">
                  <c:v>44653</c:v>
                </c:pt>
                <c:pt idx="823">
                  <c:v>44654</c:v>
                </c:pt>
                <c:pt idx="824">
                  <c:v>44655</c:v>
                </c:pt>
                <c:pt idx="825">
                  <c:v>44656</c:v>
                </c:pt>
                <c:pt idx="826">
                  <c:v>44657</c:v>
                </c:pt>
                <c:pt idx="827">
                  <c:v>44658</c:v>
                </c:pt>
                <c:pt idx="828">
                  <c:v>44659</c:v>
                </c:pt>
                <c:pt idx="829">
                  <c:v>44660</c:v>
                </c:pt>
                <c:pt idx="830">
                  <c:v>44661</c:v>
                </c:pt>
                <c:pt idx="831">
                  <c:v>44662</c:v>
                </c:pt>
                <c:pt idx="832">
                  <c:v>44663</c:v>
                </c:pt>
                <c:pt idx="833">
                  <c:v>44664</c:v>
                </c:pt>
                <c:pt idx="834">
                  <c:v>44665</c:v>
                </c:pt>
                <c:pt idx="835">
                  <c:v>44666</c:v>
                </c:pt>
                <c:pt idx="836">
                  <c:v>44667</c:v>
                </c:pt>
                <c:pt idx="837">
                  <c:v>44668</c:v>
                </c:pt>
                <c:pt idx="838">
                  <c:v>44669</c:v>
                </c:pt>
                <c:pt idx="839">
                  <c:v>44670</c:v>
                </c:pt>
                <c:pt idx="840">
                  <c:v>44671</c:v>
                </c:pt>
                <c:pt idx="841">
                  <c:v>44672</c:v>
                </c:pt>
                <c:pt idx="842">
                  <c:v>44673</c:v>
                </c:pt>
                <c:pt idx="843">
                  <c:v>44674</c:v>
                </c:pt>
                <c:pt idx="844">
                  <c:v>44675</c:v>
                </c:pt>
                <c:pt idx="845">
                  <c:v>44676</c:v>
                </c:pt>
                <c:pt idx="846">
                  <c:v>44677</c:v>
                </c:pt>
                <c:pt idx="847">
                  <c:v>44678</c:v>
                </c:pt>
                <c:pt idx="848">
                  <c:v>44679</c:v>
                </c:pt>
                <c:pt idx="849">
                  <c:v>44680</c:v>
                </c:pt>
                <c:pt idx="850">
                  <c:v>44681</c:v>
                </c:pt>
                <c:pt idx="851">
                  <c:v>44682</c:v>
                </c:pt>
                <c:pt idx="852">
                  <c:v>44683</c:v>
                </c:pt>
                <c:pt idx="853">
                  <c:v>44684</c:v>
                </c:pt>
                <c:pt idx="854">
                  <c:v>44685</c:v>
                </c:pt>
                <c:pt idx="855">
                  <c:v>44686</c:v>
                </c:pt>
                <c:pt idx="856">
                  <c:v>44687</c:v>
                </c:pt>
                <c:pt idx="857">
                  <c:v>44688</c:v>
                </c:pt>
                <c:pt idx="858">
                  <c:v>44689</c:v>
                </c:pt>
                <c:pt idx="859">
                  <c:v>44690</c:v>
                </c:pt>
                <c:pt idx="860">
                  <c:v>44691</c:v>
                </c:pt>
                <c:pt idx="861">
                  <c:v>44692</c:v>
                </c:pt>
                <c:pt idx="862">
                  <c:v>44693</c:v>
                </c:pt>
                <c:pt idx="863">
                  <c:v>44694</c:v>
                </c:pt>
                <c:pt idx="864">
                  <c:v>44695</c:v>
                </c:pt>
                <c:pt idx="865">
                  <c:v>44696</c:v>
                </c:pt>
                <c:pt idx="866">
                  <c:v>44697</c:v>
                </c:pt>
                <c:pt idx="867">
                  <c:v>44698</c:v>
                </c:pt>
                <c:pt idx="868">
                  <c:v>44699</c:v>
                </c:pt>
                <c:pt idx="869">
                  <c:v>44700</c:v>
                </c:pt>
                <c:pt idx="870">
                  <c:v>44701</c:v>
                </c:pt>
                <c:pt idx="871">
                  <c:v>44702</c:v>
                </c:pt>
                <c:pt idx="872">
                  <c:v>44703</c:v>
                </c:pt>
                <c:pt idx="873">
                  <c:v>44704</c:v>
                </c:pt>
                <c:pt idx="874">
                  <c:v>44705</c:v>
                </c:pt>
                <c:pt idx="875">
                  <c:v>44706</c:v>
                </c:pt>
                <c:pt idx="876">
                  <c:v>44707</c:v>
                </c:pt>
                <c:pt idx="877">
                  <c:v>44708</c:v>
                </c:pt>
                <c:pt idx="878">
                  <c:v>44709</c:v>
                </c:pt>
                <c:pt idx="879">
                  <c:v>44710</c:v>
                </c:pt>
                <c:pt idx="880">
                  <c:v>44711</c:v>
                </c:pt>
                <c:pt idx="881">
                  <c:v>44712</c:v>
                </c:pt>
                <c:pt idx="882">
                  <c:v>44713</c:v>
                </c:pt>
                <c:pt idx="883">
                  <c:v>44714</c:v>
                </c:pt>
                <c:pt idx="884">
                  <c:v>44715</c:v>
                </c:pt>
                <c:pt idx="885">
                  <c:v>44716</c:v>
                </c:pt>
                <c:pt idx="886">
                  <c:v>44717</c:v>
                </c:pt>
                <c:pt idx="887">
                  <c:v>44718</c:v>
                </c:pt>
                <c:pt idx="888">
                  <c:v>44719</c:v>
                </c:pt>
                <c:pt idx="889">
                  <c:v>44720</c:v>
                </c:pt>
                <c:pt idx="890">
                  <c:v>44721</c:v>
                </c:pt>
                <c:pt idx="891">
                  <c:v>44722</c:v>
                </c:pt>
                <c:pt idx="892">
                  <c:v>44723</c:v>
                </c:pt>
                <c:pt idx="893">
                  <c:v>44724</c:v>
                </c:pt>
                <c:pt idx="894">
                  <c:v>44725</c:v>
                </c:pt>
                <c:pt idx="895">
                  <c:v>44726</c:v>
                </c:pt>
                <c:pt idx="896">
                  <c:v>44727</c:v>
                </c:pt>
                <c:pt idx="897">
                  <c:v>44728</c:v>
                </c:pt>
                <c:pt idx="898">
                  <c:v>44729</c:v>
                </c:pt>
                <c:pt idx="899">
                  <c:v>44730</c:v>
                </c:pt>
                <c:pt idx="900">
                  <c:v>44731</c:v>
                </c:pt>
                <c:pt idx="901">
                  <c:v>44732</c:v>
                </c:pt>
                <c:pt idx="902">
                  <c:v>44733</c:v>
                </c:pt>
                <c:pt idx="903">
                  <c:v>44734</c:v>
                </c:pt>
                <c:pt idx="904">
                  <c:v>44735</c:v>
                </c:pt>
                <c:pt idx="905">
                  <c:v>44736</c:v>
                </c:pt>
                <c:pt idx="906">
                  <c:v>44737</c:v>
                </c:pt>
                <c:pt idx="907">
                  <c:v>44738</c:v>
                </c:pt>
                <c:pt idx="908">
                  <c:v>44739</c:v>
                </c:pt>
                <c:pt idx="909">
                  <c:v>44740</c:v>
                </c:pt>
                <c:pt idx="910">
                  <c:v>44741</c:v>
                </c:pt>
                <c:pt idx="911">
                  <c:v>44742</c:v>
                </c:pt>
                <c:pt idx="912">
                  <c:v>44743</c:v>
                </c:pt>
                <c:pt idx="913">
                  <c:v>44744</c:v>
                </c:pt>
                <c:pt idx="914">
                  <c:v>44745</c:v>
                </c:pt>
                <c:pt idx="915">
                  <c:v>44746</c:v>
                </c:pt>
                <c:pt idx="916">
                  <c:v>44747</c:v>
                </c:pt>
                <c:pt idx="917">
                  <c:v>44748</c:v>
                </c:pt>
                <c:pt idx="918">
                  <c:v>44749</c:v>
                </c:pt>
                <c:pt idx="919">
                  <c:v>44750</c:v>
                </c:pt>
                <c:pt idx="920">
                  <c:v>44751</c:v>
                </c:pt>
                <c:pt idx="921">
                  <c:v>44752</c:v>
                </c:pt>
                <c:pt idx="922">
                  <c:v>44753</c:v>
                </c:pt>
                <c:pt idx="923">
                  <c:v>44754</c:v>
                </c:pt>
                <c:pt idx="924">
                  <c:v>44755</c:v>
                </c:pt>
                <c:pt idx="925">
                  <c:v>44756</c:v>
                </c:pt>
                <c:pt idx="926">
                  <c:v>44757</c:v>
                </c:pt>
                <c:pt idx="927">
                  <c:v>44758</c:v>
                </c:pt>
                <c:pt idx="928">
                  <c:v>44759</c:v>
                </c:pt>
                <c:pt idx="929">
                  <c:v>44760</c:v>
                </c:pt>
                <c:pt idx="930">
                  <c:v>44761</c:v>
                </c:pt>
                <c:pt idx="931">
                  <c:v>44762</c:v>
                </c:pt>
                <c:pt idx="932">
                  <c:v>44763</c:v>
                </c:pt>
                <c:pt idx="933">
                  <c:v>44764</c:v>
                </c:pt>
                <c:pt idx="934">
                  <c:v>44765</c:v>
                </c:pt>
                <c:pt idx="935">
                  <c:v>44766</c:v>
                </c:pt>
                <c:pt idx="936">
                  <c:v>44767</c:v>
                </c:pt>
                <c:pt idx="937">
                  <c:v>44768</c:v>
                </c:pt>
                <c:pt idx="938">
                  <c:v>44769</c:v>
                </c:pt>
                <c:pt idx="939">
                  <c:v>44770</c:v>
                </c:pt>
                <c:pt idx="940">
                  <c:v>44771</c:v>
                </c:pt>
                <c:pt idx="941">
                  <c:v>44772</c:v>
                </c:pt>
                <c:pt idx="942">
                  <c:v>44773</c:v>
                </c:pt>
                <c:pt idx="943">
                  <c:v>44774</c:v>
                </c:pt>
                <c:pt idx="944">
                  <c:v>44775</c:v>
                </c:pt>
                <c:pt idx="945">
                  <c:v>44776</c:v>
                </c:pt>
                <c:pt idx="946">
                  <c:v>44777</c:v>
                </c:pt>
                <c:pt idx="947">
                  <c:v>44778</c:v>
                </c:pt>
                <c:pt idx="948">
                  <c:v>44779</c:v>
                </c:pt>
                <c:pt idx="949">
                  <c:v>44780</c:v>
                </c:pt>
                <c:pt idx="950">
                  <c:v>44781</c:v>
                </c:pt>
                <c:pt idx="951">
                  <c:v>44782</c:v>
                </c:pt>
                <c:pt idx="952">
                  <c:v>44783</c:v>
                </c:pt>
                <c:pt idx="953">
                  <c:v>44784</c:v>
                </c:pt>
                <c:pt idx="954">
                  <c:v>44785</c:v>
                </c:pt>
                <c:pt idx="955">
                  <c:v>44786</c:v>
                </c:pt>
                <c:pt idx="956">
                  <c:v>44787</c:v>
                </c:pt>
                <c:pt idx="957">
                  <c:v>44788</c:v>
                </c:pt>
                <c:pt idx="958">
                  <c:v>44789</c:v>
                </c:pt>
                <c:pt idx="959">
                  <c:v>44790</c:v>
                </c:pt>
                <c:pt idx="960">
                  <c:v>44791</c:v>
                </c:pt>
                <c:pt idx="961">
                  <c:v>44792</c:v>
                </c:pt>
                <c:pt idx="962">
                  <c:v>44793</c:v>
                </c:pt>
                <c:pt idx="963">
                  <c:v>44794</c:v>
                </c:pt>
                <c:pt idx="964">
                  <c:v>44795</c:v>
                </c:pt>
                <c:pt idx="965">
                  <c:v>44796</c:v>
                </c:pt>
                <c:pt idx="966">
                  <c:v>44797</c:v>
                </c:pt>
                <c:pt idx="967">
                  <c:v>44798</c:v>
                </c:pt>
                <c:pt idx="968">
                  <c:v>44799</c:v>
                </c:pt>
                <c:pt idx="969">
                  <c:v>44800</c:v>
                </c:pt>
                <c:pt idx="970">
                  <c:v>44801</c:v>
                </c:pt>
                <c:pt idx="971">
                  <c:v>44802</c:v>
                </c:pt>
                <c:pt idx="972">
                  <c:v>44803</c:v>
                </c:pt>
                <c:pt idx="973">
                  <c:v>44804</c:v>
                </c:pt>
                <c:pt idx="974">
                  <c:v>44805</c:v>
                </c:pt>
                <c:pt idx="975">
                  <c:v>44806</c:v>
                </c:pt>
                <c:pt idx="976">
                  <c:v>44807</c:v>
                </c:pt>
                <c:pt idx="977">
                  <c:v>44808</c:v>
                </c:pt>
                <c:pt idx="978">
                  <c:v>44809</c:v>
                </c:pt>
                <c:pt idx="979">
                  <c:v>44810</c:v>
                </c:pt>
                <c:pt idx="980">
                  <c:v>44811</c:v>
                </c:pt>
                <c:pt idx="981">
                  <c:v>44812</c:v>
                </c:pt>
                <c:pt idx="982">
                  <c:v>44813</c:v>
                </c:pt>
                <c:pt idx="983">
                  <c:v>44814</c:v>
                </c:pt>
                <c:pt idx="984">
                  <c:v>44815</c:v>
                </c:pt>
                <c:pt idx="985">
                  <c:v>44816</c:v>
                </c:pt>
                <c:pt idx="986">
                  <c:v>44817</c:v>
                </c:pt>
                <c:pt idx="987">
                  <c:v>44818</c:v>
                </c:pt>
                <c:pt idx="988">
                  <c:v>44819</c:v>
                </c:pt>
                <c:pt idx="989">
                  <c:v>44820</c:v>
                </c:pt>
                <c:pt idx="990">
                  <c:v>44821</c:v>
                </c:pt>
                <c:pt idx="991">
                  <c:v>44822</c:v>
                </c:pt>
                <c:pt idx="992">
                  <c:v>44823</c:v>
                </c:pt>
                <c:pt idx="993">
                  <c:v>44824</c:v>
                </c:pt>
                <c:pt idx="994">
                  <c:v>44825</c:v>
                </c:pt>
                <c:pt idx="995">
                  <c:v>44826</c:v>
                </c:pt>
                <c:pt idx="996">
                  <c:v>44827</c:v>
                </c:pt>
                <c:pt idx="997">
                  <c:v>44828</c:v>
                </c:pt>
                <c:pt idx="998">
                  <c:v>44829</c:v>
                </c:pt>
                <c:pt idx="999">
                  <c:v>44830</c:v>
                </c:pt>
                <c:pt idx="1000">
                  <c:v>44831</c:v>
                </c:pt>
                <c:pt idx="1001">
                  <c:v>44832</c:v>
                </c:pt>
                <c:pt idx="1002">
                  <c:v>44833</c:v>
                </c:pt>
                <c:pt idx="1003">
                  <c:v>44834</c:v>
                </c:pt>
                <c:pt idx="1004">
                  <c:v>44835</c:v>
                </c:pt>
                <c:pt idx="1005">
                  <c:v>44836</c:v>
                </c:pt>
                <c:pt idx="1006">
                  <c:v>44837</c:v>
                </c:pt>
                <c:pt idx="1007">
                  <c:v>44838</c:v>
                </c:pt>
                <c:pt idx="1008">
                  <c:v>44839</c:v>
                </c:pt>
                <c:pt idx="1009">
                  <c:v>44840</c:v>
                </c:pt>
                <c:pt idx="1010">
                  <c:v>44841</c:v>
                </c:pt>
                <c:pt idx="1011">
                  <c:v>44842</c:v>
                </c:pt>
                <c:pt idx="1012">
                  <c:v>44843</c:v>
                </c:pt>
                <c:pt idx="1013">
                  <c:v>44844</c:v>
                </c:pt>
                <c:pt idx="1014">
                  <c:v>44845</c:v>
                </c:pt>
                <c:pt idx="1015">
                  <c:v>44846</c:v>
                </c:pt>
                <c:pt idx="1016">
                  <c:v>44847</c:v>
                </c:pt>
                <c:pt idx="1017">
                  <c:v>44848</c:v>
                </c:pt>
                <c:pt idx="1018">
                  <c:v>44849</c:v>
                </c:pt>
                <c:pt idx="1019">
                  <c:v>44850</c:v>
                </c:pt>
                <c:pt idx="1020">
                  <c:v>44851</c:v>
                </c:pt>
                <c:pt idx="1021">
                  <c:v>44852</c:v>
                </c:pt>
                <c:pt idx="1022">
                  <c:v>44853</c:v>
                </c:pt>
                <c:pt idx="1023">
                  <c:v>44854</c:v>
                </c:pt>
                <c:pt idx="1024">
                  <c:v>44855</c:v>
                </c:pt>
                <c:pt idx="1025">
                  <c:v>44856</c:v>
                </c:pt>
                <c:pt idx="1026">
                  <c:v>44857</c:v>
                </c:pt>
                <c:pt idx="1027">
                  <c:v>44858</c:v>
                </c:pt>
                <c:pt idx="1028">
                  <c:v>44859</c:v>
                </c:pt>
                <c:pt idx="1029">
                  <c:v>44860</c:v>
                </c:pt>
                <c:pt idx="1030">
                  <c:v>44861</c:v>
                </c:pt>
                <c:pt idx="1031">
                  <c:v>44862</c:v>
                </c:pt>
                <c:pt idx="1032">
                  <c:v>44863</c:v>
                </c:pt>
                <c:pt idx="1033">
                  <c:v>44864</c:v>
                </c:pt>
                <c:pt idx="1034">
                  <c:v>44865</c:v>
                </c:pt>
                <c:pt idx="1035">
                  <c:v>44866</c:v>
                </c:pt>
                <c:pt idx="1036">
                  <c:v>44867</c:v>
                </c:pt>
                <c:pt idx="1037">
                  <c:v>44868</c:v>
                </c:pt>
                <c:pt idx="1038">
                  <c:v>44869</c:v>
                </c:pt>
                <c:pt idx="1039">
                  <c:v>44870</c:v>
                </c:pt>
                <c:pt idx="1040">
                  <c:v>44871</c:v>
                </c:pt>
                <c:pt idx="1041">
                  <c:v>44872</c:v>
                </c:pt>
                <c:pt idx="1042">
                  <c:v>44873</c:v>
                </c:pt>
                <c:pt idx="1043">
                  <c:v>44874</c:v>
                </c:pt>
                <c:pt idx="1044">
                  <c:v>44875</c:v>
                </c:pt>
                <c:pt idx="1045">
                  <c:v>44876</c:v>
                </c:pt>
                <c:pt idx="1046">
                  <c:v>44877</c:v>
                </c:pt>
                <c:pt idx="1047">
                  <c:v>44878</c:v>
                </c:pt>
                <c:pt idx="1048">
                  <c:v>44879</c:v>
                </c:pt>
                <c:pt idx="1049">
                  <c:v>44880</c:v>
                </c:pt>
                <c:pt idx="1050">
                  <c:v>44881</c:v>
                </c:pt>
                <c:pt idx="1051">
                  <c:v>44882</c:v>
                </c:pt>
                <c:pt idx="1052">
                  <c:v>44883</c:v>
                </c:pt>
                <c:pt idx="1053">
                  <c:v>44884</c:v>
                </c:pt>
                <c:pt idx="1054">
                  <c:v>44885</c:v>
                </c:pt>
                <c:pt idx="1055">
                  <c:v>44886</c:v>
                </c:pt>
                <c:pt idx="1056">
                  <c:v>44887</c:v>
                </c:pt>
                <c:pt idx="1057">
                  <c:v>44888</c:v>
                </c:pt>
                <c:pt idx="1058">
                  <c:v>44889</c:v>
                </c:pt>
                <c:pt idx="1059">
                  <c:v>44890</c:v>
                </c:pt>
                <c:pt idx="1060">
                  <c:v>44891</c:v>
                </c:pt>
                <c:pt idx="1061">
                  <c:v>44892</c:v>
                </c:pt>
                <c:pt idx="1062">
                  <c:v>44893</c:v>
                </c:pt>
                <c:pt idx="1063">
                  <c:v>44894</c:v>
                </c:pt>
                <c:pt idx="1064">
                  <c:v>44895</c:v>
                </c:pt>
                <c:pt idx="1065">
                  <c:v>44896</c:v>
                </c:pt>
                <c:pt idx="1066">
                  <c:v>44897</c:v>
                </c:pt>
                <c:pt idx="1067">
                  <c:v>44898</c:v>
                </c:pt>
                <c:pt idx="1068">
                  <c:v>44899</c:v>
                </c:pt>
                <c:pt idx="1069">
                  <c:v>44900</c:v>
                </c:pt>
                <c:pt idx="1070">
                  <c:v>44901</c:v>
                </c:pt>
                <c:pt idx="1071">
                  <c:v>44902</c:v>
                </c:pt>
                <c:pt idx="1072">
                  <c:v>44903</c:v>
                </c:pt>
                <c:pt idx="1073">
                  <c:v>44904</c:v>
                </c:pt>
                <c:pt idx="1074">
                  <c:v>44905</c:v>
                </c:pt>
                <c:pt idx="1075">
                  <c:v>44906</c:v>
                </c:pt>
                <c:pt idx="1076">
                  <c:v>44907</c:v>
                </c:pt>
                <c:pt idx="1077">
                  <c:v>44908</c:v>
                </c:pt>
                <c:pt idx="1078">
                  <c:v>44909</c:v>
                </c:pt>
                <c:pt idx="1079">
                  <c:v>44910</c:v>
                </c:pt>
                <c:pt idx="1080">
                  <c:v>44911</c:v>
                </c:pt>
                <c:pt idx="1081">
                  <c:v>44912</c:v>
                </c:pt>
                <c:pt idx="1082">
                  <c:v>44913</c:v>
                </c:pt>
                <c:pt idx="1083">
                  <c:v>44914</c:v>
                </c:pt>
                <c:pt idx="1084">
                  <c:v>44915</c:v>
                </c:pt>
                <c:pt idx="1085">
                  <c:v>44916</c:v>
                </c:pt>
                <c:pt idx="1086">
                  <c:v>44917</c:v>
                </c:pt>
                <c:pt idx="1087">
                  <c:v>44918</c:v>
                </c:pt>
                <c:pt idx="1088">
                  <c:v>44919</c:v>
                </c:pt>
                <c:pt idx="1089">
                  <c:v>44920</c:v>
                </c:pt>
                <c:pt idx="1090">
                  <c:v>44921</c:v>
                </c:pt>
                <c:pt idx="1091">
                  <c:v>44922</c:v>
                </c:pt>
                <c:pt idx="1092">
                  <c:v>44923</c:v>
                </c:pt>
                <c:pt idx="1093">
                  <c:v>44924</c:v>
                </c:pt>
                <c:pt idx="1094">
                  <c:v>44925</c:v>
                </c:pt>
                <c:pt idx="1095">
                  <c:v>44926</c:v>
                </c:pt>
                <c:pt idx="1096">
                  <c:v>44927</c:v>
                </c:pt>
                <c:pt idx="1097">
                  <c:v>44928</c:v>
                </c:pt>
                <c:pt idx="1098">
                  <c:v>44929</c:v>
                </c:pt>
                <c:pt idx="1099">
                  <c:v>44930</c:v>
                </c:pt>
                <c:pt idx="1100">
                  <c:v>44931</c:v>
                </c:pt>
                <c:pt idx="1101">
                  <c:v>44932</c:v>
                </c:pt>
                <c:pt idx="1102">
                  <c:v>44933</c:v>
                </c:pt>
                <c:pt idx="1103">
                  <c:v>44934</c:v>
                </c:pt>
                <c:pt idx="1104">
                  <c:v>44935</c:v>
                </c:pt>
                <c:pt idx="1105">
                  <c:v>44936</c:v>
                </c:pt>
                <c:pt idx="1106">
                  <c:v>44937</c:v>
                </c:pt>
                <c:pt idx="1107">
                  <c:v>44938</c:v>
                </c:pt>
                <c:pt idx="1108">
                  <c:v>44939</c:v>
                </c:pt>
                <c:pt idx="1109">
                  <c:v>44940</c:v>
                </c:pt>
                <c:pt idx="1110">
                  <c:v>44941</c:v>
                </c:pt>
                <c:pt idx="1111">
                  <c:v>44942</c:v>
                </c:pt>
                <c:pt idx="1112">
                  <c:v>44943</c:v>
                </c:pt>
                <c:pt idx="1113">
                  <c:v>44944</c:v>
                </c:pt>
                <c:pt idx="1114">
                  <c:v>44945</c:v>
                </c:pt>
                <c:pt idx="1115">
                  <c:v>44946</c:v>
                </c:pt>
                <c:pt idx="1116">
                  <c:v>44947</c:v>
                </c:pt>
                <c:pt idx="1117">
                  <c:v>44948</c:v>
                </c:pt>
                <c:pt idx="1118">
                  <c:v>44949</c:v>
                </c:pt>
                <c:pt idx="1119">
                  <c:v>44950</c:v>
                </c:pt>
                <c:pt idx="1120">
                  <c:v>44951</c:v>
                </c:pt>
                <c:pt idx="1121">
                  <c:v>44952</c:v>
                </c:pt>
                <c:pt idx="1122">
                  <c:v>44953</c:v>
                </c:pt>
                <c:pt idx="1123">
                  <c:v>44954</c:v>
                </c:pt>
                <c:pt idx="1124">
                  <c:v>44955</c:v>
                </c:pt>
                <c:pt idx="1125">
                  <c:v>44956</c:v>
                </c:pt>
                <c:pt idx="1126">
                  <c:v>44957</c:v>
                </c:pt>
                <c:pt idx="1127">
                  <c:v>44958</c:v>
                </c:pt>
                <c:pt idx="1128">
                  <c:v>44959</c:v>
                </c:pt>
                <c:pt idx="1129">
                  <c:v>44960</c:v>
                </c:pt>
                <c:pt idx="1130">
                  <c:v>44961</c:v>
                </c:pt>
                <c:pt idx="1131">
                  <c:v>44962</c:v>
                </c:pt>
                <c:pt idx="1132">
                  <c:v>44963</c:v>
                </c:pt>
                <c:pt idx="1133">
                  <c:v>44964</c:v>
                </c:pt>
                <c:pt idx="1134">
                  <c:v>44965</c:v>
                </c:pt>
                <c:pt idx="1135">
                  <c:v>44966</c:v>
                </c:pt>
                <c:pt idx="1136">
                  <c:v>44967</c:v>
                </c:pt>
                <c:pt idx="1137">
                  <c:v>44968</c:v>
                </c:pt>
                <c:pt idx="1138">
                  <c:v>44969</c:v>
                </c:pt>
                <c:pt idx="1139">
                  <c:v>44970</c:v>
                </c:pt>
                <c:pt idx="1140">
                  <c:v>44971</c:v>
                </c:pt>
                <c:pt idx="1141">
                  <c:v>44972</c:v>
                </c:pt>
                <c:pt idx="1142">
                  <c:v>44973</c:v>
                </c:pt>
                <c:pt idx="1143">
                  <c:v>44974</c:v>
                </c:pt>
                <c:pt idx="1144">
                  <c:v>44975</c:v>
                </c:pt>
                <c:pt idx="1145">
                  <c:v>44976</c:v>
                </c:pt>
                <c:pt idx="1146">
                  <c:v>44977</c:v>
                </c:pt>
                <c:pt idx="1147">
                  <c:v>44978</c:v>
                </c:pt>
                <c:pt idx="1148">
                  <c:v>44979</c:v>
                </c:pt>
                <c:pt idx="1149">
                  <c:v>44980</c:v>
                </c:pt>
                <c:pt idx="1150">
                  <c:v>44981</c:v>
                </c:pt>
                <c:pt idx="1151">
                  <c:v>44982</c:v>
                </c:pt>
                <c:pt idx="1152">
                  <c:v>44983</c:v>
                </c:pt>
                <c:pt idx="1153">
                  <c:v>44984</c:v>
                </c:pt>
                <c:pt idx="1154">
                  <c:v>44985</c:v>
                </c:pt>
                <c:pt idx="1155">
                  <c:v>44986</c:v>
                </c:pt>
                <c:pt idx="1156">
                  <c:v>44987</c:v>
                </c:pt>
                <c:pt idx="1157">
                  <c:v>44988</c:v>
                </c:pt>
                <c:pt idx="1158">
                  <c:v>44989</c:v>
                </c:pt>
                <c:pt idx="1159">
                  <c:v>44990</c:v>
                </c:pt>
                <c:pt idx="1160">
                  <c:v>44991</c:v>
                </c:pt>
                <c:pt idx="1161">
                  <c:v>44992</c:v>
                </c:pt>
                <c:pt idx="1162">
                  <c:v>44993</c:v>
                </c:pt>
                <c:pt idx="1163">
                  <c:v>44994</c:v>
                </c:pt>
                <c:pt idx="1164">
                  <c:v>44995</c:v>
                </c:pt>
                <c:pt idx="1165">
                  <c:v>44996</c:v>
                </c:pt>
                <c:pt idx="1166">
                  <c:v>44997</c:v>
                </c:pt>
                <c:pt idx="1167">
                  <c:v>44998</c:v>
                </c:pt>
                <c:pt idx="1168">
                  <c:v>44999</c:v>
                </c:pt>
                <c:pt idx="1169">
                  <c:v>45000</c:v>
                </c:pt>
                <c:pt idx="1170">
                  <c:v>45001</c:v>
                </c:pt>
                <c:pt idx="1171">
                  <c:v>45002</c:v>
                </c:pt>
                <c:pt idx="1172">
                  <c:v>45003</c:v>
                </c:pt>
                <c:pt idx="1173">
                  <c:v>45004</c:v>
                </c:pt>
                <c:pt idx="1174">
                  <c:v>45005</c:v>
                </c:pt>
                <c:pt idx="1175">
                  <c:v>45006</c:v>
                </c:pt>
                <c:pt idx="1176">
                  <c:v>45007</c:v>
                </c:pt>
                <c:pt idx="1177">
                  <c:v>45008</c:v>
                </c:pt>
                <c:pt idx="1178">
                  <c:v>45009</c:v>
                </c:pt>
                <c:pt idx="1179">
                  <c:v>45010</c:v>
                </c:pt>
                <c:pt idx="1180">
                  <c:v>45011</c:v>
                </c:pt>
                <c:pt idx="1181">
                  <c:v>45012</c:v>
                </c:pt>
                <c:pt idx="1182">
                  <c:v>45013</c:v>
                </c:pt>
                <c:pt idx="1183">
                  <c:v>45014</c:v>
                </c:pt>
                <c:pt idx="1184">
                  <c:v>45015</c:v>
                </c:pt>
                <c:pt idx="1185">
                  <c:v>45016</c:v>
                </c:pt>
                <c:pt idx="1186">
                  <c:v>45017</c:v>
                </c:pt>
                <c:pt idx="1187">
                  <c:v>45018</c:v>
                </c:pt>
                <c:pt idx="1188">
                  <c:v>45019</c:v>
                </c:pt>
                <c:pt idx="1189">
                  <c:v>45020</c:v>
                </c:pt>
                <c:pt idx="1190">
                  <c:v>45021</c:v>
                </c:pt>
                <c:pt idx="1191">
                  <c:v>45022</c:v>
                </c:pt>
                <c:pt idx="1192">
                  <c:v>45023</c:v>
                </c:pt>
                <c:pt idx="1193">
                  <c:v>45024</c:v>
                </c:pt>
                <c:pt idx="1194">
                  <c:v>45025</c:v>
                </c:pt>
                <c:pt idx="1195">
                  <c:v>45026</c:v>
                </c:pt>
                <c:pt idx="1196">
                  <c:v>45027</c:v>
                </c:pt>
                <c:pt idx="1197">
                  <c:v>45028</c:v>
                </c:pt>
                <c:pt idx="1198">
                  <c:v>45029</c:v>
                </c:pt>
                <c:pt idx="1199">
                  <c:v>45030</c:v>
                </c:pt>
                <c:pt idx="1200">
                  <c:v>45031</c:v>
                </c:pt>
                <c:pt idx="1201">
                  <c:v>45032</c:v>
                </c:pt>
                <c:pt idx="1202">
                  <c:v>45033</c:v>
                </c:pt>
                <c:pt idx="1203">
                  <c:v>45034</c:v>
                </c:pt>
                <c:pt idx="1204">
                  <c:v>45035</c:v>
                </c:pt>
                <c:pt idx="1205">
                  <c:v>45036</c:v>
                </c:pt>
                <c:pt idx="1206">
                  <c:v>45037</c:v>
                </c:pt>
                <c:pt idx="1207">
                  <c:v>45038</c:v>
                </c:pt>
                <c:pt idx="1208">
                  <c:v>45039</c:v>
                </c:pt>
                <c:pt idx="1209">
                  <c:v>45040</c:v>
                </c:pt>
                <c:pt idx="1210">
                  <c:v>45041</c:v>
                </c:pt>
                <c:pt idx="1211">
                  <c:v>45042</c:v>
                </c:pt>
                <c:pt idx="1212">
                  <c:v>45043</c:v>
                </c:pt>
                <c:pt idx="1213">
                  <c:v>45044</c:v>
                </c:pt>
                <c:pt idx="1214">
                  <c:v>45045</c:v>
                </c:pt>
                <c:pt idx="1215">
                  <c:v>45046</c:v>
                </c:pt>
                <c:pt idx="1216">
                  <c:v>45047</c:v>
                </c:pt>
                <c:pt idx="1217">
                  <c:v>45048</c:v>
                </c:pt>
                <c:pt idx="1218">
                  <c:v>45049</c:v>
                </c:pt>
                <c:pt idx="1219">
                  <c:v>45050</c:v>
                </c:pt>
                <c:pt idx="1220">
                  <c:v>45051</c:v>
                </c:pt>
                <c:pt idx="1221">
                  <c:v>45052</c:v>
                </c:pt>
                <c:pt idx="1222">
                  <c:v>45053</c:v>
                </c:pt>
                <c:pt idx="1223">
                  <c:v>45054</c:v>
                </c:pt>
                <c:pt idx="1224">
                  <c:v>45055</c:v>
                </c:pt>
                <c:pt idx="1225">
                  <c:v>45056</c:v>
                </c:pt>
                <c:pt idx="1226">
                  <c:v>45057</c:v>
                </c:pt>
                <c:pt idx="1227">
                  <c:v>45058</c:v>
                </c:pt>
                <c:pt idx="1228">
                  <c:v>45059</c:v>
                </c:pt>
                <c:pt idx="1229">
                  <c:v>45060</c:v>
                </c:pt>
                <c:pt idx="1230">
                  <c:v>45061</c:v>
                </c:pt>
                <c:pt idx="1231">
                  <c:v>45062</c:v>
                </c:pt>
                <c:pt idx="1232">
                  <c:v>45063</c:v>
                </c:pt>
                <c:pt idx="1233">
                  <c:v>45064</c:v>
                </c:pt>
                <c:pt idx="1234">
                  <c:v>45065</c:v>
                </c:pt>
                <c:pt idx="1235">
                  <c:v>45066</c:v>
                </c:pt>
                <c:pt idx="1236">
                  <c:v>45067</c:v>
                </c:pt>
                <c:pt idx="1237">
                  <c:v>45068</c:v>
                </c:pt>
                <c:pt idx="1238">
                  <c:v>45069</c:v>
                </c:pt>
                <c:pt idx="1239">
                  <c:v>45070</c:v>
                </c:pt>
                <c:pt idx="1240">
                  <c:v>45071</c:v>
                </c:pt>
                <c:pt idx="1241">
                  <c:v>45072</c:v>
                </c:pt>
                <c:pt idx="1242">
                  <c:v>45073</c:v>
                </c:pt>
                <c:pt idx="1243">
                  <c:v>45074</c:v>
                </c:pt>
                <c:pt idx="1244">
                  <c:v>45075</c:v>
                </c:pt>
                <c:pt idx="1245">
                  <c:v>45076</c:v>
                </c:pt>
                <c:pt idx="1246">
                  <c:v>45077</c:v>
                </c:pt>
                <c:pt idx="1247">
                  <c:v>45078</c:v>
                </c:pt>
                <c:pt idx="1248">
                  <c:v>45079</c:v>
                </c:pt>
                <c:pt idx="1249">
                  <c:v>45080</c:v>
                </c:pt>
                <c:pt idx="1250">
                  <c:v>45081</c:v>
                </c:pt>
                <c:pt idx="1251">
                  <c:v>45082</c:v>
                </c:pt>
                <c:pt idx="1252">
                  <c:v>45083</c:v>
                </c:pt>
                <c:pt idx="1253">
                  <c:v>45084</c:v>
                </c:pt>
                <c:pt idx="1254">
                  <c:v>45085</c:v>
                </c:pt>
                <c:pt idx="1255">
                  <c:v>45086</c:v>
                </c:pt>
                <c:pt idx="1256">
                  <c:v>45087</c:v>
                </c:pt>
                <c:pt idx="1257">
                  <c:v>45088</c:v>
                </c:pt>
                <c:pt idx="1258">
                  <c:v>45089</c:v>
                </c:pt>
                <c:pt idx="1259">
                  <c:v>45090</c:v>
                </c:pt>
                <c:pt idx="1260">
                  <c:v>45091</c:v>
                </c:pt>
                <c:pt idx="1261">
                  <c:v>45092</c:v>
                </c:pt>
                <c:pt idx="1262">
                  <c:v>45093</c:v>
                </c:pt>
                <c:pt idx="1263">
                  <c:v>45094</c:v>
                </c:pt>
                <c:pt idx="1264">
                  <c:v>45095</c:v>
                </c:pt>
                <c:pt idx="1265">
                  <c:v>45096</c:v>
                </c:pt>
                <c:pt idx="1266">
                  <c:v>45097</c:v>
                </c:pt>
                <c:pt idx="1267">
                  <c:v>45098</c:v>
                </c:pt>
                <c:pt idx="1268">
                  <c:v>45099</c:v>
                </c:pt>
                <c:pt idx="1269">
                  <c:v>45100</c:v>
                </c:pt>
                <c:pt idx="1270">
                  <c:v>45101</c:v>
                </c:pt>
                <c:pt idx="1271">
                  <c:v>45102</c:v>
                </c:pt>
                <c:pt idx="1272">
                  <c:v>45103</c:v>
                </c:pt>
                <c:pt idx="1273">
                  <c:v>45104</c:v>
                </c:pt>
                <c:pt idx="1274">
                  <c:v>45105</c:v>
                </c:pt>
                <c:pt idx="1275">
                  <c:v>45106</c:v>
                </c:pt>
                <c:pt idx="1276">
                  <c:v>45107</c:v>
                </c:pt>
                <c:pt idx="1277">
                  <c:v>45108</c:v>
                </c:pt>
                <c:pt idx="1278">
                  <c:v>45109</c:v>
                </c:pt>
                <c:pt idx="1279">
                  <c:v>45110</c:v>
                </c:pt>
                <c:pt idx="1280">
                  <c:v>45111</c:v>
                </c:pt>
                <c:pt idx="1281">
                  <c:v>45112</c:v>
                </c:pt>
                <c:pt idx="1282">
                  <c:v>45113</c:v>
                </c:pt>
                <c:pt idx="1283">
                  <c:v>45114</c:v>
                </c:pt>
                <c:pt idx="1284">
                  <c:v>45115</c:v>
                </c:pt>
                <c:pt idx="1285">
                  <c:v>45116</c:v>
                </c:pt>
                <c:pt idx="1286">
                  <c:v>45117</c:v>
                </c:pt>
                <c:pt idx="1287">
                  <c:v>45118</c:v>
                </c:pt>
                <c:pt idx="1288">
                  <c:v>45119</c:v>
                </c:pt>
                <c:pt idx="1289">
                  <c:v>45120</c:v>
                </c:pt>
                <c:pt idx="1290">
                  <c:v>45121</c:v>
                </c:pt>
                <c:pt idx="1291">
                  <c:v>45122</c:v>
                </c:pt>
                <c:pt idx="1292">
                  <c:v>45123</c:v>
                </c:pt>
                <c:pt idx="1293">
                  <c:v>45124</c:v>
                </c:pt>
                <c:pt idx="1294">
                  <c:v>45125</c:v>
                </c:pt>
                <c:pt idx="1295">
                  <c:v>45126</c:v>
                </c:pt>
                <c:pt idx="1296">
                  <c:v>45127</c:v>
                </c:pt>
                <c:pt idx="1297">
                  <c:v>45128</c:v>
                </c:pt>
                <c:pt idx="1298">
                  <c:v>45129</c:v>
                </c:pt>
                <c:pt idx="1299">
                  <c:v>45130</c:v>
                </c:pt>
                <c:pt idx="1300">
                  <c:v>45131</c:v>
                </c:pt>
                <c:pt idx="1301">
                  <c:v>45132</c:v>
                </c:pt>
                <c:pt idx="1302">
                  <c:v>45133</c:v>
                </c:pt>
                <c:pt idx="1303">
                  <c:v>45134</c:v>
                </c:pt>
                <c:pt idx="1304">
                  <c:v>45135</c:v>
                </c:pt>
                <c:pt idx="1305">
                  <c:v>45136</c:v>
                </c:pt>
                <c:pt idx="1306">
                  <c:v>45137</c:v>
                </c:pt>
                <c:pt idx="1307">
                  <c:v>45138</c:v>
                </c:pt>
                <c:pt idx="1308">
                  <c:v>45139</c:v>
                </c:pt>
                <c:pt idx="1309">
                  <c:v>45140</c:v>
                </c:pt>
                <c:pt idx="1310">
                  <c:v>45141</c:v>
                </c:pt>
              </c:numCache>
            </c:numRef>
          </c:cat>
          <c:val>
            <c:numRef>
              <c:f>'[블벅 자료.xlsx]Sheet2'!$K$2:$K$1313</c:f>
              <c:numCache>
                <c:formatCode>_(* #,##0.00_);_(* \(#,##0.00\);_(* "-"??_);_(@_)</c:formatCode>
                <c:ptCount val="1312"/>
                <c:pt idx="0">
                  <c:v>-0.82763507044090412</c:v>
                </c:pt>
                <c:pt idx="1">
                  <c:v>-0.92757296613794804</c:v>
                </c:pt>
                <c:pt idx="2">
                  <c:v>-0.8622289574129578</c:v>
                </c:pt>
                <c:pt idx="3">
                  <c:v>-0.8622289574129578</c:v>
                </c:pt>
                <c:pt idx="4">
                  <c:v>-0.8622289574129578</c:v>
                </c:pt>
                <c:pt idx="5">
                  <c:v>-0.92757296613794804</c:v>
                </c:pt>
                <c:pt idx="6">
                  <c:v>-0.85454142697472368</c:v>
                </c:pt>
                <c:pt idx="7">
                  <c:v>-0.85454142697472368</c:v>
                </c:pt>
                <c:pt idx="8">
                  <c:v>-0.94294802701441638</c:v>
                </c:pt>
                <c:pt idx="9">
                  <c:v>-1.1581988792849724</c:v>
                </c:pt>
                <c:pt idx="10">
                  <c:v>-1.1581988792849724</c:v>
                </c:pt>
                <c:pt idx="11">
                  <c:v>-1.1581988792849724</c:v>
                </c:pt>
                <c:pt idx="12">
                  <c:v>-1.1581988792849724</c:v>
                </c:pt>
                <c:pt idx="13">
                  <c:v>-1.1581988792849724</c:v>
                </c:pt>
                <c:pt idx="14">
                  <c:v>-1.1351362879702702</c:v>
                </c:pt>
                <c:pt idx="15">
                  <c:v>-0.9083541400423627</c:v>
                </c:pt>
                <c:pt idx="16">
                  <c:v>-0.7815098878114991</c:v>
                </c:pt>
                <c:pt idx="17">
                  <c:v>-0.7815098878114991</c:v>
                </c:pt>
                <c:pt idx="18">
                  <c:v>-0.7815098878114991</c:v>
                </c:pt>
                <c:pt idx="19">
                  <c:v>-0.7815098878114991</c:v>
                </c:pt>
                <c:pt idx="20">
                  <c:v>-0.7815098878114991</c:v>
                </c:pt>
                <c:pt idx="21">
                  <c:v>-0.70079081821004063</c:v>
                </c:pt>
                <c:pt idx="22">
                  <c:v>-0.6892595225526893</c:v>
                </c:pt>
                <c:pt idx="23">
                  <c:v>-0.6892595225526893</c:v>
                </c:pt>
                <c:pt idx="24">
                  <c:v>-0.6892595225526893</c:v>
                </c:pt>
                <c:pt idx="25">
                  <c:v>-0.6892595225526893</c:v>
                </c:pt>
                <c:pt idx="26">
                  <c:v>-0.74307223562032843</c:v>
                </c:pt>
                <c:pt idx="27">
                  <c:v>-0.34332065283215246</c:v>
                </c:pt>
                <c:pt idx="28">
                  <c:v>-0.54704020944535747</c:v>
                </c:pt>
                <c:pt idx="29">
                  <c:v>-0.53935267900712336</c:v>
                </c:pt>
                <c:pt idx="30">
                  <c:v>-0.69310328777180641</c:v>
                </c:pt>
                <c:pt idx="31">
                  <c:v>-0.69310328777180641</c:v>
                </c:pt>
                <c:pt idx="32">
                  <c:v>-0.69310328777180641</c:v>
                </c:pt>
                <c:pt idx="33">
                  <c:v>-0.56625903554094292</c:v>
                </c:pt>
                <c:pt idx="34">
                  <c:v>-0.48553996593948434</c:v>
                </c:pt>
                <c:pt idx="35">
                  <c:v>-0.25107028757334265</c:v>
                </c:pt>
                <c:pt idx="36">
                  <c:v>-0.2472265223542256</c:v>
                </c:pt>
                <c:pt idx="37">
                  <c:v>-0.25491405279245977</c:v>
                </c:pt>
                <c:pt idx="38">
                  <c:v>-0.25491405279245977</c:v>
                </c:pt>
                <c:pt idx="39">
                  <c:v>-0.25491405279245977</c:v>
                </c:pt>
                <c:pt idx="40">
                  <c:v>-0.25491405279245977</c:v>
                </c:pt>
                <c:pt idx="41">
                  <c:v>-0.25491405279245977</c:v>
                </c:pt>
                <c:pt idx="42">
                  <c:v>-0.25491405279245977</c:v>
                </c:pt>
                <c:pt idx="43">
                  <c:v>-0.22032016582040603</c:v>
                </c:pt>
                <c:pt idx="44">
                  <c:v>-0.13960109621894748</c:v>
                </c:pt>
                <c:pt idx="45">
                  <c:v>-0.13960109621894748</c:v>
                </c:pt>
                <c:pt idx="46">
                  <c:v>-0.13960109621894748</c:v>
                </c:pt>
                <c:pt idx="47">
                  <c:v>-0.13960109621894748</c:v>
                </c:pt>
                <c:pt idx="48">
                  <c:v>-0.10116344402777667</c:v>
                </c:pt>
                <c:pt idx="49">
                  <c:v>-3.197567008366934E-2</c:v>
                </c:pt>
                <c:pt idx="50">
                  <c:v>0.32549449529421876</c:v>
                </c:pt>
                <c:pt idx="51">
                  <c:v>0.32549449529421876</c:v>
                </c:pt>
                <c:pt idx="52">
                  <c:v>0.32549449529421876</c:v>
                </c:pt>
                <c:pt idx="53">
                  <c:v>0.32549449529421876</c:v>
                </c:pt>
                <c:pt idx="54">
                  <c:v>0.33702579095156998</c:v>
                </c:pt>
                <c:pt idx="55">
                  <c:v>0.33702579095156998</c:v>
                </c:pt>
                <c:pt idx="56">
                  <c:v>0.27168178222657963</c:v>
                </c:pt>
                <c:pt idx="57">
                  <c:v>0.41390109533391162</c:v>
                </c:pt>
                <c:pt idx="58">
                  <c:v>0.61762065194711657</c:v>
                </c:pt>
                <c:pt idx="59">
                  <c:v>0.61762065194711657</c:v>
                </c:pt>
                <c:pt idx="60">
                  <c:v>0.61762065194711657</c:v>
                </c:pt>
                <c:pt idx="61">
                  <c:v>0.82518397377943875</c:v>
                </c:pt>
                <c:pt idx="62">
                  <c:v>0.8482465650941412</c:v>
                </c:pt>
                <c:pt idx="63">
                  <c:v>0.89437174772354611</c:v>
                </c:pt>
                <c:pt idx="64">
                  <c:v>0.87130915640884365</c:v>
                </c:pt>
                <c:pt idx="65">
                  <c:v>1.0212159999544095</c:v>
                </c:pt>
                <c:pt idx="66">
                  <c:v>1.0212159999544095</c:v>
                </c:pt>
                <c:pt idx="67">
                  <c:v>1.0212159999544095</c:v>
                </c:pt>
                <c:pt idx="68">
                  <c:v>1.0212159999544095</c:v>
                </c:pt>
                <c:pt idx="69">
                  <c:v>1.0212159999544095</c:v>
                </c:pt>
                <c:pt idx="70">
                  <c:v>1.0212159999544095</c:v>
                </c:pt>
                <c:pt idx="71">
                  <c:v>1.0481223564882292</c:v>
                </c:pt>
                <c:pt idx="72">
                  <c:v>1.0404348260499949</c:v>
                </c:pt>
                <c:pt idx="73">
                  <c:v>1.0404348260499949</c:v>
                </c:pt>
                <c:pt idx="74">
                  <c:v>1.0404348260499949</c:v>
                </c:pt>
                <c:pt idx="75">
                  <c:v>0.85593409553237532</c:v>
                </c:pt>
                <c:pt idx="76">
                  <c:v>0.51768275625007254</c:v>
                </c:pt>
                <c:pt idx="77">
                  <c:v>0.40621356489567745</c:v>
                </c:pt>
                <c:pt idx="78">
                  <c:v>0.2601504865692284</c:v>
                </c:pt>
                <c:pt idx="79">
                  <c:v>0.39083850401920911</c:v>
                </c:pt>
                <c:pt idx="80">
                  <c:v>0.39083850401920911</c:v>
                </c:pt>
                <c:pt idx="81">
                  <c:v>0.39083850401920911</c:v>
                </c:pt>
                <c:pt idx="82">
                  <c:v>0.39083850401920911</c:v>
                </c:pt>
                <c:pt idx="83">
                  <c:v>0.4715575736206678</c:v>
                </c:pt>
                <c:pt idx="84">
                  <c:v>0.51768275625007254</c:v>
                </c:pt>
                <c:pt idx="85">
                  <c:v>0.52152652146918965</c:v>
                </c:pt>
                <c:pt idx="86">
                  <c:v>0.57918299975594578</c:v>
                </c:pt>
                <c:pt idx="87">
                  <c:v>0.57918299975594578</c:v>
                </c:pt>
                <c:pt idx="88">
                  <c:v>0.57918299975594578</c:v>
                </c:pt>
                <c:pt idx="89">
                  <c:v>0.4907763997162532</c:v>
                </c:pt>
                <c:pt idx="90">
                  <c:v>0.70602725198680949</c:v>
                </c:pt>
                <c:pt idx="91">
                  <c:v>0.65605830413828736</c:v>
                </c:pt>
                <c:pt idx="92">
                  <c:v>0.63683947804270202</c:v>
                </c:pt>
                <c:pt idx="93">
                  <c:v>0.53305781712654088</c:v>
                </c:pt>
                <c:pt idx="94">
                  <c:v>0.53305781712654088</c:v>
                </c:pt>
                <c:pt idx="95">
                  <c:v>0.53305781712654088</c:v>
                </c:pt>
                <c:pt idx="96">
                  <c:v>0.53305781712654088</c:v>
                </c:pt>
                <c:pt idx="97">
                  <c:v>0.62146441716623368</c:v>
                </c:pt>
                <c:pt idx="98">
                  <c:v>0.62146441716623368</c:v>
                </c:pt>
                <c:pt idx="99">
                  <c:v>0.62146441716623368</c:v>
                </c:pt>
                <c:pt idx="100">
                  <c:v>0.62146441716623368</c:v>
                </c:pt>
                <c:pt idx="101">
                  <c:v>0.62146441716623368</c:v>
                </c:pt>
                <c:pt idx="102">
                  <c:v>0.62146441716623368</c:v>
                </c:pt>
                <c:pt idx="103">
                  <c:v>0.62146441716623368</c:v>
                </c:pt>
                <c:pt idx="104">
                  <c:v>0.62146441716623368</c:v>
                </c:pt>
                <c:pt idx="105">
                  <c:v>0.39083850401920911</c:v>
                </c:pt>
                <c:pt idx="106">
                  <c:v>0.14868129521483331</c:v>
                </c:pt>
                <c:pt idx="107">
                  <c:v>0.14868129521483331</c:v>
                </c:pt>
                <c:pt idx="108">
                  <c:v>0.14868129521483331</c:v>
                </c:pt>
                <c:pt idx="109">
                  <c:v>0.14868129521483331</c:v>
                </c:pt>
                <c:pt idx="110">
                  <c:v>0.14868129521483331</c:v>
                </c:pt>
                <c:pt idx="111">
                  <c:v>0.12946246911924791</c:v>
                </c:pt>
                <c:pt idx="112">
                  <c:v>0.12946246911924791</c:v>
                </c:pt>
                <c:pt idx="113">
                  <c:v>0.12177493868101374</c:v>
                </c:pt>
                <c:pt idx="114">
                  <c:v>8.7181051708960025E-2</c:v>
                </c:pt>
                <c:pt idx="115">
                  <c:v>8.7181051708960025E-2</c:v>
                </c:pt>
                <c:pt idx="116">
                  <c:v>8.7181051708960025E-2</c:v>
                </c:pt>
                <c:pt idx="117">
                  <c:v>0.12561870390013083</c:v>
                </c:pt>
                <c:pt idx="118">
                  <c:v>7.949352127072587E-2</c:v>
                </c:pt>
                <c:pt idx="119">
                  <c:v>7.5649756051608785E-2</c:v>
                </c:pt>
                <c:pt idx="120">
                  <c:v>7.5649756051608785E-2</c:v>
                </c:pt>
                <c:pt idx="121">
                  <c:v>0.26783801700746257</c:v>
                </c:pt>
                <c:pt idx="122">
                  <c:v>0.26783801700746257</c:v>
                </c:pt>
                <c:pt idx="123">
                  <c:v>0.26783801700746257</c:v>
                </c:pt>
                <c:pt idx="124">
                  <c:v>-2.8131904864552259E-2</c:v>
                </c:pt>
                <c:pt idx="125">
                  <c:v>-3.5819435302786418E-2</c:v>
                </c:pt>
                <c:pt idx="126">
                  <c:v>-6.6569557055722955E-2</c:v>
                </c:pt>
                <c:pt idx="127">
                  <c:v>-0.19341380928658647</c:v>
                </c:pt>
                <c:pt idx="128">
                  <c:v>-0.22416393103952312</c:v>
                </c:pt>
                <c:pt idx="129">
                  <c:v>-0.22416393103952312</c:v>
                </c:pt>
                <c:pt idx="130">
                  <c:v>-0.22416393103952312</c:v>
                </c:pt>
                <c:pt idx="131">
                  <c:v>-0.22416393103952312</c:v>
                </c:pt>
                <c:pt idx="132">
                  <c:v>-0.22416393103952312</c:v>
                </c:pt>
                <c:pt idx="133">
                  <c:v>-0.22416393103952312</c:v>
                </c:pt>
                <c:pt idx="134">
                  <c:v>-0.22416393103952312</c:v>
                </c:pt>
                <c:pt idx="135">
                  <c:v>-0.23185146147775729</c:v>
                </c:pt>
                <c:pt idx="136">
                  <c:v>-0.23185146147775729</c:v>
                </c:pt>
                <c:pt idx="137">
                  <c:v>-0.23185146147775729</c:v>
                </c:pt>
                <c:pt idx="138">
                  <c:v>-0.23569522669687434</c:v>
                </c:pt>
                <c:pt idx="139">
                  <c:v>-0.32410182673656707</c:v>
                </c:pt>
                <c:pt idx="140">
                  <c:v>-0.32410182673656707</c:v>
                </c:pt>
                <c:pt idx="141">
                  <c:v>-0.38944583546155737</c:v>
                </c:pt>
                <c:pt idx="142">
                  <c:v>-0.38944583546155737</c:v>
                </c:pt>
                <c:pt idx="143">
                  <c:v>-0.38944583546155737</c:v>
                </c:pt>
                <c:pt idx="144">
                  <c:v>-0.38944583546155737</c:v>
                </c:pt>
                <c:pt idx="145">
                  <c:v>-0.38944583546155737</c:v>
                </c:pt>
                <c:pt idx="146">
                  <c:v>-0.20110133972482064</c:v>
                </c:pt>
                <c:pt idx="147">
                  <c:v>-0.12422603534247915</c:v>
                </c:pt>
                <c:pt idx="148">
                  <c:v>-1.2255483307327022E-3</c:v>
                </c:pt>
                <c:pt idx="149">
                  <c:v>-9.731967880865959E-2</c:v>
                </c:pt>
                <c:pt idx="150">
                  <c:v>-9.731967880865959E-2</c:v>
                </c:pt>
                <c:pt idx="151">
                  <c:v>-9.731967880865959E-2</c:v>
                </c:pt>
                <c:pt idx="152">
                  <c:v>-5.1194496179254631E-2</c:v>
                </c:pt>
                <c:pt idx="153">
                  <c:v>-0.10885097446601083</c:v>
                </c:pt>
                <c:pt idx="154">
                  <c:v>-4.350696574102058E-2</c:v>
                </c:pt>
                <c:pt idx="155">
                  <c:v>-5.1194496179254631E-2</c:v>
                </c:pt>
                <c:pt idx="156">
                  <c:v>0.22940036481629197</c:v>
                </c:pt>
                <c:pt idx="157">
                  <c:v>0.22940036481629197</c:v>
                </c:pt>
                <c:pt idx="158">
                  <c:v>0.22940036481629197</c:v>
                </c:pt>
                <c:pt idx="159">
                  <c:v>0.22940036481629197</c:v>
                </c:pt>
                <c:pt idx="160">
                  <c:v>0.21402530393982366</c:v>
                </c:pt>
                <c:pt idx="161">
                  <c:v>0.21402530393982366</c:v>
                </c:pt>
                <c:pt idx="162">
                  <c:v>0.21018153872070658</c:v>
                </c:pt>
                <c:pt idx="163">
                  <c:v>0.22555659959717489</c:v>
                </c:pt>
                <c:pt idx="164">
                  <c:v>0.22555659959717489</c:v>
                </c:pt>
                <c:pt idx="165">
                  <c:v>0.22555659959717489</c:v>
                </c:pt>
                <c:pt idx="166">
                  <c:v>0.33702579095156998</c:v>
                </c:pt>
                <c:pt idx="167">
                  <c:v>0.85593409553237532</c:v>
                </c:pt>
                <c:pt idx="168">
                  <c:v>0.69449595632945815</c:v>
                </c:pt>
                <c:pt idx="169">
                  <c:v>0.77905879115003374</c:v>
                </c:pt>
                <c:pt idx="170">
                  <c:v>0.77905879115003374</c:v>
                </c:pt>
                <c:pt idx="171">
                  <c:v>0.77905879115003374</c:v>
                </c:pt>
                <c:pt idx="172">
                  <c:v>0.77905879115003374</c:v>
                </c:pt>
                <c:pt idx="173">
                  <c:v>0.73293360852062905</c:v>
                </c:pt>
                <c:pt idx="174">
                  <c:v>0.74830866939709706</c:v>
                </c:pt>
                <c:pt idx="175">
                  <c:v>0.74830866939709706</c:v>
                </c:pt>
                <c:pt idx="176">
                  <c:v>0.92512186947648278</c:v>
                </c:pt>
                <c:pt idx="177">
                  <c:v>0.87899668684707777</c:v>
                </c:pt>
                <c:pt idx="178">
                  <c:v>0.87899668684707777</c:v>
                </c:pt>
                <c:pt idx="179">
                  <c:v>0.87899668684707777</c:v>
                </c:pt>
                <c:pt idx="180">
                  <c:v>1.0596536521455804</c:v>
                </c:pt>
                <c:pt idx="181">
                  <c:v>1.0596536521455804</c:v>
                </c:pt>
                <c:pt idx="182">
                  <c:v>0.9289656346955999</c:v>
                </c:pt>
                <c:pt idx="183">
                  <c:v>0.9289656346955999</c:v>
                </c:pt>
                <c:pt idx="184">
                  <c:v>0.9289656346955999</c:v>
                </c:pt>
                <c:pt idx="185">
                  <c:v>0.9289656346955999</c:v>
                </c:pt>
                <c:pt idx="186">
                  <c:v>0.9289656346955999</c:v>
                </c:pt>
                <c:pt idx="187">
                  <c:v>1.0212159999544095</c:v>
                </c:pt>
                <c:pt idx="188">
                  <c:v>1.0212159999544095</c:v>
                </c:pt>
                <c:pt idx="189">
                  <c:v>1.0250597651735267</c:v>
                </c:pt>
                <c:pt idx="190">
                  <c:v>1.0289035303926437</c:v>
                </c:pt>
                <c:pt idx="191">
                  <c:v>1.0289035303926437</c:v>
                </c:pt>
                <c:pt idx="192">
                  <c:v>1.0289035303926437</c:v>
                </c:pt>
                <c:pt idx="193">
                  <c:v>1.0289035303926437</c:v>
                </c:pt>
                <c:pt idx="194">
                  <c:v>1.0289035303926437</c:v>
                </c:pt>
                <c:pt idx="195">
                  <c:v>1.0289035303926437</c:v>
                </c:pt>
                <c:pt idx="196">
                  <c:v>1.1557477826235074</c:v>
                </c:pt>
                <c:pt idx="197">
                  <c:v>1.3786861653322975</c:v>
                </c:pt>
                <c:pt idx="198">
                  <c:v>1.232623087005849</c:v>
                </c:pt>
                <c:pt idx="199">
                  <c:v>1.232623087005849</c:v>
                </c:pt>
                <c:pt idx="200">
                  <c:v>1.232623087005849</c:v>
                </c:pt>
                <c:pt idx="201">
                  <c:v>1.232623087005849</c:v>
                </c:pt>
                <c:pt idx="202">
                  <c:v>1.232623087005849</c:v>
                </c:pt>
                <c:pt idx="203">
                  <c:v>1.1980292000337953</c:v>
                </c:pt>
                <c:pt idx="204">
                  <c:v>1.1826541391573269</c:v>
                </c:pt>
                <c:pt idx="205">
                  <c:v>1.2172480261293805</c:v>
                </c:pt>
                <c:pt idx="206">
                  <c:v>1.2172480261293805</c:v>
                </c:pt>
                <c:pt idx="207">
                  <c:v>1.2172480261293805</c:v>
                </c:pt>
                <c:pt idx="208">
                  <c:v>1.3210296870455418</c:v>
                </c:pt>
                <c:pt idx="209">
                  <c:v>1.2979670957308393</c:v>
                </c:pt>
                <c:pt idx="210">
                  <c:v>1.351779808798478</c:v>
                </c:pt>
                <c:pt idx="211">
                  <c:v>1.328717217483776</c:v>
                </c:pt>
                <c:pt idx="212">
                  <c:v>1.3979049914278829</c:v>
                </c:pt>
                <c:pt idx="213">
                  <c:v>1.3979049914278829</c:v>
                </c:pt>
                <c:pt idx="214">
                  <c:v>1.3979049914278829</c:v>
                </c:pt>
                <c:pt idx="215">
                  <c:v>1.3786861653322975</c:v>
                </c:pt>
                <c:pt idx="216">
                  <c:v>1.597780782821971</c:v>
                </c:pt>
                <c:pt idx="217">
                  <c:v>1.497842887124927</c:v>
                </c:pt>
                <c:pt idx="218">
                  <c:v>1.5478118349734491</c:v>
                </c:pt>
                <c:pt idx="219">
                  <c:v>1.1519040174043902</c:v>
                </c:pt>
                <c:pt idx="220">
                  <c:v>1.1519040174043902</c:v>
                </c:pt>
                <c:pt idx="221">
                  <c:v>1.1519040174043902</c:v>
                </c:pt>
                <c:pt idx="222">
                  <c:v>1.1519040174043902</c:v>
                </c:pt>
                <c:pt idx="223">
                  <c:v>1.1519040174043902</c:v>
                </c:pt>
                <c:pt idx="224">
                  <c:v>1.1519040174043902</c:v>
                </c:pt>
                <c:pt idx="225">
                  <c:v>1.1711228434999756</c:v>
                </c:pt>
                <c:pt idx="226">
                  <c:v>1.2134042609102635</c:v>
                </c:pt>
                <c:pt idx="227">
                  <c:v>1.2134042609102635</c:v>
                </c:pt>
                <c:pt idx="228">
                  <c:v>1.2134042609102635</c:v>
                </c:pt>
                <c:pt idx="229">
                  <c:v>1.1711228434999756</c:v>
                </c:pt>
                <c:pt idx="230">
                  <c:v>1.590093252383737</c:v>
                </c:pt>
                <c:pt idx="231">
                  <c:v>1.590093252383737</c:v>
                </c:pt>
                <c:pt idx="232">
                  <c:v>1.5209054784396294</c:v>
                </c:pt>
                <c:pt idx="233">
                  <c:v>1.5478118349734491</c:v>
                </c:pt>
                <c:pt idx="234">
                  <c:v>1.5478118349734491</c:v>
                </c:pt>
                <c:pt idx="235">
                  <c:v>1.5478118349734491</c:v>
                </c:pt>
                <c:pt idx="236">
                  <c:v>1.5478118349734491</c:v>
                </c:pt>
                <c:pt idx="237">
                  <c:v>1.5439680697543319</c:v>
                </c:pt>
                <c:pt idx="238">
                  <c:v>1.6362184350131419</c:v>
                </c:pt>
                <c:pt idx="239">
                  <c:v>1.6285309045749077</c:v>
                </c:pt>
                <c:pt idx="240">
                  <c:v>1.6016245480410882</c:v>
                </c:pt>
                <c:pt idx="241">
                  <c:v>1.6016245480410882</c:v>
                </c:pt>
                <c:pt idx="242">
                  <c:v>1.6016245480410882</c:v>
                </c:pt>
                <c:pt idx="243">
                  <c:v>1.7246250350528347</c:v>
                </c:pt>
                <c:pt idx="244">
                  <c:v>1.7246250350528347</c:v>
                </c:pt>
                <c:pt idx="245">
                  <c:v>1.6631247915469614</c:v>
                </c:pt>
                <c:pt idx="246">
                  <c:v>1.6169996089175565</c:v>
                </c:pt>
                <c:pt idx="247">
                  <c:v>1.7130937393954835</c:v>
                </c:pt>
                <c:pt idx="248">
                  <c:v>1.7130937393954835</c:v>
                </c:pt>
                <c:pt idx="249">
                  <c:v>1.7130937393954835</c:v>
                </c:pt>
                <c:pt idx="250">
                  <c:v>1.7130937393954835</c:v>
                </c:pt>
                <c:pt idx="251">
                  <c:v>1.7169375046146005</c:v>
                </c:pt>
                <c:pt idx="252">
                  <c:v>1.7169375046146005</c:v>
                </c:pt>
                <c:pt idx="253">
                  <c:v>1.7284688002719517</c:v>
                </c:pt>
                <c:pt idx="254">
                  <c:v>1.7284688002719517</c:v>
                </c:pt>
                <c:pt idx="255">
                  <c:v>1.7284688002719517</c:v>
                </c:pt>
                <c:pt idx="256">
                  <c:v>1.7284688002719517</c:v>
                </c:pt>
                <c:pt idx="257">
                  <c:v>1.7284688002719517</c:v>
                </c:pt>
                <c:pt idx="258">
                  <c:v>1.8630005829410492</c:v>
                </c:pt>
                <c:pt idx="259">
                  <c:v>1.8630005829410492</c:v>
                </c:pt>
                <c:pt idx="260">
                  <c:v>1.7246250350528347</c:v>
                </c:pt>
                <c:pt idx="261">
                  <c:v>1.7246250350528347</c:v>
                </c:pt>
                <c:pt idx="262">
                  <c:v>1.7246250350528347</c:v>
                </c:pt>
                <c:pt idx="263">
                  <c:v>1.7246250350528347</c:v>
                </c:pt>
                <c:pt idx="264">
                  <c:v>1.7246250350528347</c:v>
                </c:pt>
                <c:pt idx="265">
                  <c:v>1.8053441046542935</c:v>
                </c:pt>
                <c:pt idx="266">
                  <c:v>1.8053441046542935</c:v>
                </c:pt>
                <c:pt idx="267">
                  <c:v>1.8168754003116443</c:v>
                </c:pt>
                <c:pt idx="268">
                  <c:v>1.7207812698337177</c:v>
                </c:pt>
                <c:pt idx="269">
                  <c:v>1.7207812698337177</c:v>
                </c:pt>
                <c:pt idx="270">
                  <c:v>1.7207812698337177</c:v>
                </c:pt>
                <c:pt idx="271">
                  <c:v>1.7707502176822396</c:v>
                </c:pt>
                <c:pt idx="272">
                  <c:v>1.851469287283698</c:v>
                </c:pt>
                <c:pt idx="273">
                  <c:v>2.2512208700718741</c:v>
                </c:pt>
                <c:pt idx="274">
                  <c:v>2.2935022874821622</c:v>
                </c:pt>
                <c:pt idx="275">
                  <c:v>2.3242524092350982</c:v>
                </c:pt>
                <c:pt idx="276">
                  <c:v>2.3242524092350982</c:v>
                </c:pt>
                <c:pt idx="277">
                  <c:v>2.3242524092350982</c:v>
                </c:pt>
                <c:pt idx="278">
                  <c:v>2.3319399396733327</c:v>
                </c:pt>
                <c:pt idx="279">
                  <c:v>2.3319399396733327</c:v>
                </c:pt>
                <c:pt idx="280">
                  <c:v>2.1359079134983618</c:v>
                </c:pt>
                <c:pt idx="281">
                  <c:v>2.1474392091557131</c:v>
                </c:pt>
                <c:pt idx="282">
                  <c:v>2.2127832178807036</c:v>
                </c:pt>
                <c:pt idx="283">
                  <c:v>2.2127832178807036</c:v>
                </c:pt>
                <c:pt idx="284">
                  <c:v>2.2127832178807036</c:v>
                </c:pt>
                <c:pt idx="285">
                  <c:v>2.2127832178807036</c:v>
                </c:pt>
                <c:pt idx="286">
                  <c:v>2.2127832178807036</c:v>
                </c:pt>
                <c:pt idx="287">
                  <c:v>2.2127832178807036</c:v>
                </c:pt>
                <c:pt idx="288">
                  <c:v>2.3665338266453864</c:v>
                </c:pt>
                <c:pt idx="289">
                  <c:v>2.4318778353703765</c:v>
                </c:pt>
                <c:pt idx="290">
                  <c:v>2.4318778353703765</c:v>
                </c:pt>
                <c:pt idx="291">
                  <c:v>2.4318778353703765</c:v>
                </c:pt>
                <c:pt idx="292">
                  <c:v>2.416502774493908</c:v>
                </c:pt>
                <c:pt idx="293">
                  <c:v>2.3473150005498007</c:v>
                </c:pt>
                <c:pt idx="294">
                  <c:v>2.3473150005498007</c:v>
                </c:pt>
                <c:pt idx="295">
                  <c:v>2.4549404266850789</c:v>
                </c:pt>
                <c:pt idx="296">
                  <c:v>2.4549404266850789</c:v>
                </c:pt>
                <c:pt idx="297">
                  <c:v>2.4549404266850789</c:v>
                </c:pt>
                <c:pt idx="298">
                  <c:v>2.4549404266850789</c:v>
                </c:pt>
                <c:pt idx="299">
                  <c:v>2.3588462962071519</c:v>
                </c:pt>
                <c:pt idx="300">
                  <c:v>2.4049714788365568</c:v>
                </c:pt>
                <c:pt idx="301">
                  <c:v>2.5164406701909523</c:v>
                </c:pt>
                <c:pt idx="302">
                  <c:v>2.4203465397130253</c:v>
                </c:pt>
                <c:pt idx="303">
                  <c:v>2.5125969049718351</c:v>
                </c:pt>
                <c:pt idx="304">
                  <c:v>2.5125969049718351</c:v>
                </c:pt>
                <c:pt idx="305">
                  <c:v>2.5125969049718351</c:v>
                </c:pt>
                <c:pt idx="306">
                  <c:v>2.5933159745732941</c:v>
                </c:pt>
                <c:pt idx="307">
                  <c:v>2.5318157310674207</c:v>
                </c:pt>
                <c:pt idx="308">
                  <c:v>2.3204086440159815</c:v>
                </c:pt>
                <c:pt idx="309">
                  <c:v>2.3011898179203958</c:v>
                </c:pt>
                <c:pt idx="310">
                  <c:v>2.2858147570439278</c:v>
                </c:pt>
                <c:pt idx="311">
                  <c:v>2.2858147570439278</c:v>
                </c:pt>
                <c:pt idx="312">
                  <c:v>2.2858147570439278</c:v>
                </c:pt>
                <c:pt idx="313">
                  <c:v>2.2858147570439278</c:v>
                </c:pt>
                <c:pt idx="314">
                  <c:v>2.2858147570439278</c:v>
                </c:pt>
                <c:pt idx="315">
                  <c:v>2.2858147570439278</c:v>
                </c:pt>
                <c:pt idx="316">
                  <c:v>2.2935022874821622</c:v>
                </c:pt>
                <c:pt idx="317">
                  <c:v>2.2320020439762889</c:v>
                </c:pt>
                <c:pt idx="318">
                  <c:v>2.2320020439762889</c:v>
                </c:pt>
                <c:pt idx="319">
                  <c:v>2.2320020439762889</c:v>
                </c:pt>
                <c:pt idx="320">
                  <c:v>2.1320641482792446</c:v>
                </c:pt>
                <c:pt idx="321">
                  <c:v>2.0359700178013176</c:v>
                </c:pt>
                <c:pt idx="322">
                  <c:v>2.0475013134586688</c:v>
                </c:pt>
                <c:pt idx="323">
                  <c:v>2.051345078677786</c:v>
                </c:pt>
                <c:pt idx="324">
                  <c:v>2.051345078677786</c:v>
                </c:pt>
                <c:pt idx="325">
                  <c:v>2.051345078677786</c:v>
                </c:pt>
                <c:pt idx="326">
                  <c:v>2.051345078677786</c:v>
                </c:pt>
                <c:pt idx="327">
                  <c:v>2.051345078677786</c:v>
                </c:pt>
                <c:pt idx="328">
                  <c:v>1.8822194090366346</c:v>
                </c:pt>
                <c:pt idx="329">
                  <c:v>1.6708123219851956</c:v>
                </c:pt>
                <c:pt idx="330">
                  <c:v>1.6708123219851956</c:v>
                </c:pt>
                <c:pt idx="331">
                  <c:v>1.6708123219851956</c:v>
                </c:pt>
                <c:pt idx="332">
                  <c:v>1.6708123219851956</c:v>
                </c:pt>
                <c:pt idx="333">
                  <c:v>1.6708123219851956</c:v>
                </c:pt>
                <c:pt idx="334">
                  <c:v>1.4401864088381708</c:v>
                </c:pt>
                <c:pt idx="335">
                  <c:v>1.351779808798478</c:v>
                </c:pt>
                <c:pt idx="336">
                  <c:v>1.3440922783602438</c:v>
                </c:pt>
                <c:pt idx="337">
                  <c:v>1.3479360435793608</c:v>
                </c:pt>
                <c:pt idx="338">
                  <c:v>1.2095604956911465</c:v>
                </c:pt>
                <c:pt idx="339">
                  <c:v>1.2095604956911465</c:v>
                </c:pt>
                <c:pt idx="340">
                  <c:v>1.2095604956911465</c:v>
                </c:pt>
                <c:pt idx="341">
                  <c:v>1.1826541391573269</c:v>
                </c:pt>
                <c:pt idx="342">
                  <c:v>1.1826541391573269</c:v>
                </c:pt>
                <c:pt idx="343">
                  <c:v>1.1595915478426244</c:v>
                </c:pt>
                <c:pt idx="344">
                  <c:v>1.1096225999941023</c:v>
                </c:pt>
                <c:pt idx="345">
                  <c:v>1.1595915478426244</c:v>
                </c:pt>
                <c:pt idx="346">
                  <c:v>1.1595915478426244</c:v>
                </c:pt>
                <c:pt idx="347">
                  <c:v>1.1595915478426244</c:v>
                </c:pt>
                <c:pt idx="348">
                  <c:v>1.1595915478426244</c:v>
                </c:pt>
                <c:pt idx="349">
                  <c:v>1.2095604956911465</c:v>
                </c:pt>
                <c:pt idx="350">
                  <c:v>0.70218348676769238</c:v>
                </c:pt>
                <c:pt idx="351">
                  <c:v>0.57149546931771167</c:v>
                </c:pt>
                <c:pt idx="352">
                  <c:v>0.59455806063241412</c:v>
                </c:pt>
                <c:pt idx="353">
                  <c:v>0.59455806063241412</c:v>
                </c:pt>
                <c:pt idx="354">
                  <c:v>0.59455806063241412</c:v>
                </c:pt>
                <c:pt idx="355">
                  <c:v>0.59455806063241412</c:v>
                </c:pt>
                <c:pt idx="356">
                  <c:v>0.50615146059272131</c:v>
                </c:pt>
                <c:pt idx="357">
                  <c:v>0.11408740824277959</c:v>
                </c:pt>
                <c:pt idx="358">
                  <c:v>0.11408740824277959</c:v>
                </c:pt>
                <c:pt idx="359">
                  <c:v>0.11408740824277959</c:v>
                </c:pt>
                <c:pt idx="360">
                  <c:v>0.11408740824277959</c:v>
                </c:pt>
                <c:pt idx="361">
                  <c:v>0.11408740824277959</c:v>
                </c:pt>
                <c:pt idx="362">
                  <c:v>2.9524573422203937E-2</c:v>
                </c:pt>
                <c:pt idx="363">
                  <c:v>2.9524573422203937E-2</c:v>
                </c:pt>
                <c:pt idx="364">
                  <c:v>8.3337286489842941E-2</c:v>
                </c:pt>
                <c:pt idx="365">
                  <c:v>9.8712347366311265E-2</c:v>
                </c:pt>
                <c:pt idx="366">
                  <c:v>9.8712347366311265E-2</c:v>
                </c:pt>
                <c:pt idx="367">
                  <c:v>9.8712347366311265E-2</c:v>
                </c:pt>
                <c:pt idx="368">
                  <c:v>9.8712347366311265E-2</c:v>
                </c:pt>
                <c:pt idx="369">
                  <c:v>0.10255611258542835</c:v>
                </c:pt>
                <c:pt idx="370">
                  <c:v>0.21402530393982366</c:v>
                </c:pt>
                <c:pt idx="371">
                  <c:v>0.25246295613099445</c:v>
                </c:pt>
                <c:pt idx="372">
                  <c:v>0.34471332138980415</c:v>
                </c:pt>
                <c:pt idx="373">
                  <c:v>0.5023076953736042</c:v>
                </c:pt>
                <c:pt idx="374">
                  <c:v>0.5023076953736042</c:v>
                </c:pt>
                <c:pt idx="375">
                  <c:v>0.5023076953736042</c:v>
                </c:pt>
                <c:pt idx="376">
                  <c:v>0.5023076953736042</c:v>
                </c:pt>
                <c:pt idx="377">
                  <c:v>0.5023076953736042</c:v>
                </c:pt>
                <c:pt idx="378">
                  <c:v>0.5023076953736042</c:v>
                </c:pt>
                <c:pt idx="379">
                  <c:v>0.41390109533391162</c:v>
                </c:pt>
                <c:pt idx="380">
                  <c:v>0.40236979967656034</c:v>
                </c:pt>
                <c:pt idx="381">
                  <c:v>0.40236979967656034</c:v>
                </c:pt>
                <c:pt idx="382">
                  <c:v>0.40236979967656034</c:v>
                </c:pt>
                <c:pt idx="383">
                  <c:v>0.40236979967656034</c:v>
                </c:pt>
                <c:pt idx="384">
                  <c:v>0.40236979967656034</c:v>
                </c:pt>
                <c:pt idx="385">
                  <c:v>0.27552554744569674</c:v>
                </c:pt>
                <c:pt idx="386">
                  <c:v>0.59840182585153123</c:v>
                </c:pt>
                <c:pt idx="387">
                  <c:v>0.64068324326181914</c:v>
                </c:pt>
                <c:pt idx="388">
                  <c:v>0.64068324326181914</c:v>
                </c:pt>
                <c:pt idx="389">
                  <c:v>0.64068324326181914</c:v>
                </c:pt>
                <c:pt idx="390">
                  <c:v>0.52921405190742377</c:v>
                </c:pt>
                <c:pt idx="391">
                  <c:v>0.43696368664861407</c:v>
                </c:pt>
                <c:pt idx="392">
                  <c:v>0.37546344314274077</c:v>
                </c:pt>
                <c:pt idx="393">
                  <c:v>0.43696368664861407</c:v>
                </c:pt>
                <c:pt idx="394">
                  <c:v>0.56380793887947744</c:v>
                </c:pt>
                <c:pt idx="395">
                  <c:v>0.56380793887947744</c:v>
                </c:pt>
                <c:pt idx="396">
                  <c:v>0.56380793887947744</c:v>
                </c:pt>
                <c:pt idx="397">
                  <c:v>0.47540133883978486</c:v>
                </c:pt>
                <c:pt idx="398">
                  <c:v>0.55612040844124333</c:v>
                </c:pt>
                <c:pt idx="399">
                  <c:v>0.68680842589122404</c:v>
                </c:pt>
                <c:pt idx="400">
                  <c:v>0.71755854764416072</c:v>
                </c:pt>
                <c:pt idx="401">
                  <c:v>0.69833972154857527</c:v>
                </c:pt>
                <c:pt idx="402">
                  <c:v>0.69833972154857527</c:v>
                </c:pt>
                <c:pt idx="403">
                  <c:v>0.69833972154857527</c:v>
                </c:pt>
                <c:pt idx="404">
                  <c:v>0.69833972154857527</c:v>
                </c:pt>
                <c:pt idx="405">
                  <c:v>0.69833972154857527</c:v>
                </c:pt>
                <c:pt idx="406">
                  <c:v>0.53690158234565788</c:v>
                </c:pt>
                <c:pt idx="407">
                  <c:v>0.50999522581183843</c:v>
                </c:pt>
                <c:pt idx="408">
                  <c:v>0.41774486055302867</c:v>
                </c:pt>
                <c:pt idx="409">
                  <c:v>0.41774486055302867</c:v>
                </c:pt>
                <c:pt idx="410">
                  <c:v>0.41774486055302867</c:v>
                </c:pt>
                <c:pt idx="411">
                  <c:v>0.41774486055302867</c:v>
                </c:pt>
                <c:pt idx="412">
                  <c:v>0.53305781712654088</c:v>
                </c:pt>
                <c:pt idx="413">
                  <c:v>1.2287793217867318</c:v>
                </c:pt>
                <c:pt idx="414">
                  <c:v>1.1864979043764441</c:v>
                </c:pt>
                <c:pt idx="415">
                  <c:v>1.1711228434999756</c:v>
                </c:pt>
                <c:pt idx="416">
                  <c:v>1.1711228434999756</c:v>
                </c:pt>
                <c:pt idx="417">
                  <c:v>1.1711228434999756</c:v>
                </c:pt>
                <c:pt idx="418">
                  <c:v>1.2057167304720293</c:v>
                </c:pt>
                <c:pt idx="419">
                  <c:v>1.1788103739382099</c:v>
                </c:pt>
                <c:pt idx="420">
                  <c:v>1.2633732087587857</c:v>
                </c:pt>
                <c:pt idx="421">
                  <c:v>1.3979049914278829</c:v>
                </c:pt>
                <c:pt idx="422">
                  <c:v>1.136528956527922</c:v>
                </c:pt>
                <c:pt idx="423">
                  <c:v>1.136528956527922</c:v>
                </c:pt>
                <c:pt idx="424">
                  <c:v>1.136528956527922</c:v>
                </c:pt>
                <c:pt idx="425">
                  <c:v>1.2902795652926051</c:v>
                </c:pt>
                <c:pt idx="426">
                  <c:v>1.2441543826632002</c:v>
                </c:pt>
                <c:pt idx="427">
                  <c:v>1.0250597651735267</c:v>
                </c:pt>
                <c:pt idx="428">
                  <c:v>0.97509081732500458</c:v>
                </c:pt>
                <c:pt idx="429">
                  <c:v>1.0135284695161755</c:v>
                </c:pt>
                <c:pt idx="430">
                  <c:v>1.0135284695161755</c:v>
                </c:pt>
                <c:pt idx="431">
                  <c:v>1.0135284695161755</c:v>
                </c:pt>
                <c:pt idx="432">
                  <c:v>1.0634974173646974</c:v>
                </c:pt>
                <c:pt idx="433">
                  <c:v>1.0634974173646974</c:v>
                </c:pt>
                <c:pt idx="434">
                  <c:v>1.0634974173646974</c:v>
                </c:pt>
                <c:pt idx="435">
                  <c:v>1.0788724782411658</c:v>
                </c:pt>
                <c:pt idx="436">
                  <c:v>1.1173101304323365</c:v>
                </c:pt>
                <c:pt idx="437">
                  <c:v>1.1173101304323365</c:v>
                </c:pt>
                <c:pt idx="438">
                  <c:v>1.1173101304323365</c:v>
                </c:pt>
                <c:pt idx="439">
                  <c:v>1.1672790782808586</c:v>
                </c:pt>
                <c:pt idx="440">
                  <c:v>0.50615146059272131</c:v>
                </c:pt>
                <c:pt idx="441">
                  <c:v>0.32933826051333581</c:v>
                </c:pt>
                <c:pt idx="442">
                  <c:v>0.47540133883978486</c:v>
                </c:pt>
                <c:pt idx="443">
                  <c:v>0.47540133883978486</c:v>
                </c:pt>
                <c:pt idx="444">
                  <c:v>0.47540133883978486</c:v>
                </c:pt>
                <c:pt idx="445">
                  <c:v>0.47540133883978486</c:v>
                </c:pt>
                <c:pt idx="446">
                  <c:v>0.36008838226627249</c:v>
                </c:pt>
                <c:pt idx="447">
                  <c:v>0.26783801700746257</c:v>
                </c:pt>
                <c:pt idx="448">
                  <c:v>0.20249400828247241</c:v>
                </c:pt>
                <c:pt idx="449">
                  <c:v>0.24861919091187737</c:v>
                </c:pt>
                <c:pt idx="450">
                  <c:v>0.33702579095156998</c:v>
                </c:pt>
                <c:pt idx="451">
                  <c:v>0.33702579095156998</c:v>
                </c:pt>
                <c:pt idx="452">
                  <c:v>0.33702579095156998</c:v>
                </c:pt>
                <c:pt idx="453">
                  <c:v>0.4100573301147945</c:v>
                </c:pt>
                <c:pt idx="454">
                  <c:v>0.57918299975594578</c:v>
                </c:pt>
                <c:pt idx="455">
                  <c:v>0.61377688672799957</c:v>
                </c:pt>
                <c:pt idx="456">
                  <c:v>0.59840182585153123</c:v>
                </c:pt>
                <c:pt idx="457">
                  <c:v>0.86362162597060954</c:v>
                </c:pt>
                <c:pt idx="458">
                  <c:v>0.86362162597060954</c:v>
                </c:pt>
                <c:pt idx="459">
                  <c:v>0.86362162597060954</c:v>
                </c:pt>
                <c:pt idx="460">
                  <c:v>0.8482465650941412</c:v>
                </c:pt>
                <c:pt idx="461">
                  <c:v>0.8482465650941412</c:v>
                </c:pt>
                <c:pt idx="462">
                  <c:v>0.9866221129823558</c:v>
                </c:pt>
                <c:pt idx="463">
                  <c:v>0.93665316513383401</c:v>
                </c:pt>
                <c:pt idx="464">
                  <c:v>0.96740328688677069</c:v>
                </c:pt>
                <c:pt idx="465">
                  <c:v>0.96740328688677069</c:v>
                </c:pt>
                <c:pt idx="466">
                  <c:v>0.96740328688677069</c:v>
                </c:pt>
                <c:pt idx="467">
                  <c:v>0.96740328688677069</c:v>
                </c:pt>
                <c:pt idx="468">
                  <c:v>0.96740328688677069</c:v>
                </c:pt>
                <c:pt idx="469">
                  <c:v>0.96740328688677069</c:v>
                </c:pt>
                <c:pt idx="470">
                  <c:v>1.0711849478029316</c:v>
                </c:pt>
                <c:pt idx="471">
                  <c:v>1.0634974173646974</c:v>
                </c:pt>
                <c:pt idx="472">
                  <c:v>1.0634974173646974</c:v>
                </c:pt>
                <c:pt idx="473">
                  <c:v>1.0634974173646974</c:v>
                </c:pt>
                <c:pt idx="474">
                  <c:v>1.0634974173646974</c:v>
                </c:pt>
                <c:pt idx="475">
                  <c:v>1.0634974173646974</c:v>
                </c:pt>
                <c:pt idx="476">
                  <c:v>1.0634974173646974</c:v>
                </c:pt>
                <c:pt idx="477">
                  <c:v>1.0634974173646974</c:v>
                </c:pt>
                <c:pt idx="478">
                  <c:v>1.1941854348146781</c:v>
                </c:pt>
                <c:pt idx="479">
                  <c:v>1.1941854348146781</c:v>
                </c:pt>
                <c:pt idx="480">
                  <c:v>1.1941854348146781</c:v>
                </c:pt>
                <c:pt idx="481">
                  <c:v>1.2556856783205514</c:v>
                </c:pt>
                <c:pt idx="482">
                  <c:v>1.2941233305117221</c:v>
                </c:pt>
                <c:pt idx="483">
                  <c:v>1.2441543826632002</c:v>
                </c:pt>
                <c:pt idx="484">
                  <c:v>1.2518419131014344</c:v>
                </c:pt>
                <c:pt idx="485">
                  <c:v>1.3248734522646588</c:v>
                </c:pt>
                <c:pt idx="486">
                  <c:v>1.3248734522646588</c:v>
                </c:pt>
                <c:pt idx="487">
                  <c:v>1.3248734522646588</c:v>
                </c:pt>
                <c:pt idx="488">
                  <c:v>1.0788724782411658</c:v>
                </c:pt>
                <c:pt idx="489">
                  <c:v>1.0481223564882292</c:v>
                </c:pt>
                <c:pt idx="490">
                  <c:v>0.97893458254412169</c:v>
                </c:pt>
                <c:pt idx="491">
                  <c:v>0.95587199122941946</c:v>
                </c:pt>
                <c:pt idx="492">
                  <c:v>0.68296466067210693</c:v>
                </c:pt>
                <c:pt idx="493">
                  <c:v>0.68296466067210693</c:v>
                </c:pt>
                <c:pt idx="494">
                  <c:v>0.68296466067210693</c:v>
                </c:pt>
                <c:pt idx="495">
                  <c:v>0.68296466067210693</c:v>
                </c:pt>
                <c:pt idx="496">
                  <c:v>0.68296466067210693</c:v>
                </c:pt>
                <c:pt idx="497">
                  <c:v>0.68296466067210693</c:v>
                </c:pt>
                <c:pt idx="498">
                  <c:v>0.68680842589122404</c:v>
                </c:pt>
                <c:pt idx="499">
                  <c:v>0.51383899103095543</c:v>
                </c:pt>
                <c:pt idx="500">
                  <c:v>0.51383899103095543</c:v>
                </c:pt>
                <c:pt idx="501">
                  <c:v>0.51383899103095543</c:v>
                </c:pt>
                <c:pt idx="502">
                  <c:v>0.52537028668830665</c:v>
                </c:pt>
                <c:pt idx="503">
                  <c:v>0.33318202573245292</c:v>
                </c:pt>
                <c:pt idx="504">
                  <c:v>0.33318202573245292</c:v>
                </c:pt>
                <c:pt idx="505">
                  <c:v>0.17943141696776993</c:v>
                </c:pt>
                <c:pt idx="506">
                  <c:v>0.11408740824277959</c:v>
                </c:pt>
                <c:pt idx="507">
                  <c:v>0.11408740824277959</c:v>
                </c:pt>
                <c:pt idx="508">
                  <c:v>0.11408740824277959</c:v>
                </c:pt>
                <c:pt idx="509">
                  <c:v>0.11408740824277959</c:v>
                </c:pt>
                <c:pt idx="510">
                  <c:v>2.5680808203086856E-2</c:v>
                </c:pt>
                <c:pt idx="511">
                  <c:v>2.5680808203086856E-2</c:v>
                </c:pt>
                <c:pt idx="512">
                  <c:v>-8.913078768966862E-3</c:v>
                </c:pt>
                <c:pt idx="513">
                  <c:v>8.3337286489842941E-2</c:v>
                </c:pt>
                <c:pt idx="514">
                  <c:v>8.3337286489842941E-2</c:v>
                </c:pt>
                <c:pt idx="515">
                  <c:v>8.3337286489842941E-2</c:v>
                </c:pt>
                <c:pt idx="516">
                  <c:v>8.3337286489842941E-2</c:v>
                </c:pt>
                <c:pt idx="517">
                  <c:v>-5.0693135498497818E-3</c:v>
                </c:pt>
                <c:pt idx="518">
                  <c:v>-7.8100852713074195E-2</c:v>
                </c:pt>
                <c:pt idx="519">
                  <c:v>-1.2756843988083941E-2</c:v>
                </c:pt>
                <c:pt idx="520">
                  <c:v>3.7212103860438099E-2</c:v>
                </c:pt>
                <c:pt idx="521">
                  <c:v>3.7212103860438099E-2</c:v>
                </c:pt>
                <c:pt idx="522">
                  <c:v>3.7212103860438099E-2</c:v>
                </c:pt>
                <c:pt idx="523">
                  <c:v>1.7993277764852697E-2</c:v>
                </c:pt>
                <c:pt idx="524">
                  <c:v>1.7993277764852697E-2</c:v>
                </c:pt>
                <c:pt idx="525">
                  <c:v>3.3368338641321015E-2</c:v>
                </c:pt>
                <c:pt idx="526">
                  <c:v>5.2587164736906417E-2</c:v>
                </c:pt>
                <c:pt idx="527">
                  <c:v>8.3337286489842941E-2</c:v>
                </c:pt>
                <c:pt idx="528">
                  <c:v>8.3337286489842941E-2</c:v>
                </c:pt>
                <c:pt idx="529">
                  <c:v>8.3337286489842941E-2</c:v>
                </c:pt>
                <c:pt idx="530">
                  <c:v>8.3337286489842941E-2</c:v>
                </c:pt>
                <c:pt idx="531">
                  <c:v>-0.10116344402777667</c:v>
                </c:pt>
                <c:pt idx="532">
                  <c:v>-0.26260158323069394</c:v>
                </c:pt>
                <c:pt idx="533">
                  <c:v>-0.41635219199537693</c:v>
                </c:pt>
                <c:pt idx="534">
                  <c:v>-0.41635219199537693</c:v>
                </c:pt>
                <c:pt idx="535">
                  <c:v>-0.41635219199537693</c:v>
                </c:pt>
                <c:pt idx="536">
                  <c:v>-0.41635219199537693</c:v>
                </c:pt>
                <c:pt idx="537">
                  <c:v>-0.41635219199537693</c:v>
                </c:pt>
                <c:pt idx="538">
                  <c:v>-0.3164142962983329</c:v>
                </c:pt>
                <c:pt idx="539">
                  <c:v>-0.4048208963380257</c:v>
                </c:pt>
                <c:pt idx="540">
                  <c:v>-0.41250842677625987</c:v>
                </c:pt>
                <c:pt idx="541">
                  <c:v>-0.45478984418654766</c:v>
                </c:pt>
                <c:pt idx="542">
                  <c:v>-0.45478984418654766</c:v>
                </c:pt>
                <c:pt idx="543">
                  <c:v>-0.45478984418654766</c:v>
                </c:pt>
                <c:pt idx="544">
                  <c:v>-0.50475879203506957</c:v>
                </c:pt>
                <c:pt idx="545">
                  <c:v>-0.4048208963380257</c:v>
                </c:pt>
                <c:pt idx="546">
                  <c:v>-0.30488300064098167</c:v>
                </c:pt>
                <c:pt idx="547">
                  <c:v>-0.42788348765272821</c:v>
                </c:pt>
                <c:pt idx="548">
                  <c:v>-0.65850940079975284</c:v>
                </c:pt>
                <c:pt idx="549">
                  <c:v>-0.65850940079975284</c:v>
                </c:pt>
                <c:pt idx="550">
                  <c:v>-0.65850940079975284</c:v>
                </c:pt>
                <c:pt idx="551">
                  <c:v>-0.65850940079975284</c:v>
                </c:pt>
                <c:pt idx="552">
                  <c:v>-0.79304118346885044</c:v>
                </c:pt>
                <c:pt idx="553">
                  <c:v>-0.79304118346885044</c:v>
                </c:pt>
                <c:pt idx="554">
                  <c:v>-0.69694705299092352</c:v>
                </c:pt>
                <c:pt idx="555">
                  <c:v>-0.69694705299092352</c:v>
                </c:pt>
                <c:pt idx="556">
                  <c:v>-0.69694705299092352</c:v>
                </c:pt>
                <c:pt idx="557">
                  <c:v>-0.69694705299092352</c:v>
                </c:pt>
                <c:pt idx="558">
                  <c:v>-0.69694705299092352</c:v>
                </c:pt>
                <c:pt idx="559">
                  <c:v>-0.69694705299092352</c:v>
                </c:pt>
                <c:pt idx="560">
                  <c:v>-0.69694705299092352</c:v>
                </c:pt>
                <c:pt idx="561">
                  <c:v>-0.50475879203506957</c:v>
                </c:pt>
                <c:pt idx="562">
                  <c:v>-0.43172725287184527</c:v>
                </c:pt>
                <c:pt idx="563">
                  <c:v>-0.43172725287184527</c:v>
                </c:pt>
                <c:pt idx="564">
                  <c:v>-0.43172725287184527</c:v>
                </c:pt>
                <c:pt idx="565">
                  <c:v>-0.43941478331007938</c:v>
                </c:pt>
                <c:pt idx="566">
                  <c:v>-0.47785243550125017</c:v>
                </c:pt>
                <c:pt idx="567">
                  <c:v>-0.47785243550125017</c:v>
                </c:pt>
                <c:pt idx="568">
                  <c:v>-0.58932162685564538</c:v>
                </c:pt>
                <c:pt idx="569">
                  <c:v>-0.58932162685564538</c:v>
                </c:pt>
                <c:pt idx="570">
                  <c:v>-0.58932162685564538</c:v>
                </c:pt>
                <c:pt idx="571">
                  <c:v>-0.58932162685564538</c:v>
                </c:pt>
                <c:pt idx="572">
                  <c:v>-0.81994754000266989</c:v>
                </c:pt>
                <c:pt idx="573">
                  <c:v>-0.74307223562032843</c:v>
                </c:pt>
                <c:pt idx="574">
                  <c:v>-0.67388446167622107</c:v>
                </c:pt>
                <c:pt idx="575">
                  <c:v>-0.72000964430562597</c:v>
                </c:pt>
                <c:pt idx="576">
                  <c:v>-0.61622798338946494</c:v>
                </c:pt>
                <c:pt idx="577">
                  <c:v>-0.61622798338946494</c:v>
                </c:pt>
                <c:pt idx="578">
                  <c:v>-0.61622798338946494</c:v>
                </c:pt>
                <c:pt idx="579">
                  <c:v>-0.71616587908650886</c:v>
                </c:pt>
                <c:pt idx="580">
                  <c:v>-0.72769717474386009</c:v>
                </c:pt>
                <c:pt idx="581">
                  <c:v>-0.72769717474386009</c:v>
                </c:pt>
                <c:pt idx="582">
                  <c:v>-0.6431343399232845</c:v>
                </c:pt>
                <c:pt idx="583">
                  <c:v>-0.51629008769242091</c:v>
                </c:pt>
                <c:pt idx="584">
                  <c:v>-0.51629008769242091</c:v>
                </c:pt>
                <c:pt idx="585">
                  <c:v>-0.51629008769242091</c:v>
                </c:pt>
                <c:pt idx="586">
                  <c:v>-0.51629008769242091</c:v>
                </c:pt>
                <c:pt idx="587">
                  <c:v>-0.51629008769242091</c:v>
                </c:pt>
                <c:pt idx="588">
                  <c:v>-0.51629008769242091</c:v>
                </c:pt>
                <c:pt idx="589">
                  <c:v>-0.50860255725418668</c:v>
                </c:pt>
                <c:pt idx="590">
                  <c:v>-0.63544680948505028</c:v>
                </c:pt>
                <c:pt idx="591">
                  <c:v>-0.63544680948505028</c:v>
                </c:pt>
                <c:pt idx="592">
                  <c:v>-0.63544680948505028</c:v>
                </c:pt>
                <c:pt idx="593">
                  <c:v>-0.79304118346885044</c:v>
                </c:pt>
                <c:pt idx="594">
                  <c:v>-0.80072871390708455</c:v>
                </c:pt>
                <c:pt idx="595">
                  <c:v>-0.80457247912620167</c:v>
                </c:pt>
                <c:pt idx="596">
                  <c:v>-0.80841624434531867</c:v>
                </c:pt>
                <c:pt idx="597">
                  <c:v>-0.80841624434531867</c:v>
                </c:pt>
                <c:pt idx="598">
                  <c:v>-0.80841624434531867</c:v>
                </c:pt>
                <c:pt idx="599">
                  <c:v>-0.80841624434531867</c:v>
                </c:pt>
                <c:pt idx="600">
                  <c:v>-0.71616587908650886</c:v>
                </c:pt>
                <c:pt idx="601">
                  <c:v>-0.84301013131737246</c:v>
                </c:pt>
                <c:pt idx="602">
                  <c:v>-0.81226000956443578</c:v>
                </c:pt>
                <c:pt idx="603">
                  <c:v>-0.83147883566002123</c:v>
                </c:pt>
                <c:pt idx="604">
                  <c:v>-0.71616587908650886</c:v>
                </c:pt>
                <c:pt idx="605">
                  <c:v>-0.71616587908650886</c:v>
                </c:pt>
                <c:pt idx="606">
                  <c:v>-0.71616587908650886</c:v>
                </c:pt>
                <c:pt idx="607">
                  <c:v>-0.94294802701441638</c:v>
                </c:pt>
                <c:pt idx="608">
                  <c:v>-1.1966365314761434</c:v>
                </c:pt>
                <c:pt idx="609">
                  <c:v>-1.2735118358584849</c:v>
                </c:pt>
                <c:pt idx="610">
                  <c:v>-1.2389179488864313</c:v>
                </c:pt>
                <c:pt idx="611">
                  <c:v>-1.2735118358584849</c:v>
                </c:pt>
                <c:pt idx="612">
                  <c:v>-1.2735118358584849</c:v>
                </c:pt>
                <c:pt idx="613">
                  <c:v>-1.2735118358584849</c:v>
                </c:pt>
                <c:pt idx="614">
                  <c:v>-1.2735118358584849</c:v>
                </c:pt>
                <c:pt idx="615">
                  <c:v>-1.2735118358584849</c:v>
                </c:pt>
                <c:pt idx="616">
                  <c:v>-1.3619184358981777</c:v>
                </c:pt>
                <c:pt idx="617">
                  <c:v>-1.3465433750217095</c:v>
                </c:pt>
                <c:pt idx="618">
                  <c:v>-1.3311683141452411</c:v>
                </c:pt>
                <c:pt idx="619">
                  <c:v>-1.3311683141452411</c:v>
                </c:pt>
                <c:pt idx="620">
                  <c:v>-1.3311683141452411</c:v>
                </c:pt>
                <c:pt idx="621">
                  <c:v>-1.3311683141452411</c:v>
                </c:pt>
                <c:pt idx="622">
                  <c:v>-1.3311683141452411</c:v>
                </c:pt>
                <c:pt idx="623">
                  <c:v>-1.1697301749423237</c:v>
                </c:pt>
                <c:pt idx="624">
                  <c:v>-0.75075976605856265</c:v>
                </c:pt>
                <c:pt idx="625">
                  <c:v>-0.73922847040121142</c:v>
                </c:pt>
                <c:pt idx="626">
                  <c:v>-0.73922847040121142</c:v>
                </c:pt>
                <c:pt idx="627">
                  <c:v>-0.73922847040121142</c:v>
                </c:pt>
                <c:pt idx="628">
                  <c:v>-0.67388446167622107</c:v>
                </c:pt>
                <c:pt idx="629">
                  <c:v>-0.45094607896743061</c:v>
                </c:pt>
                <c:pt idx="630">
                  <c:v>-0.44710231374831355</c:v>
                </c:pt>
                <c:pt idx="631">
                  <c:v>-0.51629008769242091</c:v>
                </c:pt>
                <c:pt idx="632">
                  <c:v>-0.43557101809096233</c:v>
                </c:pt>
                <c:pt idx="633">
                  <c:v>-0.43557101809096233</c:v>
                </c:pt>
                <c:pt idx="634">
                  <c:v>-0.43557101809096233</c:v>
                </c:pt>
                <c:pt idx="635">
                  <c:v>-0.39328960068067448</c:v>
                </c:pt>
                <c:pt idx="636">
                  <c:v>-0.68157199211445518</c:v>
                </c:pt>
                <c:pt idx="637">
                  <c:v>-0.54704020944535747</c:v>
                </c:pt>
                <c:pt idx="638">
                  <c:v>-0.63929057470416739</c:v>
                </c:pt>
                <c:pt idx="639">
                  <c:v>-0.56241527032182581</c:v>
                </c:pt>
                <c:pt idx="640">
                  <c:v>-0.56241527032182581</c:v>
                </c:pt>
                <c:pt idx="641">
                  <c:v>-0.56241527032182581</c:v>
                </c:pt>
                <c:pt idx="642">
                  <c:v>-0.5585715051027087</c:v>
                </c:pt>
                <c:pt idx="643">
                  <c:v>-0.52013385291153791</c:v>
                </c:pt>
                <c:pt idx="644">
                  <c:v>-0.43941478331007938</c:v>
                </c:pt>
                <c:pt idx="645">
                  <c:v>-0.45863360940566478</c:v>
                </c:pt>
                <c:pt idx="646">
                  <c:v>-0.36253947892773786</c:v>
                </c:pt>
                <c:pt idx="647">
                  <c:v>-0.36253947892773786</c:v>
                </c:pt>
                <c:pt idx="648">
                  <c:v>-0.36253947892773786</c:v>
                </c:pt>
                <c:pt idx="649">
                  <c:v>-0.36253947892773786</c:v>
                </c:pt>
                <c:pt idx="650">
                  <c:v>-0.36253947892773786</c:v>
                </c:pt>
                <c:pt idx="651">
                  <c:v>-0.36253947892773786</c:v>
                </c:pt>
                <c:pt idx="652">
                  <c:v>-0.30872676586009878</c:v>
                </c:pt>
                <c:pt idx="653">
                  <c:v>-0.3586957137086208</c:v>
                </c:pt>
                <c:pt idx="654">
                  <c:v>-0.3586957137086208</c:v>
                </c:pt>
                <c:pt idx="655">
                  <c:v>-0.3586957137086208</c:v>
                </c:pt>
                <c:pt idx="656">
                  <c:v>-0.47400867028213312</c:v>
                </c:pt>
                <c:pt idx="657">
                  <c:v>-0.6431343399232845</c:v>
                </c:pt>
                <c:pt idx="658">
                  <c:v>-0.6431343399232845</c:v>
                </c:pt>
                <c:pt idx="659">
                  <c:v>-0.65850940079975284</c:v>
                </c:pt>
                <c:pt idx="660">
                  <c:v>-0.65850940079975284</c:v>
                </c:pt>
                <c:pt idx="661">
                  <c:v>-0.65850940079975284</c:v>
                </c:pt>
                <c:pt idx="662">
                  <c:v>-0.65850940079975284</c:v>
                </c:pt>
                <c:pt idx="663">
                  <c:v>-0.51244632247330379</c:v>
                </c:pt>
                <c:pt idx="664">
                  <c:v>-0.23953899191599143</c:v>
                </c:pt>
                <c:pt idx="665">
                  <c:v>-0.23185146147775729</c:v>
                </c:pt>
                <c:pt idx="666">
                  <c:v>-0.25491405279245977</c:v>
                </c:pt>
                <c:pt idx="667">
                  <c:v>-0.20494510494393772</c:v>
                </c:pt>
                <c:pt idx="668">
                  <c:v>-0.20494510494393772</c:v>
                </c:pt>
                <c:pt idx="669">
                  <c:v>-0.20494510494393772</c:v>
                </c:pt>
                <c:pt idx="670">
                  <c:v>-0.20494510494393772</c:v>
                </c:pt>
                <c:pt idx="671">
                  <c:v>-0.12422603534247915</c:v>
                </c:pt>
                <c:pt idx="672">
                  <c:v>0.12946246911924791</c:v>
                </c:pt>
                <c:pt idx="673">
                  <c:v>0.14868129521483331</c:v>
                </c:pt>
                <c:pt idx="674">
                  <c:v>0.4292761562103799</c:v>
                </c:pt>
                <c:pt idx="675">
                  <c:v>0.4292761562103799</c:v>
                </c:pt>
                <c:pt idx="676">
                  <c:v>0.4292761562103799</c:v>
                </c:pt>
                <c:pt idx="677">
                  <c:v>0.4292761562103799</c:v>
                </c:pt>
                <c:pt idx="678">
                  <c:v>0.4292761562103799</c:v>
                </c:pt>
                <c:pt idx="679">
                  <c:v>0.2601504865692284</c:v>
                </c:pt>
                <c:pt idx="680">
                  <c:v>0.2601504865692284</c:v>
                </c:pt>
                <c:pt idx="681">
                  <c:v>0.19480647784423827</c:v>
                </c:pt>
                <c:pt idx="682">
                  <c:v>0.19480647784423827</c:v>
                </c:pt>
                <c:pt idx="683">
                  <c:v>0.19480647784423827</c:v>
                </c:pt>
                <c:pt idx="684">
                  <c:v>0.22555659959717489</c:v>
                </c:pt>
                <c:pt idx="685">
                  <c:v>0.4292761562103799</c:v>
                </c:pt>
                <c:pt idx="686">
                  <c:v>0.41774486055302867</c:v>
                </c:pt>
                <c:pt idx="687">
                  <c:v>0.6253081823853508</c:v>
                </c:pt>
                <c:pt idx="688">
                  <c:v>0.6253081823853508</c:v>
                </c:pt>
                <c:pt idx="689">
                  <c:v>0.6253081823853508</c:v>
                </c:pt>
                <c:pt idx="690">
                  <c:v>0.6253081823853508</c:v>
                </c:pt>
                <c:pt idx="691">
                  <c:v>0.64837077370005325</c:v>
                </c:pt>
                <c:pt idx="692">
                  <c:v>0.6714333650147557</c:v>
                </c:pt>
                <c:pt idx="693">
                  <c:v>0.52152652146918965</c:v>
                </c:pt>
                <c:pt idx="694">
                  <c:v>0.52152652146918965</c:v>
                </c:pt>
                <c:pt idx="695">
                  <c:v>0.52152652146918965</c:v>
                </c:pt>
                <c:pt idx="696">
                  <c:v>0.52152652146918965</c:v>
                </c:pt>
                <c:pt idx="697">
                  <c:v>0.52152652146918965</c:v>
                </c:pt>
                <c:pt idx="698">
                  <c:v>0.6291519476044678</c:v>
                </c:pt>
                <c:pt idx="699">
                  <c:v>0.44465121708684824</c:v>
                </c:pt>
                <c:pt idx="700">
                  <c:v>0.41774486055302867</c:v>
                </c:pt>
                <c:pt idx="701">
                  <c:v>0.44080745186773113</c:v>
                </c:pt>
                <c:pt idx="702">
                  <c:v>0.4484949823059653</c:v>
                </c:pt>
                <c:pt idx="703">
                  <c:v>0.4484949823059653</c:v>
                </c:pt>
                <c:pt idx="704">
                  <c:v>0.4484949823059653</c:v>
                </c:pt>
                <c:pt idx="705">
                  <c:v>0.4484949823059653</c:v>
                </c:pt>
                <c:pt idx="706">
                  <c:v>0.36008838226627249</c:v>
                </c:pt>
                <c:pt idx="707">
                  <c:v>0.36008838226627249</c:v>
                </c:pt>
                <c:pt idx="708">
                  <c:v>0.42543239099126284</c:v>
                </c:pt>
                <c:pt idx="709">
                  <c:v>0.4715575736206678</c:v>
                </c:pt>
                <c:pt idx="710">
                  <c:v>0.4715575736206678</c:v>
                </c:pt>
                <c:pt idx="711">
                  <c:v>0.4715575736206678</c:v>
                </c:pt>
                <c:pt idx="712">
                  <c:v>0.4715575736206678</c:v>
                </c:pt>
                <c:pt idx="713">
                  <c:v>0.4715575736206678</c:v>
                </c:pt>
                <c:pt idx="714">
                  <c:v>0.17558765174865287</c:v>
                </c:pt>
                <c:pt idx="715">
                  <c:v>0.31780696485598459</c:v>
                </c:pt>
                <c:pt idx="716">
                  <c:v>0.31780696485598459</c:v>
                </c:pt>
                <c:pt idx="717">
                  <c:v>0.31780696485598459</c:v>
                </c:pt>
                <c:pt idx="718">
                  <c:v>0.31780696485598459</c:v>
                </c:pt>
                <c:pt idx="719">
                  <c:v>0.33702579095156998</c:v>
                </c:pt>
                <c:pt idx="720">
                  <c:v>0.33702579095156998</c:v>
                </c:pt>
                <c:pt idx="721">
                  <c:v>0.35240085182803832</c:v>
                </c:pt>
                <c:pt idx="722">
                  <c:v>0.37546344314274077</c:v>
                </c:pt>
                <c:pt idx="723">
                  <c:v>0.37546344314274077</c:v>
                </c:pt>
                <c:pt idx="724">
                  <c:v>0.37546344314274077</c:v>
                </c:pt>
                <c:pt idx="725">
                  <c:v>0.37546344314274077</c:v>
                </c:pt>
                <c:pt idx="726">
                  <c:v>0.3216507300751017</c:v>
                </c:pt>
                <c:pt idx="727">
                  <c:v>0.49462016493537003</c:v>
                </c:pt>
                <c:pt idx="728">
                  <c:v>0.43696368664861407</c:v>
                </c:pt>
                <c:pt idx="729">
                  <c:v>0.49462016493537003</c:v>
                </c:pt>
                <c:pt idx="730">
                  <c:v>0.49462016493537003</c:v>
                </c:pt>
                <c:pt idx="731">
                  <c:v>0.49462016493537003</c:v>
                </c:pt>
                <c:pt idx="732">
                  <c:v>0.49462016493537003</c:v>
                </c:pt>
                <c:pt idx="733">
                  <c:v>0.50999522581183843</c:v>
                </c:pt>
                <c:pt idx="734">
                  <c:v>0.46002627796331658</c:v>
                </c:pt>
                <c:pt idx="735">
                  <c:v>0.63683947804270202</c:v>
                </c:pt>
                <c:pt idx="736">
                  <c:v>0.41390109533391162</c:v>
                </c:pt>
                <c:pt idx="737">
                  <c:v>0.47924510405890197</c:v>
                </c:pt>
                <c:pt idx="738">
                  <c:v>0.47924510405890197</c:v>
                </c:pt>
                <c:pt idx="739">
                  <c:v>0.47924510405890197</c:v>
                </c:pt>
                <c:pt idx="740">
                  <c:v>0.4715575736206678</c:v>
                </c:pt>
                <c:pt idx="741">
                  <c:v>0.4715575736206678</c:v>
                </c:pt>
                <c:pt idx="742">
                  <c:v>0.4715575736206678</c:v>
                </c:pt>
                <c:pt idx="743">
                  <c:v>0.48308886927801903</c:v>
                </c:pt>
                <c:pt idx="744">
                  <c:v>9.8712347366311265E-2</c:v>
                </c:pt>
                <c:pt idx="745">
                  <c:v>9.8712347366311265E-2</c:v>
                </c:pt>
                <c:pt idx="746">
                  <c:v>9.8712347366311265E-2</c:v>
                </c:pt>
                <c:pt idx="747">
                  <c:v>9.8712347366311265E-2</c:v>
                </c:pt>
                <c:pt idx="748">
                  <c:v>-0.25875781801157682</c:v>
                </c:pt>
                <c:pt idx="749">
                  <c:v>-3.197567008366934E-2</c:v>
                </c:pt>
                <c:pt idx="750">
                  <c:v>-0.20494510494393772</c:v>
                </c:pt>
                <c:pt idx="751">
                  <c:v>-0.21647640060128895</c:v>
                </c:pt>
                <c:pt idx="752">
                  <c:v>-0.21647640060128895</c:v>
                </c:pt>
                <c:pt idx="753">
                  <c:v>-0.21647640060128895</c:v>
                </c:pt>
                <c:pt idx="754">
                  <c:v>-0.21647640060128895</c:v>
                </c:pt>
                <c:pt idx="755">
                  <c:v>-0.20878887016305481</c:v>
                </c:pt>
                <c:pt idx="756">
                  <c:v>-0.12806980056159623</c:v>
                </c:pt>
                <c:pt idx="757">
                  <c:v>-0.23953899191599143</c:v>
                </c:pt>
                <c:pt idx="758">
                  <c:v>-0.33563312239391835</c:v>
                </c:pt>
                <c:pt idx="759">
                  <c:v>-0.33563312239391835</c:v>
                </c:pt>
                <c:pt idx="760">
                  <c:v>-0.33563312239391835</c:v>
                </c:pt>
                <c:pt idx="761">
                  <c:v>-0.25875781801157682</c:v>
                </c:pt>
                <c:pt idx="762">
                  <c:v>-0.18188251362923524</c:v>
                </c:pt>
                <c:pt idx="763">
                  <c:v>-0.30872676586009878</c:v>
                </c:pt>
                <c:pt idx="764">
                  <c:v>-0.35100818327038663</c:v>
                </c:pt>
                <c:pt idx="765">
                  <c:v>-0.36638324414685497</c:v>
                </c:pt>
                <c:pt idx="766">
                  <c:v>-0.36638324414685497</c:v>
                </c:pt>
                <c:pt idx="767">
                  <c:v>-0.36638324414685497</c:v>
                </c:pt>
                <c:pt idx="768">
                  <c:v>-0.40866466155714276</c:v>
                </c:pt>
                <c:pt idx="769">
                  <c:v>-0.40866466155714276</c:v>
                </c:pt>
                <c:pt idx="770">
                  <c:v>-0.33947688761303541</c:v>
                </c:pt>
                <c:pt idx="771">
                  <c:v>-0.33947688761303541</c:v>
                </c:pt>
                <c:pt idx="772">
                  <c:v>-0.38175830502332325</c:v>
                </c:pt>
                <c:pt idx="773">
                  <c:v>-0.38175830502332325</c:v>
                </c:pt>
                <c:pt idx="774">
                  <c:v>-0.38175830502332325</c:v>
                </c:pt>
                <c:pt idx="775">
                  <c:v>-0.38175830502332325</c:v>
                </c:pt>
                <c:pt idx="776">
                  <c:v>-0.43941478331007938</c:v>
                </c:pt>
                <c:pt idx="777">
                  <c:v>0.11408740824277959</c:v>
                </c:pt>
                <c:pt idx="778">
                  <c:v>-1.2756843988083941E-2</c:v>
                </c:pt>
                <c:pt idx="779">
                  <c:v>3.7212103860438099E-2</c:v>
                </c:pt>
                <c:pt idx="780">
                  <c:v>3.7212103860438099E-2</c:v>
                </c:pt>
                <c:pt idx="781">
                  <c:v>3.7212103860438099E-2</c:v>
                </c:pt>
                <c:pt idx="782">
                  <c:v>3.7212103860438099E-2</c:v>
                </c:pt>
                <c:pt idx="783">
                  <c:v>-7.0413322274840026E-2</c:v>
                </c:pt>
                <c:pt idx="784">
                  <c:v>-7.0413322274840026E-2</c:v>
                </c:pt>
                <c:pt idx="785">
                  <c:v>-4.7350730960137553E-2</c:v>
                </c:pt>
                <c:pt idx="786">
                  <c:v>-2.8131904864552259E-2</c:v>
                </c:pt>
                <c:pt idx="787">
                  <c:v>-2.8131904864552259E-2</c:v>
                </c:pt>
                <c:pt idx="788">
                  <c:v>-2.8131904864552259E-2</c:v>
                </c:pt>
                <c:pt idx="789">
                  <c:v>2.1837042983969778E-2</c:v>
                </c:pt>
                <c:pt idx="790">
                  <c:v>0.14868129521483331</c:v>
                </c:pt>
                <c:pt idx="791">
                  <c:v>0.15252506043395039</c:v>
                </c:pt>
                <c:pt idx="792">
                  <c:v>-3.9663200521903502E-2</c:v>
                </c:pt>
                <c:pt idx="793">
                  <c:v>0.1102436430236625</c:v>
                </c:pt>
                <c:pt idx="794">
                  <c:v>0.1102436430236625</c:v>
                </c:pt>
                <c:pt idx="795">
                  <c:v>0.1102436430236625</c:v>
                </c:pt>
                <c:pt idx="796">
                  <c:v>-3.9663200521903502E-2</c:v>
                </c:pt>
                <c:pt idx="797">
                  <c:v>-2.04443744263181E-2</c:v>
                </c:pt>
                <c:pt idx="798">
                  <c:v>-2.04443744263181E-2</c:v>
                </c:pt>
                <c:pt idx="799">
                  <c:v>-4.7350730960137553E-2</c:v>
                </c:pt>
                <c:pt idx="800">
                  <c:v>-5.1194496179254631E-2</c:v>
                </c:pt>
                <c:pt idx="801">
                  <c:v>-5.1194496179254631E-2</c:v>
                </c:pt>
                <c:pt idx="802">
                  <c:v>-5.1194496179254631E-2</c:v>
                </c:pt>
                <c:pt idx="803">
                  <c:v>-5.1194496179254631E-2</c:v>
                </c:pt>
                <c:pt idx="804">
                  <c:v>-0.16266368753364996</c:v>
                </c:pt>
                <c:pt idx="805">
                  <c:v>-0.41635219199537693</c:v>
                </c:pt>
                <c:pt idx="806">
                  <c:v>-0.36638324414685497</c:v>
                </c:pt>
                <c:pt idx="807">
                  <c:v>-0.38944583546155737</c:v>
                </c:pt>
                <c:pt idx="808">
                  <c:v>-0.38944583546155737</c:v>
                </c:pt>
                <c:pt idx="809">
                  <c:v>-0.38944583546155737</c:v>
                </c:pt>
                <c:pt idx="810">
                  <c:v>-0.38944583546155737</c:v>
                </c:pt>
                <c:pt idx="811">
                  <c:v>-0.28950793976451339</c:v>
                </c:pt>
                <c:pt idx="812">
                  <c:v>-0.34716441805126957</c:v>
                </c:pt>
                <c:pt idx="813">
                  <c:v>-0.37791453980420614</c:v>
                </c:pt>
                <c:pt idx="814">
                  <c:v>-0.44710231374831355</c:v>
                </c:pt>
                <c:pt idx="815">
                  <c:v>-0.44710231374831355</c:v>
                </c:pt>
                <c:pt idx="816">
                  <c:v>-0.44710231374831355</c:v>
                </c:pt>
                <c:pt idx="817">
                  <c:v>-0.52397761813065502</c:v>
                </c:pt>
                <c:pt idx="818">
                  <c:v>-0.54704020944535747</c:v>
                </c:pt>
                <c:pt idx="819">
                  <c:v>-0.57394656597917704</c:v>
                </c:pt>
                <c:pt idx="820">
                  <c:v>-0.44325854852919644</c:v>
                </c:pt>
                <c:pt idx="821">
                  <c:v>-0.5585715051027087</c:v>
                </c:pt>
                <c:pt idx="822">
                  <c:v>-0.5585715051027087</c:v>
                </c:pt>
                <c:pt idx="823">
                  <c:v>-0.5585715051027087</c:v>
                </c:pt>
                <c:pt idx="824">
                  <c:v>-0.4893837311586014</c:v>
                </c:pt>
                <c:pt idx="825">
                  <c:v>-0.51244632247330379</c:v>
                </c:pt>
                <c:pt idx="826">
                  <c:v>-0.51244632247330379</c:v>
                </c:pt>
                <c:pt idx="827">
                  <c:v>-0.44325854852919644</c:v>
                </c:pt>
                <c:pt idx="828">
                  <c:v>-0.44325854852919644</c:v>
                </c:pt>
                <c:pt idx="829">
                  <c:v>-0.44325854852919644</c:v>
                </c:pt>
                <c:pt idx="830">
                  <c:v>-0.44325854852919644</c:v>
                </c:pt>
                <c:pt idx="831">
                  <c:v>-0.44325854852919644</c:v>
                </c:pt>
                <c:pt idx="832">
                  <c:v>-0.44325854852919644</c:v>
                </c:pt>
                <c:pt idx="833">
                  <c:v>-0.44325854852919644</c:v>
                </c:pt>
                <c:pt idx="834">
                  <c:v>-0.39328960068067448</c:v>
                </c:pt>
                <c:pt idx="835">
                  <c:v>-5.1194496179254631E-2</c:v>
                </c:pt>
                <c:pt idx="836">
                  <c:v>-5.1194496179254631E-2</c:v>
                </c:pt>
                <c:pt idx="837">
                  <c:v>-5.1194496179254631E-2</c:v>
                </c:pt>
                <c:pt idx="838">
                  <c:v>-5.5038261398371716E-2</c:v>
                </c:pt>
                <c:pt idx="839">
                  <c:v>-5.5038261398371716E-2</c:v>
                </c:pt>
                <c:pt idx="840">
                  <c:v>-6.2725791836605871E-2</c:v>
                </c:pt>
                <c:pt idx="841">
                  <c:v>-9.3475913589542506E-2</c:v>
                </c:pt>
                <c:pt idx="842">
                  <c:v>-9.3475913589542506E-2</c:v>
                </c:pt>
                <c:pt idx="843">
                  <c:v>-9.3475913589542506E-2</c:v>
                </c:pt>
                <c:pt idx="844">
                  <c:v>-9.3475913589542506E-2</c:v>
                </c:pt>
                <c:pt idx="845">
                  <c:v>-0.12038227012336207</c:v>
                </c:pt>
                <c:pt idx="846">
                  <c:v>-0.15113239187629871</c:v>
                </c:pt>
                <c:pt idx="847">
                  <c:v>-0.10885097446601083</c:v>
                </c:pt>
                <c:pt idx="848">
                  <c:v>-0.11653850490424499</c:v>
                </c:pt>
                <c:pt idx="849">
                  <c:v>-0.18188251362923524</c:v>
                </c:pt>
                <c:pt idx="850">
                  <c:v>-0.18188251362923524</c:v>
                </c:pt>
                <c:pt idx="851">
                  <c:v>-0.18188251362923524</c:v>
                </c:pt>
                <c:pt idx="852">
                  <c:v>-0.32410182673656707</c:v>
                </c:pt>
                <c:pt idx="853">
                  <c:v>-0.13960109621894748</c:v>
                </c:pt>
                <c:pt idx="854">
                  <c:v>-0.26644534844981099</c:v>
                </c:pt>
                <c:pt idx="855">
                  <c:v>-0.27797664410716222</c:v>
                </c:pt>
                <c:pt idx="856">
                  <c:v>-0.23569522669687434</c:v>
                </c:pt>
                <c:pt idx="857">
                  <c:v>-0.23569522669687434</c:v>
                </c:pt>
                <c:pt idx="858">
                  <c:v>-0.23569522669687434</c:v>
                </c:pt>
                <c:pt idx="859">
                  <c:v>-0.21263263538217186</c:v>
                </c:pt>
                <c:pt idx="860">
                  <c:v>-0.21263263538217186</c:v>
                </c:pt>
                <c:pt idx="861">
                  <c:v>-0.21263263538217186</c:v>
                </c:pt>
                <c:pt idx="862">
                  <c:v>-0.20878887016305481</c:v>
                </c:pt>
                <c:pt idx="863">
                  <c:v>-0.27028911366892805</c:v>
                </c:pt>
                <c:pt idx="864">
                  <c:v>-0.27028911366892805</c:v>
                </c:pt>
                <c:pt idx="865">
                  <c:v>-0.27028911366892805</c:v>
                </c:pt>
                <c:pt idx="866">
                  <c:v>-0.46632113984389895</c:v>
                </c:pt>
                <c:pt idx="867">
                  <c:v>-0.46632113984389895</c:v>
                </c:pt>
                <c:pt idx="868">
                  <c:v>-0.6008529225129966</c:v>
                </c:pt>
                <c:pt idx="869">
                  <c:v>-0.80457247912620167</c:v>
                </c:pt>
                <c:pt idx="870">
                  <c:v>-0.80457247912620167</c:v>
                </c:pt>
                <c:pt idx="871">
                  <c:v>-0.80457247912620167</c:v>
                </c:pt>
                <c:pt idx="872">
                  <c:v>-0.80457247912620167</c:v>
                </c:pt>
                <c:pt idx="873">
                  <c:v>-0.80457247912620167</c:v>
                </c:pt>
                <c:pt idx="874">
                  <c:v>-1.2696680706393679</c:v>
                </c:pt>
                <c:pt idx="875">
                  <c:v>-1.3081057228305386</c:v>
                </c:pt>
                <c:pt idx="876">
                  <c:v>-1.3004181923923044</c:v>
                </c:pt>
                <c:pt idx="877">
                  <c:v>-1.3311683141452411</c:v>
                </c:pt>
                <c:pt idx="878">
                  <c:v>-1.3311683141452411</c:v>
                </c:pt>
                <c:pt idx="879">
                  <c:v>-1.3311683141452411</c:v>
                </c:pt>
                <c:pt idx="880">
                  <c:v>-1.3311683141452411</c:v>
                </c:pt>
                <c:pt idx="881">
                  <c:v>-1.2466054793246655</c:v>
                </c:pt>
                <c:pt idx="882">
                  <c:v>-1.22738665322908</c:v>
                </c:pt>
                <c:pt idx="883">
                  <c:v>-1.3926685576511144</c:v>
                </c:pt>
                <c:pt idx="884">
                  <c:v>-1.469543862033456</c:v>
                </c:pt>
                <c:pt idx="885">
                  <c:v>-1.469543862033456</c:v>
                </c:pt>
                <c:pt idx="886">
                  <c:v>-1.469543862033456</c:v>
                </c:pt>
                <c:pt idx="887">
                  <c:v>-1.469543862033456</c:v>
                </c:pt>
                <c:pt idx="888">
                  <c:v>-1.473387627252573</c:v>
                </c:pt>
                <c:pt idx="889">
                  <c:v>-1.4810751576908072</c:v>
                </c:pt>
                <c:pt idx="890">
                  <c:v>-1.5002939837863924</c:v>
                </c:pt>
                <c:pt idx="891">
                  <c:v>-1.5848568186069683</c:v>
                </c:pt>
                <c:pt idx="892">
                  <c:v>-1.5848568186069683</c:v>
                </c:pt>
                <c:pt idx="893">
                  <c:v>-1.5848568186069683</c:v>
                </c:pt>
                <c:pt idx="894">
                  <c:v>-1.5848568186069683</c:v>
                </c:pt>
                <c:pt idx="895">
                  <c:v>-1.5848568186069683</c:v>
                </c:pt>
                <c:pt idx="896">
                  <c:v>-1.5233565751010949</c:v>
                </c:pt>
                <c:pt idx="897">
                  <c:v>-1.830857792630461</c:v>
                </c:pt>
                <c:pt idx="898">
                  <c:v>-1.923108157889271</c:v>
                </c:pt>
                <c:pt idx="899">
                  <c:v>-1.923108157889271</c:v>
                </c:pt>
                <c:pt idx="900">
                  <c:v>-1.923108157889271</c:v>
                </c:pt>
                <c:pt idx="901">
                  <c:v>-1.923108157889271</c:v>
                </c:pt>
                <c:pt idx="902">
                  <c:v>-1.9115768622319196</c:v>
                </c:pt>
                <c:pt idx="903">
                  <c:v>-1.9115768622319196</c:v>
                </c:pt>
                <c:pt idx="904">
                  <c:v>-1.9077330970128026</c:v>
                </c:pt>
                <c:pt idx="905">
                  <c:v>-1.7501387230290024</c:v>
                </c:pt>
                <c:pt idx="906">
                  <c:v>-1.7501387230290024</c:v>
                </c:pt>
                <c:pt idx="907">
                  <c:v>-1.7501387230290024</c:v>
                </c:pt>
                <c:pt idx="908">
                  <c:v>-1.6194507055790217</c:v>
                </c:pt>
                <c:pt idx="909">
                  <c:v>-1.6386695316746072</c:v>
                </c:pt>
                <c:pt idx="910">
                  <c:v>-1.6386695316746072</c:v>
                </c:pt>
                <c:pt idx="911">
                  <c:v>-1.7501387230290024</c:v>
                </c:pt>
                <c:pt idx="912">
                  <c:v>-1.830857792630461</c:v>
                </c:pt>
                <c:pt idx="913">
                  <c:v>-1.830857792630461</c:v>
                </c:pt>
                <c:pt idx="914">
                  <c:v>-1.830857792630461</c:v>
                </c:pt>
                <c:pt idx="915">
                  <c:v>-1.830857792630461</c:v>
                </c:pt>
                <c:pt idx="916">
                  <c:v>-1.730919896933417</c:v>
                </c:pt>
                <c:pt idx="917">
                  <c:v>-1.6348257664554899</c:v>
                </c:pt>
                <c:pt idx="918">
                  <c:v>-1.6694196534275436</c:v>
                </c:pt>
                <c:pt idx="919">
                  <c:v>-1.581013053387851</c:v>
                </c:pt>
                <c:pt idx="920">
                  <c:v>-1.581013053387851</c:v>
                </c:pt>
                <c:pt idx="921">
                  <c:v>-1.581013053387851</c:v>
                </c:pt>
                <c:pt idx="922">
                  <c:v>-1.581013053387851</c:v>
                </c:pt>
                <c:pt idx="923">
                  <c:v>-1.581013053387851</c:v>
                </c:pt>
                <c:pt idx="924">
                  <c:v>-1.581013053387851</c:v>
                </c:pt>
                <c:pt idx="925">
                  <c:v>-1.573325522949617</c:v>
                </c:pt>
                <c:pt idx="926">
                  <c:v>-1.4387937402805193</c:v>
                </c:pt>
                <c:pt idx="927">
                  <c:v>-1.4387937402805193</c:v>
                </c:pt>
                <c:pt idx="928">
                  <c:v>-1.4387937402805193</c:v>
                </c:pt>
                <c:pt idx="929">
                  <c:v>-1.5617942272922658</c:v>
                </c:pt>
                <c:pt idx="930">
                  <c:v>-1.581013053387851</c:v>
                </c:pt>
                <c:pt idx="931">
                  <c:v>-1.6502008273319584</c:v>
                </c:pt>
                <c:pt idx="932">
                  <c:v>-1.7539824882481194</c:v>
                </c:pt>
                <c:pt idx="933">
                  <c:v>-1.7539824882481194</c:v>
                </c:pt>
                <c:pt idx="934">
                  <c:v>-1.7539824882481194</c:v>
                </c:pt>
                <c:pt idx="935">
                  <c:v>-1.7539824882481194</c:v>
                </c:pt>
                <c:pt idx="936">
                  <c:v>-1.7386074273716512</c:v>
                </c:pt>
                <c:pt idx="937">
                  <c:v>-1.6924822447422463</c:v>
                </c:pt>
                <c:pt idx="938">
                  <c:v>-1.7347636621525342</c:v>
                </c:pt>
                <c:pt idx="939">
                  <c:v>-1.730919896933417</c:v>
                </c:pt>
                <c:pt idx="940">
                  <c:v>-1.7117010708378315</c:v>
                </c:pt>
                <c:pt idx="941">
                  <c:v>-1.7117010708378315</c:v>
                </c:pt>
                <c:pt idx="942">
                  <c:v>-1.7117010708378315</c:v>
                </c:pt>
                <c:pt idx="943">
                  <c:v>-1.7078573056187145</c:v>
                </c:pt>
                <c:pt idx="944">
                  <c:v>-1.7001697751804803</c:v>
                </c:pt>
                <c:pt idx="945">
                  <c:v>-1.5579504620731486</c:v>
                </c:pt>
                <c:pt idx="946">
                  <c:v>-1.5579504620731486</c:v>
                </c:pt>
                <c:pt idx="947">
                  <c:v>-1.2811993662967192</c:v>
                </c:pt>
                <c:pt idx="948">
                  <c:v>-1.2811993662967192</c:v>
                </c:pt>
                <c:pt idx="949">
                  <c:v>-1.2811993662967192</c:v>
                </c:pt>
                <c:pt idx="950">
                  <c:v>-1.2811993662967192</c:v>
                </c:pt>
                <c:pt idx="951">
                  <c:v>-1.2811993662967192</c:v>
                </c:pt>
                <c:pt idx="952">
                  <c:v>-1.2581367749820167</c:v>
                </c:pt>
                <c:pt idx="953">
                  <c:v>-1.2504492445437825</c:v>
                </c:pt>
                <c:pt idx="954">
                  <c:v>-1.2081678271334946</c:v>
                </c:pt>
                <c:pt idx="955">
                  <c:v>-1.2081678271334946</c:v>
                </c:pt>
                <c:pt idx="956">
                  <c:v>-1.2081678271334946</c:v>
                </c:pt>
                <c:pt idx="957">
                  <c:v>-1.469543862033456</c:v>
                </c:pt>
                <c:pt idx="958">
                  <c:v>-1.5002939837863924</c:v>
                </c:pt>
                <c:pt idx="959">
                  <c:v>-1.4349499750614023</c:v>
                </c:pt>
                <c:pt idx="960">
                  <c:v>-1.2658243054202507</c:v>
                </c:pt>
                <c:pt idx="961">
                  <c:v>-1.2658243054202507</c:v>
                </c:pt>
                <c:pt idx="962">
                  <c:v>-1.2658243054202507</c:v>
                </c:pt>
                <c:pt idx="963">
                  <c:v>-1.2658243054202507</c:v>
                </c:pt>
                <c:pt idx="964">
                  <c:v>-1.2658243054202507</c:v>
                </c:pt>
                <c:pt idx="965">
                  <c:v>-1.3311683141452411</c:v>
                </c:pt>
                <c:pt idx="966">
                  <c:v>-1.4311062098422853</c:v>
                </c:pt>
                <c:pt idx="967">
                  <c:v>-1.3965123228702314</c:v>
                </c:pt>
                <c:pt idx="968">
                  <c:v>-1.4426375054996365</c:v>
                </c:pt>
                <c:pt idx="969">
                  <c:v>-1.4426375054996365</c:v>
                </c:pt>
                <c:pt idx="970">
                  <c:v>-1.4426375054996365</c:v>
                </c:pt>
                <c:pt idx="971">
                  <c:v>-1.4080436185275826</c:v>
                </c:pt>
                <c:pt idx="972">
                  <c:v>-1.3196370184878898</c:v>
                </c:pt>
                <c:pt idx="973">
                  <c:v>-1.369605966336412</c:v>
                </c:pt>
                <c:pt idx="974">
                  <c:v>-1.2504492445437825</c:v>
                </c:pt>
                <c:pt idx="975">
                  <c:v>-1.5617942272922658</c:v>
                </c:pt>
                <c:pt idx="976">
                  <c:v>-1.5617942272922658</c:v>
                </c:pt>
                <c:pt idx="977">
                  <c:v>-1.5617942272922658</c:v>
                </c:pt>
                <c:pt idx="978">
                  <c:v>-1.5617942272922658</c:v>
                </c:pt>
                <c:pt idx="979">
                  <c:v>-1.5195128098819779</c:v>
                </c:pt>
                <c:pt idx="980">
                  <c:v>-1.5195128098819779</c:v>
                </c:pt>
                <c:pt idx="981">
                  <c:v>-1.5963881142643195</c:v>
                </c:pt>
                <c:pt idx="982">
                  <c:v>-1.5579504620731486</c:v>
                </c:pt>
                <c:pt idx="983">
                  <c:v>-1.5579504620731486</c:v>
                </c:pt>
                <c:pt idx="984">
                  <c:v>-1.5579504620731486</c:v>
                </c:pt>
                <c:pt idx="985">
                  <c:v>-1.5579504620731486</c:v>
                </c:pt>
                <c:pt idx="986">
                  <c:v>-1.5579504620731486</c:v>
                </c:pt>
                <c:pt idx="987">
                  <c:v>-1.5579504620731486</c:v>
                </c:pt>
                <c:pt idx="988">
                  <c:v>-1.5579504620731486</c:v>
                </c:pt>
                <c:pt idx="989">
                  <c:v>-1.5656379925113828</c:v>
                </c:pt>
                <c:pt idx="990">
                  <c:v>-1.5656379925113828</c:v>
                </c:pt>
                <c:pt idx="991">
                  <c:v>-1.5656379925113828</c:v>
                </c:pt>
                <c:pt idx="992">
                  <c:v>-1.5079815142246267</c:v>
                </c:pt>
                <c:pt idx="993">
                  <c:v>-1.469543862033456</c:v>
                </c:pt>
                <c:pt idx="994">
                  <c:v>-1.4080436185275826</c:v>
                </c:pt>
                <c:pt idx="995">
                  <c:v>-1.4387937402805193</c:v>
                </c:pt>
                <c:pt idx="996">
                  <c:v>-1.4387937402805193</c:v>
                </c:pt>
                <c:pt idx="997">
                  <c:v>-1.4387937402805193</c:v>
                </c:pt>
                <c:pt idx="998">
                  <c:v>-1.4387937402805193</c:v>
                </c:pt>
                <c:pt idx="999">
                  <c:v>-1.4426375054996365</c:v>
                </c:pt>
                <c:pt idx="1000">
                  <c:v>-0.98907320964382128</c:v>
                </c:pt>
                <c:pt idx="1001">
                  <c:v>-1.1697301749423237</c:v>
                </c:pt>
                <c:pt idx="1002">
                  <c:v>-1.123604992312919</c:v>
                </c:pt>
                <c:pt idx="1003">
                  <c:v>-1.2504492445437825</c:v>
                </c:pt>
                <c:pt idx="1004">
                  <c:v>-1.2504492445437825</c:v>
                </c:pt>
                <c:pt idx="1005">
                  <c:v>-1.2504492445437825</c:v>
                </c:pt>
                <c:pt idx="1006">
                  <c:v>-1.2389179488864313</c:v>
                </c:pt>
                <c:pt idx="1007">
                  <c:v>-1.2735118358584849</c:v>
                </c:pt>
                <c:pt idx="1008">
                  <c:v>-1.2081678271334946</c:v>
                </c:pt>
                <c:pt idx="1009">
                  <c:v>-1.22738665322908</c:v>
                </c:pt>
                <c:pt idx="1010">
                  <c:v>-1.1428238184085044</c:v>
                </c:pt>
                <c:pt idx="1011">
                  <c:v>-1.1428238184085044</c:v>
                </c:pt>
                <c:pt idx="1012">
                  <c:v>-1.1428238184085044</c:v>
                </c:pt>
                <c:pt idx="1013">
                  <c:v>-1.1428238184085044</c:v>
                </c:pt>
                <c:pt idx="1014">
                  <c:v>-1.1428238184085044</c:v>
                </c:pt>
                <c:pt idx="1015">
                  <c:v>-1.1428238184085044</c:v>
                </c:pt>
                <c:pt idx="1016">
                  <c:v>-1.1466675836276214</c:v>
                </c:pt>
                <c:pt idx="1017">
                  <c:v>-1.1043861662173335</c:v>
                </c:pt>
                <c:pt idx="1018">
                  <c:v>-1.1043861662173335</c:v>
                </c:pt>
                <c:pt idx="1019">
                  <c:v>-1.1043861662173335</c:v>
                </c:pt>
                <c:pt idx="1020">
                  <c:v>-1.0851673401217483</c:v>
                </c:pt>
                <c:pt idx="1021">
                  <c:v>-1.0044482705202895</c:v>
                </c:pt>
                <c:pt idx="1022">
                  <c:v>-0.95832308789088472</c:v>
                </c:pt>
                <c:pt idx="1023">
                  <c:v>-0.9121979052614797</c:v>
                </c:pt>
                <c:pt idx="1024">
                  <c:v>-0.9121979052614797</c:v>
                </c:pt>
                <c:pt idx="1025">
                  <c:v>-0.9121979052614797</c:v>
                </c:pt>
                <c:pt idx="1026">
                  <c:v>-0.9121979052614797</c:v>
                </c:pt>
                <c:pt idx="1027">
                  <c:v>-0.9121979052614797</c:v>
                </c:pt>
                <c:pt idx="1028">
                  <c:v>-1.0544172183688116</c:v>
                </c:pt>
                <c:pt idx="1029">
                  <c:v>-0.97369814876735294</c:v>
                </c:pt>
                <c:pt idx="1030">
                  <c:v>-1.0044482705202895</c:v>
                </c:pt>
                <c:pt idx="1031">
                  <c:v>-1.0428859227114604</c:v>
                </c:pt>
                <c:pt idx="1032">
                  <c:v>-1.0428859227114604</c:v>
                </c:pt>
                <c:pt idx="1033">
                  <c:v>-1.0428859227114604</c:v>
                </c:pt>
                <c:pt idx="1034">
                  <c:v>-1.0159795661776407</c:v>
                </c:pt>
                <c:pt idx="1035">
                  <c:v>-0.81226000956443578</c:v>
                </c:pt>
                <c:pt idx="1036">
                  <c:v>-0.69310328777180641</c:v>
                </c:pt>
                <c:pt idx="1037">
                  <c:v>-0.79304118346885044</c:v>
                </c:pt>
                <c:pt idx="1038">
                  <c:v>-0.7315409399629772</c:v>
                </c:pt>
                <c:pt idx="1039">
                  <c:v>-0.7315409399629772</c:v>
                </c:pt>
                <c:pt idx="1040">
                  <c:v>-0.7315409399629772</c:v>
                </c:pt>
                <c:pt idx="1041">
                  <c:v>-0.78919741824973333</c:v>
                </c:pt>
                <c:pt idx="1042">
                  <c:v>-0.78919741824973333</c:v>
                </c:pt>
                <c:pt idx="1043">
                  <c:v>-0.69694705299092352</c:v>
                </c:pt>
                <c:pt idx="1044">
                  <c:v>-0.70847834864827475</c:v>
                </c:pt>
                <c:pt idx="1045">
                  <c:v>-0.7776661225923821</c:v>
                </c:pt>
                <c:pt idx="1046">
                  <c:v>-0.7776661225923821</c:v>
                </c:pt>
                <c:pt idx="1047">
                  <c:v>-0.7776661225923821</c:v>
                </c:pt>
                <c:pt idx="1048">
                  <c:v>-0.7776661225923821</c:v>
                </c:pt>
                <c:pt idx="1049">
                  <c:v>-0.62775927904681617</c:v>
                </c:pt>
                <c:pt idx="1050">
                  <c:v>-0.46247737462478183</c:v>
                </c:pt>
                <c:pt idx="1051">
                  <c:v>-0.48553996593948434</c:v>
                </c:pt>
                <c:pt idx="1052">
                  <c:v>-0.54319644422624047</c:v>
                </c:pt>
                <c:pt idx="1053">
                  <c:v>-0.54319644422624047</c:v>
                </c:pt>
                <c:pt idx="1054">
                  <c:v>-0.54319644422624047</c:v>
                </c:pt>
                <c:pt idx="1055">
                  <c:v>-0.54319644422624047</c:v>
                </c:pt>
                <c:pt idx="1056">
                  <c:v>-0.54704020944535747</c:v>
                </c:pt>
                <c:pt idx="1057">
                  <c:v>-0.39328960068067448</c:v>
                </c:pt>
                <c:pt idx="1058">
                  <c:v>-0.39328960068067448</c:v>
                </c:pt>
                <c:pt idx="1059">
                  <c:v>-0.39328960068067448</c:v>
                </c:pt>
                <c:pt idx="1060">
                  <c:v>-0.39328960068067448</c:v>
                </c:pt>
                <c:pt idx="1061">
                  <c:v>-0.39328960068067448</c:v>
                </c:pt>
                <c:pt idx="1062">
                  <c:v>-0.31257053107921584</c:v>
                </c:pt>
                <c:pt idx="1063">
                  <c:v>-0.33178935717480124</c:v>
                </c:pt>
                <c:pt idx="1064">
                  <c:v>-0.75075976605856265</c:v>
                </c:pt>
                <c:pt idx="1065">
                  <c:v>-0.72000964430562597</c:v>
                </c:pt>
                <c:pt idx="1066">
                  <c:v>-0.78535365303061622</c:v>
                </c:pt>
                <c:pt idx="1067">
                  <c:v>-0.78535365303061622</c:v>
                </c:pt>
                <c:pt idx="1068">
                  <c:v>-0.78535365303061622</c:v>
                </c:pt>
                <c:pt idx="1069">
                  <c:v>-0.5585715051027087</c:v>
                </c:pt>
                <c:pt idx="1070">
                  <c:v>-0.5585715051027087</c:v>
                </c:pt>
                <c:pt idx="1071">
                  <c:v>-0.57010280076005992</c:v>
                </c:pt>
                <c:pt idx="1072">
                  <c:v>-0.58163409641741126</c:v>
                </c:pt>
                <c:pt idx="1073">
                  <c:v>-0.56241527032182581</c:v>
                </c:pt>
                <c:pt idx="1074">
                  <c:v>-0.56241527032182581</c:v>
                </c:pt>
                <c:pt idx="1075">
                  <c:v>-0.56241527032182581</c:v>
                </c:pt>
                <c:pt idx="1076">
                  <c:v>-0.56241527032182581</c:v>
                </c:pt>
                <c:pt idx="1077">
                  <c:v>-0.56241527032182581</c:v>
                </c:pt>
                <c:pt idx="1078">
                  <c:v>-0.56241527032182581</c:v>
                </c:pt>
                <c:pt idx="1079">
                  <c:v>-0.7315409399629772</c:v>
                </c:pt>
                <c:pt idx="1080">
                  <c:v>-0.7315409399629772</c:v>
                </c:pt>
                <c:pt idx="1081">
                  <c:v>-0.7315409399629772</c:v>
                </c:pt>
                <c:pt idx="1082">
                  <c:v>-0.7315409399629772</c:v>
                </c:pt>
                <c:pt idx="1083">
                  <c:v>-0.71232211386739186</c:v>
                </c:pt>
                <c:pt idx="1084">
                  <c:v>-0.86607272263207491</c:v>
                </c:pt>
                <c:pt idx="1085">
                  <c:v>-0.77382235737326499</c:v>
                </c:pt>
                <c:pt idx="1086">
                  <c:v>-0.81994754000266989</c:v>
                </c:pt>
                <c:pt idx="1087">
                  <c:v>-0.86991648785119202</c:v>
                </c:pt>
                <c:pt idx="1088">
                  <c:v>-0.86991648785119202</c:v>
                </c:pt>
                <c:pt idx="1089">
                  <c:v>-0.86991648785119202</c:v>
                </c:pt>
                <c:pt idx="1090">
                  <c:v>-0.86991648785119202</c:v>
                </c:pt>
                <c:pt idx="1091">
                  <c:v>-1.0582609835879286</c:v>
                </c:pt>
                <c:pt idx="1092">
                  <c:v>-0.93141673135706515</c:v>
                </c:pt>
                <c:pt idx="1093">
                  <c:v>-0.94294802701441638</c:v>
                </c:pt>
                <c:pt idx="1094">
                  <c:v>-0.74691600083944554</c:v>
                </c:pt>
                <c:pt idx="1095">
                  <c:v>-0.74691600083944554</c:v>
                </c:pt>
                <c:pt idx="1096">
                  <c:v>-0.74691600083944554</c:v>
                </c:pt>
                <c:pt idx="1097">
                  <c:v>-0.74691600083944554</c:v>
                </c:pt>
                <c:pt idx="1098">
                  <c:v>-0.63544680948505028</c:v>
                </c:pt>
                <c:pt idx="1099">
                  <c:v>-0.63160304426593328</c:v>
                </c:pt>
                <c:pt idx="1100">
                  <c:v>-0.48553996593948434</c:v>
                </c:pt>
                <c:pt idx="1101">
                  <c:v>-0.81994754000266989</c:v>
                </c:pt>
                <c:pt idx="1102">
                  <c:v>-0.81994754000266989</c:v>
                </c:pt>
                <c:pt idx="1103">
                  <c:v>-0.81994754000266989</c:v>
                </c:pt>
                <c:pt idx="1104">
                  <c:v>-0.78919741824973333</c:v>
                </c:pt>
                <c:pt idx="1105">
                  <c:v>-0.76613482693503088</c:v>
                </c:pt>
                <c:pt idx="1106">
                  <c:v>-0.76613482693503088</c:v>
                </c:pt>
                <c:pt idx="1107">
                  <c:v>-0.74691600083944554</c:v>
                </c:pt>
                <c:pt idx="1108">
                  <c:v>-0.70463458342915763</c:v>
                </c:pt>
                <c:pt idx="1109">
                  <c:v>-0.70463458342915763</c:v>
                </c:pt>
                <c:pt idx="1110">
                  <c:v>-0.70463458342915763</c:v>
                </c:pt>
                <c:pt idx="1111">
                  <c:v>-0.70463458342915763</c:v>
                </c:pt>
                <c:pt idx="1112">
                  <c:v>-0.9121979052614797</c:v>
                </c:pt>
                <c:pt idx="1113">
                  <c:v>-1.1543551140658557</c:v>
                </c:pt>
                <c:pt idx="1114">
                  <c:v>-1.0390421574923432</c:v>
                </c:pt>
                <c:pt idx="1115">
                  <c:v>-0.99291697486293828</c:v>
                </c:pt>
                <c:pt idx="1116">
                  <c:v>-0.99291697486293828</c:v>
                </c:pt>
                <c:pt idx="1117">
                  <c:v>-0.99291697486293828</c:v>
                </c:pt>
                <c:pt idx="1118">
                  <c:v>-0.9967607400820554</c:v>
                </c:pt>
                <c:pt idx="1119">
                  <c:v>-1.1082299314364508</c:v>
                </c:pt>
                <c:pt idx="1120">
                  <c:v>-1.1082299314364508</c:v>
                </c:pt>
                <c:pt idx="1121">
                  <c:v>-1.027510861834992</c:v>
                </c:pt>
                <c:pt idx="1122">
                  <c:v>-0.93910426179529927</c:v>
                </c:pt>
                <c:pt idx="1123">
                  <c:v>-0.93910426179529927</c:v>
                </c:pt>
                <c:pt idx="1124">
                  <c:v>-0.93910426179529927</c:v>
                </c:pt>
                <c:pt idx="1125">
                  <c:v>-0.89297907916589447</c:v>
                </c:pt>
                <c:pt idx="1126">
                  <c:v>-0.9121979052614797</c:v>
                </c:pt>
                <c:pt idx="1127">
                  <c:v>-1.027510861834992</c:v>
                </c:pt>
                <c:pt idx="1128">
                  <c:v>-1.0659485140261629</c:v>
                </c:pt>
                <c:pt idx="1129">
                  <c:v>-0.57779033119829415</c:v>
                </c:pt>
                <c:pt idx="1130">
                  <c:v>-0.57779033119829415</c:v>
                </c:pt>
                <c:pt idx="1131">
                  <c:v>-0.57779033119829415</c:v>
                </c:pt>
                <c:pt idx="1132">
                  <c:v>-0.57779033119829415</c:v>
                </c:pt>
                <c:pt idx="1133">
                  <c:v>-0.70463458342915763</c:v>
                </c:pt>
                <c:pt idx="1134">
                  <c:v>-0.68157199211445518</c:v>
                </c:pt>
                <c:pt idx="1135">
                  <c:v>-0.71232211386739186</c:v>
                </c:pt>
                <c:pt idx="1136">
                  <c:v>-0.71616587908650886</c:v>
                </c:pt>
                <c:pt idx="1137">
                  <c:v>-0.71616587908650886</c:v>
                </c:pt>
                <c:pt idx="1138">
                  <c:v>-0.71616587908650886</c:v>
                </c:pt>
                <c:pt idx="1139">
                  <c:v>-0.71616587908650886</c:v>
                </c:pt>
                <c:pt idx="1140">
                  <c:v>-0.71616587908650886</c:v>
                </c:pt>
                <c:pt idx="1141">
                  <c:v>-0.30488300064098167</c:v>
                </c:pt>
                <c:pt idx="1142">
                  <c:v>-0.51244632247330379</c:v>
                </c:pt>
                <c:pt idx="1143">
                  <c:v>-0.46632113984389895</c:v>
                </c:pt>
                <c:pt idx="1144">
                  <c:v>-0.46632113984389895</c:v>
                </c:pt>
                <c:pt idx="1145">
                  <c:v>-0.46632113984389895</c:v>
                </c:pt>
                <c:pt idx="1146">
                  <c:v>-0.46632113984389895</c:v>
                </c:pt>
                <c:pt idx="1147">
                  <c:v>-0.51244632247330379</c:v>
                </c:pt>
                <c:pt idx="1148">
                  <c:v>-0.51244632247330379</c:v>
                </c:pt>
                <c:pt idx="1149">
                  <c:v>-0.48169620072036723</c:v>
                </c:pt>
                <c:pt idx="1150">
                  <c:v>-0.49707126159683557</c:v>
                </c:pt>
                <c:pt idx="1151">
                  <c:v>-0.49707126159683557</c:v>
                </c:pt>
                <c:pt idx="1152">
                  <c:v>-0.49707126159683557</c:v>
                </c:pt>
                <c:pt idx="1153">
                  <c:v>-0.42788348765272821</c:v>
                </c:pt>
                <c:pt idx="1154">
                  <c:v>-0.86991648785119202</c:v>
                </c:pt>
                <c:pt idx="1155">
                  <c:v>-0.88529154872766025</c:v>
                </c:pt>
                <c:pt idx="1156">
                  <c:v>-0.87760401828942614</c:v>
                </c:pt>
                <c:pt idx="1157">
                  <c:v>-0.8622289574129578</c:v>
                </c:pt>
                <c:pt idx="1158">
                  <c:v>-0.8622289574129578</c:v>
                </c:pt>
                <c:pt idx="1159">
                  <c:v>-0.8622289574129578</c:v>
                </c:pt>
                <c:pt idx="1160">
                  <c:v>-0.84685389653648946</c:v>
                </c:pt>
                <c:pt idx="1161">
                  <c:v>-0.83147883566002123</c:v>
                </c:pt>
                <c:pt idx="1162">
                  <c:v>-0.83147883566002123</c:v>
                </c:pt>
                <c:pt idx="1163">
                  <c:v>-0.9083541400423627</c:v>
                </c:pt>
                <c:pt idx="1164">
                  <c:v>-1.231230418448197</c:v>
                </c:pt>
                <c:pt idx="1165">
                  <c:v>-1.231230418448197</c:v>
                </c:pt>
                <c:pt idx="1166">
                  <c:v>-1.231230418448197</c:v>
                </c:pt>
                <c:pt idx="1167">
                  <c:v>-1.231230418448197</c:v>
                </c:pt>
                <c:pt idx="1168">
                  <c:v>-1.231230418448197</c:v>
                </c:pt>
                <c:pt idx="1169">
                  <c:v>-1.3619184358981777</c:v>
                </c:pt>
                <c:pt idx="1170">
                  <c:v>-0.87376025307030902</c:v>
                </c:pt>
                <c:pt idx="1171">
                  <c:v>-0.89682284438501148</c:v>
                </c:pt>
                <c:pt idx="1172">
                  <c:v>-0.89682284438501148</c:v>
                </c:pt>
                <c:pt idx="1173">
                  <c:v>-0.89682284438501148</c:v>
                </c:pt>
                <c:pt idx="1174">
                  <c:v>-0.89682284438501148</c:v>
                </c:pt>
                <c:pt idx="1175">
                  <c:v>-0.76613482693503088</c:v>
                </c:pt>
                <c:pt idx="1176">
                  <c:v>-0.76613482693503088</c:v>
                </c:pt>
                <c:pt idx="1177">
                  <c:v>-0.83532260087913823</c:v>
                </c:pt>
                <c:pt idx="1178">
                  <c:v>-0.86991648785119202</c:v>
                </c:pt>
                <c:pt idx="1179">
                  <c:v>-0.86991648785119202</c:v>
                </c:pt>
                <c:pt idx="1180">
                  <c:v>-0.86991648785119202</c:v>
                </c:pt>
                <c:pt idx="1181">
                  <c:v>-1.0736360444643971</c:v>
                </c:pt>
                <c:pt idx="1182">
                  <c:v>-0.95832308789088472</c:v>
                </c:pt>
                <c:pt idx="1183">
                  <c:v>-0.91604167048059681</c:v>
                </c:pt>
                <c:pt idx="1184">
                  <c:v>-0.91604167048059681</c:v>
                </c:pt>
                <c:pt idx="1185">
                  <c:v>-0.8622289574129578</c:v>
                </c:pt>
                <c:pt idx="1186">
                  <c:v>-0.8622289574129578</c:v>
                </c:pt>
                <c:pt idx="1187">
                  <c:v>-0.8622289574129578</c:v>
                </c:pt>
                <c:pt idx="1188">
                  <c:v>-0.90451037482324559</c:v>
                </c:pt>
                <c:pt idx="1189">
                  <c:v>-0.93910426179529927</c:v>
                </c:pt>
                <c:pt idx="1190">
                  <c:v>-1.1543551140658557</c:v>
                </c:pt>
                <c:pt idx="1191">
                  <c:v>-1.2466054793246655</c:v>
                </c:pt>
                <c:pt idx="1192">
                  <c:v>-1.2773556010776019</c:v>
                </c:pt>
                <c:pt idx="1193">
                  <c:v>-1.2773556010776019</c:v>
                </c:pt>
                <c:pt idx="1194">
                  <c:v>-1.2773556010776019</c:v>
                </c:pt>
                <c:pt idx="1195">
                  <c:v>-1.2696680706393679</c:v>
                </c:pt>
                <c:pt idx="1196">
                  <c:v>-1.2696680706393679</c:v>
                </c:pt>
                <c:pt idx="1197">
                  <c:v>-1.2696680706393679</c:v>
                </c:pt>
                <c:pt idx="1198">
                  <c:v>-1.2696680706393679</c:v>
                </c:pt>
                <c:pt idx="1199">
                  <c:v>-1.1620426445040897</c:v>
                </c:pt>
                <c:pt idx="1200">
                  <c:v>-1.1620426445040897</c:v>
                </c:pt>
                <c:pt idx="1201">
                  <c:v>-1.1620426445040897</c:v>
                </c:pt>
                <c:pt idx="1202">
                  <c:v>-0.76997859215414788</c:v>
                </c:pt>
                <c:pt idx="1203">
                  <c:v>-0.82379130522178701</c:v>
                </c:pt>
                <c:pt idx="1204">
                  <c:v>-0.82379130522178701</c:v>
                </c:pt>
                <c:pt idx="1205">
                  <c:v>-0.93526049657618227</c:v>
                </c:pt>
                <c:pt idx="1206">
                  <c:v>-0.93526049657618227</c:v>
                </c:pt>
                <c:pt idx="1207">
                  <c:v>-0.93526049657618227</c:v>
                </c:pt>
                <c:pt idx="1208">
                  <c:v>-0.93526049657618227</c:v>
                </c:pt>
                <c:pt idx="1209">
                  <c:v>-1.0121358009585237</c:v>
                </c:pt>
                <c:pt idx="1210">
                  <c:v>-1.0082920357394067</c:v>
                </c:pt>
                <c:pt idx="1211">
                  <c:v>-0.84301013131737246</c:v>
                </c:pt>
                <c:pt idx="1212">
                  <c:v>-0.94294802701441638</c:v>
                </c:pt>
                <c:pt idx="1213">
                  <c:v>-0.62391551382769905</c:v>
                </c:pt>
                <c:pt idx="1214">
                  <c:v>-0.62391551382769905</c:v>
                </c:pt>
                <c:pt idx="1215">
                  <c:v>-0.62391551382769905</c:v>
                </c:pt>
                <c:pt idx="1216">
                  <c:v>-0.5585715051027087</c:v>
                </c:pt>
                <c:pt idx="1217">
                  <c:v>-0.50091502681595257</c:v>
                </c:pt>
                <c:pt idx="1218">
                  <c:v>-0.28950793976451339</c:v>
                </c:pt>
                <c:pt idx="1219">
                  <c:v>-0.27028911366892805</c:v>
                </c:pt>
                <c:pt idx="1220">
                  <c:v>-2.8131904864552259E-2</c:v>
                </c:pt>
                <c:pt idx="1221">
                  <c:v>-2.8131904864552259E-2</c:v>
                </c:pt>
                <c:pt idx="1222">
                  <c:v>-2.8131904864552259E-2</c:v>
                </c:pt>
                <c:pt idx="1223">
                  <c:v>1.0305747326618537E-2</c:v>
                </c:pt>
                <c:pt idx="1224">
                  <c:v>1.0305747326618537E-2</c:v>
                </c:pt>
                <c:pt idx="1225">
                  <c:v>1.0305747326618537E-2</c:v>
                </c:pt>
                <c:pt idx="1226">
                  <c:v>-1.6600609207201023E-2</c:v>
                </c:pt>
                <c:pt idx="1227">
                  <c:v>-0.10885097446601083</c:v>
                </c:pt>
                <c:pt idx="1228">
                  <c:v>-0.10885097446601083</c:v>
                </c:pt>
                <c:pt idx="1229">
                  <c:v>-0.10885097446601083</c:v>
                </c:pt>
                <c:pt idx="1230">
                  <c:v>-0.24338275713510851</c:v>
                </c:pt>
                <c:pt idx="1231">
                  <c:v>1.7993277764852697E-2</c:v>
                </c:pt>
                <c:pt idx="1232">
                  <c:v>-2.8131904864552259E-2</c:v>
                </c:pt>
                <c:pt idx="1233">
                  <c:v>0.1871189474060041</c:v>
                </c:pt>
                <c:pt idx="1234">
                  <c:v>0.1871189474060041</c:v>
                </c:pt>
                <c:pt idx="1235">
                  <c:v>0.1871189474060041</c:v>
                </c:pt>
                <c:pt idx="1236">
                  <c:v>0.1871189474060041</c:v>
                </c:pt>
                <c:pt idx="1237">
                  <c:v>0.1871189474060041</c:v>
                </c:pt>
                <c:pt idx="1238">
                  <c:v>0.14099376477659914</c:v>
                </c:pt>
                <c:pt idx="1239">
                  <c:v>0.14099376477659914</c:v>
                </c:pt>
                <c:pt idx="1240">
                  <c:v>0.12177493868101374</c:v>
                </c:pt>
                <c:pt idx="1241">
                  <c:v>0.29090060832216502</c:v>
                </c:pt>
                <c:pt idx="1242">
                  <c:v>0.29090060832216502</c:v>
                </c:pt>
                <c:pt idx="1243">
                  <c:v>0.29090060832216502</c:v>
                </c:pt>
                <c:pt idx="1244">
                  <c:v>0.29090060832216502</c:v>
                </c:pt>
                <c:pt idx="1245">
                  <c:v>0.33318202573245292</c:v>
                </c:pt>
                <c:pt idx="1246">
                  <c:v>9.102481692807711E-2</c:v>
                </c:pt>
                <c:pt idx="1247">
                  <c:v>0.53305781712654088</c:v>
                </c:pt>
                <c:pt idx="1248">
                  <c:v>0.41390109533391162</c:v>
                </c:pt>
                <c:pt idx="1249">
                  <c:v>0.41390109533391162</c:v>
                </c:pt>
                <c:pt idx="1250">
                  <c:v>0.41390109533391162</c:v>
                </c:pt>
                <c:pt idx="1251">
                  <c:v>0.19480647784423827</c:v>
                </c:pt>
                <c:pt idx="1252">
                  <c:v>0.19480647784423827</c:v>
                </c:pt>
                <c:pt idx="1253">
                  <c:v>0.2217128343780578</c:v>
                </c:pt>
                <c:pt idx="1254">
                  <c:v>9.486858214719418E-2</c:v>
                </c:pt>
                <c:pt idx="1255">
                  <c:v>9.486858214719418E-2</c:v>
                </c:pt>
                <c:pt idx="1256">
                  <c:v>9.486858214719418E-2</c:v>
                </c:pt>
                <c:pt idx="1257">
                  <c:v>9.486858214719418E-2</c:v>
                </c:pt>
                <c:pt idx="1258">
                  <c:v>9.486858214719418E-2</c:v>
                </c:pt>
                <c:pt idx="1259">
                  <c:v>9.486858214719418E-2</c:v>
                </c:pt>
                <c:pt idx="1260">
                  <c:v>9.486858214719418E-2</c:v>
                </c:pt>
                <c:pt idx="1261">
                  <c:v>0.34086955617068709</c:v>
                </c:pt>
                <c:pt idx="1262">
                  <c:v>0.39083850401920911</c:v>
                </c:pt>
                <c:pt idx="1263">
                  <c:v>0.39083850401920911</c:v>
                </c:pt>
                <c:pt idx="1264">
                  <c:v>0.39083850401920911</c:v>
                </c:pt>
                <c:pt idx="1265">
                  <c:v>0.42158862577214573</c:v>
                </c:pt>
                <c:pt idx="1266">
                  <c:v>0.72524607808239483</c:v>
                </c:pt>
                <c:pt idx="1267">
                  <c:v>0.72524607808239483</c:v>
                </c:pt>
                <c:pt idx="1268">
                  <c:v>0.79827761724561919</c:v>
                </c:pt>
                <c:pt idx="1269">
                  <c:v>0.79827761724561919</c:v>
                </c:pt>
                <c:pt idx="1270">
                  <c:v>0.79827761724561919</c:v>
                </c:pt>
                <c:pt idx="1271">
                  <c:v>0.79827761724561919</c:v>
                </c:pt>
                <c:pt idx="1272">
                  <c:v>0.87899668684707777</c:v>
                </c:pt>
                <c:pt idx="1273">
                  <c:v>1.355623574017595</c:v>
                </c:pt>
                <c:pt idx="1274">
                  <c:v>1.355623574017595</c:v>
                </c:pt>
                <c:pt idx="1275">
                  <c:v>1.3440922783602438</c:v>
                </c:pt>
                <c:pt idx="1276">
                  <c:v>1.2825920348543709</c:v>
                </c:pt>
                <c:pt idx="1277">
                  <c:v>1.2825920348543709</c:v>
                </c:pt>
                <c:pt idx="1278">
                  <c:v>1.2825920348543709</c:v>
                </c:pt>
                <c:pt idx="1279">
                  <c:v>1.2018729652529123</c:v>
                </c:pt>
                <c:pt idx="1280">
                  <c:v>1.2018729652529123</c:v>
                </c:pt>
                <c:pt idx="1281">
                  <c:v>1.1980292000337953</c:v>
                </c:pt>
                <c:pt idx="1282">
                  <c:v>1.5554993654116833</c:v>
                </c:pt>
                <c:pt idx="1283">
                  <c:v>1.4594052349337563</c:v>
                </c:pt>
                <c:pt idx="1284">
                  <c:v>1.4594052349337563</c:v>
                </c:pt>
                <c:pt idx="1285">
                  <c:v>1.4594052349337563</c:v>
                </c:pt>
                <c:pt idx="1286">
                  <c:v>1.2710607391970197</c:v>
                </c:pt>
                <c:pt idx="1287">
                  <c:v>1.2710607391970197</c:v>
                </c:pt>
                <c:pt idx="1288">
                  <c:v>1.2710607391970197</c:v>
                </c:pt>
                <c:pt idx="1289">
                  <c:v>1.2749045044161369</c:v>
                </c:pt>
                <c:pt idx="1290">
                  <c:v>1.4171238175234684</c:v>
                </c:pt>
                <c:pt idx="1291">
                  <c:v>1.4171238175234684</c:v>
                </c:pt>
                <c:pt idx="1292">
                  <c:v>1.4171238175234684</c:v>
                </c:pt>
                <c:pt idx="1293">
                  <c:v>1.4555614697146391</c:v>
                </c:pt>
                <c:pt idx="1294">
                  <c:v>1.0096847042970583</c:v>
                </c:pt>
                <c:pt idx="1295">
                  <c:v>0.79827761724561919</c:v>
                </c:pt>
                <c:pt idx="1296">
                  <c:v>0.7636837302735654</c:v>
                </c:pt>
                <c:pt idx="1297">
                  <c:v>0.7636837302735654</c:v>
                </c:pt>
                <c:pt idx="1298">
                  <c:v>0.7636837302735654</c:v>
                </c:pt>
                <c:pt idx="1299">
                  <c:v>0.7636837302735654</c:v>
                </c:pt>
                <c:pt idx="1300">
                  <c:v>0.7636837302735654</c:v>
                </c:pt>
                <c:pt idx="1301">
                  <c:v>0.90974680860001444</c:v>
                </c:pt>
                <c:pt idx="1302">
                  <c:v>0.82902773899855575</c:v>
                </c:pt>
                <c:pt idx="1303">
                  <c:v>0.94818446079118524</c:v>
                </c:pt>
                <c:pt idx="1304">
                  <c:v>0.85209033031325832</c:v>
                </c:pt>
                <c:pt idx="1305">
                  <c:v>0.85209033031325832</c:v>
                </c:pt>
                <c:pt idx="1306">
                  <c:v>0.85209033031325832</c:v>
                </c:pt>
                <c:pt idx="1307">
                  <c:v>1.0212159999544095</c:v>
                </c:pt>
                <c:pt idx="1308">
                  <c:v>0.90974680860001444</c:v>
                </c:pt>
                <c:pt idx="1309">
                  <c:v>0.95971575644853646</c:v>
                </c:pt>
                <c:pt idx="1310">
                  <c:v>0.95971575644853646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6A-4718-A88C-D0F7B35975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2532223"/>
        <c:axId val="1793676863"/>
      </c:lineChart>
      <c:dateAx>
        <c:axId val="2112532223"/>
        <c:scaling>
          <c:orientation val="minMax"/>
        </c:scaling>
        <c:delete val="0"/>
        <c:axPos val="b"/>
        <c:numFmt formatCode="yy\/mm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endParaRPr lang="ko-KR"/>
          </a:p>
        </c:txPr>
        <c:crossAx val="1793676863"/>
        <c:crosses val="autoZero"/>
        <c:auto val="1"/>
        <c:lblOffset val="100"/>
        <c:baseTimeUnit val="days"/>
        <c:majorUnit val="8"/>
        <c:majorTimeUnit val="months"/>
      </c:dateAx>
      <c:valAx>
        <c:axId val="1793676863"/>
        <c:scaling>
          <c:orientation val="minMax"/>
          <c:min val="-2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endParaRPr lang="ko-KR"/>
          </a:p>
        </c:txPr>
        <c:crossAx val="2112532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원신한 Medium" panose="020B0603000000000000" pitchFamily="50" charset="-127"/>
              <a:ea typeface="원신한 Medium" panose="020B0603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원신한 Medium" panose="020B0603000000000000" pitchFamily="50" charset="-127"/>
          <a:ea typeface="원신한 Medium" panose="020B0603000000000000" pitchFamily="50" charset="-127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r>
              <a:rPr lang="en-US" altLang="ko-KR" dirty="0"/>
              <a:t> US R* (HLW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est</a:t>
            </a:r>
            <a:r>
              <a:rPr lang="en-US" altLang="ko-KR" baseline="0" dirty="0"/>
              <a:t>)</a:t>
            </a:r>
            <a:r>
              <a:rPr lang="en-US" altLang="ko-KR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원신한 Medium" panose="020B0603000000000000" pitchFamily="50" charset="-127"/>
              <a:ea typeface="원신한 Medium" panose="020B0603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'[미국 중립금리.xlsx]Sheet2'!$B$1</c:f>
              <c:strCache>
                <c:ptCount val="1"/>
                <c:pt idx="0">
                  <c:v> US R*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'[미국 중립금리.xlsx]Sheet2'!$A$2:$A$54</c:f>
              <c:numCache>
                <c:formatCode>m/d/yyyy</c:formatCode>
                <c:ptCount val="53"/>
                <c:pt idx="0">
                  <c:v>40179</c:v>
                </c:pt>
                <c:pt idx="1">
                  <c:v>40269</c:v>
                </c:pt>
                <c:pt idx="2">
                  <c:v>40360</c:v>
                </c:pt>
                <c:pt idx="3">
                  <c:v>40452</c:v>
                </c:pt>
                <c:pt idx="4">
                  <c:v>40544</c:v>
                </c:pt>
                <c:pt idx="5">
                  <c:v>40634</c:v>
                </c:pt>
                <c:pt idx="6">
                  <c:v>40725</c:v>
                </c:pt>
                <c:pt idx="7">
                  <c:v>40817</c:v>
                </c:pt>
                <c:pt idx="8">
                  <c:v>40909</c:v>
                </c:pt>
                <c:pt idx="9">
                  <c:v>41000</c:v>
                </c:pt>
                <c:pt idx="10">
                  <c:v>41091</c:v>
                </c:pt>
                <c:pt idx="11">
                  <c:v>41183</c:v>
                </c:pt>
                <c:pt idx="12">
                  <c:v>41275</c:v>
                </c:pt>
                <c:pt idx="13">
                  <c:v>41365</c:v>
                </c:pt>
                <c:pt idx="14">
                  <c:v>41456</c:v>
                </c:pt>
                <c:pt idx="15">
                  <c:v>41548</c:v>
                </c:pt>
                <c:pt idx="16">
                  <c:v>41640</c:v>
                </c:pt>
                <c:pt idx="17">
                  <c:v>41730</c:v>
                </c:pt>
                <c:pt idx="18">
                  <c:v>41821</c:v>
                </c:pt>
                <c:pt idx="19">
                  <c:v>41913</c:v>
                </c:pt>
                <c:pt idx="20">
                  <c:v>42005</c:v>
                </c:pt>
                <c:pt idx="21">
                  <c:v>42095</c:v>
                </c:pt>
                <c:pt idx="22">
                  <c:v>42186</c:v>
                </c:pt>
                <c:pt idx="23">
                  <c:v>42278</c:v>
                </c:pt>
                <c:pt idx="24">
                  <c:v>42370</c:v>
                </c:pt>
                <c:pt idx="25">
                  <c:v>42461</c:v>
                </c:pt>
                <c:pt idx="26">
                  <c:v>42552</c:v>
                </c:pt>
                <c:pt idx="27">
                  <c:v>42644</c:v>
                </c:pt>
                <c:pt idx="28">
                  <c:v>42736</c:v>
                </c:pt>
                <c:pt idx="29">
                  <c:v>42826</c:v>
                </c:pt>
                <c:pt idx="30">
                  <c:v>42917</c:v>
                </c:pt>
                <c:pt idx="31">
                  <c:v>43009</c:v>
                </c:pt>
                <c:pt idx="32">
                  <c:v>43101</c:v>
                </c:pt>
                <c:pt idx="33">
                  <c:v>43191</c:v>
                </c:pt>
                <c:pt idx="34">
                  <c:v>43282</c:v>
                </c:pt>
                <c:pt idx="35">
                  <c:v>43374</c:v>
                </c:pt>
                <c:pt idx="36">
                  <c:v>43466</c:v>
                </c:pt>
                <c:pt idx="37">
                  <c:v>43556</c:v>
                </c:pt>
                <c:pt idx="38">
                  <c:v>43647</c:v>
                </c:pt>
                <c:pt idx="39">
                  <c:v>43739</c:v>
                </c:pt>
                <c:pt idx="40">
                  <c:v>43831</c:v>
                </c:pt>
                <c:pt idx="41">
                  <c:v>43922</c:v>
                </c:pt>
                <c:pt idx="42">
                  <c:v>44013</c:v>
                </c:pt>
                <c:pt idx="43">
                  <c:v>44105</c:v>
                </c:pt>
                <c:pt idx="44">
                  <c:v>44197</c:v>
                </c:pt>
                <c:pt idx="45">
                  <c:v>44287</c:v>
                </c:pt>
                <c:pt idx="46">
                  <c:v>44378</c:v>
                </c:pt>
                <c:pt idx="47">
                  <c:v>44470</c:v>
                </c:pt>
                <c:pt idx="48">
                  <c:v>44562</c:v>
                </c:pt>
                <c:pt idx="49">
                  <c:v>44652</c:v>
                </c:pt>
                <c:pt idx="50">
                  <c:v>44743</c:v>
                </c:pt>
                <c:pt idx="51">
                  <c:v>44835</c:v>
                </c:pt>
                <c:pt idx="52">
                  <c:v>44927</c:v>
                </c:pt>
              </c:numCache>
            </c:numRef>
          </c:cat>
          <c:val>
            <c:numRef>
              <c:f>'[미국 중립금리.xlsx]Sheet2'!$B$2:$B$54</c:f>
              <c:numCache>
                <c:formatCode>_-* #,##0.00_-;\-* #,##0.00_-;_-* "-"_-;_-@_-</c:formatCode>
                <c:ptCount val="53"/>
                <c:pt idx="0">
                  <c:v>0.84655342758556296</c:v>
                </c:pt>
                <c:pt idx="1">
                  <c:v>0.85702929924723104</c:v>
                </c:pt>
                <c:pt idx="2">
                  <c:v>0.76501646247003696</c:v>
                </c:pt>
                <c:pt idx="3">
                  <c:v>0.74577966885690194</c:v>
                </c:pt>
                <c:pt idx="4">
                  <c:v>0.59626635764092795</c:v>
                </c:pt>
                <c:pt idx="5">
                  <c:v>0.77181078978748996</c:v>
                </c:pt>
                <c:pt idx="6">
                  <c:v>0.60256520049370599</c:v>
                </c:pt>
                <c:pt idx="7">
                  <c:v>0.72806945085776398</c:v>
                </c:pt>
                <c:pt idx="8">
                  <c:v>0.86553509144962204</c:v>
                </c:pt>
                <c:pt idx="9">
                  <c:v>0.72418125013340695</c:v>
                </c:pt>
                <c:pt idx="10">
                  <c:v>0.54730317788636795</c:v>
                </c:pt>
                <c:pt idx="11">
                  <c:v>0.50384554008626903</c:v>
                </c:pt>
                <c:pt idx="12">
                  <c:v>0.59699427862339804</c:v>
                </c:pt>
                <c:pt idx="13">
                  <c:v>0.441798654814268</c:v>
                </c:pt>
                <c:pt idx="14">
                  <c:v>0.56175422640796402</c:v>
                </c:pt>
                <c:pt idx="15">
                  <c:v>0.651394409033623</c:v>
                </c:pt>
                <c:pt idx="16">
                  <c:v>0.37015241055937298</c:v>
                </c:pt>
                <c:pt idx="17">
                  <c:v>0.680749416662774</c:v>
                </c:pt>
                <c:pt idx="18">
                  <c:v>0.76682445124718102</c:v>
                </c:pt>
                <c:pt idx="19">
                  <c:v>0.63967954825693396</c:v>
                </c:pt>
                <c:pt idx="20">
                  <c:v>0.63849651816393105</c:v>
                </c:pt>
                <c:pt idx="21">
                  <c:v>0.71487790095139003</c:v>
                </c:pt>
                <c:pt idx="22">
                  <c:v>0.61830359848337502</c:v>
                </c:pt>
                <c:pt idx="23">
                  <c:v>0.498662141777857</c:v>
                </c:pt>
                <c:pt idx="24">
                  <c:v>0.63249142138763703</c:v>
                </c:pt>
                <c:pt idx="25">
                  <c:v>0.66478642240324104</c:v>
                </c:pt>
                <c:pt idx="26">
                  <c:v>0.703690291747334</c:v>
                </c:pt>
                <c:pt idx="27">
                  <c:v>0.66189528879346904</c:v>
                </c:pt>
                <c:pt idx="28">
                  <c:v>0.674264830009359</c:v>
                </c:pt>
                <c:pt idx="29">
                  <c:v>0.63367497391572603</c:v>
                </c:pt>
                <c:pt idx="30">
                  <c:v>0.67283219463803301</c:v>
                </c:pt>
                <c:pt idx="31">
                  <c:v>0.85730830155720605</c:v>
                </c:pt>
                <c:pt idx="32">
                  <c:v>0.97050802473631004</c:v>
                </c:pt>
                <c:pt idx="33">
                  <c:v>0.99769543748065104</c:v>
                </c:pt>
                <c:pt idx="34">
                  <c:v>0.95026893963633396</c:v>
                </c:pt>
                <c:pt idx="35">
                  <c:v>0.87694608132191298</c:v>
                </c:pt>
                <c:pt idx="36">
                  <c:v>0.85654836593244599</c:v>
                </c:pt>
                <c:pt idx="37">
                  <c:v>0.97372605924753597</c:v>
                </c:pt>
                <c:pt idx="38">
                  <c:v>1.03878015918288</c:v>
                </c:pt>
                <c:pt idx="39">
                  <c:v>0.95415470705929595</c:v>
                </c:pt>
                <c:pt idx="40">
                  <c:v>0.94217603145810003</c:v>
                </c:pt>
                <c:pt idx="41">
                  <c:v>0.902910512761123</c:v>
                </c:pt>
                <c:pt idx="42">
                  <c:v>0.96148911342614796</c:v>
                </c:pt>
                <c:pt idx="43">
                  <c:v>0.94439153061609904</c:v>
                </c:pt>
                <c:pt idx="44">
                  <c:v>1.0867625449092799</c:v>
                </c:pt>
                <c:pt idx="45">
                  <c:v>1.1790326439126999</c:v>
                </c:pt>
                <c:pt idx="46">
                  <c:v>1.1038455953655499</c:v>
                </c:pt>
                <c:pt idx="47">
                  <c:v>1.2999483533405201</c:v>
                </c:pt>
                <c:pt idx="48">
                  <c:v>0.91889225891580295</c:v>
                </c:pt>
                <c:pt idx="49">
                  <c:v>0.60285131942391401</c:v>
                </c:pt>
                <c:pt idx="50">
                  <c:v>0.72683855970769695</c:v>
                </c:pt>
                <c:pt idx="51">
                  <c:v>0.65704965033849905</c:v>
                </c:pt>
                <c:pt idx="52">
                  <c:v>0.57651465700954696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45-4B58-B1A9-CEE659C2A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290271"/>
        <c:axId val="260057759"/>
      </c:lineChart>
      <c:dateAx>
        <c:axId val="155290271"/>
        <c:scaling>
          <c:orientation val="minMax"/>
        </c:scaling>
        <c:delete val="0"/>
        <c:axPos val="b"/>
        <c:numFmt formatCode="yy\/mm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endParaRPr lang="ko-KR"/>
          </a:p>
        </c:txPr>
        <c:crossAx val="260057759"/>
        <c:crosses val="autoZero"/>
        <c:auto val="1"/>
        <c:lblOffset val="100"/>
        <c:baseTimeUnit val="months"/>
        <c:majorUnit val="28"/>
        <c:majorTimeUnit val="months"/>
      </c:dateAx>
      <c:valAx>
        <c:axId val="260057759"/>
        <c:scaling>
          <c:orientation val="minMax"/>
          <c:min val="0.2"/>
        </c:scaling>
        <c:delete val="0"/>
        <c:axPos val="l"/>
        <c:numFmt formatCode="_-* #,##0.00_-;\-* #,##0.00_-;_-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endParaRPr lang="ko-KR"/>
          </a:p>
        </c:txPr>
        <c:crossAx val="155290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원신한 Medium" panose="020B0603000000000000" pitchFamily="50" charset="-127"/>
          <a:ea typeface="원신한 Medium" panose="020B0603000000000000" pitchFamily="50" charset="-127"/>
        </a:defRPr>
      </a:pPr>
      <a:endParaRPr lang="ko-KR"/>
    </a:p>
  </c:txPr>
  <c:externalData r:id="rId4">
    <c:autoUpdate val="0"/>
  </c:externalData>
  <c:userShapes r:id="rId5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5544285922580213E-2"/>
          <c:y val="0.10842011284022567"/>
          <c:w val="0.79578254536282522"/>
          <c:h val="0.77502560605121207"/>
        </c:manualLayout>
      </c:layout>
      <c:lineChart>
        <c:grouping val="standard"/>
        <c:varyColors val="0"/>
        <c:ser>
          <c:idx val="1"/>
          <c:order val="1"/>
          <c:tx>
            <c:strRef>
              <c:f>'[미국 중립금리.xlsx]Sheet4'!$G$25</c:f>
              <c:strCache>
                <c:ptCount val="1"/>
                <c:pt idx="0">
                  <c:v>Gov Deficit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'[미국 중립금리.xlsx]Sheet4'!$E$26:$E$79</c:f>
              <c:numCache>
                <c:formatCode>m/d/yyyy</c:formatCode>
                <c:ptCount val="54"/>
                <c:pt idx="0">
                  <c:v>43480</c:v>
                </c:pt>
                <c:pt idx="1">
                  <c:v>43511</c:v>
                </c:pt>
                <c:pt idx="2">
                  <c:v>43539</c:v>
                </c:pt>
                <c:pt idx="3">
                  <c:v>43570</c:v>
                </c:pt>
                <c:pt idx="4">
                  <c:v>43600</c:v>
                </c:pt>
                <c:pt idx="5">
                  <c:v>43631</c:v>
                </c:pt>
                <c:pt idx="6">
                  <c:v>43661</c:v>
                </c:pt>
                <c:pt idx="7">
                  <c:v>43692</c:v>
                </c:pt>
                <c:pt idx="8">
                  <c:v>43723</c:v>
                </c:pt>
                <c:pt idx="9">
                  <c:v>43753</c:v>
                </c:pt>
                <c:pt idx="10">
                  <c:v>43784</c:v>
                </c:pt>
                <c:pt idx="11">
                  <c:v>43814</c:v>
                </c:pt>
                <c:pt idx="12">
                  <c:v>43845</c:v>
                </c:pt>
                <c:pt idx="13">
                  <c:v>43876</c:v>
                </c:pt>
                <c:pt idx="14">
                  <c:v>43905</c:v>
                </c:pt>
                <c:pt idx="15">
                  <c:v>43936</c:v>
                </c:pt>
                <c:pt idx="16">
                  <c:v>43966</c:v>
                </c:pt>
                <c:pt idx="17">
                  <c:v>43997</c:v>
                </c:pt>
                <c:pt idx="18">
                  <c:v>44027</c:v>
                </c:pt>
                <c:pt idx="19">
                  <c:v>44058</c:v>
                </c:pt>
                <c:pt idx="20">
                  <c:v>44089</c:v>
                </c:pt>
                <c:pt idx="21">
                  <c:v>44119</c:v>
                </c:pt>
                <c:pt idx="22">
                  <c:v>44150</c:v>
                </c:pt>
                <c:pt idx="23">
                  <c:v>44180</c:v>
                </c:pt>
                <c:pt idx="24">
                  <c:v>44211</c:v>
                </c:pt>
                <c:pt idx="25">
                  <c:v>44242</c:v>
                </c:pt>
                <c:pt idx="26">
                  <c:v>44270</c:v>
                </c:pt>
                <c:pt idx="27">
                  <c:v>44301</c:v>
                </c:pt>
                <c:pt idx="28">
                  <c:v>44331</c:v>
                </c:pt>
                <c:pt idx="29">
                  <c:v>44362</c:v>
                </c:pt>
                <c:pt idx="30">
                  <c:v>44392</c:v>
                </c:pt>
                <c:pt idx="31">
                  <c:v>44423</c:v>
                </c:pt>
                <c:pt idx="32">
                  <c:v>44454</c:v>
                </c:pt>
                <c:pt idx="33">
                  <c:v>44484</c:v>
                </c:pt>
                <c:pt idx="34">
                  <c:v>44515</c:v>
                </c:pt>
                <c:pt idx="35">
                  <c:v>44545</c:v>
                </c:pt>
                <c:pt idx="36">
                  <c:v>44576</c:v>
                </c:pt>
                <c:pt idx="37">
                  <c:v>44607</c:v>
                </c:pt>
                <c:pt idx="38">
                  <c:v>44635</c:v>
                </c:pt>
                <c:pt idx="39">
                  <c:v>44666</c:v>
                </c:pt>
                <c:pt idx="40">
                  <c:v>44696</c:v>
                </c:pt>
                <c:pt idx="41">
                  <c:v>44727</c:v>
                </c:pt>
                <c:pt idx="42">
                  <c:v>44757</c:v>
                </c:pt>
                <c:pt idx="43">
                  <c:v>44788</c:v>
                </c:pt>
                <c:pt idx="44">
                  <c:v>44819</c:v>
                </c:pt>
                <c:pt idx="45">
                  <c:v>44849</c:v>
                </c:pt>
                <c:pt idx="46">
                  <c:v>44880</c:v>
                </c:pt>
                <c:pt idx="47">
                  <c:v>44910</c:v>
                </c:pt>
                <c:pt idx="48">
                  <c:v>44941</c:v>
                </c:pt>
                <c:pt idx="49">
                  <c:v>44972</c:v>
                </c:pt>
                <c:pt idx="50">
                  <c:v>45000</c:v>
                </c:pt>
                <c:pt idx="51">
                  <c:v>45031</c:v>
                </c:pt>
                <c:pt idx="52">
                  <c:v>45061</c:v>
                </c:pt>
                <c:pt idx="53">
                  <c:v>45092</c:v>
                </c:pt>
              </c:numCache>
            </c:numRef>
          </c:cat>
          <c:val>
            <c:numRef>
              <c:f>'[미국 중립금리.xlsx]Sheet4'!$G$26:$G$79</c:f>
              <c:numCache>
                <c:formatCode>General</c:formatCode>
                <c:ptCount val="54"/>
                <c:pt idx="0">
                  <c:v>-15.964930000000001</c:v>
                </c:pt>
                <c:pt idx="1">
                  <c:v>-16.384260000000001</c:v>
                </c:pt>
                <c:pt idx="2">
                  <c:v>-16.091380000000001</c:v>
                </c:pt>
                <c:pt idx="3">
                  <c:v>-16.312609999999999</c:v>
                </c:pt>
                <c:pt idx="4">
                  <c:v>-17.506060000000002</c:v>
                </c:pt>
                <c:pt idx="5">
                  <c:v>-16.688500000000001</c:v>
                </c:pt>
                <c:pt idx="6">
                  <c:v>-17.45607</c:v>
                </c:pt>
                <c:pt idx="7">
                  <c:v>-18.382619999999999</c:v>
                </c:pt>
                <c:pt idx="8">
                  <c:v>-17.633800000000001</c:v>
                </c:pt>
                <c:pt idx="9">
                  <c:v>-18.346329999999998</c:v>
                </c:pt>
                <c:pt idx="10">
                  <c:v>-19.049240000000001</c:v>
                </c:pt>
                <c:pt idx="11">
                  <c:v>-18.95018</c:v>
                </c:pt>
                <c:pt idx="12">
                  <c:v>-19.7685</c:v>
                </c:pt>
                <c:pt idx="13">
                  <c:v>-19.968889999999998</c:v>
                </c:pt>
                <c:pt idx="14">
                  <c:v>-19.071339999999999</c:v>
                </c:pt>
                <c:pt idx="15">
                  <c:v>-28.594110000000001</c:v>
                </c:pt>
                <c:pt idx="16">
                  <c:v>-31.113689999999998</c:v>
                </c:pt>
                <c:pt idx="17">
                  <c:v>-39.005850000000002</c:v>
                </c:pt>
                <c:pt idx="18">
                  <c:v>-38.86712</c:v>
                </c:pt>
                <c:pt idx="19">
                  <c:v>-38.725760000000001</c:v>
                </c:pt>
                <c:pt idx="20">
                  <c:v>-41.163029999999999</c:v>
                </c:pt>
                <c:pt idx="21">
                  <c:v>-42.998829999999998</c:v>
                </c:pt>
                <c:pt idx="22">
                  <c:v>-42.402459999999998</c:v>
                </c:pt>
                <c:pt idx="23">
                  <c:v>-43.702689999999997</c:v>
                </c:pt>
                <c:pt idx="24">
                  <c:v>-45.417819999999999</c:v>
                </c:pt>
                <c:pt idx="25">
                  <c:v>-46.187269999999998</c:v>
                </c:pt>
                <c:pt idx="26">
                  <c:v>-51.313850000000002</c:v>
                </c:pt>
                <c:pt idx="27">
                  <c:v>-55.172690000000003</c:v>
                </c:pt>
                <c:pt idx="28">
                  <c:v>-54.414540000000002</c:v>
                </c:pt>
                <c:pt idx="29">
                  <c:v>-56.071379999999998</c:v>
                </c:pt>
                <c:pt idx="30">
                  <c:v>-57.894919999999999</c:v>
                </c:pt>
                <c:pt idx="31">
                  <c:v>-57.597830000000002</c:v>
                </c:pt>
                <c:pt idx="32">
                  <c:v>-59.074910000000003</c:v>
                </c:pt>
                <c:pt idx="33">
                  <c:v>-59.380789999999998</c:v>
                </c:pt>
                <c:pt idx="34">
                  <c:v>-59.205759999999998</c:v>
                </c:pt>
                <c:pt idx="35">
                  <c:v>-59.28593</c:v>
                </c:pt>
                <c:pt idx="36">
                  <c:v>-57.77299</c:v>
                </c:pt>
                <c:pt idx="37">
                  <c:v>-57.586109999999998</c:v>
                </c:pt>
                <c:pt idx="38">
                  <c:v>-58.322569999999999</c:v>
                </c:pt>
                <c:pt idx="39">
                  <c:v>-47.860199999999999</c:v>
                </c:pt>
                <c:pt idx="40">
                  <c:v>-44.534889999999997</c:v>
                </c:pt>
                <c:pt idx="41">
                  <c:v>-36.78257</c:v>
                </c:pt>
                <c:pt idx="42">
                  <c:v>-38.263170000000002</c:v>
                </c:pt>
                <c:pt idx="43">
                  <c:v>-38.459009999999999</c:v>
                </c:pt>
                <c:pt idx="44">
                  <c:v>-41.510559999999998</c:v>
                </c:pt>
                <c:pt idx="45">
                  <c:v>-39.548589999999997</c:v>
                </c:pt>
                <c:pt idx="46">
                  <c:v>-40.58128</c:v>
                </c:pt>
                <c:pt idx="47">
                  <c:v>-39.995669999999997</c:v>
                </c:pt>
                <c:pt idx="48">
                  <c:v>-38.755189999999999</c:v>
                </c:pt>
                <c:pt idx="49">
                  <c:v>-38.270310000000002</c:v>
                </c:pt>
                <c:pt idx="50">
                  <c:v>-35.455039999999997</c:v>
                </c:pt>
                <c:pt idx="51">
                  <c:v>-31.437439999999999</c:v>
                </c:pt>
                <c:pt idx="52">
                  <c:v>-32.521389999999997</c:v>
                </c:pt>
                <c:pt idx="53">
                  <c:v>-33.057459999999999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19-409E-BB0B-032C1B7E0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5552879"/>
        <c:axId val="262609823"/>
      </c:lineChart>
      <c:lineChart>
        <c:grouping val="standard"/>
        <c:varyColors val="0"/>
        <c:ser>
          <c:idx val="0"/>
          <c:order val="0"/>
          <c:tx>
            <c:strRef>
              <c:f>'[미국 중립금리.xlsx]Sheet4'!$F$25</c:f>
              <c:strCache>
                <c:ptCount val="1"/>
                <c:pt idx="0">
                  <c:v>M2 YoY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'[미국 중립금리.xlsx]Sheet4'!$E$26:$E$79</c:f>
              <c:numCache>
                <c:formatCode>m/d/yyyy</c:formatCode>
                <c:ptCount val="54"/>
                <c:pt idx="0">
                  <c:v>43480</c:v>
                </c:pt>
                <c:pt idx="1">
                  <c:v>43511</c:v>
                </c:pt>
                <c:pt idx="2">
                  <c:v>43539</c:v>
                </c:pt>
                <c:pt idx="3">
                  <c:v>43570</c:v>
                </c:pt>
                <c:pt idx="4">
                  <c:v>43600</c:v>
                </c:pt>
                <c:pt idx="5">
                  <c:v>43631</c:v>
                </c:pt>
                <c:pt idx="6">
                  <c:v>43661</c:v>
                </c:pt>
                <c:pt idx="7">
                  <c:v>43692</c:v>
                </c:pt>
                <c:pt idx="8">
                  <c:v>43723</c:v>
                </c:pt>
                <c:pt idx="9">
                  <c:v>43753</c:v>
                </c:pt>
                <c:pt idx="10">
                  <c:v>43784</c:v>
                </c:pt>
                <c:pt idx="11">
                  <c:v>43814</c:v>
                </c:pt>
                <c:pt idx="12">
                  <c:v>43845</c:v>
                </c:pt>
                <c:pt idx="13">
                  <c:v>43876</c:v>
                </c:pt>
                <c:pt idx="14">
                  <c:v>43905</c:v>
                </c:pt>
                <c:pt idx="15">
                  <c:v>43936</c:v>
                </c:pt>
                <c:pt idx="16">
                  <c:v>43966</c:v>
                </c:pt>
                <c:pt idx="17">
                  <c:v>43997</c:v>
                </c:pt>
                <c:pt idx="18">
                  <c:v>44027</c:v>
                </c:pt>
                <c:pt idx="19">
                  <c:v>44058</c:v>
                </c:pt>
                <c:pt idx="20">
                  <c:v>44089</c:v>
                </c:pt>
                <c:pt idx="21">
                  <c:v>44119</c:v>
                </c:pt>
                <c:pt idx="22">
                  <c:v>44150</c:v>
                </c:pt>
                <c:pt idx="23">
                  <c:v>44180</c:v>
                </c:pt>
                <c:pt idx="24">
                  <c:v>44211</c:v>
                </c:pt>
                <c:pt idx="25">
                  <c:v>44242</c:v>
                </c:pt>
                <c:pt idx="26">
                  <c:v>44270</c:v>
                </c:pt>
                <c:pt idx="27">
                  <c:v>44301</c:v>
                </c:pt>
                <c:pt idx="28">
                  <c:v>44331</c:v>
                </c:pt>
                <c:pt idx="29">
                  <c:v>44362</c:v>
                </c:pt>
                <c:pt idx="30">
                  <c:v>44392</c:v>
                </c:pt>
                <c:pt idx="31">
                  <c:v>44423</c:v>
                </c:pt>
                <c:pt idx="32">
                  <c:v>44454</c:v>
                </c:pt>
                <c:pt idx="33">
                  <c:v>44484</c:v>
                </c:pt>
                <c:pt idx="34">
                  <c:v>44515</c:v>
                </c:pt>
                <c:pt idx="35">
                  <c:v>44545</c:v>
                </c:pt>
                <c:pt idx="36">
                  <c:v>44576</c:v>
                </c:pt>
                <c:pt idx="37">
                  <c:v>44607</c:v>
                </c:pt>
                <c:pt idx="38">
                  <c:v>44635</c:v>
                </c:pt>
                <c:pt idx="39">
                  <c:v>44666</c:v>
                </c:pt>
                <c:pt idx="40">
                  <c:v>44696</c:v>
                </c:pt>
                <c:pt idx="41">
                  <c:v>44727</c:v>
                </c:pt>
                <c:pt idx="42">
                  <c:v>44757</c:v>
                </c:pt>
                <c:pt idx="43">
                  <c:v>44788</c:v>
                </c:pt>
                <c:pt idx="44">
                  <c:v>44819</c:v>
                </c:pt>
                <c:pt idx="45">
                  <c:v>44849</c:v>
                </c:pt>
                <c:pt idx="46">
                  <c:v>44880</c:v>
                </c:pt>
                <c:pt idx="47">
                  <c:v>44910</c:v>
                </c:pt>
                <c:pt idx="48">
                  <c:v>44941</c:v>
                </c:pt>
                <c:pt idx="49">
                  <c:v>44972</c:v>
                </c:pt>
                <c:pt idx="50">
                  <c:v>45000</c:v>
                </c:pt>
                <c:pt idx="51">
                  <c:v>45031</c:v>
                </c:pt>
                <c:pt idx="52">
                  <c:v>45061</c:v>
                </c:pt>
                <c:pt idx="53">
                  <c:v>45092</c:v>
                </c:pt>
              </c:numCache>
            </c:numRef>
          </c:cat>
          <c:val>
            <c:numRef>
              <c:f>'[미국 중립금리.xlsx]Sheet4'!$F$26:$F$79</c:f>
              <c:numCache>
                <c:formatCode>0.0%</c:formatCode>
                <c:ptCount val="54"/>
                <c:pt idx="0">
                  <c:v>8.6318261890780956E-2</c:v>
                </c:pt>
                <c:pt idx="1">
                  <c:v>8.3173638350750201E-2</c:v>
                </c:pt>
                <c:pt idx="2">
                  <c:v>8.0658975638457031E-2</c:v>
                </c:pt>
                <c:pt idx="3">
                  <c:v>7.8317228900473879E-2</c:v>
                </c:pt>
                <c:pt idx="4">
                  <c:v>8.1628884407708657E-2</c:v>
                </c:pt>
                <c:pt idx="5">
                  <c:v>8.8390170511534638E-2</c:v>
                </c:pt>
                <c:pt idx="6">
                  <c:v>8.9722220182543166E-2</c:v>
                </c:pt>
                <c:pt idx="7">
                  <c:v>9.0750857485537795E-2</c:v>
                </c:pt>
                <c:pt idx="8">
                  <c:v>9.4052296634324462E-2</c:v>
                </c:pt>
                <c:pt idx="9">
                  <c:v>9.9541760771526544E-2</c:v>
                </c:pt>
                <c:pt idx="10">
                  <c:v>0.10451525011050822</c:v>
                </c:pt>
                <c:pt idx="11">
                  <c:v>0.10555711904401099</c:v>
                </c:pt>
                <c:pt idx="12">
                  <c:v>0.11004563905491827</c:v>
                </c:pt>
                <c:pt idx="13">
                  <c:v>0.1105496574973226</c:v>
                </c:pt>
                <c:pt idx="14">
                  <c:v>0.14377031109075022</c:v>
                </c:pt>
                <c:pt idx="15">
                  <c:v>0.2150863547981241</c:v>
                </c:pt>
                <c:pt idx="16">
                  <c:v>0.27079417962298513</c:v>
                </c:pt>
                <c:pt idx="17">
                  <c:v>0.28560792989024075</c:v>
                </c:pt>
                <c:pt idx="18">
                  <c:v>0.29330513749009834</c:v>
                </c:pt>
                <c:pt idx="19">
                  <c:v>0.29367547403975669</c:v>
                </c:pt>
                <c:pt idx="20">
                  <c:v>0.30707315185500494</c:v>
                </c:pt>
                <c:pt idx="21">
                  <c:v>0.31686412374758288</c:v>
                </c:pt>
                <c:pt idx="22">
                  <c:v>0.3310083726680153</c:v>
                </c:pt>
                <c:pt idx="23">
                  <c:v>0.33083612412707919</c:v>
                </c:pt>
                <c:pt idx="24">
                  <c:v>0.34143451143451164</c:v>
                </c:pt>
                <c:pt idx="25">
                  <c:v>0.35456361135875181</c:v>
                </c:pt>
                <c:pt idx="26">
                  <c:v>0.36741121579059821</c:v>
                </c:pt>
                <c:pt idx="27">
                  <c:v>0.38346055979643778</c:v>
                </c:pt>
                <c:pt idx="28">
                  <c:v>0.39526196459790186</c:v>
                </c:pt>
                <c:pt idx="29">
                  <c:v>0.38954579643169329</c:v>
                </c:pt>
                <c:pt idx="30">
                  <c:v>0.39232915111248867</c:v>
                </c:pt>
                <c:pt idx="31">
                  <c:v>0.39781154036983879</c:v>
                </c:pt>
                <c:pt idx="32">
                  <c:v>0.39686569252603587</c:v>
                </c:pt>
                <c:pt idx="33">
                  <c:v>0.39466210504068489</c:v>
                </c:pt>
                <c:pt idx="34">
                  <c:v>0.39850546509034124</c:v>
                </c:pt>
                <c:pt idx="35">
                  <c:v>0.40654147656438666</c:v>
                </c:pt>
                <c:pt idx="36">
                  <c:v>0.40048713951675774</c:v>
                </c:pt>
                <c:pt idx="37">
                  <c:v>0.39611528578733113</c:v>
                </c:pt>
                <c:pt idx="38">
                  <c:v>0.3579014563137175</c:v>
                </c:pt>
                <c:pt idx="39">
                  <c:v>0.2753094554525346</c:v>
                </c:pt>
                <c:pt idx="40">
                  <c:v>0.21367870887508333</c:v>
                </c:pt>
                <c:pt idx="41">
                  <c:v>0.19494586828593019</c:v>
                </c:pt>
                <c:pt idx="42">
                  <c:v>0.18687760782662433</c:v>
                </c:pt>
                <c:pt idx="43">
                  <c:v>0.18063338057342215</c:v>
                </c:pt>
                <c:pt idx="44">
                  <c:v>0.15868290871116919</c:v>
                </c:pt>
                <c:pt idx="45">
                  <c:v>0.14437960179613563</c:v>
                </c:pt>
                <c:pt idx="46">
                  <c:v>0.12933459283456372</c:v>
                </c:pt>
                <c:pt idx="47">
                  <c:v>0.11744025446783568</c:v>
                </c:pt>
                <c:pt idx="48">
                  <c:v>9.6327407797736075E-2</c:v>
                </c:pt>
                <c:pt idx="49">
                  <c:v>7.6493336870676165E-2</c:v>
                </c:pt>
                <c:pt idx="50">
                  <c:v>5.2134469028778829E-2</c:v>
                </c:pt>
                <c:pt idx="51">
                  <c:v>2.9592034558008296E-2</c:v>
                </c:pt>
                <c:pt idx="52">
                  <c:v>2.0096813191653906E-2</c:v>
                </c:pt>
                <c:pt idx="53">
                  <c:v>1.8677004852120094E-2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19-409E-BB0B-032C1B7E0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5108799"/>
        <c:axId val="262618975"/>
      </c:lineChart>
      <c:dateAx>
        <c:axId val="295552879"/>
        <c:scaling>
          <c:orientation val="minMax"/>
        </c:scaling>
        <c:delete val="0"/>
        <c:axPos val="t"/>
        <c:numFmt formatCode="yy\/mm" sourceLinked="0"/>
        <c:majorTickMark val="out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endParaRPr lang="ko-KR"/>
          </a:p>
        </c:txPr>
        <c:crossAx val="262609823"/>
        <c:crosses val="autoZero"/>
        <c:auto val="1"/>
        <c:lblOffset val="100"/>
        <c:baseTimeUnit val="months"/>
        <c:majorUnit val="8"/>
        <c:majorTimeUnit val="months"/>
      </c:dateAx>
      <c:valAx>
        <c:axId val="262609823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endParaRPr lang="ko-KR"/>
          </a:p>
        </c:txPr>
        <c:crossAx val="295552879"/>
        <c:crosses val="autoZero"/>
        <c:crossBetween val="between"/>
      </c:valAx>
      <c:valAx>
        <c:axId val="262618975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pPr>
            <a:endParaRPr lang="ko-KR"/>
          </a:p>
        </c:txPr>
        <c:crossAx val="405108799"/>
        <c:crosses val="max"/>
        <c:crossBetween val="between"/>
      </c:valAx>
      <c:dateAx>
        <c:axId val="405108799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62618975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원신한 Medium" panose="020B0603000000000000" pitchFamily="50" charset="-127"/>
              <a:ea typeface="원신한 Medium" panose="020B0603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원신한 Medium" panose="020B0603000000000000" pitchFamily="50" charset="-127"/>
          <a:ea typeface="원신한 Medium" panose="020B0603000000000000" pitchFamily="50" charset="-127"/>
        </a:defRPr>
      </a:pPr>
      <a:endParaRPr lang="ko-KR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0.39302</cdr:x>
      <cdr:y>0.25333</cdr:y>
    </cdr:from>
    <cdr:to>
      <cdr:x>0.91245</cdr:x>
      <cdr:y>0.55773</cdr:y>
    </cdr:to>
    <cdr:cxnSp macro="">
      <cdr:nvCxnSpPr>
        <cdr:cNvPr id="3" name="직선 화살표 연결선 2">
          <a:extLst xmlns:a="http://schemas.openxmlformats.org/drawingml/2006/main">
            <a:ext uri="{FF2B5EF4-FFF2-40B4-BE49-F238E27FC236}">
              <a16:creationId xmlns:a16="http://schemas.microsoft.com/office/drawing/2014/main" id="{575EB900-0CBF-4386-A8B8-6BF68C4F651E}"/>
            </a:ext>
          </a:extLst>
        </cdr:cNvPr>
        <cdr:cNvCxnSpPr/>
      </cdr:nvCxnSpPr>
      <cdr:spPr>
        <a:xfrm xmlns:a="http://schemas.openxmlformats.org/drawingml/2006/main">
          <a:off x="1612831" y="494538"/>
          <a:ext cx="2131585" cy="59423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2"/>
          </a:solidFill>
          <a:prstDash val="sysDash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0.6172</cdr:x>
      <cdr:y>0.09665</cdr:y>
    </cdr:from>
    <cdr:to>
      <cdr:x>0.87301</cdr:x>
      <cdr:y>0.42438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989889D6-6038-4E73-B678-A45DC1C1747D}"/>
            </a:ext>
          </a:extLst>
        </cdr:cNvPr>
        <cdr:cNvSpPr txBox="1"/>
      </cdr:nvSpPr>
      <cdr:spPr>
        <a:xfrm xmlns:a="http://schemas.openxmlformats.org/drawingml/2006/main">
          <a:off x="2532801" y="188674"/>
          <a:ext cx="1049765" cy="6397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ko-KR" altLang="en-US" sz="1100" dirty="0">
              <a:latin typeface="원신한 Medium" panose="020B0603000000000000" pitchFamily="50" charset="-127"/>
              <a:ea typeface="원신한 Medium" panose="020B0603000000000000" pitchFamily="50" charset="-127"/>
            </a:rPr>
            <a:t>추세적 실질금리 </a:t>
          </a:r>
          <a:endParaRPr lang="en-US" altLang="ko-KR" sz="1100" dirty="0">
            <a:latin typeface="원신한 Medium" panose="020B0603000000000000" pitchFamily="50" charset="-127"/>
            <a:ea typeface="원신한 Medium" panose="020B0603000000000000" pitchFamily="50" charset="-127"/>
          </a:endParaRPr>
        </a:p>
        <a:p xmlns:a="http://schemas.openxmlformats.org/drawingml/2006/main">
          <a:pPr algn="ctr"/>
          <a:r>
            <a:rPr lang="ko-KR" altLang="en-US" sz="1100" dirty="0">
              <a:latin typeface="원신한 Medium" panose="020B0603000000000000" pitchFamily="50" charset="-127"/>
              <a:ea typeface="원신한 Medium" panose="020B0603000000000000" pitchFamily="50" charset="-127"/>
            </a:rPr>
            <a:t>하락 지속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0.74855</cdr:x>
      <cdr:y>0.26512</cdr:y>
    </cdr:from>
    <cdr:to>
      <cdr:x>1</cdr:x>
      <cdr:y>0.26666</cdr:y>
    </cdr:to>
    <cdr:cxnSp macro="">
      <cdr:nvCxnSpPr>
        <cdr:cNvPr id="2" name="직선 화살표 연결선 1">
          <a:extLst xmlns:a="http://schemas.openxmlformats.org/drawingml/2006/main">
            <a:ext uri="{FF2B5EF4-FFF2-40B4-BE49-F238E27FC236}">
              <a16:creationId xmlns:a16="http://schemas.microsoft.com/office/drawing/2014/main" id="{138ABD7A-C7F7-44C3-B725-F9928716EDB8}"/>
            </a:ext>
          </a:extLst>
        </cdr:cNvPr>
        <cdr:cNvCxnSpPr/>
      </cdr:nvCxnSpPr>
      <cdr:spPr>
        <a:xfrm xmlns:a="http://schemas.openxmlformats.org/drawingml/2006/main" flipV="1">
          <a:off x="2963678" y="792088"/>
          <a:ext cx="995547" cy="4601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rgbClr val="FF0000"/>
          </a:solidFill>
          <a:prstDash val="sysDash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0.77277</cdr:x>
      <cdr:y>0.43384</cdr:y>
    </cdr:from>
    <cdr:to>
      <cdr:x>0.96961</cdr:x>
      <cdr:y>0.69896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C82AEC6D-1D34-47ED-B2B8-A1D66221B227}"/>
            </a:ext>
          </a:extLst>
        </cdr:cNvPr>
        <cdr:cNvSpPr txBox="1"/>
      </cdr:nvSpPr>
      <cdr:spPr>
        <a:xfrm xmlns:a="http://schemas.openxmlformats.org/drawingml/2006/main">
          <a:off x="3059572" y="1296144"/>
          <a:ext cx="779334" cy="7920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1100" dirty="0">
              <a:latin typeface="원신한 Medium" panose="020B0603000000000000" pitchFamily="50" charset="-127"/>
              <a:ea typeface="원신한 Medium" panose="020B0603000000000000" pitchFamily="50" charset="-127"/>
            </a:rPr>
            <a:t>금융위기 </a:t>
          </a:r>
          <a:endParaRPr lang="en-US" altLang="ko-KR" sz="1100" dirty="0">
            <a:latin typeface="원신한 Medium" panose="020B0603000000000000" pitchFamily="50" charset="-127"/>
            <a:ea typeface="원신한 Medium" panose="020B0603000000000000" pitchFamily="50" charset="-127"/>
          </a:endParaRPr>
        </a:p>
        <a:p xmlns:a="http://schemas.openxmlformats.org/drawingml/2006/main">
          <a:pPr algn="ctr"/>
          <a:r>
            <a:rPr lang="ko-KR" altLang="en-US" sz="1100" dirty="0">
              <a:latin typeface="원신한 Medium" panose="020B0603000000000000" pitchFamily="50" charset="-127"/>
              <a:ea typeface="원신한 Medium" panose="020B0603000000000000" pitchFamily="50" charset="-127"/>
            </a:rPr>
            <a:t>이후</a:t>
          </a:r>
          <a:endParaRPr lang="en-US" altLang="ko-KR" sz="1100" dirty="0">
            <a:latin typeface="원신한 Medium" panose="020B0603000000000000" pitchFamily="50" charset="-127"/>
            <a:ea typeface="원신한 Medium" panose="020B0603000000000000" pitchFamily="50" charset="-127"/>
          </a:endParaRPr>
        </a:p>
        <a:p xmlns:a="http://schemas.openxmlformats.org/drawingml/2006/main">
          <a:pPr algn="ctr"/>
          <a:r>
            <a:rPr lang="ko-KR" altLang="en-US" sz="1100" dirty="0">
              <a:latin typeface="원신한 Medium" panose="020B0603000000000000" pitchFamily="50" charset="-127"/>
              <a:ea typeface="원신한 Medium" panose="020B0603000000000000" pitchFamily="50" charset="-127"/>
            </a:rPr>
            <a:t>생산성 정체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0.78074</cdr:x>
      <cdr:y>0.70123</cdr:y>
    </cdr:from>
    <cdr:to>
      <cdr:x>0.98027</cdr:x>
      <cdr:y>0.85197</cdr:y>
    </cdr:to>
    <cdr:cxnSp macro="">
      <cdr:nvCxnSpPr>
        <cdr:cNvPr id="2" name="직선 화살표 연결선 1">
          <a:extLst xmlns:a="http://schemas.openxmlformats.org/drawingml/2006/main">
            <a:ext uri="{FF2B5EF4-FFF2-40B4-BE49-F238E27FC236}">
              <a16:creationId xmlns:a16="http://schemas.microsoft.com/office/drawing/2014/main" id="{A301F31F-88D9-4FF6-B9FA-DD5B3FFD0195}"/>
            </a:ext>
          </a:extLst>
        </cdr:cNvPr>
        <cdr:cNvCxnSpPr/>
      </cdr:nvCxnSpPr>
      <cdr:spPr>
        <a:xfrm xmlns:a="http://schemas.openxmlformats.org/drawingml/2006/main" flipV="1">
          <a:off x="3203911" y="3293974"/>
          <a:ext cx="818812" cy="708079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rgbClr val="FF0000"/>
          </a:solidFill>
          <a:prstDash val="sysDash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0.64914</cdr:x>
      <cdr:y>0.53587</cdr:y>
    </cdr:from>
    <cdr:to>
      <cdr:x>0.83905</cdr:x>
      <cdr:y>0.74723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24CBF350-E4E5-45CE-9F06-C7DBCA8E6831}"/>
            </a:ext>
          </a:extLst>
        </cdr:cNvPr>
        <cdr:cNvSpPr txBox="1"/>
      </cdr:nvSpPr>
      <cdr:spPr>
        <a:xfrm xmlns:a="http://schemas.openxmlformats.org/drawingml/2006/main">
          <a:off x="2663847" y="2160762"/>
          <a:ext cx="779336" cy="8522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1100" dirty="0">
              <a:latin typeface="원신한 Medium" panose="020B0603000000000000" pitchFamily="50" charset="-127"/>
              <a:ea typeface="원신한 Medium" panose="020B0603000000000000" pitchFamily="50" charset="-127"/>
            </a:rPr>
            <a:t>금융위기 </a:t>
          </a:r>
          <a:endParaRPr lang="en-US" altLang="ko-KR" sz="1100" dirty="0">
            <a:latin typeface="원신한 Medium" panose="020B0603000000000000" pitchFamily="50" charset="-127"/>
            <a:ea typeface="원신한 Medium" panose="020B0603000000000000" pitchFamily="50" charset="-127"/>
          </a:endParaRPr>
        </a:p>
        <a:p xmlns:a="http://schemas.openxmlformats.org/drawingml/2006/main">
          <a:pPr algn="ctr"/>
          <a:r>
            <a:rPr lang="ko-KR" altLang="en-US" sz="1100" dirty="0">
              <a:latin typeface="원신한 Medium" panose="020B0603000000000000" pitchFamily="50" charset="-127"/>
              <a:ea typeface="원신한 Medium" panose="020B0603000000000000" pitchFamily="50" charset="-127"/>
            </a:rPr>
            <a:t>이후</a:t>
          </a:r>
          <a:endParaRPr lang="en-US" altLang="ko-KR" sz="1100" dirty="0">
            <a:latin typeface="원신한 Medium" panose="020B0603000000000000" pitchFamily="50" charset="-127"/>
            <a:ea typeface="원신한 Medium" panose="020B0603000000000000" pitchFamily="50" charset="-127"/>
          </a:endParaRPr>
        </a:p>
        <a:p xmlns:a="http://schemas.openxmlformats.org/drawingml/2006/main">
          <a:pPr algn="ctr"/>
          <a:r>
            <a:rPr lang="ko-KR" altLang="en-US" dirty="0">
              <a:latin typeface="원신한 Medium" panose="020B0603000000000000" pitchFamily="50" charset="-127"/>
              <a:ea typeface="원신한 Medium" panose="020B0603000000000000" pitchFamily="50" charset="-127"/>
            </a:rPr>
            <a:t>민간 저축 급증</a:t>
          </a:r>
          <a:endParaRPr lang="ko-KR" altLang="en-US" sz="1100" dirty="0">
            <a:latin typeface="원신한 Medium" panose="020B0603000000000000" pitchFamily="50" charset="-127"/>
            <a:ea typeface="원신한 Medium" panose="020B0603000000000000" pitchFamily="50" charset="-127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0.9441</cdr:x>
      <cdr:y>0.5</cdr:y>
    </cdr:from>
    <cdr:to>
      <cdr:x>0.97697</cdr:x>
      <cdr:y>0.62516</cdr:y>
    </cdr:to>
    <cdr:cxnSp macro="">
      <cdr:nvCxnSpPr>
        <cdr:cNvPr id="2" name="직선 화살표 연결선 1">
          <a:extLst xmlns:a="http://schemas.openxmlformats.org/drawingml/2006/main">
            <a:ext uri="{FF2B5EF4-FFF2-40B4-BE49-F238E27FC236}">
              <a16:creationId xmlns:a16="http://schemas.microsoft.com/office/drawing/2014/main" id="{5A7D11BB-F8FB-42B9-BED4-814E3F00D4BA}"/>
            </a:ext>
          </a:extLst>
        </cdr:cNvPr>
        <cdr:cNvCxnSpPr/>
      </cdr:nvCxnSpPr>
      <cdr:spPr>
        <a:xfrm xmlns:a="http://schemas.openxmlformats.org/drawingml/2006/main">
          <a:off x="3870848" y="2016124"/>
          <a:ext cx="134740" cy="50467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rgbClr val="FF0000"/>
          </a:solidFill>
          <a:prstDash val="sysDash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0.74905</cdr:x>
      <cdr:y>0.10753</cdr:y>
    </cdr:from>
    <cdr:to>
      <cdr:x>0.74905</cdr:x>
      <cdr:y>0.88039</cdr:y>
    </cdr:to>
    <cdr:cxnSp macro="">
      <cdr:nvCxnSpPr>
        <cdr:cNvPr id="3" name="직선 연결선 2">
          <a:extLst xmlns:a="http://schemas.openxmlformats.org/drawingml/2006/main">
            <a:ext uri="{FF2B5EF4-FFF2-40B4-BE49-F238E27FC236}">
              <a16:creationId xmlns:a16="http://schemas.microsoft.com/office/drawing/2014/main" id="{BB98649F-E947-448F-B658-605A16A32CD2}"/>
            </a:ext>
          </a:extLst>
        </cdr:cNvPr>
        <cdr:cNvCxnSpPr/>
      </cdr:nvCxnSpPr>
      <cdr:spPr>
        <a:xfrm xmlns:a="http://schemas.openxmlformats.org/drawingml/2006/main">
          <a:off x="2945710" y="433591"/>
          <a:ext cx="0" cy="3116345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chemeClr val="tx1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475" cy="496888"/>
          </a:xfrm>
          <a:prstGeom prst="rect">
            <a:avLst/>
          </a:prstGeom>
        </p:spPr>
        <p:txBody>
          <a:bodyPr vert="horz" wrap="square" lIns="91544" tIns="45771" rIns="91544" bIns="45771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3553" y="0"/>
            <a:ext cx="2950475" cy="496888"/>
          </a:xfrm>
          <a:prstGeom prst="rect">
            <a:avLst/>
          </a:prstGeom>
        </p:spPr>
        <p:txBody>
          <a:bodyPr vert="horz" wrap="square" lIns="91544" tIns="45771" rIns="91544" bIns="45771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MS PGothic" pitchFamily="34" charset="-128"/>
              </a:defRPr>
            </a:lvl1pPr>
          </a:lstStyle>
          <a:p>
            <a:pPr>
              <a:defRPr/>
            </a:pPr>
            <a:fld id="{48250269-3207-4F87-B0AA-0020F94C1F11}" type="datetimeFigureOut">
              <a:rPr lang="ko-KR" altLang="en-US"/>
              <a:pPr>
                <a:defRPr/>
              </a:pPr>
              <a:t>2023-10-30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3553" y="9440865"/>
            <a:ext cx="2950475" cy="496887"/>
          </a:xfrm>
          <a:prstGeom prst="rect">
            <a:avLst/>
          </a:prstGeom>
        </p:spPr>
        <p:txBody>
          <a:bodyPr vert="horz" wrap="square" lIns="91544" tIns="45771" rIns="91544" bIns="45771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MS PGothic" pitchFamily="34" charset="-128"/>
              </a:defRPr>
            </a:lvl1pPr>
          </a:lstStyle>
          <a:p>
            <a:pPr>
              <a:defRPr/>
            </a:pPr>
            <a:fld id="{A47E5186-B4CC-44BE-9CAF-025220761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024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04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44" tIns="45771" rIns="91544" bIns="45771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139" y="0"/>
            <a:ext cx="2950474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44" tIns="45771" rIns="91544" bIns="45771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6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9" y="4721225"/>
            <a:ext cx="4989936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44" tIns="45771" rIns="91544" bIns="457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2450"/>
            <a:ext cx="29504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44" tIns="45771" rIns="91544" bIns="45771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139" y="9442450"/>
            <a:ext cx="2950474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44" tIns="45771" rIns="91544" bIns="45771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MS PGothic" pitchFamily="34" charset="-128"/>
              </a:defRPr>
            </a:lvl1pPr>
          </a:lstStyle>
          <a:p>
            <a:pPr>
              <a:defRPr/>
            </a:pPr>
            <a:fld id="{2A88F569-3A91-4CD3-8B77-9219E117C4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347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050A9-771B-4BCA-9FB5-34A215BE4587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9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유니버스 소개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스탠다드 푸어스에서 지속적으로 관리하고 있는 스타일 인덱스 </a:t>
            </a:r>
            <a:r>
              <a:rPr lang="en-US" altLang="ko-KR" dirty="0"/>
              <a:t>14</a:t>
            </a:r>
            <a:r>
              <a:rPr lang="ko-KR" altLang="en-US" dirty="0"/>
              <a:t>개 </a:t>
            </a:r>
            <a:r>
              <a:rPr lang="en-US" altLang="ko-KR" dirty="0"/>
              <a:t>+ </a:t>
            </a:r>
            <a:r>
              <a:rPr lang="ko-KR" altLang="en-US" dirty="0"/>
              <a:t>사이즈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+ </a:t>
            </a:r>
            <a:r>
              <a:rPr lang="ko-KR" altLang="en-US" dirty="0"/>
              <a:t>벤치마크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2. </a:t>
            </a:r>
            <a:r>
              <a:rPr lang="ko-KR" altLang="en-US" dirty="0"/>
              <a:t>개발 필요성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신한</a:t>
            </a:r>
            <a:r>
              <a:rPr lang="en-US" altLang="ko-KR" dirty="0"/>
              <a:t>AI</a:t>
            </a:r>
            <a:r>
              <a:rPr lang="ko-KR" altLang="en-US" dirty="0"/>
              <a:t>가 보유하고 있는 자산배분전략 등에 활용 가능한 주식 자산의 전략 중 패시브 전략이 부재함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3. </a:t>
            </a:r>
            <a:r>
              <a:rPr lang="ko-KR" altLang="en-US" dirty="0"/>
              <a:t>전략 소개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기업의 이익지표를 활용하는 </a:t>
            </a:r>
            <a:r>
              <a:rPr lang="ko-KR" altLang="en-US" dirty="0" err="1"/>
              <a:t>바텀업</a:t>
            </a:r>
            <a:r>
              <a:rPr lang="ko-KR" altLang="en-US" dirty="0"/>
              <a:t> 전략과 거시경제지표를 활용하는 </a:t>
            </a:r>
            <a:r>
              <a:rPr lang="ko-KR" altLang="en-US" dirty="0" err="1"/>
              <a:t>탑다운</a:t>
            </a:r>
            <a:r>
              <a:rPr lang="ko-KR" altLang="en-US" dirty="0"/>
              <a:t> 전략의 혼합 전략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4. </a:t>
            </a:r>
            <a:r>
              <a:rPr lang="ko-KR" altLang="en-US" dirty="0"/>
              <a:t>전략 목표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벤치마크인 </a:t>
            </a:r>
            <a:r>
              <a:rPr lang="en-US" altLang="ko-KR" dirty="0"/>
              <a:t>S&amp;P500 TR </a:t>
            </a:r>
            <a:r>
              <a:rPr lang="ko-KR" altLang="en-US" dirty="0"/>
              <a:t>대비 </a:t>
            </a:r>
            <a:r>
              <a:rPr lang="en-US" altLang="ko-KR" dirty="0"/>
              <a:t>Sharpe Ratio </a:t>
            </a:r>
            <a:r>
              <a:rPr lang="ko-KR" altLang="en-US" dirty="0"/>
              <a:t>개선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88F569-3A91-4CD3-8B77-9219E117C43E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204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과거 시황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금융 위기 이후 </a:t>
            </a:r>
            <a:r>
              <a:rPr lang="en-US" altLang="ko-KR" dirty="0"/>
              <a:t>S&amp;P500</a:t>
            </a:r>
            <a:r>
              <a:rPr lang="ko-KR" altLang="en-US" dirty="0"/>
              <a:t>의 </a:t>
            </a:r>
            <a:r>
              <a:rPr lang="ko-KR" altLang="en-US" dirty="0" err="1"/>
              <a:t>아웃퍼폼</a:t>
            </a:r>
            <a:r>
              <a:rPr lang="ko-KR" altLang="en-US" dirty="0"/>
              <a:t> 현상이 두드러짐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심지어 액티브 </a:t>
            </a:r>
            <a:r>
              <a:rPr lang="ko-KR" altLang="en-US" dirty="0" err="1"/>
              <a:t>헷지펀드보다</a:t>
            </a:r>
            <a:r>
              <a:rPr lang="ko-KR" altLang="en-US" dirty="0"/>
              <a:t> 수익률 격차가 점점 커지는 상황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다만 액티브</a:t>
            </a:r>
            <a:r>
              <a:rPr lang="en-US" altLang="ko-KR" dirty="0"/>
              <a:t>/</a:t>
            </a:r>
            <a:r>
              <a:rPr lang="ko-KR" altLang="en-US" dirty="0"/>
              <a:t>패시브 펀드로 단순하게 </a:t>
            </a:r>
            <a:r>
              <a:rPr lang="ko-KR" altLang="en-US" dirty="0" err="1"/>
              <a:t>구분지을게</a:t>
            </a:r>
            <a:r>
              <a:rPr lang="ko-KR" altLang="en-US" dirty="0"/>
              <a:t> 아니라 미국 대형주만의 특별한 </a:t>
            </a:r>
            <a:r>
              <a:rPr lang="ko-KR" altLang="en-US" dirty="0" err="1"/>
              <a:t>아웃퍼폼으로</a:t>
            </a:r>
            <a:r>
              <a:rPr lang="ko-KR" altLang="en-US" dirty="0"/>
              <a:t> 이해하는게 좋을 듯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퀀트적으로</a:t>
            </a:r>
            <a:r>
              <a:rPr lang="ko-KR" altLang="en-US" dirty="0"/>
              <a:t> 보면 역사이즈 </a:t>
            </a:r>
            <a:r>
              <a:rPr lang="ko-KR" altLang="en-US" dirty="0" err="1"/>
              <a:t>팩터가</a:t>
            </a:r>
            <a:r>
              <a:rPr lang="ko-KR" altLang="en-US" dirty="0"/>
              <a:t> 점점 시장에서 효용을 보이는 중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88F569-3A91-4CD3-8B77-9219E117C43E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450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미국 대형주의 </a:t>
            </a:r>
            <a:r>
              <a:rPr lang="ko-KR" altLang="en-US" dirty="0" err="1"/>
              <a:t>아웃퍼폼</a:t>
            </a:r>
            <a:r>
              <a:rPr lang="ko-KR" altLang="en-US" dirty="0"/>
              <a:t> 원인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미국 대형주가 성과가 크게 좋았던 </a:t>
            </a:r>
            <a:r>
              <a:rPr lang="en-US" altLang="ko-KR" dirty="0"/>
              <a:t>2012</a:t>
            </a:r>
            <a:r>
              <a:rPr lang="ko-KR" altLang="en-US" dirty="0"/>
              <a:t>년부터 </a:t>
            </a:r>
            <a:r>
              <a:rPr lang="en-US" altLang="ko-KR" dirty="0"/>
              <a:t>2019</a:t>
            </a:r>
            <a:r>
              <a:rPr lang="ko-KR" altLang="en-US" dirty="0"/>
              <a:t>년까지 미국 시장에 대한 </a:t>
            </a:r>
            <a:r>
              <a:rPr lang="ko-KR" altLang="en-US" dirty="0" err="1"/>
              <a:t>팩터</a:t>
            </a:r>
            <a:r>
              <a:rPr lang="ko-KR" altLang="en-US" dirty="0"/>
              <a:t> 수익률 분석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성과가 좋았던 </a:t>
            </a:r>
            <a:r>
              <a:rPr lang="ko-KR" altLang="en-US" dirty="0" err="1"/>
              <a:t>스몰팩터는</a:t>
            </a:r>
            <a:r>
              <a:rPr lang="ko-KR" altLang="en-US" dirty="0"/>
              <a:t> 현금흐름과 관련된 </a:t>
            </a:r>
            <a:r>
              <a:rPr lang="ko-KR" altLang="en-US" dirty="0" err="1"/>
              <a:t>팩터와</a:t>
            </a:r>
            <a:r>
              <a:rPr lang="ko-KR" altLang="en-US" dirty="0"/>
              <a:t> 현금흐름의 개선과 관련된 팩터들의 우세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반면 성과가 </a:t>
            </a:r>
            <a:r>
              <a:rPr lang="ko-KR" altLang="en-US" dirty="0" err="1"/>
              <a:t>안좋았던</a:t>
            </a:r>
            <a:r>
              <a:rPr lang="ko-KR" altLang="en-US" dirty="0"/>
              <a:t> 팩터들은 단기 현금흐름에 악영향을 미치거나 미래 현금흐름 지속성이 불확실한 기업들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기업 밸류에이션 측면에서 바라보면 미래 현금흐름에 관련된 </a:t>
            </a:r>
            <a:r>
              <a:rPr lang="ko-KR" altLang="en-US" dirty="0" err="1"/>
              <a:t>팩터가</a:t>
            </a:r>
            <a:r>
              <a:rPr lang="ko-KR" altLang="en-US" dirty="0"/>
              <a:t> </a:t>
            </a:r>
            <a:r>
              <a:rPr lang="ko-KR" altLang="en-US" dirty="0" err="1"/>
              <a:t>유용하게된</a:t>
            </a:r>
            <a:r>
              <a:rPr lang="ko-KR" altLang="en-US" dirty="0"/>
              <a:t> 이유는 결국 저금리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금리가 낮아질 수록 먼 미래의 현금흐름이 확실한 기업</a:t>
            </a:r>
            <a:r>
              <a:rPr lang="en-US" altLang="ko-KR" dirty="0"/>
              <a:t>(</a:t>
            </a:r>
            <a:r>
              <a:rPr lang="ko-KR" altLang="en-US" dirty="0"/>
              <a:t>성장주</a:t>
            </a:r>
            <a:r>
              <a:rPr lang="en-US" altLang="ko-KR" dirty="0"/>
              <a:t>)</a:t>
            </a:r>
            <a:r>
              <a:rPr lang="ko-KR" altLang="en-US" dirty="0"/>
              <a:t>가 상대적으로 기업가치를 높게 평가받음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반면 금리가 상승하면 단기 현금흐름이 좋은 기업</a:t>
            </a:r>
            <a:r>
              <a:rPr lang="en-US" altLang="ko-KR" dirty="0"/>
              <a:t>(</a:t>
            </a:r>
            <a:r>
              <a:rPr lang="ko-KR" altLang="en-US" dirty="0" err="1"/>
              <a:t>캐시카우</a:t>
            </a:r>
            <a:r>
              <a:rPr lang="en-US" altLang="ko-KR" dirty="0"/>
              <a:t>)</a:t>
            </a:r>
            <a:r>
              <a:rPr lang="ko-KR" altLang="en-US" dirty="0"/>
              <a:t>이 상대적으로 기업가치를 높게 평가받음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88F569-3A91-4CD3-8B77-9219E117C43E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5751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혹자는 </a:t>
            </a:r>
            <a:r>
              <a:rPr lang="ko-KR" altLang="en-US" dirty="0" err="1"/>
              <a:t>기술주</a:t>
            </a:r>
            <a:r>
              <a:rPr lang="ko-KR" altLang="en-US" dirty="0"/>
              <a:t> 중심의 미국시장의 </a:t>
            </a:r>
            <a:r>
              <a:rPr lang="ko-KR" altLang="en-US" dirty="0" err="1"/>
              <a:t>아웃퍼폼이라고</a:t>
            </a:r>
            <a:r>
              <a:rPr lang="ko-KR" altLang="en-US" dirty="0"/>
              <a:t> 의견을 제시하는데</a:t>
            </a:r>
            <a:r>
              <a:rPr lang="en-US" altLang="ko-KR" dirty="0"/>
              <a:t>, </a:t>
            </a:r>
            <a:r>
              <a:rPr lang="ko-KR" altLang="en-US" dirty="0"/>
              <a:t>기술주만의 </a:t>
            </a:r>
            <a:r>
              <a:rPr lang="ko-KR" altLang="en-US" dirty="0" err="1"/>
              <a:t>아웃퍼폼</a:t>
            </a:r>
            <a:r>
              <a:rPr lang="ko-KR" altLang="en-US" dirty="0"/>
              <a:t> 현상이 아님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의류</a:t>
            </a:r>
            <a:r>
              <a:rPr lang="en-US" altLang="ko-KR" dirty="0"/>
              <a:t>, </a:t>
            </a:r>
            <a:r>
              <a:rPr lang="ko-KR" altLang="en-US" dirty="0" err="1"/>
              <a:t>코스메틱</a:t>
            </a:r>
            <a:r>
              <a:rPr lang="ko-KR" altLang="en-US" dirty="0"/>
              <a:t> 등 소비재 부문의 </a:t>
            </a:r>
            <a:r>
              <a:rPr lang="ko-KR" altLang="en-US" dirty="0" err="1"/>
              <a:t>밸류체인을</a:t>
            </a:r>
            <a:r>
              <a:rPr lang="ko-KR" altLang="en-US" dirty="0"/>
              <a:t> 보면 브랜드 가치에 투자하는 브랜드 기업과 </a:t>
            </a:r>
            <a:r>
              <a:rPr lang="en-US" altLang="ko-KR" dirty="0"/>
              <a:t>CAPA</a:t>
            </a:r>
            <a:r>
              <a:rPr lang="ko-KR" altLang="en-US" dirty="0"/>
              <a:t>에 투자해서 정해진 현금흐름을 가져오는 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제조기업의 기업가치 차별화만 보더라도 기술주에 국한된 현상이 아니라 기업간</a:t>
            </a:r>
            <a:r>
              <a:rPr lang="en-US" altLang="ko-KR" dirty="0"/>
              <a:t> </a:t>
            </a:r>
            <a:r>
              <a:rPr lang="ko-KR" altLang="en-US" dirty="0" err="1"/>
              <a:t>듀레이션</a:t>
            </a:r>
            <a:r>
              <a:rPr lang="ko-KR" altLang="en-US" dirty="0"/>
              <a:t> 차이가 주요한 원인이었음을 알 수 있음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결과적으로 시장에서 지배적인 위치를 가지고 있고 미래 현금흐름에 지속적으로 투자하는 기업이 지속적으로 기업가치가 높아질 수 밖에 없고</a:t>
            </a:r>
            <a:r>
              <a:rPr lang="en-US" altLang="ko-KR" dirty="0"/>
              <a:t>... / </a:t>
            </a:r>
            <a:r>
              <a:rPr lang="ko-KR" altLang="en-US" dirty="0"/>
              <a:t>그 기업들은 대부분 미국 </a:t>
            </a:r>
            <a:r>
              <a:rPr lang="en-US" altLang="ko-KR" dirty="0"/>
              <a:t>S&amp;P500</a:t>
            </a:r>
            <a:r>
              <a:rPr lang="ko-KR" altLang="en-US" dirty="0"/>
              <a:t>안에 들어가 있는 기업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이런 현상은 금융시장에서 </a:t>
            </a:r>
            <a:r>
              <a:rPr lang="ko-KR" altLang="en-US" dirty="0" err="1"/>
              <a:t>내러티브를</a:t>
            </a:r>
            <a:r>
              <a:rPr lang="ko-KR" altLang="en-US" dirty="0"/>
              <a:t> 만들어 인덱스 펀드에 대한 </a:t>
            </a:r>
            <a:r>
              <a:rPr lang="ko-KR" altLang="en-US" dirty="0" err="1"/>
              <a:t>수급적</a:t>
            </a:r>
            <a:r>
              <a:rPr lang="ko-KR" altLang="en-US" dirty="0"/>
              <a:t> 선순환을 만들어 냈을 것 </a:t>
            </a:r>
            <a:r>
              <a:rPr lang="en-US" altLang="ko-KR" dirty="0"/>
              <a:t>/ </a:t>
            </a:r>
            <a:r>
              <a:rPr lang="ko-KR" altLang="en-US" dirty="0"/>
              <a:t>자기실현적 예언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88F569-3A91-4CD3-8B77-9219E117C43E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1822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중립금리가 추세적으로 상승하는게 아니냐는 큰 논의들이 있지만</a:t>
            </a:r>
            <a:r>
              <a:rPr lang="en-US" altLang="ko-KR" dirty="0"/>
              <a:t>..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구조적인 원인을 바라보면 향후 중립금리는 지속적으로 </a:t>
            </a:r>
            <a:r>
              <a:rPr lang="ko-KR" altLang="en-US" dirty="0" err="1"/>
              <a:t>하방압력을</a:t>
            </a:r>
            <a:r>
              <a:rPr lang="ko-KR" altLang="en-US" dirty="0"/>
              <a:t> 받을 수 밖에 없음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너무나도 큰 담론이라 쉽게 말하긴 어렵지만</a:t>
            </a:r>
            <a:r>
              <a:rPr lang="en-US" altLang="ko-KR" dirty="0"/>
              <a:t>, </a:t>
            </a:r>
            <a:r>
              <a:rPr lang="ko-KR" altLang="en-US" dirty="0"/>
              <a:t>일단 주요 주제만 바라보면 첫번째로는 노동인구의 감소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노동인구가 감소하면서 글로벌 총 수요가 하락하는데 돈의 가격인 금리가 오를 수가 없음 </a:t>
            </a:r>
            <a:r>
              <a:rPr lang="en-US" altLang="ko-KR" dirty="0"/>
              <a:t>/ </a:t>
            </a:r>
            <a:r>
              <a:rPr lang="ko-KR" altLang="en-US" dirty="0"/>
              <a:t>실제 미국 장기채권의 </a:t>
            </a:r>
            <a:r>
              <a:rPr lang="ko-KR" altLang="en-US" dirty="0" err="1"/>
              <a:t>텀프리미엄을</a:t>
            </a:r>
            <a:r>
              <a:rPr lang="ko-KR" altLang="en-US" dirty="0"/>
              <a:t> 보면 과거 노동인구 증감율과 상관관계가 높음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88F569-3A91-4CD3-8B77-9219E117C43E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0401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 누군가는 </a:t>
            </a:r>
            <a:r>
              <a:rPr lang="ko-KR" altLang="en-US" dirty="0" err="1"/>
              <a:t>디글로벌라이제이션이</a:t>
            </a:r>
            <a:r>
              <a:rPr lang="ko-KR" altLang="en-US" dirty="0"/>
              <a:t> 투자수요를 자극시켜 중립금리를 높인다고 이야기 하지만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사실 </a:t>
            </a:r>
            <a:r>
              <a:rPr lang="ko-KR" altLang="en-US" dirty="0" err="1"/>
              <a:t>디글로벌라이제이션은</a:t>
            </a:r>
            <a:r>
              <a:rPr lang="ko-KR" altLang="en-US" dirty="0"/>
              <a:t> 지금 이슈화가 되었을 뿐이지 금융위기 이후 점진적으로 나타나고 있던 현상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민간 입장에서 보면 </a:t>
            </a:r>
            <a:r>
              <a:rPr lang="ko-KR" altLang="en-US" dirty="0" err="1"/>
              <a:t>디글로벌라이제이션은</a:t>
            </a:r>
            <a:r>
              <a:rPr lang="ko-KR" altLang="en-US" dirty="0"/>
              <a:t> 투자수요가 늘어나는게 아니라 오히려 외부에 팔 곳이 사라지고 그에 따라 생산량이 줄어들기 때문에 기업입장에서는 투자 감소요인 </a:t>
            </a:r>
            <a:r>
              <a:rPr lang="en-US" altLang="ko-KR" dirty="0"/>
              <a:t>/ </a:t>
            </a:r>
            <a:r>
              <a:rPr lang="ko-KR" altLang="en-US" dirty="0"/>
              <a:t>실제 금융위기 이후 미국의 노동생산성이 정체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이렇게 공장을 짓고 노동자를 고용해서 부가가치를 창출하기 어려워졌고</a:t>
            </a:r>
            <a:r>
              <a:rPr lang="en-US" altLang="ko-KR" dirty="0"/>
              <a:t>.. / </a:t>
            </a:r>
            <a:r>
              <a:rPr lang="ko-KR" altLang="en-US" dirty="0"/>
              <a:t>부가가치를 창출하는 산업은 진입장벽이 다소 높은 무형자산 기반의 컨텐츠</a:t>
            </a:r>
            <a:r>
              <a:rPr lang="en-US" altLang="ko-KR" dirty="0"/>
              <a:t>, </a:t>
            </a:r>
            <a:r>
              <a:rPr lang="ko-KR" altLang="en-US" dirty="0"/>
              <a:t>기술산업만 남으면서 민간의 저축수요 급증</a:t>
            </a:r>
            <a:r>
              <a:rPr lang="en-US" altLang="ko-KR" dirty="0"/>
              <a:t>(</a:t>
            </a:r>
            <a:r>
              <a:rPr lang="ko-KR" altLang="en-US" dirty="0" err="1"/>
              <a:t>직접투자하느니</a:t>
            </a:r>
            <a:r>
              <a:rPr lang="en-US" altLang="ko-KR" dirty="0"/>
              <a:t>..</a:t>
            </a:r>
            <a:r>
              <a:rPr lang="ko-KR" altLang="en-US" dirty="0"/>
              <a:t> </a:t>
            </a:r>
            <a:r>
              <a:rPr lang="ko-KR" altLang="en-US" dirty="0" err="1"/>
              <a:t>간접투자한다</a:t>
            </a:r>
            <a:r>
              <a:rPr lang="en-US" altLang="ko-KR" dirty="0"/>
              <a:t>..)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투자수요대비 저축수요가 높으면 당연히 돈의 가격은 떨어지고 금리는 낮아질 수밖에 없음</a:t>
            </a:r>
            <a:r>
              <a:rPr lang="en-US" altLang="ko-KR" dirty="0"/>
              <a:t>... / </a:t>
            </a:r>
            <a:r>
              <a:rPr lang="ko-KR" altLang="en-US" dirty="0"/>
              <a:t>이 큰 흐름이 변화할까</a:t>
            </a:r>
            <a:r>
              <a:rPr lang="en-US" altLang="ko-KR" dirty="0"/>
              <a:t>?.. </a:t>
            </a:r>
            <a:r>
              <a:rPr lang="ko-KR" altLang="en-US" dirty="0"/>
              <a:t>의문임 </a:t>
            </a:r>
            <a:r>
              <a:rPr lang="en-US" altLang="ko-KR" dirty="0"/>
              <a:t>/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88F569-3A91-4CD3-8B77-9219E117C43E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0901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다만 과거와 달리 재정지출에 대한 재량이 늘어난 상황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과거와 달리 저성장</a:t>
            </a:r>
            <a:r>
              <a:rPr lang="en-US" altLang="ko-KR" dirty="0"/>
              <a:t>, </a:t>
            </a:r>
            <a:r>
              <a:rPr lang="ko-KR" altLang="en-US" dirty="0"/>
              <a:t>양극화에 대한 정치적 공감이 어느정도 이루어졌고</a:t>
            </a:r>
            <a:r>
              <a:rPr lang="en-US" altLang="ko-KR" dirty="0"/>
              <a:t>.. / </a:t>
            </a:r>
            <a:r>
              <a:rPr lang="ko-KR" altLang="en-US" dirty="0"/>
              <a:t>총 수요를 늘리기 위해 국가재정을 활용하는데 과거보다 제약이 없는 상황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정부가 수요를 창출하고 투자수요를 창출하면 장기적으로 중립금리가 상승할 수 있음</a:t>
            </a:r>
            <a:endParaRPr lang="en-US" altLang="ko-KR" dirty="0"/>
          </a:p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88F569-3A91-4CD3-8B77-9219E117C43E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5734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재정지출로 인한 수요증가</a:t>
            </a:r>
            <a:r>
              <a:rPr lang="en-US" altLang="ko-KR" dirty="0"/>
              <a:t>, </a:t>
            </a:r>
            <a:r>
              <a:rPr lang="ko-KR" altLang="en-US" dirty="0"/>
              <a:t>그리고 그에 따른 금리의 상승은 현금흐름이 기간상 앞에 </a:t>
            </a:r>
            <a:r>
              <a:rPr lang="ko-KR" altLang="en-US" dirty="0" err="1"/>
              <a:t>몰려있는</a:t>
            </a:r>
            <a:r>
              <a:rPr lang="ko-KR" altLang="en-US" dirty="0"/>
              <a:t> 가치주에게 유리한 환경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</a:t>
            </a:r>
            <a:r>
              <a:rPr lang="en-US" altLang="ko-KR" dirty="0"/>
              <a:t>21</a:t>
            </a:r>
            <a:r>
              <a:rPr lang="ko-KR" altLang="en-US" dirty="0"/>
              <a:t>년 </a:t>
            </a:r>
            <a:r>
              <a:rPr lang="en-US" altLang="ko-KR" dirty="0"/>
              <a:t>22</a:t>
            </a:r>
            <a:r>
              <a:rPr lang="ko-KR" altLang="en-US" dirty="0"/>
              <a:t>년은 성장주</a:t>
            </a:r>
            <a:r>
              <a:rPr lang="en-US" altLang="ko-KR" dirty="0"/>
              <a:t> </a:t>
            </a:r>
            <a:r>
              <a:rPr lang="ko-KR" altLang="en-US" dirty="0"/>
              <a:t>대비 가치주의 </a:t>
            </a:r>
            <a:r>
              <a:rPr lang="ko-KR" altLang="en-US" dirty="0" err="1"/>
              <a:t>아웃퍼폼</a:t>
            </a:r>
            <a:r>
              <a:rPr lang="ko-KR" altLang="en-US" dirty="0"/>
              <a:t> 현상이 두드러짐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재정지출로 인해 금리가 올라가면서 가치주들 사이에서도 상대적으로 재무가 건전한 대형주가 유리함 </a:t>
            </a:r>
            <a:r>
              <a:rPr lang="en-US" altLang="ko-KR" dirty="0"/>
              <a:t>/ </a:t>
            </a:r>
            <a:r>
              <a:rPr lang="ko-KR" altLang="en-US" dirty="0"/>
              <a:t>결과적으로 </a:t>
            </a:r>
            <a:r>
              <a:rPr lang="ko-KR" altLang="en-US" dirty="0" err="1"/>
              <a:t>어떤식으로든</a:t>
            </a:r>
            <a:r>
              <a:rPr lang="ko-KR" altLang="en-US" dirty="0"/>
              <a:t> 앞으로의 상황은 대형주가 유리할 수 밖에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다만 과잉수요로 인한 인플레이션과 금리상승이 기업의 성장을 </a:t>
            </a:r>
            <a:r>
              <a:rPr lang="ko-KR" altLang="en-US" dirty="0" err="1"/>
              <a:t>깍아먹는</a:t>
            </a:r>
            <a:r>
              <a:rPr lang="ko-KR" altLang="en-US" dirty="0"/>
              <a:t> 수준까지 간다면 단기채 개념의 배당주가 유리해짐 </a:t>
            </a:r>
            <a:r>
              <a:rPr lang="en-US" altLang="ko-KR" dirty="0"/>
              <a:t>/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추가로</a:t>
            </a:r>
            <a:r>
              <a:rPr lang="en-US" altLang="ko-KR" dirty="0"/>
              <a:t>... </a:t>
            </a:r>
            <a:r>
              <a:rPr lang="ko-KR" altLang="en-US" dirty="0"/>
              <a:t>코로나 이후 기축통화 지위가 있는 미국의 재정지출이 유독 두드러졌음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GDP</a:t>
            </a:r>
            <a:r>
              <a:rPr lang="ko-KR" altLang="en-US" dirty="0"/>
              <a:t>대비 </a:t>
            </a:r>
            <a:r>
              <a:rPr lang="en-US" altLang="ko-KR" dirty="0"/>
              <a:t>25%, </a:t>
            </a:r>
            <a:r>
              <a:rPr lang="ko-KR" altLang="en-US" dirty="0"/>
              <a:t>한국은 </a:t>
            </a:r>
            <a:r>
              <a:rPr lang="en-US" altLang="ko-KR" dirty="0"/>
              <a:t>4%</a:t>
            </a:r>
            <a:r>
              <a:rPr lang="ko-KR" altLang="en-US" dirty="0"/>
              <a:t>에 불과</a:t>
            </a:r>
            <a:r>
              <a:rPr lang="en-US" altLang="ko-KR" dirty="0"/>
              <a:t>) / </a:t>
            </a:r>
          </a:p>
          <a:p>
            <a:endParaRPr lang="en-US" altLang="ko-KR" dirty="0"/>
          </a:p>
          <a:p>
            <a:r>
              <a:rPr lang="ko-KR" altLang="en-US" dirty="0"/>
              <a:t>미국 경기 상대적 과열 </a:t>
            </a:r>
            <a:r>
              <a:rPr lang="en-US" altLang="ko-KR" dirty="0"/>
              <a:t>+ </a:t>
            </a:r>
            <a:r>
              <a:rPr lang="ko-KR" altLang="en-US" dirty="0"/>
              <a:t>채권 공급 증가의 상황인데 </a:t>
            </a:r>
            <a:r>
              <a:rPr lang="en-US" altLang="ko-KR" dirty="0"/>
              <a:t>-&gt; </a:t>
            </a:r>
            <a:r>
              <a:rPr lang="ko-KR" altLang="en-US" dirty="0" err="1"/>
              <a:t>미국외</a:t>
            </a:r>
            <a:r>
              <a:rPr lang="ko-KR" altLang="en-US" dirty="0"/>
              <a:t> </a:t>
            </a:r>
            <a:r>
              <a:rPr lang="ko-KR" altLang="en-US" dirty="0" err="1"/>
              <a:t>주식인덱스</a:t>
            </a:r>
            <a:r>
              <a:rPr lang="ko-KR" altLang="en-US" dirty="0"/>
              <a:t> 펀드도 포함하고 장기채로 구성된 </a:t>
            </a:r>
            <a:r>
              <a:rPr lang="en-US" altLang="ko-KR" dirty="0"/>
              <a:t>SHAI NEO </a:t>
            </a:r>
            <a:r>
              <a:rPr lang="ko-KR" altLang="en-US" dirty="0"/>
              <a:t>펀드의 유니버스가 코로나</a:t>
            </a:r>
            <a:r>
              <a:rPr lang="en-US" altLang="ko-KR" dirty="0"/>
              <a:t>19 </a:t>
            </a:r>
            <a:r>
              <a:rPr lang="ko-KR" altLang="en-US" dirty="0"/>
              <a:t>이후 불리할 수 밖에</a:t>
            </a:r>
            <a:r>
              <a:rPr lang="en-US" altLang="ko-KR" dirty="0"/>
              <a:t> </a:t>
            </a:r>
            <a:r>
              <a:rPr lang="ko-KR" altLang="en-US" dirty="0"/>
              <a:t>없음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88F569-3A91-4CD3-8B77-9219E117C43E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24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76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6575" y="6597650"/>
            <a:ext cx="369888" cy="207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FFEEDF0-3C78-45AF-AAF2-98D01FEDEC86}" type="slidenum">
              <a:rPr lang="ko-KR" altLang="en-US">
                <a:solidFill>
                  <a:srgbClr val="003273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32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35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6575" y="6597650"/>
            <a:ext cx="369888" cy="207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A1B41A8-D6EA-41E6-B58D-0B4C18F60026}" type="slidenum">
              <a:rPr lang="ko-KR" altLang="en-US">
                <a:solidFill>
                  <a:srgbClr val="003273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32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300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6575" y="6597650"/>
            <a:ext cx="369888" cy="207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0FE7A9B-519F-4C59-AA5E-1BC87794D980}" type="slidenum">
              <a:rPr lang="ko-KR" altLang="en-US">
                <a:solidFill>
                  <a:srgbClr val="003273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32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9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238125"/>
            <a:ext cx="8120063" cy="4905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11163" y="873125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6575" y="6597650"/>
            <a:ext cx="369888" cy="207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A8B9BCB-F47C-4CF6-9BDB-C7662D56D021}" type="slidenum">
              <a:rPr lang="ko-KR" altLang="en-US">
                <a:solidFill>
                  <a:srgbClr val="003273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32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64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59575" y="238125"/>
            <a:ext cx="2116138" cy="5303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11163" y="238125"/>
            <a:ext cx="6196012" cy="5303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6575" y="6597650"/>
            <a:ext cx="369888" cy="207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134E04D-EFD3-40E9-97B3-1E97D197BC34}" type="slidenum">
              <a:rPr lang="ko-KR" altLang="en-US">
                <a:solidFill>
                  <a:srgbClr val="003273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32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47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87" y="5129345"/>
            <a:ext cx="1744269" cy="1605452"/>
          </a:xfrm>
          <a:prstGeom prst="rect">
            <a:avLst/>
          </a:prstGeom>
        </p:spPr>
      </p:pic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6575" y="6597650"/>
            <a:ext cx="369888" cy="207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B7FC50A-12A2-4F05-B90D-CB372FA1DE75}" type="slidenum">
              <a:rPr lang="ko-KR" altLang="en-US">
                <a:solidFill>
                  <a:srgbClr val="003273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32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04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2812" y="0"/>
            <a:ext cx="864234" cy="1241922"/>
          </a:xfrm>
          <a:prstGeom prst="rect">
            <a:avLst/>
          </a:prstGeom>
          <a:solidFill>
            <a:srgbClr val="037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662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98535" y="0"/>
            <a:ext cx="465357" cy="6885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662">
              <a:solidFill>
                <a:prstClr val="white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51A0-A424-45BC-9290-B248EB19709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38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9" y="0"/>
            <a:ext cx="9016491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6714000"/>
            <a:ext cx="7512192" cy="144000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504375" y="6714000"/>
            <a:ext cx="1645187" cy="144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1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15"/>
          <p:cNvCxnSpPr>
            <a:cxnSpLocks noChangeShapeType="1"/>
          </p:cNvCxnSpPr>
          <p:nvPr userDrawn="1"/>
        </p:nvCxnSpPr>
        <p:spPr bwMode="auto">
          <a:xfrm>
            <a:off x="288472" y="620688"/>
            <a:ext cx="8640000" cy="0"/>
          </a:xfrm>
          <a:prstGeom prst="line">
            <a:avLst/>
          </a:prstGeom>
          <a:noFill/>
          <a:ln w="3175" algn="ctr">
            <a:solidFill>
              <a:srgbClr val="B3B3B3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62178" y="188640"/>
            <a:ext cx="5998468" cy="548679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1800" kern="1200" dirty="0">
                <a:gradFill>
                  <a:gsLst>
                    <a:gs pos="0">
                      <a:srgbClr val="002D5F"/>
                    </a:gs>
                    <a:gs pos="100000">
                      <a:srgbClr val="002D5F"/>
                    </a:gs>
                  </a:gsLst>
                  <a:lin ang="5400000" scaled="0"/>
                </a:gradFill>
                <a:latin typeface="원신한 Medium" panose="020B0603000000000000" pitchFamily="50" charset="-127"/>
                <a:ea typeface="원신한 Medium" panose="020B0603000000000000" pitchFamily="50" charset="-127"/>
                <a:cs typeface="+mn-cs"/>
              </a:defRPr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429375" y="6597352"/>
            <a:ext cx="2309813" cy="9048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900" b="0">
                <a:solidFill>
                  <a:schemeClr val="tx1"/>
                </a:solidFill>
                <a:latin typeface="Arial" pitchFamily="34" charset="0"/>
                <a:ea typeface="원신한 Light" panose="020B0303000000000000" pitchFamily="50" charset="-127"/>
                <a:cs typeface="Arial" pitchFamily="34" charset="0"/>
              </a:defRPr>
            </a:lvl1pPr>
          </a:lstStyle>
          <a:p>
            <a:fld id="{81F0003F-3F98-4412-BA19-8CFCC37AE68A}" type="slidenum">
              <a:rPr lang="en-US" altLang="ko-KR" smtClean="0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D02C57F-4899-4E8A-A837-912E2DD8FD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525344"/>
            <a:ext cx="792088" cy="26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708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29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6575" y="6597650"/>
            <a:ext cx="369888" cy="207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FFEEDF0-3C78-45AF-AAF2-98D01FEDEC8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293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_8(텍스트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8"/>
          <p:cNvSpPr>
            <a:spLocks noGrp="1"/>
          </p:cNvSpPr>
          <p:nvPr>
            <p:ph type="title" hasCustomPrompt="1"/>
          </p:nvPr>
        </p:nvSpPr>
        <p:spPr>
          <a:xfrm>
            <a:off x="458582" y="2041952"/>
            <a:ext cx="6877757" cy="176338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4270" spc="-88" baseline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defRPr>
            </a:lvl1pPr>
          </a:lstStyle>
          <a:p>
            <a:r>
              <a:rPr lang="en-US" altLang="ko-KR" dirty="0"/>
              <a:t>PRESENTATION</a:t>
            </a:r>
            <a:br>
              <a:rPr lang="en-US" altLang="ko-KR" dirty="0"/>
            </a:br>
            <a:r>
              <a:rPr lang="en-US" altLang="ko-KR" dirty="0"/>
              <a:t>TITLE GOES HERE</a:t>
            </a:r>
            <a:endParaRPr lang="ko-KR" altLang="en-US" dirty="0"/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497431" y="4115617"/>
            <a:ext cx="5423660" cy="391639"/>
          </a:xfrm>
        </p:spPr>
        <p:txBody>
          <a:bodyPr>
            <a:noAutofit/>
          </a:bodyPr>
          <a:lstStyle>
            <a:lvl1pPr marL="0" indent="0">
              <a:buNone/>
              <a:defRPr sz="1131"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  <a:lvl2pPr>
              <a:defRPr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2pPr>
            <a:lvl3pPr>
              <a:defRPr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3pPr>
            <a:lvl4pPr>
              <a:defRPr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4pPr>
            <a:lvl5pPr>
              <a:defRPr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5pPr>
          </a:lstStyle>
          <a:p>
            <a:pPr lvl="0"/>
            <a:r>
              <a:rPr lang="en-US" altLang="ko-KR" dirty="0"/>
              <a:t>Sub Title &amp; Contents Goes Here</a:t>
            </a:r>
            <a:endParaRPr lang="ko-KR" altLang="en-US" dirty="0"/>
          </a:p>
        </p:txBody>
      </p:sp>
      <p:sp>
        <p:nvSpPr>
          <p:cNvPr id="13" name="텍스트 개체 틀 28"/>
          <p:cNvSpPr>
            <a:spLocks noGrp="1"/>
          </p:cNvSpPr>
          <p:nvPr>
            <p:ph type="body" sz="quarter" idx="15" hasCustomPrompt="1"/>
          </p:nvPr>
        </p:nvSpPr>
        <p:spPr>
          <a:xfrm>
            <a:off x="496442" y="6089514"/>
            <a:ext cx="2539667" cy="344847"/>
          </a:xfrm>
        </p:spPr>
        <p:txBody>
          <a:bodyPr>
            <a:normAutofit/>
          </a:bodyPr>
          <a:lstStyle>
            <a:lvl1pPr marL="0" indent="0">
              <a:buNone/>
              <a:defRPr sz="1004" b="0" spc="0" baseline="0"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 lvl="0"/>
            <a:r>
              <a:rPr lang="en-US" altLang="ko-KR" dirty="0"/>
              <a:t>2019. 11. 18</a:t>
            </a:r>
            <a:endParaRPr lang="ko-KR" altLang="en-US" dirty="0"/>
          </a:p>
        </p:txBody>
      </p:sp>
      <p:sp>
        <p:nvSpPr>
          <p:cNvPr id="14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496442" y="5819063"/>
            <a:ext cx="2539667" cy="313796"/>
          </a:xfrm>
        </p:spPr>
        <p:txBody>
          <a:bodyPr>
            <a:noAutofit/>
          </a:bodyPr>
          <a:lstStyle>
            <a:lvl1pPr marL="0" indent="0">
              <a:buNone/>
              <a:defRPr sz="1004" b="0"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  <a:lvl2pPr>
              <a:defRPr sz="1004">
                <a:latin typeface="원신한 Light" panose="020B0303000000000000" pitchFamily="50" charset="-127"/>
                <a:ea typeface="원신한 Light" panose="020B0303000000000000" pitchFamily="50" charset="-127"/>
              </a:defRPr>
            </a:lvl2pPr>
            <a:lvl3pPr>
              <a:defRPr sz="1004">
                <a:latin typeface="원신한 Light" panose="020B0303000000000000" pitchFamily="50" charset="-127"/>
                <a:ea typeface="원신한 Light" panose="020B0303000000000000" pitchFamily="50" charset="-127"/>
              </a:defRPr>
            </a:lvl3pPr>
            <a:lvl4pPr>
              <a:defRPr sz="1004">
                <a:latin typeface="원신한 Light" panose="020B0303000000000000" pitchFamily="50" charset="-127"/>
                <a:ea typeface="원신한 Light" panose="020B0303000000000000" pitchFamily="50" charset="-127"/>
              </a:defRPr>
            </a:lvl4pPr>
            <a:lvl5pPr>
              <a:defRPr sz="1004">
                <a:latin typeface="원신한 Light" panose="020B0303000000000000" pitchFamily="50" charset="-127"/>
                <a:ea typeface="원신한 Light" panose="020B0303000000000000" pitchFamily="50" charset="-127"/>
              </a:defRPr>
            </a:lvl5pPr>
          </a:lstStyle>
          <a:p>
            <a:pPr lvl="0"/>
            <a:r>
              <a:rPr lang="en-US" altLang="ko-KR" dirty="0"/>
              <a:t>GILDONG HONG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588" y="449706"/>
            <a:ext cx="918713" cy="39316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706" y="5901965"/>
            <a:ext cx="1564400" cy="562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5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238125"/>
            <a:ext cx="8120063" cy="4905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163" y="8748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  <a:lvl2pPr marL="361950" indent="-180975"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6575" y="6597650"/>
            <a:ext cx="369888" cy="207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B7FC50A-12A2-4F05-B90D-CB372FA1DE75}" type="slidenum">
              <a:rPr lang="ko-KR" altLang="en-US">
                <a:solidFill>
                  <a:srgbClr val="003273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32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69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6575" y="6597650"/>
            <a:ext cx="369888" cy="207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830C4BA-C60D-4819-AB4F-D0BA70D4FAA6}" type="slidenum">
              <a:rPr lang="ko-KR" altLang="en-US">
                <a:solidFill>
                  <a:srgbClr val="003273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32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238125"/>
            <a:ext cx="8120063" cy="4905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1163" y="10160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02163" y="10160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6575" y="6597650"/>
            <a:ext cx="369888" cy="207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C0FE29-2534-48BF-8F17-357EB0BD80CE}" type="slidenum">
              <a:rPr lang="ko-KR" altLang="en-US">
                <a:solidFill>
                  <a:srgbClr val="003273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32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3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6575" y="6597650"/>
            <a:ext cx="369888" cy="207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422D5BB-95B1-428C-B6A7-860AF2626B74}" type="slidenum">
              <a:rPr lang="ko-KR" altLang="en-US">
                <a:solidFill>
                  <a:srgbClr val="003273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32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48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238125"/>
            <a:ext cx="8120063" cy="4905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6575" y="6597650"/>
            <a:ext cx="369888" cy="2079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5D8F220-9B8E-4098-AAD8-65DCE3EFB285}" type="slidenum">
              <a:rPr lang="ko-KR" altLang="en-US">
                <a:solidFill>
                  <a:srgbClr val="003273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32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28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>
              <a:defRPr/>
            </a:pPr>
            <a:fld id="{C90C497D-0CE7-4771-91C8-EB9A8F9B5B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85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22653" r:id="rId1"/>
    <p:sldLayoutId id="2147522654" r:id="rId2"/>
    <p:sldLayoutId id="2147522656" r:id="rId3"/>
    <p:sldLayoutId id="2147522715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원신한 Light" panose="020B0303000000000000" pitchFamily="50" charset="-127"/>
          <a:ea typeface="원신한 Light" panose="020B0303000000000000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원신한 Light" panose="020B0303000000000000" pitchFamily="50" charset="-127"/>
          <a:ea typeface="원신한 Light" panose="020B0303000000000000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원신한 Light" panose="020B0303000000000000" pitchFamily="50" charset="-127"/>
          <a:ea typeface="원신한 Light" panose="020B0303000000000000" pitchFamily="50" charset="-127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원신한 Light" panose="020B0303000000000000" pitchFamily="50" charset="-127"/>
          <a:ea typeface="원신한 Light" panose="020B0303000000000000" pitchFamily="50" charset="-127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원신한 Light" panose="020B0303000000000000" pitchFamily="50" charset="-127"/>
          <a:ea typeface="원신한 Light" panose="020B0303000000000000" pitchFamily="50" charset="-127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원신한 Light" panose="020B0303000000000000" pitchFamily="50" charset="-127"/>
          <a:ea typeface="원신한 Light" panose="020B0303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39952" y="6597883"/>
            <a:ext cx="2309813" cy="904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prstClr val="black"/>
                </a:solidFill>
                <a:latin typeface="Arial" pitchFamily="34" charset="0"/>
                <a:ea typeface="원신한 Light" panose="020B0303000000000000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3C540D38-C5A4-47F3-94E7-0BD8C62E4CFF}" type="slidenum">
              <a:rPr lang="en-US" altLang="ko-KR" smtClean="0"/>
              <a:pPr>
                <a:defRPr/>
              </a:pPr>
              <a:t>‹#›</a:t>
            </a:fld>
            <a:endParaRPr lang="en-US" altLang="en-US" dirty="0"/>
          </a:p>
        </p:txBody>
      </p:sp>
      <p:cxnSp>
        <p:nvCxnSpPr>
          <p:cNvPr id="1029" name="직선 연결선 15"/>
          <p:cNvCxnSpPr>
            <a:cxnSpLocks noChangeShapeType="1"/>
          </p:cNvCxnSpPr>
          <p:nvPr/>
        </p:nvCxnSpPr>
        <p:spPr bwMode="auto">
          <a:xfrm>
            <a:off x="334963" y="6525344"/>
            <a:ext cx="8353425" cy="0"/>
          </a:xfrm>
          <a:prstGeom prst="line">
            <a:avLst/>
          </a:prstGeom>
          <a:noFill/>
          <a:ln w="3175" algn="ctr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" name="직선 연결선 15"/>
          <p:cNvCxnSpPr>
            <a:cxnSpLocks noChangeShapeType="1"/>
          </p:cNvCxnSpPr>
          <p:nvPr/>
        </p:nvCxnSpPr>
        <p:spPr bwMode="auto">
          <a:xfrm>
            <a:off x="323850" y="584684"/>
            <a:ext cx="8353425" cy="0"/>
          </a:xfrm>
          <a:prstGeom prst="line">
            <a:avLst/>
          </a:prstGeom>
          <a:noFill/>
          <a:ln w="3175" algn="ctr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22CF946A-B4F2-494A-B675-56BBA434FD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28" y="6525344"/>
            <a:ext cx="869684" cy="28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72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22658" r:id="rId1"/>
    <p:sldLayoutId id="2147522659" r:id="rId2"/>
    <p:sldLayoutId id="2147522660" r:id="rId3"/>
    <p:sldLayoutId id="2147522661" r:id="rId4"/>
    <p:sldLayoutId id="2147522662" r:id="rId5"/>
    <p:sldLayoutId id="2147522663" r:id="rId6"/>
    <p:sldLayoutId id="2147522664" r:id="rId7"/>
    <p:sldLayoutId id="2147522665" r:id="rId8"/>
    <p:sldLayoutId id="2147522666" r:id="rId9"/>
    <p:sldLayoutId id="2147522667" r:id="rId10"/>
    <p:sldLayoutId id="2147522668" r:id="rId11"/>
    <p:sldLayoutId id="2147522669" r:id="rId12"/>
    <p:sldLayoutId id="2147522670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rgbClr val="00368E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rgbClr val="00368E"/>
          </a:solidFill>
          <a:latin typeface="Arial" charset="0"/>
          <a:ea typeface="HY그래픽M" pitchFamily="18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rgbClr val="00368E"/>
          </a:solidFill>
          <a:latin typeface="Arial" charset="0"/>
          <a:ea typeface="HY그래픽M" pitchFamily="18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rgbClr val="00368E"/>
          </a:solidFill>
          <a:latin typeface="Arial" charset="0"/>
          <a:ea typeface="HY그래픽M" pitchFamily="18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rgbClr val="00368E"/>
          </a:solidFill>
          <a:latin typeface="Arial" charset="0"/>
          <a:ea typeface="HY그래픽M" pitchFamily="18" charset="-127"/>
          <a:cs typeface="Arial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rgbClr val="00368E"/>
          </a:solidFill>
          <a:latin typeface="HY그래픽M" pitchFamily="18" charset="-127"/>
          <a:ea typeface="HY그래픽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rgbClr val="00368E"/>
          </a:solidFill>
          <a:latin typeface="HY그래픽M" pitchFamily="18" charset="-127"/>
          <a:ea typeface="HY그래픽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rgbClr val="00368E"/>
          </a:solidFill>
          <a:latin typeface="HY그래픽M" pitchFamily="18" charset="-127"/>
          <a:ea typeface="HY그래픽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rgbClr val="00368E"/>
          </a:solidFill>
          <a:latin typeface="HY그래픽M" pitchFamily="18" charset="-127"/>
          <a:ea typeface="HY그래픽M" pitchFamily="18" charset="-127"/>
        </a:defRPr>
      </a:lvl9pPr>
    </p:titleStyle>
    <p:bodyStyle>
      <a:lvl1pPr marL="180975" indent="-180975" algn="l" rtl="0" eaLnBrk="0" fontAlgn="base" latinLnBrk="1" hangingPunct="0">
        <a:spcBef>
          <a:spcPct val="20000"/>
        </a:spcBef>
        <a:spcAft>
          <a:spcPts val="300"/>
        </a:spcAft>
        <a:buChar char="•"/>
        <a:defRPr kumimoji="1" sz="1400" b="1">
          <a:solidFill>
            <a:srgbClr val="00368E"/>
          </a:solidFill>
          <a:latin typeface="Arial" pitchFamily="34" charset="0"/>
          <a:ea typeface="+mn-ea"/>
          <a:cs typeface="Arial" pitchFamily="34" charset="0"/>
        </a:defRPr>
      </a:lvl1pPr>
      <a:lvl2pPr marL="361950" indent="-18097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lang="ko-KR" altLang="en-US" sz="1300" b="1" dirty="0">
          <a:solidFill>
            <a:srgbClr val="00368E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>
              <a:defRPr/>
            </a:pPr>
            <a:fld id="{C90C497D-0CE7-4771-91C8-EB9A8F9B5B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443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원신한 Light" panose="020B0303000000000000" pitchFamily="50" charset="-127"/>
          <a:ea typeface="원신한 Light" panose="020B0303000000000000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원신한 Light" panose="020B0303000000000000" pitchFamily="50" charset="-127"/>
          <a:ea typeface="원신한 Light" panose="020B0303000000000000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원신한 Light" panose="020B0303000000000000" pitchFamily="50" charset="-127"/>
          <a:ea typeface="원신한 Light" panose="020B0303000000000000" pitchFamily="50" charset="-127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원신한 Light" panose="020B0303000000000000" pitchFamily="50" charset="-127"/>
          <a:ea typeface="원신한 Light" panose="020B0303000000000000" pitchFamily="50" charset="-127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원신한 Light" panose="020B0303000000000000" pitchFamily="50" charset="-127"/>
          <a:ea typeface="원신한 Light" panose="020B0303000000000000" pitchFamily="50" charset="-127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원신한 Light" panose="020B0303000000000000" pitchFamily="50" charset="-127"/>
          <a:ea typeface="원신한 Light" panose="020B0303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98450" y="6610350"/>
            <a:ext cx="2309813" cy="9048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prstClr val="black"/>
                </a:solidFill>
                <a:latin typeface="Arial" pitchFamily="34" charset="0"/>
                <a:ea typeface="원신한 Light" panose="020B0303000000000000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3C540D38-C5A4-47F3-94E7-0BD8C62E4CFF}" type="slidenum">
              <a:rPr lang="en-US" altLang="ko-KR" smtClean="0"/>
              <a:pPr>
                <a:defRPr/>
              </a:pPr>
              <a:t>‹#›</a:t>
            </a:fld>
            <a:endParaRPr lang="en-US" altLang="en-US" dirty="0"/>
          </a:p>
        </p:txBody>
      </p:sp>
      <p:cxnSp>
        <p:nvCxnSpPr>
          <p:cNvPr id="1029" name="직선 연결선 15"/>
          <p:cNvCxnSpPr>
            <a:cxnSpLocks noChangeShapeType="1"/>
          </p:cNvCxnSpPr>
          <p:nvPr/>
        </p:nvCxnSpPr>
        <p:spPr bwMode="auto">
          <a:xfrm>
            <a:off x="334963" y="6525344"/>
            <a:ext cx="8353425" cy="0"/>
          </a:xfrm>
          <a:prstGeom prst="line">
            <a:avLst/>
          </a:prstGeom>
          <a:noFill/>
          <a:ln w="3175" algn="ctr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" name="직선 연결선 15"/>
          <p:cNvCxnSpPr>
            <a:cxnSpLocks noChangeShapeType="1"/>
          </p:cNvCxnSpPr>
          <p:nvPr/>
        </p:nvCxnSpPr>
        <p:spPr bwMode="auto">
          <a:xfrm>
            <a:off x="323850" y="584684"/>
            <a:ext cx="8353425" cy="0"/>
          </a:xfrm>
          <a:prstGeom prst="line">
            <a:avLst/>
          </a:prstGeom>
          <a:noFill/>
          <a:ln w="3175" algn="ctr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135" y="6580494"/>
            <a:ext cx="1260140" cy="24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267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rgbClr val="00368E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rgbClr val="00368E"/>
          </a:solidFill>
          <a:latin typeface="Arial" charset="0"/>
          <a:ea typeface="HY그래픽M" pitchFamily="18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rgbClr val="00368E"/>
          </a:solidFill>
          <a:latin typeface="Arial" charset="0"/>
          <a:ea typeface="HY그래픽M" pitchFamily="18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rgbClr val="00368E"/>
          </a:solidFill>
          <a:latin typeface="Arial" charset="0"/>
          <a:ea typeface="HY그래픽M" pitchFamily="18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rgbClr val="00368E"/>
          </a:solidFill>
          <a:latin typeface="Arial" charset="0"/>
          <a:ea typeface="HY그래픽M" pitchFamily="18" charset="-127"/>
          <a:cs typeface="Arial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rgbClr val="00368E"/>
          </a:solidFill>
          <a:latin typeface="HY그래픽M" pitchFamily="18" charset="-127"/>
          <a:ea typeface="HY그래픽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rgbClr val="00368E"/>
          </a:solidFill>
          <a:latin typeface="HY그래픽M" pitchFamily="18" charset="-127"/>
          <a:ea typeface="HY그래픽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rgbClr val="00368E"/>
          </a:solidFill>
          <a:latin typeface="HY그래픽M" pitchFamily="18" charset="-127"/>
          <a:ea typeface="HY그래픽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rgbClr val="00368E"/>
          </a:solidFill>
          <a:latin typeface="HY그래픽M" pitchFamily="18" charset="-127"/>
          <a:ea typeface="HY그래픽M" pitchFamily="18" charset="-127"/>
        </a:defRPr>
      </a:lvl9pPr>
    </p:titleStyle>
    <p:bodyStyle>
      <a:lvl1pPr marL="180975" indent="-180975" algn="l" rtl="0" eaLnBrk="0" fontAlgn="base" latinLnBrk="1" hangingPunct="0">
        <a:spcBef>
          <a:spcPct val="20000"/>
        </a:spcBef>
        <a:spcAft>
          <a:spcPts val="300"/>
        </a:spcAft>
        <a:buChar char="•"/>
        <a:defRPr kumimoji="1" sz="1400" b="1">
          <a:solidFill>
            <a:srgbClr val="00368E"/>
          </a:solidFill>
          <a:latin typeface="Arial" pitchFamily="34" charset="0"/>
          <a:ea typeface="+mn-ea"/>
          <a:cs typeface="Arial" pitchFamily="34" charset="0"/>
        </a:defRPr>
      </a:lvl1pPr>
      <a:lvl2pPr marL="361950" indent="-18097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lang="ko-KR" altLang="en-US" sz="1300" b="1" dirty="0">
          <a:solidFill>
            <a:srgbClr val="00368E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>
              <a:defRPr/>
            </a:pPr>
            <a:fld id="{C90C497D-0CE7-4771-91C8-EB9A8F9B5B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9489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원신한 Light" panose="020B0303000000000000" pitchFamily="50" charset="-127"/>
          <a:ea typeface="원신한 Light" panose="020B0303000000000000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원신한 Light" panose="020B0303000000000000" pitchFamily="50" charset="-127"/>
          <a:ea typeface="원신한 Light" panose="020B0303000000000000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원신한 Light" panose="020B0303000000000000" pitchFamily="50" charset="-127"/>
          <a:ea typeface="원신한 Light" panose="020B0303000000000000" pitchFamily="50" charset="-127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원신한 Light" panose="020B0303000000000000" pitchFamily="50" charset="-127"/>
          <a:ea typeface="원신한 Light" panose="020B0303000000000000" pitchFamily="50" charset="-127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원신한 Light" panose="020B0303000000000000" pitchFamily="50" charset="-127"/>
          <a:ea typeface="원신한 Light" panose="020B0303000000000000" pitchFamily="50" charset="-127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원신한 Light" panose="020B0303000000000000" pitchFamily="50" charset="-127"/>
          <a:ea typeface="원신한 Light" panose="020B0303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>
              <a:defRPr/>
            </a:pPr>
            <a:fld id="{C90C497D-0CE7-4771-91C8-EB9A8F9B5B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811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원신한 Light" panose="020B0303000000000000" pitchFamily="50" charset="-127"/>
          <a:ea typeface="원신한 Light" panose="020B0303000000000000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원신한 Light" panose="020B0303000000000000" pitchFamily="50" charset="-127"/>
          <a:ea typeface="원신한 Light" panose="020B0303000000000000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원신한 Light" panose="020B0303000000000000" pitchFamily="50" charset="-127"/>
          <a:ea typeface="원신한 Light" panose="020B0303000000000000" pitchFamily="50" charset="-127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원신한 Light" panose="020B0303000000000000" pitchFamily="50" charset="-127"/>
          <a:ea typeface="원신한 Light" panose="020B0303000000000000" pitchFamily="50" charset="-127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원신한 Light" panose="020B0303000000000000" pitchFamily="50" charset="-127"/>
          <a:ea typeface="원신한 Light" panose="020B0303000000000000" pitchFamily="50" charset="-127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원신한 Light" panose="020B0303000000000000" pitchFamily="50" charset="-127"/>
          <a:ea typeface="원신한 Light" panose="020B0303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/>
          <p:cNvSpPr txBox="1">
            <a:spLocks/>
          </p:cNvSpPr>
          <p:nvPr/>
        </p:nvSpPr>
        <p:spPr>
          <a:xfrm>
            <a:off x="773724" y="2953774"/>
            <a:ext cx="7913077" cy="1375326"/>
          </a:xfrm>
          <a:prstGeom prst="rect">
            <a:avLst/>
          </a:prstGeom>
        </p:spPr>
        <p:txBody>
          <a:bodyPr vert="horz" lIns="84406" tIns="42203" rIns="84406" bIns="42203" rtlCol="0" anchor="t">
            <a:no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626" kern="1200" spc="-95" baseline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  <a:cs typeface="+mj-cs"/>
              </a:defRPr>
            </a:lvl1pPr>
          </a:lstStyle>
          <a:p>
            <a:pPr algn="ctr">
              <a:lnSpc>
                <a:spcPct val="140000"/>
              </a:lnSpc>
            </a:pPr>
            <a:r>
              <a:rPr lang="ko-KR" altLang="en-US" sz="3323" dirty="0"/>
              <a:t>미국 대형주 스타일 로테이션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182739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10C0-6072-40F1-99BD-1992B3163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미국 대형주 스타일 로테이션</a:t>
            </a:r>
            <a:r>
              <a:rPr lang="en-US" altLang="ko-KR" dirty="0"/>
              <a:t>(</a:t>
            </a:r>
            <a:r>
              <a:rPr lang="ko-KR" altLang="en-US" dirty="0"/>
              <a:t>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91864-F7AD-4DC2-B02A-B000FA83B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003F-3F98-4412-BA19-8CFCC37AE68A}" type="slidenum">
              <a:rPr lang="en-US" altLang="ko-KR" smtClean="0">
                <a:solidFill>
                  <a:prstClr val="black"/>
                </a:solidFill>
              </a:rPr>
              <a:pPr/>
              <a:t>9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9F61C-FF9C-4003-B282-962293E0A10D}"/>
              </a:ext>
            </a:extLst>
          </p:cNvPr>
          <p:cNvSpPr txBox="1"/>
          <p:nvPr/>
        </p:nvSpPr>
        <p:spPr bwMode="auto">
          <a:xfrm>
            <a:off x="312541" y="584684"/>
            <a:ext cx="6923755" cy="409142"/>
          </a:xfrm>
          <a:prstGeom prst="rect">
            <a:avLst/>
          </a:prstGeom>
          <a:noFill/>
        </p:spPr>
        <p:txBody>
          <a:bodyPr wrap="square" tIns="72000" rtlCol="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정부 수요 확대의 부작용은 인플레이션 </a:t>
            </a: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-&gt; 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재정신뢰 회복 필요</a:t>
            </a: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_1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97DE7-74F3-4CF0-8B79-A272C2DC06C7}"/>
              </a:ext>
            </a:extLst>
          </p:cNvPr>
          <p:cNvSpPr txBox="1"/>
          <p:nvPr/>
        </p:nvSpPr>
        <p:spPr bwMode="auto">
          <a:xfrm>
            <a:off x="432000" y="929284"/>
            <a:ext cx="8640500" cy="14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6213" indent="-176213" latinLnBrk="0">
              <a:lnSpc>
                <a:spcPct val="150000"/>
              </a:lnSpc>
              <a:buFont typeface="Wingdings" panose="05000000000000000000" pitchFamily="2" charset="2"/>
              <a:buChar char="§"/>
              <a:defRPr sz="1200">
                <a:gradFill>
                  <a:gsLst>
                    <a:gs pos="2500">
                      <a:srgbClr val="2D2D2D"/>
                    </a:gs>
                    <a:gs pos="17917">
                      <a:srgbClr val="2D2D2D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인플레이션의 원인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0" lvl="1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tabLst>
                <a:tab pos="0" algn="l"/>
              </a:tabLst>
              <a:defRPr/>
            </a:pP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1.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정부지출의 비효율에 따른 잠재성장률의 하락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50" charset="-127"/>
                <a:ea typeface="원신한 Medium" panose="020B0603000000000000" pitchFamily="50" charset="-127"/>
              </a:rPr>
              <a:t>(GDP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50" charset="-127"/>
                <a:ea typeface="원신한 Medium" panose="020B0603000000000000" pitchFamily="50" charset="-127"/>
              </a:rPr>
              <a:t>갭 상승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50" charset="-127"/>
                <a:ea typeface="원신한 Medium" panose="020B0603000000000000" pitchFamily="50" charset="-127"/>
              </a:rPr>
              <a:t>)</a:t>
            </a:r>
          </a:p>
          <a:p>
            <a:pPr marL="0" lvl="1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tabLst>
                <a:tab pos="0" algn="l"/>
              </a:tabLst>
              <a:defRPr/>
            </a:pP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2.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재정신뢰 훼손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부채의 화폐화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)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-&gt;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먼저 빚내는 사람이 유리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-&gt;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민간 자금수요 확대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(M2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증가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22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년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11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월 미국 중간선거로 의회 분열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하원 공화당 차지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 -&gt;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재정건전화법 통과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-&gt;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재정신뢰 회복 중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이후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[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민간 화폐 수요 둔화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+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초과저축 증가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] -&gt;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중립금리 하락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-&gt;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22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년 말 이후 대형 성장주 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아웃퍼폼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Medium" panose="020B0603000000000000" pitchFamily="34" charset="-127"/>
              <a:ea typeface="원신한 Medium" panose="020B0603000000000000" pitchFamily="34" charset="-127"/>
            </a:endParaRPr>
          </a:p>
        </p:txBody>
      </p:sp>
      <p:pic>
        <p:nvPicPr>
          <p:cNvPr id="10" name="그림 9" descr="https://www.federalbudgetinpictures.com/wp-content/uploads/2022/12/FBIP-MAIN-62.jpg">
            <a:extLst>
              <a:ext uri="{FF2B5EF4-FFF2-40B4-BE49-F238E27FC236}">
                <a16:creationId xmlns:a16="http://schemas.microsoft.com/office/drawing/2014/main" id="{E8C7E31A-7453-4FF9-AC73-88E923603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492375"/>
            <a:ext cx="4103687" cy="40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21FE71-CF3E-4070-8BC3-3CF55EA72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10" y="4581525"/>
            <a:ext cx="4100028" cy="19431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9862255-E50C-4AC3-A055-14013409FD90}"/>
              </a:ext>
            </a:extLst>
          </p:cNvPr>
          <p:cNvGrpSpPr/>
          <p:nvPr/>
        </p:nvGrpSpPr>
        <p:grpSpPr>
          <a:xfrm>
            <a:off x="327509" y="2492375"/>
            <a:ext cx="4100029" cy="1997678"/>
            <a:chOff x="327509" y="2492375"/>
            <a:chExt cx="4100029" cy="1620701"/>
          </a:xfrm>
        </p:grpSpPr>
        <p:pic>
          <p:nvPicPr>
            <p:cNvPr id="9" name="Picture 2" descr="Image">
              <a:extLst>
                <a:ext uri="{FF2B5EF4-FFF2-40B4-BE49-F238E27FC236}">
                  <a16:creationId xmlns:a16="http://schemas.microsoft.com/office/drawing/2014/main" id="{A7881474-7FF0-44CA-A59B-E9FC508BFA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806"/>
            <a:stretch/>
          </p:blipFill>
          <p:spPr bwMode="auto">
            <a:xfrm>
              <a:off x="327509" y="2492375"/>
              <a:ext cx="4100029" cy="1620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mage">
              <a:extLst>
                <a:ext uri="{FF2B5EF4-FFF2-40B4-BE49-F238E27FC236}">
                  <a16:creationId xmlns:a16="http://schemas.microsoft.com/office/drawing/2014/main" id="{3CC1DE06-80D3-4766-AF47-D8C37DAA0E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7" t="73226" r="58438" b="18751"/>
            <a:stretch/>
          </p:blipFill>
          <p:spPr bwMode="auto">
            <a:xfrm>
              <a:off x="539750" y="3609020"/>
              <a:ext cx="1476165" cy="323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011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10C0-6072-40F1-99BD-1992B3163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미국 대형주 스타일 로테이션</a:t>
            </a:r>
            <a:r>
              <a:rPr lang="en-US" altLang="ko-KR" dirty="0"/>
              <a:t>(</a:t>
            </a:r>
            <a:r>
              <a:rPr lang="ko-KR" altLang="en-US" dirty="0"/>
              <a:t>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91864-F7AD-4DC2-B02A-B000FA83B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003F-3F98-4412-BA19-8CFCC37AE68A}" type="slidenum">
              <a:rPr lang="en-US" altLang="ko-KR" smtClean="0">
                <a:solidFill>
                  <a:prstClr val="black"/>
                </a:solidFill>
              </a:rPr>
              <a:pPr/>
              <a:t>10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9F61C-FF9C-4003-B282-962293E0A10D}"/>
              </a:ext>
            </a:extLst>
          </p:cNvPr>
          <p:cNvSpPr txBox="1"/>
          <p:nvPr/>
        </p:nvSpPr>
        <p:spPr bwMode="auto">
          <a:xfrm>
            <a:off x="312541" y="584684"/>
            <a:ext cx="6923755" cy="409142"/>
          </a:xfrm>
          <a:prstGeom prst="rect">
            <a:avLst/>
          </a:prstGeom>
          <a:noFill/>
        </p:spPr>
        <p:txBody>
          <a:bodyPr wrap="square" tIns="72000" rtlCol="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정부 수요 확대의 부작용은 인플레이션 </a:t>
            </a: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-&gt; 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재정신뢰 회복 필요</a:t>
            </a: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_2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97DE7-74F3-4CF0-8B79-A272C2DC06C7}"/>
              </a:ext>
            </a:extLst>
          </p:cNvPr>
          <p:cNvSpPr txBox="1"/>
          <p:nvPr/>
        </p:nvSpPr>
        <p:spPr bwMode="auto">
          <a:xfrm>
            <a:off x="432000" y="929284"/>
            <a:ext cx="8640500" cy="14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6213" indent="-176213" latinLnBrk="0">
              <a:lnSpc>
                <a:spcPct val="150000"/>
              </a:lnSpc>
              <a:buFont typeface="Wingdings" panose="05000000000000000000" pitchFamily="2" charset="2"/>
              <a:buChar char="§"/>
              <a:defRPr sz="1200">
                <a:gradFill>
                  <a:gsLst>
                    <a:gs pos="2500">
                      <a:srgbClr val="2D2D2D"/>
                    </a:gs>
                    <a:gs pos="17917">
                      <a:srgbClr val="2D2D2D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인플레이션의 원인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0" lvl="1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tabLst>
                <a:tab pos="0" algn="l"/>
              </a:tabLst>
              <a:defRPr/>
            </a:pP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1.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정부지출의 비효율에 따른 잠재성장률의 하락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50" charset="-127"/>
                <a:ea typeface="원신한 Medium" panose="020B0603000000000000" pitchFamily="50" charset="-127"/>
              </a:rPr>
              <a:t>(GDP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50" charset="-127"/>
                <a:ea typeface="원신한 Medium" panose="020B0603000000000000" pitchFamily="50" charset="-127"/>
              </a:rPr>
              <a:t>갭 상승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50" charset="-127"/>
                <a:ea typeface="원신한 Medium" panose="020B0603000000000000" pitchFamily="50" charset="-127"/>
              </a:rPr>
              <a:t>)</a:t>
            </a:r>
          </a:p>
          <a:p>
            <a:pPr marL="0" lvl="1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tabLst>
                <a:tab pos="0" algn="l"/>
              </a:tabLst>
              <a:defRPr/>
            </a:pP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2.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재정신뢰 훼손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부채의 화폐화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)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-&gt;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먼저 빚내는 사람이 유리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-&gt;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민간 자금수요 확대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(M2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증가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22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년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11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월 미국 중간선거로 의회 분열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하원 공화당 차지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 -&gt;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재정건전화법 통과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-&gt;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재정신뢰 회복 중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이후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[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민간 화폐 수요 둔화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+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초과저축 증가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] -&gt;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중립금리 하락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-&gt;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22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년 말 이후 대형 성장주 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아웃퍼폼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Medium" panose="020B0603000000000000" pitchFamily="34" charset="-127"/>
              <a:ea typeface="원신한 Medium" panose="020B0603000000000000" pitchFamily="34" charset="-127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548CFA91-DB55-49C5-8188-94C6044CAE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282797"/>
              </p:ext>
            </p:extLst>
          </p:nvPr>
        </p:nvGraphicFramePr>
        <p:xfrm>
          <a:off x="4733600" y="2492374"/>
          <a:ext cx="4100029" cy="4032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0C820D8C-E5BC-45B7-976D-FFD5DE6E59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1586630"/>
              </p:ext>
            </p:extLst>
          </p:nvPr>
        </p:nvGraphicFramePr>
        <p:xfrm>
          <a:off x="494932" y="2492375"/>
          <a:ext cx="3932606" cy="403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30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10C0-6072-40F1-99BD-1992B3163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미국 대형주 스타일 로테이션</a:t>
            </a:r>
            <a:r>
              <a:rPr lang="en-US" altLang="ko-KR" dirty="0"/>
              <a:t>(</a:t>
            </a:r>
            <a:r>
              <a:rPr lang="ko-KR" altLang="en-US" dirty="0"/>
              <a:t>전망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91864-F7AD-4DC2-B02A-B000FA83B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003F-3F98-4412-BA19-8CFCC37AE68A}" type="slidenum">
              <a:rPr lang="en-US" altLang="ko-KR" smtClean="0">
                <a:solidFill>
                  <a:prstClr val="black"/>
                </a:solidFill>
              </a:rPr>
              <a:pPr/>
              <a:t>11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9F61C-FF9C-4003-B282-962293E0A10D}"/>
              </a:ext>
            </a:extLst>
          </p:cNvPr>
          <p:cNvSpPr txBox="1"/>
          <p:nvPr/>
        </p:nvSpPr>
        <p:spPr bwMode="auto">
          <a:xfrm>
            <a:off x="312541" y="584684"/>
            <a:ext cx="6923755" cy="409142"/>
          </a:xfrm>
          <a:prstGeom prst="rect">
            <a:avLst/>
          </a:prstGeom>
          <a:noFill/>
        </p:spPr>
        <p:txBody>
          <a:bodyPr wrap="square" tIns="72000" rtlCol="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과거 </a:t>
            </a: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[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대형</a:t>
            </a: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/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성장주</a:t>
            </a: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]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 집중 투자에서 </a:t>
            </a: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[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대형</a:t>
            </a: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/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스타일 로테이션</a:t>
            </a: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] 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전략이 향후 유용할 것 </a:t>
            </a:r>
            <a:endParaRPr lang="en-US" altLang="ko-KR" sz="1400" b="1" kern="0" dirty="0">
              <a:solidFill>
                <a:srgbClr val="000000"/>
              </a:solidFill>
              <a:latin typeface="원신한 Light" panose="020B0303000000000000" pitchFamily="50" charset="-127"/>
              <a:ea typeface="원신한 Light" panose="020B0303000000000000" pitchFamily="50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97DE7-74F3-4CF0-8B79-A272C2DC06C7}"/>
              </a:ext>
            </a:extLst>
          </p:cNvPr>
          <p:cNvSpPr txBox="1"/>
          <p:nvPr/>
        </p:nvSpPr>
        <p:spPr bwMode="auto">
          <a:xfrm>
            <a:off x="432000" y="929284"/>
            <a:ext cx="8640500" cy="879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6213" indent="-176213" latinLnBrk="0">
              <a:lnSpc>
                <a:spcPct val="150000"/>
              </a:lnSpc>
              <a:buFont typeface="Wingdings" panose="05000000000000000000" pitchFamily="2" charset="2"/>
              <a:buChar char="§"/>
              <a:defRPr sz="1200">
                <a:gradFill>
                  <a:gsLst>
                    <a:gs pos="2500">
                      <a:srgbClr val="2D2D2D"/>
                    </a:gs>
                    <a:gs pos="17917">
                      <a:srgbClr val="2D2D2D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재차 금리가 낮아지면 조달비용이 감소하여 정부 지출 확대에 대한 요구가 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다시끔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높아질 것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과거 저금리 환경의 연속으로 대형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/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성장주에 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집중투자하는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것이 유리했다면 이제는 대형주안에서도 환경에 따라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P/F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변화가 필요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따라서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Robust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한 전략인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Earning Revision(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이익 전망이 좋아지는 종목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과 변화에 대응이 가능한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Macro Driven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전략 함께 활용 고민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pic>
        <p:nvPicPr>
          <p:cNvPr id="7" name="그림 6" descr="https://substackcdn.com/image/fetch/f_auto,q_auto:good,fl_progressive:steep/https%3A%2F%2Fsubstack-post-media.s3.amazonaws.com%2Fpublic%2Fimages%2F3d2b140b-fa03-4dd0-bd66-431fe6804e2a_1300x880.png">
            <a:extLst>
              <a:ext uri="{FF2B5EF4-FFF2-40B4-BE49-F238E27FC236}">
                <a16:creationId xmlns:a16="http://schemas.microsoft.com/office/drawing/2014/main" id="{66D24A88-D72C-4717-9798-80487AC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808821"/>
            <a:ext cx="3455938" cy="471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94A82B34-307B-45EF-B55D-AD4E8854AE8B}"/>
              </a:ext>
            </a:extLst>
          </p:cNvPr>
          <p:cNvSpPr/>
          <p:nvPr/>
        </p:nvSpPr>
        <p:spPr>
          <a:xfrm>
            <a:off x="8095376" y="4653136"/>
            <a:ext cx="973123" cy="1357715"/>
          </a:xfrm>
          <a:custGeom>
            <a:avLst/>
            <a:gdLst>
              <a:gd name="connsiteX0" fmla="*/ 0 w 973123"/>
              <a:gd name="connsiteY0" fmla="*/ 310392 h 1103291"/>
              <a:gd name="connsiteX1" fmla="*/ 461395 w 973123"/>
              <a:gd name="connsiteY1" fmla="*/ 1098957 h 1103291"/>
              <a:gd name="connsiteX2" fmla="*/ 587230 w 973123"/>
              <a:gd name="connsiteY2" fmla="*/ 0 h 1103291"/>
              <a:gd name="connsiteX3" fmla="*/ 973123 w 973123"/>
              <a:gd name="connsiteY3" fmla="*/ 1098957 h 110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3123" h="1103291">
                <a:moveTo>
                  <a:pt x="0" y="310392"/>
                </a:moveTo>
                <a:cubicBezTo>
                  <a:pt x="181761" y="730540"/>
                  <a:pt x="363523" y="1150689"/>
                  <a:pt x="461395" y="1098957"/>
                </a:cubicBezTo>
                <a:cubicBezTo>
                  <a:pt x="559267" y="1047225"/>
                  <a:pt x="501942" y="0"/>
                  <a:pt x="587230" y="0"/>
                </a:cubicBezTo>
                <a:cubicBezTo>
                  <a:pt x="672518" y="0"/>
                  <a:pt x="822820" y="549478"/>
                  <a:pt x="973123" y="1098957"/>
                </a:cubicBezTo>
              </a:path>
            </a:pathLst>
          </a:cu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D274DF-3B1F-4714-B8CD-623F5465A7E2}"/>
              </a:ext>
            </a:extLst>
          </p:cNvPr>
          <p:cNvSpPr/>
          <p:nvPr/>
        </p:nvSpPr>
        <p:spPr>
          <a:xfrm>
            <a:off x="8095375" y="2142307"/>
            <a:ext cx="973123" cy="392115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F7BA3FAB-4594-41A4-8906-EE81A0567B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999266"/>
              </p:ext>
            </p:extLst>
          </p:nvPr>
        </p:nvGraphicFramePr>
        <p:xfrm>
          <a:off x="443346" y="1808819"/>
          <a:ext cx="3984191" cy="4715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7795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10C0-6072-40F1-99BD-1992B3163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아이디어 설계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91864-F7AD-4DC2-B02A-B000FA83B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003F-3F98-4412-BA19-8CFCC37AE68A}" type="slidenum">
              <a:rPr lang="en-US" altLang="ko-KR" smtClean="0">
                <a:solidFill>
                  <a:prstClr val="black"/>
                </a:solidFill>
              </a:rPr>
              <a:pPr/>
              <a:t>12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9F61C-FF9C-4003-B282-962293E0A10D}"/>
              </a:ext>
            </a:extLst>
          </p:cNvPr>
          <p:cNvSpPr txBox="1"/>
          <p:nvPr/>
        </p:nvSpPr>
        <p:spPr bwMode="auto">
          <a:xfrm>
            <a:off x="312541" y="584684"/>
            <a:ext cx="6923755" cy="409142"/>
          </a:xfrm>
          <a:prstGeom prst="rect">
            <a:avLst/>
          </a:prstGeom>
          <a:noFill/>
        </p:spPr>
        <p:txBody>
          <a:bodyPr wrap="square" tIns="72000" rtlCol="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Top – Down(Macro) 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전략 </a:t>
            </a:r>
            <a:endParaRPr lang="en-US" altLang="ko-KR" sz="1400" b="1" kern="0" dirty="0">
              <a:solidFill>
                <a:srgbClr val="000000"/>
              </a:solidFill>
              <a:latin typeface="원신한 Light" panose="020B0303000000000000" pitchFamily="50" charset="-127"/>
              <a:ea typeface="원신한 Light" panose="020B0303000000000000" pitchFamily="50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97DE7-74F3-4CF0-8B79-A272C2DC06C7}"/>
              </a:ext>
            </a:extLst>
          </p:cNvPr>
          <p:cNvSpPr txBox="1"/>
          <p:nvPr/>
        </p:nvSpPr>
        <p:spPr bwMode="auto">
          <a:xfrm>
            <a:off x="432000" y="929284"/>
            <a:ext cx="8640500" cy="14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6213" indent="-176213" latinLnBrk="0">
              <a:lnSpc>
                <a:spcPct val="150000"/>
              </a:lnSpc>
              <a:buFont typeface="Wingdings" panose="05000000000000000000" pitchFamily="2" charset="2"/>
              <a:buChar char="§"/>
              <a:defRPr sz="1200">
                <a:gradFill>
                  <a:gsLst>
                    <a:gs pos="2500">
                      <a:srgbClr val="2D2D2D"/>
                    </a:gs>
                    <a:gs pos="17917">
                      <a:srgbClr val="2D2D2D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시장환경을 구분하는 축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(Axis)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은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[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민간경기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/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재정지출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/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금융환경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]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으로 설계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민간경기를 나타내는 데이터는 경제환경을 잘 반영한다고 판단한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77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개의 </a:t>
            </a:r>
            <a:r>
              <a:rPr kumimoji="0" lang="en-US" altLang="ko-KR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Macro&amp;Price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시계열 변수를 선정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171450" lvl="1" indent="-17145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Tx/>
              <a:buChar char="-"/>
              <a:tabLst>
                <a:tab pos="0" algn="l"/>
              </a:tabLst>
              <a:defRPr/>
            </a:pP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Hard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Data: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16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개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/ Soft Data: 36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개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/ Bond Spread: 6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개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/ </a:t>
            </a:r>
            <a:r>
              <a:rPr kumimoji="0" lang="en-US" altLang="ko-KR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Senti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: 5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개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/ FX: 2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개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/ Credit: 8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개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/ FS: 4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개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77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개의 데이터를 개인 인사이트에 맞춰 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전처리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후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(YoY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등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 OECD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경기선행지수에 대해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OLS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회귀분석 수행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이후 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리밸런싱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시점에 맞춰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Nowcasting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이 가능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한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[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민간경기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]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데이터 확보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47DD59A-BD75-41A3-A063-8A6528BFA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492376"/>
            <a:ext cx="4248150" cy="40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3027B6A-2E07-492B-A782-BB520680B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11425"/>
              </p:ext>
            </p:extLst>
          </p:nvPr>
        </p:nvGraphicFramePr>
        <p:xfrm>
          <a:off x="323850" y="2492375"/>
          <a:ext cx="4103688" cy="4039080"/>
        </p:xfrm>
        <a:graphic>
          <a:graphicData uri="http://schemas.openxmlformats.org/drawingml/2006/table">
            <a:tbl>
              <a:tblPr/>
              <a:tblGrid>
                <a:gridCol w="1130502">
                  <a:extLst>
                    <a:ext uri="{9D8B030D-6E8A-4147-A177-3AD203B41FA5}">
                      <a16:colId xmlns:a16="http://schemas.microsoft.com/office/drawing/2014/main" val="3702174826"/>
                    </a:ext>
                  </a:extLst>
                </a:gridCol>
                <a:gridCol w="1433582">
                  <a:extLst>
                    <a:ext uri="{9D8B030D-6E8A-4147-A177-3AD203B41FA5}">
                      <a16:colId xmlns:a16="http://schemas.microsoft.com/office/drawing/2014/main" val="1244058357"/>
                    </a:ext>
                  </a:extLst>
                </a:gridCol>
                <a:gridCol w="1539604">
                  <a:extLst>
                    <a:ext uri="{9D8B030D-6E8A-4147-A177-3AD203B41FA5}">
                      <a16:colId xmlns:a16="http://schemas.microsoft.com/office/drawing/2014/main" val="1210980837"/>
                    </a:ext>
                  </a:extLst>
                </a:gridCol>
              </a:tblGrid>
              <a:tr h="153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OECD CLI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미국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Redbook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월간 소비증가율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엠파이어스테이트 제조업 지수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353642"/>
                  </a:ext>
                </a:extLst>
              </a:tr>
              <a:tr h="153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SPX YOY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미국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CEO Confidence Index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미국 산업생산 증가율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883738"/>
                  </a:ext>
                </a:extLst>
              </a:tr>
              <a:tr h="153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US1.5y 3m - 3m Spread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독일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ZEW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현재 경제 상황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미국 경기 선행지수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LEI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492736"/>
                  </a:ext>
                </a:extLst>
              </a:tr>
              <a:tr h="162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US 10Y - 2Y Yield Spread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WTI YOY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미국 자동차 판매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: HEAVY &amp; MEDIUM TRUCKS 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백만대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좌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)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983422"/>
                  </a:ext>
                </a:extLst>
              </a:tr>
              <a:tr h="153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US 10Y - 1Y Yield Spread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LME YOY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경기 체감 지수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838199"/>
                  </a:ext>
                </a:extLst>
              </a:tr>
              <a:tr h="153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US 10Y - 3m Spread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Citi Macro Risk Index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내구재 구입 여건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421737"/>
                  </a:ext>
                </a:extLst>
              </a:tr>
              <a:tr h="153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US 30Y - 5Y Spread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Dollar Index(TW)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실업률 서베이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811109"/>
                  </a:ext>
                </a:extLst>
              </a:tr>
              <a:tr h="153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Real US 30Y - 5Y Spread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기업 파산건수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미국 존슨 레드북 지수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978946"/>
                  </a:ext>
                </a:extLst>
              </a:tr>
              <a:tr h="162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UST Yield – </a:t>
                      </a:r>
                    </a:p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US 30Y Mortgage Yield Spread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US State Coincident Index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미국 제조업 신규수주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244029"/>
                  </a:ext>
                </a:extLst>
              </a:tr>
              <a:tr h="153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(-) China CDS 5Y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컨퍼런스보드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미국 제조업 판매대비 재고율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411509"/>
                  </a:ext>
                </a:extLst>
              </a:tr>
              <a:tr h="153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(-) ASIA HY Credit Spread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미시간대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US M2 Growth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012818"/>
                  </a:ext>
                </a:extLst>
              </a:tr>
              <a:tr h="153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(-) DE-US 10Y Yield Spread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NFIB Small Business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Sahm Rule Recession Indicator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372729"/>
                  </a:ext>
                </a:extLst>
              </a:tr>
              <a:tr h="153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IT-DE 10Y Yield Spread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MFG ISM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ST FED Financial Stress Index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90296"/>
                  </a:ext>
                </a:extLst>
              </a:tr>
              <a:tr h="153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Copper/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금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Ratio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NON MFG ISM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BDI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011607"/>
                  </a:ext>
                </a:extLst>
              </a:tr>
              <a:tr h="153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(-) US 10Y High Yield Spread (Baa)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Philly FED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JOLTS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971151"/>
                  </a:ext>
                </a:extLst>
              </a:tr>
              <a:tr h="153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S&amp;P500 12MF EPS YoY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NAHB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미국 자동차 제외 소매판매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(YoY)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61443"/>
                  </a:ext>
                </a:extLst>
              </a:tr>
              <a:tr h="162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S&amp;P500 12MF EPS Drawdown</a:t>
                      </a:r>
                    </a:p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(12M)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EM/CN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미국 전산업 가동률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70489"/>
                  </a:ext>
                </a:extLst>
              </a:tr>
              <a:tr h="153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EM 12MF EPS YoY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DM/EU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US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기업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+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가계대출 증가율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(YoY)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044535"/>
                  </a:ext>
                </a:extLst>
              </a:tr>
              <a:tr h="162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US BEI 5Y5Y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American Association of Individual Investors % Bullish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미국 소비자 신용 변화율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아웃스탠딩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)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40076"/>
                  </a:ext>
                </a:extLst>
              </a:tr>
              <a:tr h="153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JPM EM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통화지수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(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LEMB)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StateStreet Investor Confidence Index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VVIX/VIX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739876"/>
                  </a:ext>
                </a:extLst>
              </a:tr>
              <a:tr h="153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(-) EMBI+ Credit Spread(Global)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Credit Managers' Index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SKEW Index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256479"/>
                  </a:ext>
                </a:extLst>
              </a:tr>
              <a:tr h="153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(-) MOVE Index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Homebuyer Confidence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CBOE P/C Ratio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481115"/>
                  </a:ext>
                </a:extLst>
              </a:tr>
              <a:tr h="153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(-) VIX Index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China MFG PMI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GS FCI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763564"/>
                  </a:ext>
                </a:extLst>
              </a:tr>
              <a:tr h="153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US CP Spread(3m)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ISM New Order Index - Inventory Index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독일 제조업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3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개월후 수출기대지수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704339"/>
                  </a:ext>
                </a:extLst>
              </a:tr>
              <a:tr h="162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New York Fed, </a:t>
                      </a:r>
                    </a:p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Weekly Economic Index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ISM New Order Index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US PPI - CPI Index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560786"/>
                  </a:ext>
                </a:extLst>
              </a:tr>
              <a:tr h="153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Korea Export Growth</a:t>
                      </a:r>
                    </a:p>
                  </a:txBody>
                  <a:tcPr marL="6935" marR="6935" marT="69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China Credit Impulse</a:t>
                      </a: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원신한 Light" panose="020B0303000000000000" pitchFamily="50" charset="-127"/>
                        <a:ea typeface="원신한 Light" panose="020B0303000000000000" pitchFamily="50" charset="-127"/>
                      </a:endParaRPr>
                    </a:p>
                  </a:txBody>
                  <a:tcPr marL="6935" marR="6935" marT="6935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143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130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10C0-6072-40F1-99BD-1992B3163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아이디어 설계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91864-F7AD-4DC2-B02A-B000FA83B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003F-3F98-4412-BA19-8CFCC37AE68A}" type="slidenum">
              <a:rPr lang="en-US" altLang="ko-KR" smtClean="0">
                <a:solidFill>
                  <a:prstClr val="black"/>
                </a:solidFill>
              </a:rPr>
              <a:pPr/>
              <a:t>13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9F61C-FF9C-4003-B282-962293E0A10D}"/>
              </a:ext>
            </a:extLst>
          </p:cNvPr>
          <p:cNvSpPr txBox="1"/>
          <p:nvPr/>
        </p:nvSpPr>
        <p:spPr bwMode="auto">
          <a:xfrm>
            <a:off x="312541" y="584684"/>
            <a:ext cx="6923755" cy="409142"/>
          </a:xfrm>
          <a:prstGeom prst="rect">
            <a:avLst/>
          </a:prstGeom>
          <a:noFill/>
        </p:spPr>
        <p:txBody>
          <a:bodyPr wrap="square" tIns="72000" rtlCol="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Top – Down(Macro) 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전략 </a:t>
            </a:r>
            <a:endParaRPr lang="en-US" altLang="ko-KR" sz="1400" b="1" kern="0" dirty="0">
              <a:solidFill>
                <a:srgbClr val="000000"/>
              </a:solidFill>
              <a:latin typeface="원신한 Light" panose="020B0303000000000000" pitchFamily="50" charset="-127"/>
              <a:ea typeface="원신한 Light" panose="020B0303000000000000" pitchFamily="50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97DE7-74F3-4CF0-8B79-A272C2DC06C7}"/>
              </a:ext>
            </a:extLst>
          </p:cNvPr>
          <p:cNvSpPr txBox="1"/>
          <p:nvPr/>
        </p:nvSpPr>
        <p:spPr bwMode="auto">
          <a:xfrm>
            <a:off x="432000" y="929284"/>
            <a:ext cx="8640500" cy="115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6213" indent="-176213" latinLnBrk="0">
              <a:lnSpc>
                <a:spcPct val="150000"/>
              </a:lnSpc>
              <a:buFont typeface="Wingdings" panose="05000000000000000000" pitchFamily="2" charset="2"/>
              <a:buChar char="§"/>
              <a:defRPr sz="1200">
                <a:gradFill>
                  <a:gsLst>
                    <a:gs pos="2500">
                      <a:srgbClr val="2D2D2D"/>
                    </a:gs>
                    <a:gs pos="17917">
                      <a:srgbClr val="2D2D2D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재정지출을 나타내는 데이터는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[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가계 이전소득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가계계정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) /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개인 세금 수입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정부계정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)]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을 선정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정부지출의 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무효용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리카도의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동등성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을 감안해 직접적인 경제 주체의 행동변화를 일으키는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현금 살포에 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포커싱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 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Medium" panose="020B0603000000000000" pitchFamily="34" charset="-127"/>
              <a:ea typeface="원신한 Medium" panose="020B0603000000000000" pitchFamily="34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금융환경을 나타내는 지표로는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Chicago FED NFCI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를 선정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GS FCI, BB FCI, St. FSI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등이 있지만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가장 가격변수와 독립적인 데이터인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NFCI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적합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판단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DC1CE23E-9D9D-403C-B9D5-0C001C1EE9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729086"/>
              </p:ext>
            </p:extLst>
          </p:nvPr>
        </p:nvGraphicFramePr>
        <p:xfrm>
          <a:off x="527214" y="2088384"/>
          <a:ext cx="3900324" cy="4436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29E62902-5B70-4F19-82BB-D08E6B2E1E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2195102"/>
              </p:ext>
            </p:extLst>
          </p:nvPr>
        </p:nvGraphicFramePr>
        <p:xfrm>
          <a:off x="4716462" y="2088384"/>
          <a:ext cx="4103687" cy="4436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5263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10C0-6072-40F1-99BD-1992B3163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아이디어 설계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91864-F7AD-4DC2-B02A-B000FA83B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003F-3F98-4412-BA19-8CFCC37AE68A}" type="slidenum">
              <a:rPr lang="en-US" altLang="ko-KR" smtClean="0">
                <a:solidFill>
                  <a:prstClr val="black"/>
                </a:solidFill>
              </a:rPr>
              <a:pPr/>
              <a:t>14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9F61C-FF9C-4003-B282-962293E0A10D}"/>
              </a:ext>
            </a:extLst>
          </p:cNvPr>
          <p:cNvSpPr txBox="1"/>
          <p:nvPr/>
        </p:nvSpPr>
        <p:spPr bwMode="auto">
          <a:xfrm>
            <a:off x="312541" y="584684"/>
            <a:ext cx="6923755" cy="409142"/>
          </a:xfrm>
          <a:prstGeom prst="rect">
            <a:avLst/>
          </a:prstGeom>
          <a:noFill/>
        </p:spPr>
        <p:txBody>
          <a:bodyPr wrap="square" tIns="72000" rtlCol="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Top – Down(Macro) 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전략 </a:t>
            </a:r>
            <a:endParaRPr lang="en-US" altLang="ko-KR" sz="1400" b="1" kern="0" dirty="0">
              <a:solidFill>
                <a:srgbClr val="000000"/>
              </a:solidFill>
              <a:latin typeface="원신한 Light" panose="020B0303000000000000" pitchFamily="50" charset="-127"/>
              <a:ea typeface="원신한 Light" panose="020B0303000000000000" pitchFamily="50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97DE7-74F3-4CF0-8B79-A272C2DC06C7}"/>
              </a:ext>
            </a:extLst>
          </p:cNvPr>
          <p:cNvSpPr txBox="1"/>
          <p:nvPr/>
        </p:nvSpPr>
        <p:spPr bwMode="auto">
          <a:xfrm>
            <a:off x="432000" y="929284"/>
            <a:ext cx="8640500" cy="879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6213" indent="-176213" latinLnBrk="0">
              <a:lnSpc>
                <a:spcPct val="150000"/>
              </a:lnSpc>
              <a:buFont typeface="Wingdings" panose="05000000000000000000" pitchFamily="2" charset="2"/>
              <a:buChar char="§"/>
              <a:defRPr sz="1200">
                <a:gradFill>
                  <a:gsLst>
                    <a:gs pos="2500">
                      <a:srgbClr val="2D2D2D"/>
                    </a:gs>
                    <a:gs pos="17917">
                      <a:srgbClr val="2D2D2D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금융시장의 기대반영 특성을 고려하여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Macro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국면 분류는 축들의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Level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의 아닌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변화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모멘텀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)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를 고려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Medium" panose="020B0603000000000000" pitchFamily="34" charset="-127"/>
              <a:ea typeface="원신한 Medium" panose="020B0603000000000000" pitchFamily="34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Monthly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데이터인 점을 고려하여 변화의 기준은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4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개월 평균 대비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+/-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로 구분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(Z-Score 120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일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Rolling)</a:t>
            </a: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산출 시점에서 변화에 따라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개의 축이 각각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개로 구분되어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총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8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개의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Macro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국면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으로 분할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4F46EF4-E8B7-4525-A96D-9913847B0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36" y="1858383"/>
            <a:ext cx="3996122" cy="149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B222BBD-F788-4165-B0E1-E28D1E6A6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45" y="3103331"/>
            <a:ext cx="3996122" cy="177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A8EB48B-2881-42AC-A7D1-76CCA4B10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39" y="4621993"/>
            <a:ext cx="3996122" cy="177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3374C5-F57A-802F-411C-78A1A51B4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345" y="1808819"/>
            <a:ext cx="4170136" cy="471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0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10C0-6072-40F1-99BD-1992B3163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아이디어 설계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91864-F7AD-4DC2-B02A-B000FA83B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003F-3F98-4412-BA19-8CFCC37AE68A}" type="slidenum">
              <a:rPr lang="en-US" altLang="ko-KR" smtClean="0">
                <a:solidFill>
                  <a:prstClr val="black"/>
                </a:solidFill>
              </a:rPr>
              <a:pPr/>
              <a:t>15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9F61C-FF9C-4003-B282-962293E0A10D}"/>
              </a:ext>
            </a:extLst>
          </p:cNvPr>
          <p:cNvSpPr txBox="1"/>
          <p:nvPr/>
        </p:nvSpPr>
        <p:spPr bwMode="auto">
          <a:xfrm>
            <a:off x="312541" y="584684"/>
            <a:ext cx="6923755" cy="409142"/>
          </a:xfrm>
          <a:prstGeom prst="rect">
            <a:avLst/>
          </a:prstGeom>
          <a:noFill/>
        </p:spPr>
        <p:txBody>
          <a:bodyPr wrap="square" tIns="72000" rtlCol="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Top – Down(Macro) 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전략 </a:t>
            </a:r>
            <a:endParaRPr lang="en-US" altLang="ko-KR" sz="1400" b="1" kern="0" dirty="0">
              <a:solidFill>
                <a:srgbClr val="000000"/>
              </a:solidFill>
              <a:latin typeface="원신한 Light" panose="020B0303000000000000" pitchFamily="50" charset="-127"/>
              <a:ea typeface="원신한 Light" panose="020B0303000000000000" pitchFamily="50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97DE7-74F3-4CF0-8B79-A272C2DC06C7}"/>
              </a:ext>
            </a:extLst>
          </p:cNvPr>
          <p:cNvSpPr txBox="1"/>
          <p:nvPr/>
        </p:nvSpPr>
        <p:spPr bwMode="auto">
          <a:xfrm>
            <a:off x="432000" y="929284"/>
            <a:ext cx="8640500" cy="879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6213" indent="-176213" latinLnBrk="0">
              <a:lnSpc>
                <a:spcPct val="150000"/>
              </a:lnSpc>
              <a:buFont typeface="Wingdings" panose="05000000000000000000" pitchFamily="2" charset="2"/>
              <a:buChar char="§"/>
              <a:defRPr sz="1200">
                <a:gradFill>
                  <a:gsLst>
                    <a:gs pos="2500">
                      <a:srgbClr val="2D2D2D"/>
                    </a:gs>
                    <a:gs pos="17917">
                      <a:srgbClr val="2D2D2D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월말 산출한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Macro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국면을 통해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Style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Factor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알파 산출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국면별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벤치마크 수익률 차분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사전에 도메인 지식을 바탕으로 설계했던 가정이 어느정도 데이터 산출결과와 부합 확인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실증 데이터를 통해 추가적 인사이트 확보 도움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B6B9938-30E6-2CCD-815B-34F848117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222689"/>
              </p:ext>
            </p:extLst>
          </p:nvPr>
        </p:nvGraphicFramePr>
        <p:xfrm>
          <a:off x="262178" y="1808821"/>
          <a:ext cx="8557962" cy="4715808"/>
        </p:xfrm>
        <a:graphic>
          <a:graphicData uri="http://schemas.openxmlformats.org/drawingml/2006/table">
            <a:tbl>
              <a:tblPr/>
              <a:tblGrid>
                <a:gridCol w="407522">
                  <a:extLst>
                    <a:ext uri="{9D8B030D-6E8A-4147-A177-3AD203B41FA5}">
                      <a16:colId xmlns:a16="http://schemas.microsoft.com/office/drawing/2014/main" val="3616873025"/>
                    </a:ext>
                  </a:extLst>
                </a:gridCol>
                <a:gridCol w="407522">
                  <a:extLst>
                    <a:ext uri="{9D8B030D-6E8A-4147-A177-3AD203B41FA5}">
                      <a16:colId xmlns:a16="http://schemas.microsoft.com/office/drawing/2014/main" val="1002541388"/>
                    </a:ext>
                  </a:extLst>
                </a:gridCol>
                <a:gridCol w="407522">
                  <a:extLst>
                    <a:ext uri="{9D8B030D-6E8A-4147-A177-3AD203B41FA5}">
                      <a16:colId xmlns:a16="http://schemas.microsoft.com/office/drawing/2014/main" val="3656103279"/>
                    </a:ext>
                  </a:extLst>
                </a:gridCol>
                <a:gridCol w="407522">
                  <a:extLst>
                    <a:ext uri="{9D8B030D-6E8A-4147-A177-3AD203B41FA5}">
                      <a16:colId xmlns:a16="http://schemas.microsoft.com/office/drawing/2014/main" val="3091484479"/>
                    </a:ext>
                  </a:extLst>
                </a:gridCol>
                <a:gridCol w="407522">
                  <a:extLst>
                    <a:ext uri="{9D8B030D-6E8A-4147-A177-3AD203B41FA5}">
                      <a16:colId xmlns:a16="http://schemas.microsoft.com/office/drawing/2014/main" val="505045209"/>
                    </a:ext>
                  </a:extLst>
                </a:gridCol>
                <a:gridCol w="407522">
                  <a:extLst>
                    <a:ext uri="{9D8B030D-6E8A-4147-A177-3AD203B41FA5}">
                      <a16:colId xmlns:a16="http://schemas.microsoft.com/office/drawing/2014/main" val="4229591269"/>
                    </a:ext>
                  </a:extLst>
                </a:gridCol>
                <a:gridCol w="407522">
                  <a:extLst>
                    <a:ext uri="{9D8B030D-6E8A-4147-A177-3AD203B41FA5}">
                      <a16:colId xmlns:a16="http://schemas.microsoft.com/office/drawing/2014/main" val="27663047"/>
                    </a:ext>
                  </a:extLst>
                </a:gridCol>
                <a:gridCol w="407522">
                  <a:extLst>
                    <a:ext uri="{9D8B030D-6E8A-4147-A177-3AD203B41FA5}">
                      <a16:colId xmlns:a16="http://schemas.microsoft.com/office/drawing/2014/main" val="3018538217"/>
                    </a:ext>
                  </a:extLst>
                </a:gridCol>
                <a:gridCol w="407522">
                  <a:extLst>
                    <a:ext uri="{9D8B030D-6E8A-4147-A177-3AD203B41FA5}">
                      <a16:colId xmlns:a16="http://schemas.microsoft.com/office/drawing/2014/main" val="3340061635"/>
                    </a:ext>
                  </a:extLst>
                </a:gridCol>
                <a:gridCol w="407522">
                  <a:extLst>
                    <a:ext uri="{9D8B030D-6E8A-4147-A177-3AD203B41FA5}">
                      <a16:colId xmlns:a16="http://schemas.microsoft.com/office/drawing/2014/main" val="331258733"/>
                    </a:ext>
                  </a:extLst>
                </a:gridCol>
                <a:gridCol w="407522">
                  <a:extLst>
                    <a:ext uri="{9D8B030D-6E8A-4147-A177-3AD203B41FA5}">
                      <a16:colId xmlns:a16="http://schemas.microsoft.com/office/drawing/2014/main" val="2426937399"/>
                    </a:ext>
                  </a:extLst>
                </a:gridCol>
                <a:gridCol w="407522">
                  <a:extLst>
                    <a:ext uri="{9D8B030D-6E8A-4147-A177-3AD203B41FA5}">
                      <a16:colId xmlns:a16="http://schemas.microsoft.com/office/drawing/2014/main" val="3791271555"/>
                    </a:ext>
                  </a:extLst>
                </a:gridCol>
                <a:gridCol w="407522">
                  <a:extLst>
                    <a:ext uri="{9D8B030D-6E8A-4147-A177-3AD203B41FA5}">
                      <a16:colId xmlns:a16="http://schemas.microsoft.com/office/drawing/2014/main" val="2516269404"/>
                    </a:ext>
                  </a:extLst>
                </a:gridCol>
                <a:gridCol w="407522">
                  <a:extLst>
                    <a:ext uri="{9D8B030D-6E8A-4147-A177-3AD203B41FA5}">
                      <a16:colId xmlns:a16="http://schemas.microsoft.com/office/drawing/2014/main" val="4042643978"/>
                    </a:ext>
                  </a:extLst>
                </a:gridCol>
                <a:gridCol w="407522">
                  <a:extLst>
                    <a:ext uri="{9D8B030D-6E8A-4147-A177-3AD203B41FA5}">
                      <a16:colId xmlns:a16="http://schemas.microsoft.com/office/drawing/2014/main" val="543444894"/>
                    </a:ext>
                  </a:extLst>
                </a:gridCol>
                <a:gridCol w="407522">
                  <a:extLst>
                    <a:ext uri="{9D8B030D-6E8A-4147-A177-3AD203B41FA5}">
                      <a16:colId xmlns:a16="http://schemas.microsoft.com/office/drawing/2014/main" val="870497579"/>
                    </a:ext>
                  </a:extLst>
                </a:gridCol>
                <a:gridCol w="407522">
                  <a:extLst>
                    <a:ext uri="{9D8B030D-6E8A-4147-A177-3AD203B41FA5}">
                      <a16:colId xmlns:a16="http://schemas.microsoft.com/office/drawing/2014/main" val="2903916078"/>
                    </a:ext>
                  </a:extLst>
                </a:gridCol>
                <a:gridCol w="407522">
                  <a:extLst>
                    <a:ext uri="{9D8B030D-6E8A-4147-A177-3AD203B41FA5}">
                      <a16:colId xmlns:a16="http://schemas.microsoft.com/office/drawing/2014/main" val="3218606894"/>
                    </a:ext>
                  </a:extLst>
                </a:gridCol>
                <a:gridCol w="407522">
                  <a:extLst>
                    <a:ext uri="{9D8B030D-6E8A-4147-A177-3AD203B41FA5}">
                      <a16:colId xmlns:a16="http://schemas.microsoft.com/office/drawing/2014/main" val="3450322752"/>
                    </a:ext>
                  </a:extLst>
                </a:gridCol>
                <a:gridCol w="407522">
                  <a:extLst>
                    <a:ext uri="{9D8B030D-6E8A-4147-A177-3AD203B41FA5}">
                      <a16:colId xmlns:a16="http://schemas.microsoft.com/office/drawing/2014/main" val="1875620822"/>
                    </a:ext>
                  </a:extLst>
                </a:gridCol>
                <a:gridCol w="407522">
                  <a:extLst>
                    <a:ext uri="{9D8B030D-6E8A-4147-A177-3AD203B41FA5}">
                      <a16:colId xmlns:a16="http://schemas.microsoft.com/office/drawing/2014/main" val="4192529592"/>
                    </a:ext>
                  </a:extLst>
                </a:gridCol>
              </a:tblGrid>
              <a:tr h="430058">
                <a:tc rowSpan="2" gridSpan="3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Regime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성장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가치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대형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로우볼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배당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바이백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고베타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밸런스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모멘텀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374346"/>
                  </a:ext>
                </a:extLst>
              </a:tr>
              <a:tr h="840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Growth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Pure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Growth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Value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Pure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Value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Enhan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Value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Quality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S&amp;P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100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Mini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Vol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Low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Vol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Div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Aristo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Low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Vol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High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Div 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High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 Dividend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Buy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back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High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Beta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Multi-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Factor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Rev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Weight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Equal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 Weight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Mo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원신한 Light" panose="020B0303000000000000" pitchFamily="34" charset="-127"/>
                        <a:ea typeface="원신한 Light" panose="020B0303000000000000" pitchFamily="34" charset="-127"/>
                      </a:endParaRP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384763"/>
                  </a:ext>
                </a:extLst>
              </a:tr>
              <a:tr h="7612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경기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재정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금융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569420"/>
                  </a:ext>
                </a:extLst>
              </a:tr>
              <a:tr h="4300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+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+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+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-4.00%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806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-1.90%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3.60%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24.60%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15.20%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5D2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1.10%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D6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-1.90%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-4.80%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736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-5.20%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6C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5.10%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1.10%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D6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7.00%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9.60%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DDD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19.90%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84C8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-3.30%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98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6.40%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7.90%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-5.40%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088919"/>
                  </a:ext>
                </a:extLst>
              </a:tr>
              <a:tr h="4300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+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+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2.80%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11.30%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-3.00%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0.20%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0.60%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-7.60%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-1.80%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-2.70%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-5.20%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-8.20%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-3.50%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-1.10%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5.00%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20.10%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-4.90%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-1.90%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3.00%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2.50%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43233"/>
                  </a:ext>
                </a:extLst>
              </a:tr>
              <a:tr h="4300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+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+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4.30%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DDD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15.40%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-5.00%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4.00%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0DE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-0.90%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2.00%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-1.60%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-7.60%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-11.20%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9C7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-6.90%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-18.00%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-12.20%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6.10%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CD8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13.00%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AC5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-5.40%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-1.00%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2.80%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9.70%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ACE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398959"/>
                  </a:ext>
                </a:extLst>
              </a:tr>
              <a:tr h="4300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+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-1.10%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-1.30%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1.40%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7.60%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8.30%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0.60%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-0.70%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1.70%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-4.30%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-2.20%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6.20%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8.80%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5.50%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13.00%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1.80%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3.00%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3.50%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4.60%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446120"/>
                  </a:ext>
                </a:extLst>
              </a:tr>
              <a:tr h="4300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+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+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0.30%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-2.40%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-0.10%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20.50%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BCE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14.90%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DDD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11.80%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-2.00%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5.10%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15.90%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18.80%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AD3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21.50%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CC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13.20%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26.70%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3.10%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6.10%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6.60%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18.50%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D4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-23.50%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497430"/>
                  </a:ext>
                </a:extLst>
              </a:tr>
              <a:tr h="4300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+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8.60%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1.10%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-9.30%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-26.60%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-19.00%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7.80%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3.70%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0.00%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-0.80%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-2.30%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-5.40%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-11.80%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-7.00%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-10.90%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-4.30%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-9.50%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-7.80%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1.20%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351078"/>
                  </a:ext>
                </a:extLst>
              </a:tr>
              <a:tr h="4300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+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-1.40%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19.20%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1.70%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3.70%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1.40%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-2.80%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-4.10%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0.60%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-8.10%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-9.10%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-9.00%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-1.60%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-1.10%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17.60%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-1.20%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-0.40%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2.20%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5.20%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794755"/>
                  </a:ext>
                </a:extLst>
              </a:tr>
              <a:tr h="4300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</a:t>
                      </a:r>
                    </a:p>
                  </a:txBody>
                  <a:tcPr marL="5443" marR="5443" marT="544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-6.40%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-13.10%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6.40%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3.60%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6.20%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7.50%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0.80%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16.90%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7D2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24.30%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9C07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21.10%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4C8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25.00%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18.80%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3.00%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-29.60%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17.70%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8.70%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0.30%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34" charset="-127"/>
                          <a:ea typeface="원신한 Light" panose="020B0303000000000000" pitchFamily="34" charset="-127"/>
                        </a:rPr>
                        <a:t>-2.90%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02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751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10C0-6072-40F1-99BD-1992B3163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 err="1"/>
              <a:t>백테스팅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91864-F7AD-4DC2-B02A-B000FA83B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003F-3F98-4412-BA19-8CFCC37AE68A}" type="slidenum">
              <a:rPr lang="en-US" altLang="ko-KR" smtClean="0">
                <a:solidFill>
                  <a:prstClr val="black"/>
                </a:solidFill>
              </a:rPr>
              <a:pPr/>
              <a:t>16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9F61C-FF9C-4003-B282-962293E0A10D}"/>
              </a:ext>
            </a:extLst>
          </p:cNvPr>
          <p:cNvSpPr txBox="1"/>
          <p:nvPr/>
        </p:nvSpPr>
        <p:spPr bwMode="auto">
          <a:xfrm>
            <a:off x="312541" y="584684"/>
            <a:ext cx="6923755" cy="409142"/>
          </a:xfrm>
          <a:prstGeom prst="rect">
            <a:avLst/>
          </a:prstGeom>
          <a:noFill/>
        </p:spPr>
        <p:txBody>
          <a:bodyPr wrap="square" tIns="72000" rtlCol="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Top – Down(Macro) 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전략 </a:t>
            </a:r>
            <a:r>
              <a:rPr lang="ko-KR" altLang="en-US" sz="1400" b="1" kern="0" dirty="0" err="1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백테스팅</a:t>
            </a:r>
            <a:endParaRPr lang="en-US" altLang="ko-KR" sz="1400" b="1" kern="0" dirty="0">
              <a:solidFill>
                <a:srgbClr val="000000"/>
              </a:solidFill>
              <a:latin typeface="원신한 Light" panose="020B0303000000000000" pitchFamily="50" charset="-127"/>
              <a:ea typeface="원신한 Light" panose="020B0303000000000000" pitchFamily="50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97DE7-74F3-4CF0-8B79-A272C2DC06C7}"/>
              </a:ext>
            </a:extLst>
          </p:cNvPr>
          <p:cNvSpPr txBox="1"/>
          <p:nvPr/>
        </p:nvSpPr>
        <p:spPr bwMode="auto">
          <a:xfrm>
            <a:off x="432000" y="929284"/>
            <a:ext cx="8640500" cy="14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6213" indent="-176213" latinLnBrk="0">
              <a:lnSpc>
                <a:spcPct val="150000"/>
              </a:lnSpc>
              <a:buFont typeface="Wingdings" panose="05000000000000000000" pitchFamily="2" charset="2"/>
              <a:buChar char="§"/>
              <a:defRPr sz="1200">
                <a:gradFill>
                  <a:gsLst>
                    <a:gs pos="2500">
                      <a:srgbClr val="2D2D2D"/>
                    </a:gs>
                    <a:gs pos="17917">
                      <a:srgbClr val="2D2D2D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유니버스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: Standard &amp; Poor’s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에서 산출하는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[S&amp;P500 Style Index + S&amp;P100 Index]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와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+ Benchmark Index</a:t>
            </a: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데이터 보유 기간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: 2000.01.01 ~</a:t>
            </a: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백테스팅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시작 시점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: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2002.01.01 ~ 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최소한의 과거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Macro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국면 확인하기 위해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년 확보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리밸런싱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: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매월 마지막 영업일 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리밸런싱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백테스팅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방식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: [2000.01.01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~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리밸런싱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시점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]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까지의 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Macro 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국면별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수익률 상위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개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Index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에 대해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[60% / 30% / 10%]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로 비중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구성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E3498C4E-C0EB-4FC6-BA53-3A3B9CD43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12547"/>
            <a:ext cx="5652306" cy="381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2A403F0-F2A8-4355-9C61-5097657FA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98291"/>
              </p:ext>
            </p:extLst>
          </p:nvPr>
        </p:nvGraphicFramePr>
        <p:xfrm>
          <a:off x="5976156" y="3357563"/>
          <a:ext cx="2854563" cy="1223964"/>
        </p:xfrm>
        <a:graphic>
          <a:graphicData uri="http://schemas.openxmlformats.org/drawingml/2006/table">
            <a:tbl>
              <a:tblPr/>
              <a:tblGrid>
                <a:gridCol w="1056936">
                  <a:extLst>
                    <a:ext uri="{9D8B030D-6E8A-4147-A177-3AD203B41FA5}">
                      <a16:colId xmlns:a16="http://schemas.microsoft.com/office/drawing/2014/main" val="3537962123"/>
                    </a:ext>
                  </a:extLst>
                </a:gridCol>
                <a:gridCol w="599209">
                  <a:extLst>
                    <a:ext uri="{9D8B030D-6E8A-4147-A177-3AD203B41FA5}">
                      <a16:colId xmlns:a16="http://schemas.microsoft.com/office/drawing/2014/main" val="229263955"/>
                    </a:ext>
                  </a:extLst>
                </a:gridCol>
                <a:gridCol w="599209">
                  <a:extLst>
                    <a:ext uri="{9D8B030D-6E8A-4147-A177-3AD203B41FA5}">
                      <a16:colId xmlns:a16="http://schemas.microsoft.com/office/drawing/2014/main" val="1225406757"/>
                    </a:ext>
                  </a:extLst>
                </a:gridCol>
                <a:gridCol w="599209">
                  <a:extLst>
                    <a:ext uri="{9D8B030D-6E8A-4147-A177-3AD203B41FA5}">
                      <a16:colId xmlns:a16="http://schemas.microsoft.com/office/drawing/2014/main" val="568400574"/>
                    </a:ext>
                  </a:extLst>
                </a:gridCol>
              </a:tblGrid>
              <a:tr h="3059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2002~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원신한 Medium" panose="020B0603000000000000" pitchFamily="50" charset="-127"/>
                        <a:ea typeface="원신한 Medium" panose="020B0603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P/F_R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UNI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BM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18718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연율화 수익률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14.5%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11.0%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10.3%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051476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변동성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1.08%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1.03%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1.02%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007644"/>
                  </a:ext>
                </a:extLst>
              </a:tr>
              <a:tr h="305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샤프지수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13.41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10.75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10.07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232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87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10C0-6072-40F1-99BD-1992B3163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 err="1"/>
              <a:t>백테스팅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91864-F7AD-4DC2-B02A-B000FA83B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003F-3F98-4412-BA19-8CFCC37AE68A}" type="slidenum">
              <a:rPr lang="en-US" altLang="ko-KR" smtClean="0">
                <a:solidFill>
                  <a:prstClr val="black"/>
                </a:solidFill>
              </a:rPr>
              <a:pPr/>
              <a:t>17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9F61C-FF9C-4003-B282-962293E0A10D}"/>
              </a:ext>
            </a:extLst>
          </p:cNvPr>
          <p:cNvSpPr txBox="1"/>
          <p:nvPr/>
        </p:nvSpPr>
        <p:spPr bwMode="auto">
          <a:xfrm>
            <a:off x="312541" y="584684"/>
            <a:ext cx="6923755" cy="409142"/>
          </a:xfrm>
          <a:prstGeom prst="rect">
            <a:avLst/>
          </a:prstGeom>
          <a:noFill/>
        </p:spPr>
        <p:txBody>
          <a:bodyPr wrap="square" tIns="72000" rtlCol="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Bottom - Up(Earning Revision) 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전략 </a:t>
            </a:r>
            <a:endParaRPr lang="en-US" altLang="ko-KR" sz="1400" b="1" kern="0" dirty="0">
              <a:solidFill>
                <a:srgbClr val="000000"/>
              </a:solidFill>
              <a:latin typeface="원신한 Light" panose="020B0303000000000000" pitchFamily="50" charset="-127"/>
              <a:ea typeface="원신한 Light" panose="020B0303000000000000" pitchFamily="50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97DE7-74F3-4CF0-8B79-A272C2DC06C7}"/>
              </a:ext>
            </a:extLst>
          </p:cNvPr>
          <p:cNvSpPr txBox="1"/>
          <p:nvPr/>
        </p:nvSpPr>
        <p:spPr bwMode="auto">
          <a:xfrm>
            <a:off x="432000" y="929284"/>
            <a:ext cx="8640500" cy="171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6213" indent="-176213" latinLnBrk="0">
              <a:lnSpc>
                <a:spcPct val="150000"/>
              </a:lnSpc>
              <a:buFont typeface="Wingdings" panose="05000000000000000000" pitchFamily="2" charset="2"/>
              <a:buChar char="§"/>
              <a:defRPr sz="1200">
                <a:gradFill>
                  <a:gsLst>
                    <a:gs pos="2500">
                      <a:srgbClr val="2D2D2D"/>
                    </a:gs>
                    <a:gs pos="17917">
                      <a:srgbClr val="2D2D2D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Revision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지표는 미국 대형주 기준 중요 지표인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ADJ. EBITDA(Non-GAAP EBITDA)</a:t>
            </a: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기대 현금흐름을 밸류에이션 지표로 주로 활용하는 미국 시장 특성상 적합하다고 판단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유니버스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: Standard &amp; Poor’s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에서 산출하는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[S&amp;P500 Style Index + S&amp;P100 Index]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와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+ Benchmark Index</a:t>
            </a: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백테스팅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시작 시점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: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2012.01.01 ~</a:t>
            </a: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리밸런싱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: 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매월말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영업일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백테스팅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방식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: 12MF ADJ.EBITDA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를 기준으로 전월비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Revision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폭이 가장 상위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개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Index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에 대해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[60% / 30% / 10%]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로 비중 구성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09D05A8-10BF-47D3-8377-CBFD2D546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2708920"/>
            <a:ext cx="5579851" cy="381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AD19D13-24B8-442C-94DA-36774BAC9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88092"/>
              </p:ext>
            </p:extLst>
          </p:nvPr>
        </p:nvGraphicFramePr>
        <p:xfrm>
          <a:off x="5978008" y="3365131"/>
          <a:ext cx="2843993" cy="1216396"/>
        </p:xfrm>
        <a:graphic>
          <a:graphicData uri="http://schemas.openxmlformats.org/drawingml/2006/table">
            <a:tbl>
              <a:tblPr/>
              <a:tblGrid>
                <a:gridCol w="1053023">
                  <a:extLst>
                    <a:ext uri="{9D8B030D-6E8A-4147-A177-3AD203B41FA5}">
                      <a16:colId xmlns:a16="http://schemas.microsoft.com/office/drawing/2014/main" val="2676378815"/>
                    </a:ext>
                  </a:extLst>
                </a:gridCol>
                <a:gridCol w="596990">
                  <a:extLst>
                    <a:ext uri="{9D8B030D-6E8A-4147-A177-3AD203B41FA5}">
                      <a16:colId xmlns:a16="http://schemas.microsoft.com/office/drawing/2014/main" val="2178105209"/>
                    </a:ext>
                  </a:extLst>
                </a:gridCol>
                <a:gridCol w="596990">
                  <a:extLst>
                    <a:ext uri="{9D8B030D-6E8A-4147-A177-3AD203B41FA5}">
                      <a16:colId xmlns:a16="http://schemas.microsoft.com/office/drawing/2014/main" val="36228604"/>
                    </a:ext>
                  </a:extLst>
                </a:gridCol>
                <a:gridCol w="596990">
                  <a:extLst>
                    <a:ext uri="{9D8B030D-6E8A-4147-A177-3AD203B41FA5}">
                      <a16:colId xmlns:a16="http://schemas.microsoft.com/office/drawing/2014/main" val="3221213211"/>
                    </a:ext>
                  </a:extLst>
                </a:gridCol>
              </a:tblGrid>
              <a:tr h="3040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2012~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원신한 Medium" panose="020B0603000000000000" pitchFamily="50" charset="-127"/>
                        <a:ea typeface="원신한 Medium" panose="020B0603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P/F_ER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UNI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BM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081007"/>
                  </a:ext>
                </a:extLst>
              </a:tr>
              <a:tr h="3040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연율화 수익률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15.3%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13.8%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14.6%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773816"/>
                  </a:ext>
                </a:extLst>
              </a:tr>
              <a:tr h="3040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변동성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0.98%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0.89%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0.89%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665644"/>
                  </a:ext>
                </a:extLst>
              </a:tr>
              <a:tr h="3040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샤프지수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15.57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15.48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16.34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800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496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10C0-6072-40F1-99BD-1992B3163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 err="1"/>
              <a:t>백테스팅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91864-F7AD-4DC2-B02A-B000FA83B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003F-3F98-4412-BA19-8CFCC37AE68A}" type="slidenum">
              <a:rPr lang="en-US" altLang="ko-KR" smtClean="0">
                <a:solidFill>
                  <a:prstClr val="black"/>
                </a:solidFill>
              </a:rPr>
              <a:pPr/>
              <a:t>18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9F61C-FF9C-4003-B282-962293E0A10D}"/>
              </a:ext>
            </a:extLst>
          </p:cNvPr>
          <p:cNvSpPr txBox="1"/>
          <p:nvPr/>
        </p:nvSpPr>
        <p:spPr bwMode="auto">
          <a:xfrm>
            <a:off x="312541" y="584684"/>
            <a:ext cx="6923755" cy="409142"/>
          </a:xfrm>
          <a:prstGeom prst="rect">
            <a:avLst/>
          </a:prstGeom>
          <a:noFill/>
        </p:spPr>
        <p:txBody>
          <a:bodyPr wrap="square" tIns="72000" rtlCol="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두개의 전략 결합</a:t>
            </a: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(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가격 모멘텀</a:t>
            </a: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97DE7-74F3-4CF0-8B79-A272C2DC06C7}"/>
              </a:ext>
            </a:extLst>
          </p:cNvPr>
          <p:cNvSpPr txBox="1"/>
          <p:nvPr/>
        </p:nvSpPr>
        <p:spPr bwMode="auto">
          <a:xfrm>
            <a:off x="432000" y="929284"/>
            <a:ext cx="8640500" cy="14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6213" indent="-176213" latinLnBrk="0">
              <a:lnSpc>
                <a:spcPct val="150000"/>
              </a:lnSpc>
              <a:buFont typeface="Wingdings" panose="05000000000000000000" pitchFamily="2" charset="2"/>
              <a:buChar char="§"/>
              <a:defRPr sz="1200">
                <a:gradFill>
                  <a:gsLst>
                    <a:gs pos="2500">
                      <a:srgbClr val="2D2D2D"/>
                    </a:gs>
                    <a:gs pos="17917">
                      <a:srgbClr val="2D2D2D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Top – Down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과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Bottom – UP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전략 중 전월 더 우수한 퍼포먼스를 보이는 전략에 대해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+20%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가중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P/F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으로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구성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전략별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단순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50:50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결합보다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Sharpe Ratio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의 개선 확인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다만 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백테스팅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결과로 확인한 결과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전략을 결합하여 더 나은 성과를 기록했다고 판단하기 어려움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Medium" panose="020B0603000000000000" pitchFamily="34" charset="-127"/>
              <a:ea typeface="원신한 Medium" panose="020B0603000000000000" pitchFamily="34" charset="-127"/>
            </a:endParaRPr>
          </a:p>
          <a:p>
            <a:pPr marL="0" lvl="1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tabLst>
                <a:tab pos="0" algn="l"/>
              </a:tabLst>
              <a:defRPr/>
            </a:pP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-&gt; 2012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년 이후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Top – Down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전략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연율화 수익률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: 17.7% /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변동성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: 0.96% /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샤프지수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: 18.37</a:t>
            </a:r>
          </a:p>
          <a:p>
            <a:pPr marL="171450" lvl="1" indent="-17145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펀더멘탈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/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매크로 활용 전략 이외의 것을 결합할 필요성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/ ex) 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가격모멘텀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등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7B16DF7-DD3A-42C0-9E2C-3B88F60F5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2492376"/>
            <a:ext cx="5481606" cy="40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6752334-4EC1-40A7-BF69-A6AAA6FE7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90763"/>
              </p:ext>
            </p:extLst>
          </p:nvPr>
        </p:nvGraphicFramePr>
        <p:xfrm>
          <a:off x="5976156" y="3344299"/>
          <a:ext cx="2843994" cy="1237224"/>
        </p:xfrm>
        <a:graphic>
          <a:graphicData uri="http://schemas.openxmlformats.org/drawingml/2006/table">
            <a:tbl>
              <a:tblPr/>
              <a:tblGrid>
                <a:gridCol w="1053024">
                  <a:extLst>
                    <a:ext uri="{9D8B030D-6E8A-4147-A177-3AD203B41FA5}">
                      <a16:colId xmlns:a16="http://schemas.microsoft.com/office/drawing/2014/main" val="2646368918"/>
                    </a:ext>
                  </a:extLst>
                </a:gridCol>
                <a:gridCol w="596990">
                  <a:extLst>
                    <a:ext uri="{9D8B030D-6E8A-4147-A177-3AD203B41FA5}">
                      <a16:colId xmlns:a16="http://schemas.microsoft.com/office/drawing/2014/main" val="3769009671"/>
                    </a:ext>
                  </a:extLst>
                </a:gridCol>
                <a:gridCol w="596990">
                  <a:extLst>
                    <a:ext uri="{9D8B030D-6E8A-4147-A177-3AD203B41FA5}">
                      <a16:colId xmlns:a16="http://schemas.microsoft.com/office/drawing/2014/main" val="2002639261"/>
                    </a:ext>
                  </a:extLst>
                </a:gridCol>
                <a:gridCol w="596990">
                  <a:extLst>
                    <a:ext uri="{9D8B030D-6E8A-4147-A177-3AD203B41FA5}">
                      <a16:colId xmlns:a16="http://schemas.microsoft.com/office/drawing/2014/main" val="764968174"/>
                    </a:ext>
                  </a:extLst>
                </a:gridCol>
              </a:tblGrid>
              <a:tr h="3093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2012.02~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원신한 Medium" panose="020B0603000000000000" pitchFamily="50" charset="-127"/>
                        <a:ea typeface="원신한 Medium" panose="020B0603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P/F_M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UNI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BM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544811"/>
                  </a:ext>
                </a:extLst>
              </a:tr>
              <a:tr h="3093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연율화 수익률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16.6%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13.5%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14.2%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624973"/>
                  </a:ext>
                </a:extLst>
              </a:tr>
              <a:tr h="3093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변동성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0.94%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0.90%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0.89%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460652"/>
                  </a:ext>
                </a:extLst>
              </a:tr>
              <a:tr h="3093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샤프지수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17.62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15.05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15.90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3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13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10C0-6072-40F1-99BD-1992B3163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전략 소개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91864-F7AD-4DC2-B02A-B000FA83B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003F-3F98-4412-BA19-8CFCC37AE68A}" type="slidenum">
              <a:rPr lang="en-US" altLang="ko-KR" smtClean="0">
                <a:solidFill>
                  <a:prstClr val="black"/>
                </a:solidFill>
              </a:rPr>
              <a:pPr/>
              <a:t>1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9F61C-FF9C-4003-B282-962293E0A10D}"/>
              </a:ext>
            </a:extLst>
          </p:cNvPr>
          <p:cNvSpPr txBox="1"/>
          <p:nvPr/>
        </p:nvSpPr>
        <p:spPr bwMode="auto">
          <a:xfrm>
            <a:off x="312541" y="584684"/>
            <a:ext cx="4403921" cy="409142"/>
          </a:xfrm>
          <a:prstGeom prst="rect">
            <a:avLst/>
          </a:prstGeom>
          <a:noFill/>
        </p:spPr>
        <p:txBody>
          <a:bodyPr wrap="square" tIns="72000" rtlCol="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미국 대형주 스타일 로테이션</a:t>
            </a:r>
            <a:endParaRPr lang="en-US" altLang="ko-KR" sz="1400" b="1" kern="0" dirty="0">
              <a:solidFill>
                <a:srgbClr val="000000"/>
              </a:solidFill>
              <a:latin typeface="원신한 Light" panose="020B0303000000000000" pitchFamily="50" charset="-127"/>
              <a:ea typeface="원신한 Light" panose="020B0303000000000000" pitchFamily="50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97DE7-74F3-4CF0-8B79-A272C2DC06C7}"/>
              </a:ext>
            </a:extLst>
          </p:cNvPr>
          <p:cNvSpPr txBox="1"/>
          <p:nvPr/>
        </p:nvSpPr>
        <p:spPr bwMode="auto">
          <a:xfrm>
            <a:off x="432000" y="929284"/>
            <a:ext cx="8640500" cy="879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6213" indent="-176213" latinLnBrk="0">
              <a:lnSpc>
                <a:spcPct val="150000"/>
              </a:lnSpc>
              <a:buFont typeface="Wingdings" panose="05000000000000000000" pitchFamily="2" charset="2"/>
              <a:buChar char="§"/>
              <a:defRPr sz="1200">
                <a:gradFill>
                  <a:gsLst>
                    <a:gs pos="2500">
                      <a:srgbClr val="2D2D2D"/>
                    </a:gs>
                    <a:gs pos="17917">
                      <a:srgbClr val="2D2D2D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유니버스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: Standard &amp; Poor’s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에서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산출하는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[S&amp;P500 Style Index + S&amp;P100 Index]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와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+ Benchmark Index</a:t>
            </a: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전략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: Bottom – Up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전략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(Earning Revision)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과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Top – Down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전략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(Macro Driven)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의 모멘텀 결합으로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매달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P/F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의 스타일을 선정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Medium" panose="020B0603000000000000" pitchFamily="34" charset="-127"/>
              <a:ea typeface="원신한 Medium" panose="020B0603000000000000" pitchFamily="34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목표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: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변동성 대비 초과수익 목표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(Sharpe Ratio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의 극대화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  <a:endParaRPr kumimoji="0" lang="ko-KR" altLang="en-US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F4670D-F316-41B1-8C78-8CD7BEAA6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86" y="1759049"/>
            <a:ext cx="4098553" cy="4765576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011A06C-82CB-450D-905A-F5154A0E3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1" y="1759042"/>
            <a:ext cx="4022727" cy="476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C6F0B46-85AE-4BBD-A82C-9FA84D49E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175591"/>
              </p:ext>
            </p:extLst>
          </p:nvPr>
        </p:nvGraphicFramePr>
        <p:xfrm>
          <a:off x="6347513" y="5186145"/>
          <a:ext cx="2292940" cy="879536"/>
        </p:xfrm>
        <a:graphic>
          <a:graphicData uri="http://schemas.openxmlformats.org/drawingml/2006/table">
            <a:tbl>
              <a:tblPr/>
              <a:tblGrid>
                <a:gridCol w="848989">
                  <a:extLst>
                    <a:ext uri="{9D8B030D-6E8A-4147-A177-3AD203B41FA5}">
                      <a16:colId xmlns:a16="http://schemas.microsoft.com/office/drawing/2014/main" val="2646368918"/>
                    </a:ext>
                  </a:extLst>
                </a:gridCol>
                <a:gridCol w="481317">
                  <a:extLst>
                    <a:ext uri="{9D8B030D-6E8A-4147-A177-3AD203B41FA5}">
                      <a16:colId xmlns:a16="http://schemas.microsoft.com/office/drawing/2014/main" val="3769009671"/>
                    </a:ext>
                  </a:extLst>
                </a:gridCol>
                <a:gridCol w="481317">
                  <a:extLst>
                    <a:ext uri="{9D8B030D-6E8A-4147-A177-3AD203B41FA5}">
                      <a16:colId xmlns:a16="http://schemas.microsoft.com/office/drawing/2014/main" val="2002639261"/>
                    </a:ext>
                  </a:extLst>
                </a:gridCol>
                <a:gridCol w="481317">
                  <a:extLst>
                    <a:ext uri="{9D8B030D-6E8A-4147-A177-3AD203B41FA5}">
                      <a16:colId xmlns:a16="http://schemas.microsoft.com/office/drawing/2014/main" val="764968174"/>
                    </a:ext>
                  </a:extLst>
                </a:gridCol>
              </a:tblGrid>
              <a:tr h="2198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2012.02~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원신한 Medium" panose="020B0603000000000000" pitchFamily="50" charset="-127"/>
                        <a:ea typeface="원신한 Medium" panose="020B0603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P/F_M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UNI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BM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544811"/>
                  </a:ext>
                </a:extLst>
              </a:tr>
              <a:tr h="2198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연율화 수익률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16.6%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13.5%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14.2%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624973"/>
                  </a:ext>
                </a:extLst>
              </a:tr>
              <a:tr h="2198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변동성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0.94%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0.90%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0.89%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460652"/>
                  </a:ext>
                </a:extLst>
              </a:tr>
              <a:tr h="2198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샤프지수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17.62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15.05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15.90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3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43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10C0-6072-40F1-99BD-1992B3163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구현가능성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91864-F7AD-4DC2-B02A-B000FA83B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003F-3F98-4412-BA19-8CFCC37AE68A}" type="slidenum">
              <a:rPr lang="en-US" altLang="ko-KR" smtClean="0">
                <a:solidFill>
                  <a:prstClr val="black"/>
                </a:solidFill>
              </a:rPr>
              <a:pPr/>
              <a:t>19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9F61C-FF9C-4003-B282-962293E0A10D}"/>
              </a:ext>
            </a:extLst>
          </p:cNvPr>
          <p:cNvSpPr txBox="1"/>
          <p:nvPr/>
        </p:nvSpPr>
        <p:spPr bwMode="auto">
          <a:xfrm>
            <a:off x="312541" y="584684"/>
            <a:ext cx="6923755" cy="409142"/>
          </a:xfrm>
          <a:prstGeom prst="rect">
            <a:avLst/>
          </a:prstGeom>
          <a:noFill/>
        </p:spPr>
        <p:txBody>
          <a:bodyPr wrap="square" tIns="72000" rtlCol="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유니버스로 구성한 </a:t>
            </a: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16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개 </a:t>
            </a: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Index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에 대해 추종 </a:t>
            </a: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ETF 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모두 존재</a:t>
            </a:r>
            <a:endParaRPr lang="en-US" altLang="ko-KR" sz="1400" b="1" kern="0" dirty="0">
              <a:solidFill>
                <a:srgbClr val="000000"/>
              </a:solidFill>
              <a:latin typeface="원신한 Light" panose="020B0303000000000000" pitchFamily="50" charset="-127"/>
              <a:ea typeface="원신한 Light" panose="020B0303000000000000" pitchFamily="50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97DE7-74F3-4CF0-8B79-A272C2DC06C7}"/>
              </a:ext>
            </a:extLst>
          </p:cNvPr>
          <p:cNvSpPr txBox="1"/>
          <p:nvPr/>
        </p:nvSpPr>
        <p:spPr bwMode="auto">
          <a:xfrm>
            <a:off x="432000" y="929284"/>
            <a:ext cx="8640500" cy="59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6213" indent="-176213" latinLnBrk="0">
              <a:lnSpc>
                <a:spcPct val="150000"/>
              </a:lnSpc>
              <a:buFont typeface="Wingdings" panose="05000000000000000000" pitchFamily="2" charset="2"/>
              <a:buChar char="§"/>
              <a:defRPr sz="1200">
                <a:gradFill>
                  <a:gsLst>
                    <a:gs pos="2500">
                      <a:srgbClr val="2D2D2D"/>
                    </a:gs>
                    <a:gs pos="17917">
                      <a:srgbClr val="2D2D2D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유니버스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16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개에 대해 달러기준 상장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ETF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모두 존재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Fund of Fund </a:t>
            </a:r>
            <a:r>
              <a:rPr kumimoji="0" lang="ko-KR" altLang="en-US" sz="1100" kern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구성에 특별이 문제가 없을 것으로 판단함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490B1FC-90EB-4475-A32A-BCC6DD986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290855"/>
              </p:ext>
            </p:extLst>
          </p:nvPr>
        </p:nvGraphicFramePr>
        <p:xfrm>
          <a:off x="312541" y="1736725"/>
          <a:ext cx="8507608" cy="4787900"/>
        </p:xfrm>
        <a:graphic>
          <a:graphicData uri="http://schemas.openxmlformats.org/drawingml/2006/table">
            <a:tbl>
              <a:tblPr/>
              <a:tblGrid>
                <a:gridCol w="3047191">
                  <a:extLst>
                    <a:ext uri="{9D8B030D-6E8A-4147-A177-3AD203B41FA5}">
                      <a16:colId xmlns:a16="http://schemas.microsoft.com/office/drawing/2014/main" val="2756251005"/>
                    </a:ext>
                  </a:extLst>
                </a:gridCol>
                <a:gridCol w="888474">
                  <a:extLst>
                    <a:ext uri="{9D8B030D-6E8A-4147-A177-3AD203B41FA5}">
                      <a16:colId xmlns:a16="http://schemas.microsoft.com/office/drawing/2014/main" val="1517538345"/>
                    </a:ext>
                  </a:extLst>
                </a:gridCol>
                <a:gridCol w="3785273">
                  <a:extLst>
                    <a:ext uri="{9D8B030D-6E8A-4147-A177-3AD203B41FA5}">
                      <a16:colId xmlns:a16="http://schemas.microsoft.com/office/drawing/2014/main" val="1944830046"/>
                    </a:ext>
                  </a:extLst>
                </a:gridCol>
                <a:gridCol w="786670">
                  <a:extLst>
                    <a:ext uri="{9D8B030D-6E8A-4147-A177-3AD203B41FA5}">
                      <a16:colId xmlns:a16="http://schemas.microsoft.com/office/drawing/2014/main" val="2711074930"/>
                    </a:ext>
                  </a:extLst>
                </a:gridCol>
              </a:tblGrid>
              <a:tr h="23939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인덱스 명</a:t>
                      </a:r>
                    </a:p>
                  </a:txBody>
                  <a:tcPr marL="6716" marR="6716" marT="6716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ETF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티커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원신한 Medium" panose="020B0603000000000000" pitchFamily="50" charset="-127"/>
                        <a:ea typeface="원신한 Medium" panose="020B0603000000000000" pitchFamily="50" charset="-127"/>
                      </a:endParaRP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ETF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명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AUM(USD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mn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)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52481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Growth Total Return Index</a:t>
                      </a:r>
                    </a:p>
                  </a:txBody>
                  <a:tcPr marL="6716" marR="6716" marT="6716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IVW US Equity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아이셰어즈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그로스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ETF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35,799.6 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33171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High Beta Total Return Index</a:t>
                      </a:r>
                    </a:p>
                  </a:txBody>
                  <a:tcPr marL="6716" marR="6716" marT="6716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SPHB US Equity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인베스코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하이 베타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ETF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 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699.7 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680422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Quality U.S. Dollar Gross Total Return Index</a:t>
                      </a:r>
                    </a:p>
                  </a:txBody>
                  <a:tcPr marL="6716" marR="6716" marT="6716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SPHQ US Equity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인베스코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퀄리티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ETF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5,671.6 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960699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QVML Multi-Factor Index (USD) TR</a:t>
                      </a:r>
                    </a:p>
                  </a:txBody>
                  <a:tcPr marL="6716" marR="6716" marT="6716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QVML US Equity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인베스코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QVM Multi-factor ETF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 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861.3 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856038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Value Total Return Index</a:t>
                      </a:r>
                    </a:p>
                  </a:txBody>
                  <a:tcPr marL="6716" marR="6716" marT="6716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IVE US Equity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아이셰어즈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밸류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ETF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26,213.1 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542317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Revenue-Weighted Index (TR)</a:t>
                      </a:r>
                    </a:p>
                  </a:txBody>
                  <a:tcPr marL="6716" marR="6716" marT="6716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RWL US Equity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인베스코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Revenue ETF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2,082.5 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09193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Minimum Volatility Total Return Index</a:t>
                      </a:r>
                    </a:p>
                  </a:txBody>
                  <a:tcPr marL="6716" marR="6716" marT="6716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SPMV LN Equity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아이셰어즈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에지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미니멈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볼러틸리티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UCITS ETF USD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2,035.7 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736331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Equal Weighted USD Total Return Index</a:t>
                      </a:r>
                    </a:p>
                  </a:txBody>
                  <a:tcPr marL="6716" marR="6716" marT="6716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RSP US Equity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인베스코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Equal Weight ETF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44,135.0 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452502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Buyback Total Return Index</a:t>
                      </a:r>
                    </a:p>
                  </a:txBody>
                  <a:tcPr marL="6716" marR="6716" marT="6716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BYBU LN Equity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아문디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Buyback UCITS ETF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   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86.3 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971922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Low Volatility Total Return Index</a:t>
                      </a:r>
                    </a:p>
                  </a:txBody>
                  <a:tcPr marL="6716" marR="6716" marT="6716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SPLV US Equity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인베스코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로우 볼러틸리티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ETF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9,246.9 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399462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Momentum U.S. Dollar Gross Total Return Index</a:t>
                      </a:r>
                    </a:p>
                  </a:txBody>
                  <a:tcPr marL="6716" marR="6716" marT="6716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SPMO US Equity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인베스코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Momentum ETF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 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189.0 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093167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Enhanced Value Total Return Index</a:t>
                      </a:r>
                    </a:p>
                  </a:txBody>
                  <a:tcPr marL="6716" marR="6716" marT="6716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SPVU US Equity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인베스코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Enhanced Value ETF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   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99.9 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321417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Pure Growth Total Return Index</a:t>
                      </a:r>
                    </a:p>
                  </a:txBody>
                  <a:tcPr marL="6716" marR="6716" marT="6716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RPG US Equity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인베스코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Pure Growth ETF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1,919.5 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394585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Dividend Aristocrats Total Return Index</a:t>
                      </a:r>
                    </a:p>
                  </a:txBody>
                  <a:tcPr marL="6716" marR="6716" marT="6716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NOBL US Equity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프로셰어스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S&amp;P500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디비던드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아리스토크래츠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ETF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11,954.6 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118774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Pure Value Total Return Index</a:t>
                      </a:r>
                    </a:p>
                  </a:txBody>
                  <a:tcPr marL="6716" marR="6716" marT="6716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RPV US Equity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인베스코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Pure Value ETF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2,107.0 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38879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Low Volatility High Dividend Index</a:t>
                      </a:r>
                    </a:p>
                  </a:txBody>
                  <a:tcPr marL="6716" marR="6716" marT="6716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SPHD US Equity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인베스코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하이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디비던드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로우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볼러틸리티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ETF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3,309.1 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18017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High Dividend Total Return Index</a:t>
                      </a:r>
                    </a:p>
                  </a:txBody>
                  <a:tcPr marL="6716" marR="6716" marT="6716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SPYD US Equity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SPDR Portfolio S&amp;P 500 High Dividend ETF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  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6,880.5 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338297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500 Total Return Index</a:t>
                      </a:r>
                    </a:p>
                  </a:txBody>
                  <a:tcPr marL="6716" marR="6716" marT="6716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SPY US Equity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SPDR S&amp;P500 ETF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트러스트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      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434,205.6 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971262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 100 Total Return Index</a:t>
                      </a:r>
                    </a:p>
                  </a:txBody>
                  <a:tcPr marL="6716" marR="6716" marT="6716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OEF US Equity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아이셰어즈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S&amp;P100 ETF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        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Light" panose="020B0303000000000000" pitchFamily="50" charset="-127"/>
                          <a:ea typeface="원신한 Light" panose="020B0303000000000000" pitchFamily="50" charset="-127"/>
                        </a:rPr>
                        <a:t>8,643.0 </a:t>
                      </a:r>
                    </a:p>
                  </a:txBody>
                  <a:tcPr marL="6716" marR="6716" marT="6716" marB="0"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673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87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10C0-6072-40F1-99BD-1992B3163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미국 대형주 스타일 로테이션</a:t>
            </a:r>
            <a:r>
              <a:rPr lang="en-US" altLang="ko-KR" dirty="0"/>
              <a:t>(</a:t>
            </a:r>
            <a:r>
              <a:rPr lang="ko-KR" altLang="en-US" dirty="0"/>
              <a:t>현상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91864-F7AD-4DC2-B02A-B000FA83B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003F-3F98-4412-BA19-8CFCC37AE68A}" type="slidenum">
              <a:rPr lang="en-US" altLang="ko-KR" smtClean="0">
                <a:solidFill>
                  <a:prstClr val="black"/>
                </a:solidFill>
              </a:rPr>
              <a:pPr/>
              <a:t>2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9F61C-FF9C-4003-B282-962293E0A10D}"/>
              </a:ext>
            </a:extLst>
          </p:cNvPr>
          <p:cNvSpPr txBox="1"/>
          <p:nvPr/>
        </p:nvSpPr>
        <p:spPr bwMode="auto">
          <a:xfrm>
            <a:off x="312541" y="584684"/>
            <a:ext cx="4403921" cy="409142"/>
          </a:xfrm>
          <a:prstGeom prst="rect">
            <a:avLst/>
          </a:prstGeom>
          <a:noFill/>
        </p:spPr>
        <p:txBody>
          <a:bodyPr wrap="square" tIns="72000" rtlCol="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금융위기 이후 미국 대형주의 </a:t>
            </a:r>
            <a:r>
              <a:rPr lang="ko-KR" altLang="en-US" sz="1400" b="1" kern="0" dirty="0" err="1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아웃퍼폼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 현상 지속</a:t>
            </a:r>
            <a:endParaRPr lang="en-US" altLang="ko-KR" sz="1400" b="1" kern="0" dirty="0">
              <a:solidFill>
                <a:srgbClr val="000000"/>
              </a:solidFill>
              <a:latin typeface="원신한 Light" panose="020B0303000000000000" pitchFamily="50" charset="-127"/>
              <a:ea typeface="원신한 Light" panose="020B0303000000000000" pitchFamily="50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97DE7-74F3-4CF0-8B79-A272C2DC06C7}"/>
              </a:ext>
            </a:extLst>
          </p:cNvPr>
          <p:cNvSpPr txBox="1"/>
          <p:nvPr/>
        </p:nvSpPr>
        <p:spPr bwMode="auto">
          <a:xfrm>
            <a:off x="432000" y="929284"/>
            <a:ext cx="8640500" cy="599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6213" indent="-176213" latinLnBrk="0">
              <a:lnSpc>
                <a:spcPct val="150000"/>
              </a:lnSpc>
              <a:buFont typeface="Wingdings" panose="05000000000000000000" pitchFamily="2" charset="2"/>
              <a:buChar char="§"/>
              <a:defRPr sz="1200">
                <a:gradFill>
                  <a:gsLst>
                    <a:gs pos="2500">
                      <a:srgbClr val="2D2D2D"/>
                    </a:gs>
                    <a:gs pos="17917">
                      <a:srgbClr val="2D2D2D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금융위기 이후 액티브 펀드 대비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인덱스 펀드의 초과 성과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현상 지속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미국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&amp;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미국 외 인덱스의 성과 비교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미국 대형주의 초과 성과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지속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1CD812E2-C673-4115-A45E-0B0016C6F9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901444"/>
              </p:ext>
            </p:extLst>
          </p:nvPr>
        </p:nvGraphicFramePr>
        <p:xfrm>
          <a:off x="312541" y="1736725"/>
          <a:ext cx="4114997" cy="478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CB1777CF-4D76-44EE-8C5A-B1AE24DFD2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040354"/>
              </p:ext>
            </p:extLst>
          </p:nvPr>
        </p:nvGraphicFramePr>
        <p:xfrm>
          <a:off x="4716582" y="1736725"/>
          <a:ext cx="4103567" cy="478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544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10C0-6072-40F1-99BD-1992B3163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미국 대형주 스타일 로테이션</a:t>
            </a:r>
            <a:r>
              <a:rPr lang="en-US" altLang="ko-KR" dirty="0"/>
              <a:t>(</a:t>
            </a:r>
            <a:r>
              <a:rPr lang="ko-KR" altLang="en-US" dirty="0"/>
              <a:t>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91864-F7AD-4DC2-B02A-B000FA83B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003F-3F98-4412-BA19-8CFCC37AE68A}" type="slidenum">
              <a:rPr lang="en-US" altLang="ko-KR" smtClean="0">
                <a:solidFill>
                  <a:prstClr val="black"/>
                </a:solidFill>
              </a:rPr>
              <a:pPr/>
              <a:t>3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9F61C-FF9C-4003-B282-962293E0A10D}"/>
              </a:ext>
            </a:extLst>
          </p:cNvPr>
          <p:cNvSpPr txBox="1"/>
          <p:nvPr/>
        </p:nvSpPr>
        <p:spPr bwMode="auto">
          <a:xfrm>
            <a:off x="312541" y="584684"/>
            <a:ext cx="6923755" cy="409142"/>
          </a:xfrm>
          <a:prstGeom prst="rect">
            <a:avLst/>
          </a:prstGeom>
          <a:noFill/>
        </p:spPr>
        <p:txBody>
          <a:bodyPr wrap="square" tIns="72000" rtlCol="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lang="ko-KR" altLang="en-US" sz="1400" b="1" kern="0" dirty="0" err="1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팩터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 기반의 분석 결과 </a:t>
            </a: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‘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미래 현금흐름 기대감</a:t>
            </a: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’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이 성과를 가른 요인</a:t>
            </a: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_1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97DE7-74F3-4CF0-8B79-A272C2DC06C7}"/>
              </a:ext>
            </a:extLst>
          </p:cNvPr>
          <p:cNvSpPr txBox="1"/>
          <p:nvPr/>
        </p:nvSpPr>
        <p:spPr bwMode="auto">
          <a:xfrm>
            <a:off x="432000" y="929284"/>
            <a:ext cx="8640500" cy="115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6213" indent="-176213" latinLnBrk="0">
              <a:lnSpc>
                <a:spcPct val="150000"/>
              </a:lnSpc>
              <a:buFont typeface="Wingdings" panose="05000000000000000000" pitchFamily="2" charset="2"/>
              <a:buChar char="§"/>
              <a:defRPr sz="1200">
                <a:gradFill>
                  <a:gsLst>
                    <a:gs pos="2500">
                      <a:srgbClr val="2D2D2D"/>
                    </a:gs>
                    <a:gs pos="17917">
                      <a:srgbClr val="2D2D2D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금융위기 이후 미국 시장의 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팩터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수익률의 상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/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하위를 분석한 결과 성과 차이는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‘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미래 현금흐름 기대감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’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이 좌우  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결과적으로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저금리 환경의 지속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이 기업간 밸류에이션 차이 확대에 기여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시장에서 지배적인 위치를 가지고 있는 기업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이익안정성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),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미래 성장산업에 투자 여력이 있는 기업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미래 현금흐름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-&gt;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미국 대형주 우위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Medium" panose="020B0603000000000000" pitchFamily="34" charset="-127"/>
              <a:ea typeface="원신한 Medium" panose="020B0603000000000000" pitchFamily="34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미국 대형주의 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아웃퍼폼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지속은 패시브 펀드의 선호를 일으켜 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수급적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선순환도 나타냈을 것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재귀 효과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  <a:endParaRPr kumimoji="0" lang="ko-KR" altLang="en-US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1721C4A-8128-40C4-8F88-2E7E7F806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510285"/>
              </p:ext>
            </p:extLst>
          </p:nvPr>
        </p:nvGraphicFramePr>
        <p:xfrm>
          <a:off x="323851" y="2088384"/>
          <a:ext cx="4103687" cy="4436240"/>
        </p:xfrm>
        <a:graphic>
          <a:graphicData uri="http://schemas.openxmlformats.org/drawingml/2006/table">
            <a:tbl>
              <a:tblPr/>
              <a:tblGrid>
                <a:gridCol w="1592192">
                  <a:extLst>
                    <a:ext uri="{9D8B030D-6E8A-4147-A177-3AD203B41FA5}">
                      <a16:colId xmlns:a16="http://schemas.microsoft.com/office/drawing/2014/main" val="1280278890"/>
                    </a:ext>
                  </a:extLst>
                </a:gridCol>
                <a:gridCol w="559163">
                  <a:extLst>
                    <a:ext uri="{9D8B030D-6E8A-4147-A177-3AD203B41FA5}">
                      <a16:colId xmlns:a16="http://schemas.microsoft.com/office/drawing/2014/main" val="1601734311"/>
                    </a:ext>
                  </a:extLst>
                </a:gridCol>
                <a:gridCol w="1393169">
                  <a:extLst>
                    <a:ext uri="{9D8B030D-6E8A-4147-A177-3AD203B41FA5}">
                      <a16:colId xmlns:a16="http://schemas.microsoft.com/office/drawing/2014/main" val="1704255657"/>
                    </a:ext>
                  </a:extLst>
                </a:gridCol>
                <a:gridCol w="559163">
                  <a:extLst>
                    <a:ext uri="{9D8B030D-6E8A-4147-A177-3AD203B41FA5}">
                      <a16:colId xmlns:a16="http://schemas.microsoft.com/office/drawing/2014/main" val="1286761120"/>
                    </a:ext>
                  </a:extLst>
                </a:gridCol>
              </a:tblGrid>
              <a:tr h="443624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상위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Factor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Return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하위 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Factor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 Return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0507"/>
                  </a:ext>
                </a:extLst>
              </a:tr>
              <a:tr h="44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R&amp;D/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매출액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72.0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미지급금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자산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- 45.0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126520"/>
                  </a:ext>
                </a:extLst>
              </a:tr>
              <a:tr h="44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FCF/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기업가치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66.3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매출 예상분산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(FQ1)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- 44.9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771927"/>
                  </a:ext>
                </a:extLst>
              </a:tr>
              <a:tr h="4436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FCF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수익률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(FCF/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주가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LTM)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54.6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순부채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/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EBITDA LTM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- 43.3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304990"/>
                  </a:ext>
                </a:extLst>
              </a:tr>
              <a:tr h="443624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현금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자산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51.0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자본지출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매출액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- 40.3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78720"/>
                  </a:ext>
                </a:extLst>
              </a:tr>
              <a:tr h="44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1W Sales Revision % (FY2)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48.8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EPS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예상분산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FQ1)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- 36.2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041433"/>
                  </a:ext>
                </a:extLst>
              </a:tr>
              <a:tr h="4436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1Y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미래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EPS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성장률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(FY) 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46.3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매출 예상분산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(FY2)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- 35.4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145548"/>
                  </a:ext>
                </a:extLst>
              </a:tr>
              <a:tr h="44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3M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매출액 수정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% 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FQ1)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35.0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Net Debt/EV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- 34.5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141549"/>
                  </a:ext>
                </a:extLst>
              </a:tr>
              <a:tr h="443624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매출채권 회전율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32.4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EPS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예상분산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FY1)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- 32.8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77814"/>
                  </a:ext>
                </a:extLst>
              </a:tr>
              <a:tr h="443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1W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매출액 수정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% 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FQ1)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31.1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매출 예상분산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(FY1)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원신한 Medium" panose="020B0603000000000000" pitchFamily="50" charset="-127"/>
                          <a:ea typeface="원신한 Medium" panose="020B0603000000000000" pitchFamily="50" charset="-127"/>
                        </a:rPr>
                        <a:t>- 32.5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02200"/>
                  </a:ext>
                </a:extLst>
              </a:tr>
            </a:tbl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84851AA2-17CD-4A68-B98F-332B7A5D6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020909"/>
              </p:ext>
            </p:extLst>
          </p:nvPr>
        </p:nvGraphicFramePr>
        <p:xfrm>
          <a:off x="4716016" y="4572474"/>
          <a:ext cx="4103687" cy="1952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5EB83907-FDB6-40AB-83FA-ADD602494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5" y="2088384"/>
            <a:ext cx="4103687" cy="249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3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10C0-6072-40F1-99BD-1992B3163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미국 대형주 스타일 로테이션</a:t>
            </a:r>
            <a:r>
              <a:rPr lang="en-US" altLang="ko-KR" dirty="0"/>
              <a:t>(</a:t>
            </a:r>
            <a:r>
              <a:rPr lang="ko-KR" altLang="en-US" dirty="0"/>
              <a:t>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9F61C-FF9C-4003-B282-962293E0A10D}"/>
              </a:ext>
            </a:extLst>
          </p:cNvPr>
          <p:cNvSpPr txBox="1"/>
          <p:nvPr/>
        </p:nvSpPr>
        <p:spPr bwMode="auto">
          <a:xfrm>
            <a:off x="312541" y="584684"/>
            <a:ext cx="6923755" cy="409142"/>
          </a:xfrm>
          <a:prstGeom prst="rect">
            <a:avLst/>
          </a:prstGeom>
          <a:noFill/>
        </p:spPr>
        <p:txBody>
          <a:bodyPr wrap="square" tIns="72000" rtlCol="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lang="ko-KR" altLang="en-US" sz="1400" b="1" kern="0" dirty="0" err="1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팩터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 기반의 분석 결과 </a:t>
            </a: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‘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미래 현금흐름 기대감</a:t>
            </a: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’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이 성과를 가른 요인</a:t>
            </a: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_2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97DE7-74F3-4CF0-8B79-A272C2DC06C7}"/>
              </a:ext>
            </a:extLst>
          </p:cNvPr>
          <p:cNvSpPr txBox="1"/>
          <p:nvPr/>
        </p:nvSpPr>
        <p:spPr bwMode="auto">
          <a:xfrm>
            <a:off x="432000" y="929284"/>
            <a:ext cx="8640500" cy="1159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6213" indent="-176213" latinLnBrk="0">
              <a:lnSpc>
                <a:spcPct val="150000"/>
              </a:lnSpc>
              <a:buFont typeface="Wingdings" panose="05000000000000000000" pitchFamily="2" charset="2"/>
              <a:buChar char="§"/>
              <a:defRPr sz="1200">
                <a:gradFill>
                  <a:gsLst>
                    <a:gs pos="2500">
                      <a:srgbClr val="2D2D2D"/>
                    </a:gs>
                    <a:gs pos="17917">
                      <a:srgbClr val="2D2D2D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금융위기 이후 미국 시장의 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팩터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수익률의 상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/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하위를 분석한 결과 성과 차이는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‘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미래 현금흐름 기대감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’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이 좌우  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결과적으로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저금리 환경의 지속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이 기업간 밸류에이션 차이 확대에 기여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시장에서 지배적인 위치를 가지고 있는 기업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이익안정성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),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미래 성장산업에 투자 여력이 있는 기업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미래 현금흐름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-&gt;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미국 대형주 우위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Medium" panose="020B0603000000000000" pitchFamily="34" charset="-127"/>
              <a:ea typeface="원신한 Medium" panose="020B0603000000000000" pitchFamily="34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미국 대형주의 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아웃퍼폼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지속은 패시브 펀드의 선호를 일으켜 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수급적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선순환도 나타냈을 것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재귀 효과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  <a:endParaRPr kumimoji="0" lang="ko-KR" altLang="en-US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070164-71D7-4222-9318-4AC8E46F5297}"/>
              </a:ext>
            </a:extLst>
          </p:cNvPr>
          <p:cNvSpPr txBox="1"/>
          <p:nvPr/>
        </p:nvSpPr>
        <p:spPr>
          <a:xfrm>
            <a:off x="5706126" y="3731934"/>
            <a:ext cx="306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액티브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/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패시브 펀드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AUM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B2366C-CA3A-4249-81A7-866969148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463" y="2088384"/>
            <a:ext cx="4103687" cy="4436241"/>
          </a:xfrm>
          <a:prstGeom prst="rect">
            <a:avLst/>
          </a:prstGeom>
        </p:spPr>
      </p:pic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63DFF720-D51C-40F4-A5EA-D5C3B0C9D3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222786"/>
              </p:ext>
            </p:extLst>
          </p:nvPr>
        </p:nvGraphicFramePr>
        <p:xfrm>
          <a:off x="323850" y="2088384"/>
          <a:ext cx="4103689" cy="4436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2526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10C0-6072-40F1-99BD-1992B3163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미국 대형주 스타일 로테이션</a:t>
            </a:r>
            <a:r>
              <a:rPr lang="en-US" altLang="ko-KR" dirty="0"/>
              <a:t>(</a:t>
            </a:r>
            <a:r>
              <a:rPr lang="ko-KR" altLang="en-US" dirty="0"/>
              <a:t>전망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91864-F7AD-4DC2-B02A-B000FA83B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003F-3F98-4412-BA19-8CFCC37AE68A}" type="slidenum">
              <a:rPr lang="en-US" altLang="ko-KR" smtClean="0">
                <a:solidFill>
                  <a:prstClr val="black"/>
                </a:solidFill>
              </a:rPr>
              <a:pPr/>
              <a:t>5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9F61C-FF9C-4003-B282-962293E0A10D}"/>
              </a:ext>
            </a:extLst>
          </p:cNvPr>
          <p:cNvSpPr txBox="1"/>
          <p:nvPr/>
        </p:nvSpPr>
        <p:spPr bwMode="auto">
          <a:xfrm>
            <a:off x="312541" y="584684"/>
            <a:ext cx="6923755" cy="409142"/>
          </a:xfrm>
          <a:prstGeom prst="rect">
            <a:avLst/>
          </a:prstGeom>
          <a:noFill/>
        </p:spPr>
        <p:txBody>
          <a:bodyPr wrap="square" tIns="72000" rtlCol="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구조적인 요인을 살펴보면 장기 저금리 환경은 변화하기 어려움</a:t>
            </a: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_1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97DE7-74F3-4CF0-8B79-A272C2DC06C7}"/>
              </a:ext>
            </a:extLst>
          </p:cNvPr>
          <p:cNvSpPr txBox="1"/>
          <p:nvPr/>
        </p:nvSpPr>
        <p:spPr bwMode="auto">
          <a:xfrm>
            <a:off x="432000" y="929284"/>
            <a:ext cx="8640500" cy="879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6213" indent="-176213" latinLnBrk="0">
              <a:lnSpc>
                <a:spcPct val="150000"/>
              </a:lnSpc>
              <a:buFont typeface="Wingdings" panose="05000000000000000000" pitchFamily="2" charset="2"/>
              <a:buChar char="§"/>
              <a:defRPr sz="1200">
                <a:gradFill>
                  <a:gsLst>
                    <a:gs pos="2500">
                      <a:srgbClr val="2D2D2D"/>
                    </a:gs>
                    <a:gs pos="17917">
                      <a:srgbClr val="2D2D2D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노동가능인구 감소가 분명한 미래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,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중립금리가 추세적으로 반등하기 어려움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경제 활력의 둔화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)</a:t>
            </a: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Deglobalization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환경 역시 일부 분석가의 기대와는 다르게 중립금리의 하락 요인으로 판단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생산성 하락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)</a:t>
            </a: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인구 고령화 및 무형 자산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기술해자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으로 인해 민간의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Animal Sprits(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기업가 정신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은 감소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초과 저축 증가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)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  </a:t>
            </a:r>
          </a:p>
        </p:txBody>
      </p:sp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C0B3519C-47C5-456D-BF4F-AA4E1BB85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00786"/>
            <a:ext cx="3884016" cy="452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s://wcmassets.kbc.be/content/dam/kbceconomics/afbeeldingen/infographics/ERR20220930F6E.png/_jcr_content/renditions/cq5dam.web.960.9999.png.cdn.res/last-modified/1672991292520/cq5dam.web.960.9999.png">
            <a:extLst>
              <a:ext uri="{FF2B5EF4-FFF2-40B4-BE49-F238E27FC236}">
                <a16:creationId xmlns:a16="http://schemas.microsoft.com/office/drawing/2014/main" id="{EB26380B-70B6-4AA8-99A9-1B0B4B813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971316"/>
            <a:ext cx="4114800" cy="455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40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10C0-6072-40F1-99BD-1992B3163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미국 대형주 스타일 로테이션</a:t>
            </a:r>
            <a:r>
              <a:rPr lang="en-US" altLang="ko-KR" dirty="0"/>
              <a:t>(</a:t>
            </a:r>
            <a:r>
              <a:rPr lang="ko-KR" altLang="en-US" dirty="0"/>
              <a:t>전망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91864-F7AD-4DC2-B02A-B000FA83B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003F-3F98-4412-BA19-8CFCC37AE68A}" type="slidenum">
              <a:rPr lang="en-US" altLang="ko-KR" smtClean="0">
                <a:solidFill>
                  <a:prstClr val="black"/>
                </a:solidFill>
              </a:rPr>
              <a:pPr/>
              <a:t>6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9F61C-FF9C-4003-B282-962293E0A10D}"/>
              </a:ext>
            </a:extLst>
          </p:cNvPr>
          <p:cNvSpPr txBox="1"/>
          <p:nvPr/>
        </p:nvSpPr>
        <p:spPr bwMode="auto">
          <a:xfrm>
            <a:off x="312541" y="584684"/>
            <a:ext cx="6923755" cy="409142"/>
          </a:xfrm>
          <a:prstGeom prst="rect">
            <a:avLst/>
          </a:prstGeom>
          <a:noFill/>
        </p:spPr>
        <p:txBody>
          <a:bodyPr wrap="square" tIns="72000" rtlCol="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구조적인 요인을 살펴보면 장기 저금리 환경은 변화하기 어려움</a:t>
            </a: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_2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97DE7-74F3-4CF0-8B79-A272C2DC06C7}"/>
              </a:ext>
            </a:extLst>
          </p:cNvPr>
          <p:cNvSpPr txBox="1"/>
          <p:nvPr/>
        </p:nvSpPr>
        <p:spPr bwMode="auto">
          <a:xfrm>
            <a:off x="432000" y="929284"/>
            <a:ext cx="8640500" cy="879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6213" indent="-176213" latinLnBrk="0">
              <a:lnSpc>
                <a:spcPct val="150000"/>
              </a:lnSpc>
              <a:buFont typeface="Wingdings" panose="05000000000000000000" pitchFamily="2" charset="2"/>
              <a:buChar char="§"/>
              <a:defRPr sz="1200">
                <a:gradFill>
                  <a:gsLst>
                    <a:gs pos="2500">
                      <a:srgbClr val="2D2D2D"/>
                    </a:gs>
                    <a:gs pos="17917">
                      <a:srgbClr val="2D2D2D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노동가능인구 감소가 분명한 미래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,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중립금리가 추세적으로 반등하기 어려움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경제 활력의 둔화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)</a:t>
            </a: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Deglobalization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환경 역시 일부 분석가의 기대와는 다르게 중립금리의 하락 요인으로 판단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생산성 하락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)</a:t>
            </a: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인구 고령화 및 무형 자산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기술해자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으로 인해 민간의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Animal Sprits(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기업가 정신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은 감소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초과 저축 증가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)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  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DB6E72DC-B389-4796-8366-41F67B1699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3377759"/>
              </p:ext>
            </p:extLst>
          </p:nvPr>
        </p:nvGraphicFramePr>
        <p:xfrm>
          <a:off x="468312" y="3933056"/>
          <a:ext cx="3959225" cy="2591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2E576AED-31B1-4010-8809-68E79136ED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599507"/>
              </p:ext>
            </p:extLst>
          </p:nvPr>
        </p:nvGraphicFramePr>
        <p:xfrm>
          <a:off x="4716465" y="1827214"/>
          <a:ext cx="4103685" cy="4697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39361A4-5978-42AE-A35F-0D6EF8D91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13" y="1883655"/>
            <a:ext cx="3959223" cy="222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9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10C0-6072-40F1-99BD-1992B3163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미국 대형주 스타일 로테이션</a:t>
            </a:r>
            <a:r>
              <a:rPr lang="en-US" altLang="ko-KR" dirty="0"/>
              <a:t>(</a:t>
            </a:r>
            <a:r>
              <a:rPr lang="ko-KR" altLang="en-US" dirty="0"/>
              <a:t>전망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91864-F7AD-4DC2-B02A-B000FA83B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003F-3F98-4412-BA19-8CFCC37AE68A}" type="slidenum">
              <a:rPr lang="en-US" altLang="ko-KR" smtClean="0">
                <a:solidFill>
                  <a:prstClr val="black"/>
                </a:solidFill>
              </a:rPr>
              <a:pPr/>
              <a:t>7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9F61C-FF9C-4003-B282-962293E0A10D}"/>
              </a:ext>
            </a:extLst>
          </p:cNvPr>
          <p:cNvSpPr txBox="1"/>
          <p:nvPr/>
        </p:nvSpPr>
        <p:spPr bwMode="auto">
          <a:xfrm>
            <a:off x="312541" y="584684"/>
            <a:ext cx="6923755" cy="409142"/>
          </a:xfrm>
          <a:prstGeom prst="rect">
            <a:avLst/>
          </a:prstGeom>
          <a:noFill/>
        </p:spPr>
        <p:txBody>
          <a:bodyPr wrap="square" tIns="72000" rtlCol="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다만 과거와 달리 현재는 정부 수요</a:t>
            </a: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(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재정지출</a:t>
            </a:r>
            <a:r>
              <a:rPr lang="en-US" altLang="ko-KR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)</a:t>
            </a: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의 재량이 높은 상황</a:t>
            </a:r>
            <a:endParaRPr lang="en-US" altLang="ko-KR" sz="1400" b="1" kern="0" dirty="0">
              <a:solidFill>
                <a:srgbClr val="000000"/>
              </a:solidFill>
              <a:latin typeface="원신한 Light" panose="020B0303000000000000" pitchFamily="50" charset="-127"/>
              <a:ea typeface="원신한 Light" panose="020B0303000000000000" pitchFamily="50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97DE7-74F3-4CF0-8B79-A272C2DC06C7}"/>
              </a:ext>
            </a:extLst>
          </p:cNvPr>
          <p:cNvSpPr txBox="1"/>
          <p:nvPr/>
        </p:nvSpPr>
        <p:spPr bwMode="auto">
          <a:xfrm>
            <a:off x="432000" y="929284"/>
            <a:ext cx="8640500" cy="19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6213" indent="-176213" latinLnBrk="0">
              <a:lnSpc>
                <a:spcPct val="150000"/>
              </a:lnSpc>
              <a:buFont typeface="Wingdings" panose="05000000000000000000" pitchFamily="2" charset="2"/>
              <a:buChar char="§"/>
              <a:defRPr sz="1200">
                <a:gradFill>
                  <a:gsLst>
                    <a:gs pos="2500">
                      <a:srgbClr val="2D2D2D"/>
                    </a:gs>
                    <a:gs pos="17917">
                      <a:srgbClr val="2D2D2D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신자유주의 패러다임에서 큰 정부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재정지출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는 지속적으로 경계 대상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171450" lvl="1" indent="-17145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Tx/>
              <a:buChar char="-"/>
              <a:tabLst>
                <a:tab pos="0" algn="l"/>
              </a:tabLst>
              <a:defRPr/>
            </a:pPr>
            <a:r>
              <a:rPr kumimoji="0" lang="en-US" altLang="ko-KR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09</a:t>
            </a:r>
            <a:r>
              <a:rPr kumimoji="0" lang="ko-KR" altLang="en-US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년 아랍 채권 투매</a:t>
            </a:r>
            <a:r>
              <a:rPr kumimoji="0" lang="en-US" altLang="ko-KR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kumimoji="0" lang="ko-KR" altLang="en-US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사건</a:t>
            </a:r>
            <a:r>
              <a:rPr kumimoji="0" lang="en-US" altLang="ko-KR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</a:t>
            </a:r>
            <a:r>
              <a:rPr kumimoji="0" lang="ko-KR" altLang="en-US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두바이 모라토리엄</a:t>
            </a:r>
            <a:r>
              <a:rPr kumimoji="0" lang="en-US" altLang="ko-KR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</a:p>
          <a:p>
            <a:pPr marL="171450" lvl="1" indent="-17145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Tx/>
              <a:buChar char="-"/>
              <a:tabLst>
                <a:tab pos="0" algn="l"/>
              </a:tabLst>
              <a:defRPr/>
            </a:pPr>
            <a:r>
              <a:rPr kumimoji="0" lang="en-US" altLang="ko-KR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10</a:t>
            </a:r>
            <a:r>
              <a:rPr kumimoji="0" lang="ko-KR" altLang="en-US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년 유럽</a:t>
            </a:r>
            <a:r>
              <a:rPr kumimoji="0" lang="en-US" altLang="ko-KR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(PIIGS) </a:t>
            </a:r>
            <a:r>
              <a:rPr kumimoji="0" lang="ko-KR" altLang="en-US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국가 재정위기</a:t>
            </a:r>
            <a:r>
              <a:rPr kumimoji="0" lang="en-US" altLang="ko-KR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</a:t>
            </a:r>
            <a:r>
              <a:rPr kumimoji="0" lang="ko-KR" altLang="en-US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방만한 재정 관리</a:t>
            </a:r>
            <a:r>
              <a:rPr kumimoji="0" lang="en-US" altLang="ko-KR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</a:p>
          <a:p>
            <a:pPr marL="171450" lvl="1" indent="-17145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Tx/>
              <a:buChar char="-"/>
              <a:tabLst>
                <a:tab pos="0" algn="l"/>
              </a:tabLst>
              <a:defRPr/>
            </a:pPr>
            <a:r>
              <a:rPr kumimoji="0" lang="en-US" altLang="ko-KR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11</a:t>
            </a:r>
            <a:r>
              <a:rPr kumimoji="0" lang="ko-KR" altLang="en-US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년 미국 신용등급 강등 위기</a:t>
            </a:r>
            <a:r>
              <a:rPr kumimoji="0" lang="en-US" altLang="ko-KR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</a:t>
            </a:r>
            <a:r>
              <a:rPr kumimoji="0" lang="ko-KR" altLang="en-US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과도한 재정적자</a:t>
            </a:r>
            <a:r>
              <a:rPr kumimoji="0" lang="en-US" altLang="ko-KR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</a:p>
          <a:p>
            <a:pPr marL="171450" lvl="1" indent="-17145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Tx/>
              <a:buChar char="-"/>
              <a:tabLst>
                <a:tab pos="0" algn="l"/>
              </a:tabLst>
              <a:defRPr/>
            </a:pPr>
            <a:r>
              <a:rPr kumimoji="0" lang="en-US" altLang="ko-KR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12</a:t>
            </a:r>
            <a:r>
              <a:rPr kumimoji="0" lang="ko-KR" altLang="en-US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년 일본 재정 일체 개혁법</a:t>
            </a:r>
            <a:r>
              <a:rPr kumimoji="0" lang="en-US" altLang="ko-KR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</a:t>
            </a:r>
            <a:r>
              <a:rPr kumimoji="0" lang="ko-KR" altLang="en-US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세대간 갈등 관리</a:t>
            </a:r>
            <a:r>
              <a:rPr kumimoji="0" lang="en-US" altLang="ko-KR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</a:p>
          <a:p>
            <a:pPr marL="171450" lvl="1" indent="-17145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Tx/>
              <a:buChar char="-"/>
              <a:tabLst>
                <a:tab pos="0" algn="l"/>
              </a:tabLst>
              <a:defRPr/>
            </a:pPr>
            <a:r>
              <a:rPr kumimoji="0" lang="en-US" altLang="ko-KR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15</a:t>
            </a:r>
            <a:r>
              <a:rPr kumimoji="0" lang="ko-KR" altLang="en-US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년 중국 위안화 위기</a:t>
            </a:r>
            <a:r>
              <a:rPr kumimoji="0" lang="en-US" altLang="ko-KR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</a:t>
            </a:r>
            <a:r>
              <a:rPr kumimoji="0" lang="ko-KR" altLang="en-US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재정확대 </a:t>
            </a:r>
            <a:r>
              <a:rPr kumimoji="0" lang="en-US" altLang="ko-KR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+ </a:t>
            </a:r>
            <a:r>
              <a:rPr kumimoji="0" lang="ko-KR" altLang="en-US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완화적 통화정책</a:t>
            </a:r>
            <a:r>
              <a:rPr kumimoji="0" lang="en-US" altLang="ko-KR" sz="800" i="1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</a:p>
          <a:p>
            <a:pPr marL="171450" lvl="1" indent="-17145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“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포용적 중앙은행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”(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고압경제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과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“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정치적 합의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”(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재무부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+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의회 민주당 장악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-&gt;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재정정책 패러다임 변화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Medium" panose="020B0603000000000000" pitchFamily="34" charset="-127"/>
              <a:ea typeface="원신한 Medium" panose="020B0603000000000000" pitchFamily="34" charset="-127"/>
            </a:endParaRPr>
          </a:p>
          <a:p>
            <a:pPr marL="171450" lvl="1" indent="-17145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미국 의회예산처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(CBO)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의 계획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향후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재정적자와 국가부채 지속 확대 전망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1A9655B-532E-4FB1-863D-CEC51A83C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25" y="2873679"/>
            <a:ext cx="4100114" cy="3650946"/>
          </a:xfrm>
          <a:prstGeom prst="rect">
            <a:avLst/>
          </a:prstGeom>
        </p:spPr>
      </p:pic>
      <p:pic>
        <p:nvPicPr>
          <p:cNvPr id="2050" name="Picture 2" descr="CBO 2023 Long Term Budget Outlook Figure 1.1: Deficits and Debt">
            <a:extLst>
              <a:ext uri="{FF2B5EF4-FFF2-40B4-BE49-F238E27FC236}">
                <a16:creationId xmlns:a16="http://schemas.microsoft.com/office/drawing/2014/main" id="{7398D09F-7CB0-44B8-A002-01FE6CB07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250" y="2860391"/>
            <a:ext cx="4064325" cy="365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6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10C0-6072-40F1-99BD-1992B3163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미국 대형주 스타일 로테이션</a:t>
            </a:r>
            <a:r>
              <a:rPr lang="en-US" altLang="ko-KR" dirty="0"/>
              <a:t>(</a:t>
            </a:r>
            <a:r>
              <a:rPr lang="ko-KR" altLang="en-US" dirty="0"/>
              <a:t>현상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B91864-F7AD-4DC2-B02A-B000FA83B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0003F-3F98-4412-BA19-8CFCC37AE68A}" type="slidenum">
              <a:rPr lang="en-US" altLang="ko-KR" smtClean="0">
                <a:solidFill>
                  <a:prstClr val="black"/>
                </a:solidFill>
              </a:rPr>
              <a:pPr/>
              <a:t>8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9F61C-FF9C-4003-B282-962293E0A10D}"/>
              </a:ext>
            </a:extLst>
          </p:cNvPr>
          <p:cNvSpPr txBox="1"/>
          <p:nvPr/>
        </p:nvSpPr>
        <p:spPr bwMode="auto">
          <a:xfrm>
            <a:off x="312541" y="584684"/>
            <a:ext cx="6923755" cy="409142"/>
          </a:xfrm>
          <a:prstGeom prst="rect">
            <a:avLst/>
          </a:prstGeom>
          <a:noFill/>
        </p:spPr>
        <p:txBody>
          <a:bodyPr wrap="square" tIns="72000" rtlCol="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  <a:buClr>
                <a:prstClr val="black">
                  <a:lumMod val="65000"/>
                  <a:lumOff val="35000"/>
                </a:prstClr>
              </a:buClr>
              <a:buSzPct val="90000"/>
            </a:pPr>
            <a:r>
              <a:rPr lang="ko-KR" altLang="en-US" sz="1400" b="1" kern="0" dirty="0">
                <a:solidFill>
                  <a:srgbClr val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Arial" pitchFamily="34" charset="0"/>
              </a:rPr>
              <a:t>정부 수요 증가로 인한 경기 회복은 가치주에게 우호 환경</a:t>
            </a:r>
            <a:endParaRPr lang="en-US" altLang="ko-KR" sz="1400" b="1" kern="0" dirty="0">
              <a:solidFill>
                <a:srgbClr val="000000"/>
              </a:solidFill>
              <a:latin typeface="원신한 Light" panose="020B0303000000000000" pitchFamily="50" charset="-127"/>
              <a:ea typeface="원신한 Light" panose="020B0303000000000000" pitchFamily="50" charset="-127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97DE7-74F3-4CF0-8B79-A272C2DC06C7}"/>
              </a:ext>
            </a:extLst>
          </p:cNvPr>
          <p:cNvSpPr txBox="1"/>
          <p:nvPr/>
        </p:nvSpPr>
        <p:spPr bwMode="auto">
          <a:xfrm>
            <a:off x="432000" y="929284"/>
            <a:ext cx="8640500" cy="14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6213" indent="-176213" latinLnBrk="0">
              <a:lnSpc>
                <a:spcPct val="150000"/>
              </a:lnSpc>
              <a:buFont typeface="Wingdings" panose="05000000000000000000" pitchFamily="2" charset="2"/>
              <a:buChar char="§"/>
              <a:defRPr sz="1200">
                <a:gradFill>
                  <a:gsLst>
                    <a:gs pos="2500">
                      <a:srgbClr val="2D2D2D"/>
                    </a:gs>
                    <a:gs pos="17917">
                      <a:srgbClr val="2D2D2D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defRPr>
            </a:lvl1pPr>
          </a:lstStyle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경제가 뜨거워지면 미래의 현금흐름보다 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영업레버리지도가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높은 기업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가치주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의 밸류에이션이 상대 우위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단기 현금흐름 우월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실제 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20/2Q~21/1Q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의 성과를 보면 가치주의 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아웃퍼폼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두드러짐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가치주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역시 중소형주 보다 명목금리 상승 충격 영향이 덜한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대형주가 유리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Medium" panose="020B0603000000000000" pitchFamily="34" charset="-127"/>
              <a:ea typeface="원신한 Medium" panose="020B0603000000000000" pitchFamily="34" charset="-127"/>
            </a:endParaRPr>
          </a:p>
          <a:p>
            <a:pPr marL="126000" lvl="1" indent="-126000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</a:tabLst>
              <a:defRPr/>
            </a:pP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다만 경기 과열에 대한 부작용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(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인플레이션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)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이 기업의 실질 성장을 </a:t>
            </a:r>
            <a:r>
              <a:rPr kumimoji="0" lang="ko-KR" altLang="en-US" sz="1100" kern="0" dirty="0" err="1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깍아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 먹는다면 가치주보다 아예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50" charset="-127"/>
                <a:ea typeface="원신한 Medium" panose="020B0603000000000000" pitchFamily="50" charset="-127"/>
              </a:rPr>
              <a:t>당장 현금을 뱉는 배당주가 유리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Medium" panose="020B0603000000000000" pitchFamily="50" charset="-127"/>
              <a:ea typeface="원신한 Medium" panose="020B0603000000000000" pitchFamily="50" charset="-127"/>
            </a:endParaRPr>
          </a:p>
          <a:p>
            <a:pPr marL="0" lvl="1" fontAlgn="auto" latinLnBrk="0">
              <a:lnSpc>
                <a:spcPct val="150000"/>
              </a:lnSpc>
              <a:spcBef>
                <a:spcPts val="30"/>
              </a:spcBef>
              <a:spcAft>
                <a:spcPts val="200"/>
              </a:spcAft>
              <a:buClr>
                <a:srgbClr val="0070C0"/>
              </a:buClr>
              <a:buSzPct val="100000"/>
              <a:tabLst>
                <a:tab pos="0" algn="l"/>
              </a:tabLst>
              <a:defRPr/>
            </a:pP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Light" panose="020B0303000000000000" pitchFamily="50" charset="-127"/>
                <a:ea typeface="원신한 Light" panose="020B0303000000000000" pitchFamily="50" charset="-127"/>
              </a:rPr>
              <a:t>-&gt; 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할인율</a:t>
            </a:r>
            <a:r>
              <a:rPr kumimoji="0" lang="en-US" altLang="ko-KR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(r-g)</a:t>
            </a:r>
            <a:r>
              <a:rPr kumimoji="0" lang="ko-KR" altLang="en-US" sz="1100" kern="0" dirty="0">
                <a:gradFill>
                  <a:gsLst>
                    <a:gs pos="26000">
                      <a:prstClr val="black"/>
                    </a:gs>
                    <a:gs pos="35000">
                      <a:prstClr val="black"/>
                    </a:gs>
                  </a:gsLst>
                  <a:lin ang="5400000" scaled="0"/>
                </a:gradFill>
                <a:latin typeface="원신한 Medium" panose="020B0603000000000000" pitchFamily="34" charset="-127"/>
                <a:ea typeface="원신한 Medium" panose="020B0603000000000000" pitchFamily="34" charset="-127"/>
              </a:rPr>
              <a:t>의 극단적 상승</a:t>
            </a:r>
            <a:endParaRPr kumimoji="0" lang="en-US" altLang="ko-KR" sz="1100" kern="0" dirty="0">
              <a:gradFill>
                <a:gsLst>
                  <a:gs pos="26000">
                    <a:prstClr val="black"/>
                  </a:gs>
                  <a:gs pos="35000">
                    <a:prstClr val="black"/>
                  </a:gs>
                </a:gsLst>
                <a:lin ang="5400000" scaled="0"/>
              </a:gradFill>
              <a:latin typeface="원신한 Medium" panose="020B0603000000000000" pitchFamily="34" charset="-127"/>
              <a:ea typeface="원신한 Medium" panose="020B0603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DDE900-31CC-DFE8-BF68-2853E8214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00" y="2492375"/>
            <a:ext cx="3885938" cy="40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ABD8110F-F75E-4303-9E67-072EB90CCB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3052822"/>
              </p:ext>
            </p:extLst>
          </p:nvPr>
        </p:nvGraphicFramePr>
        <p:xfrm>
          <a:off x="4716463" y="2492374"/>
          <a:ext cx="4103687" cy="4032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3806472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>
            <a:ln>
              <a:solidFill>
                <a:schemeClr val="accent1">
                  <a:shade val="50000"/>
                  <a:alpha val="0"/>
                </a:schemeClr>
              </a:solidFill>
            </a:ln>
            <a:solidFill>
              <a:schemeClr val="accent6">
                <a:lumMod val="75000"/>
              </a:schemeClr>
            </a:solidFill>
            <a:latin typeface="원신한 Light" panose="020B0303000000000000" pitchFamily="50" charset="-127"/>
            <a:ea typeface="원신한 Light" panose="020B0303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0_디자인 사용자 지정">
  <a:themeElements>
    <a:clrScheme name="디자인 사용자 지정 15">
      <a:dk1>
        <a:srgbClr val="003273"/>
      </a:dk1>
      <a:lt1>
        <a:srgbClr val="FFFFFF"/>
      </a:lt1>
      <a:dk2>
        <a:srgbClr val="003273"/>
      </a:dk2>
      <a:lt2>
        <a:srgbClr val="808080"/>
      </a:lt2>
      <a:accent1>
        <a:srgbClr val="91C8EB"/>
      </a:accent1>
      <a:accent2>
        <a:srgbClr val="0078C3"/>
      </a:accent2>
      <a:accent3>
        <a:srgbClr val="FFFFFF"/>
      </a:accent3>
      <a:accent4>
        <a:srgbClr val="002961"/>
      </a:accent4>
      <a:accent5>
        <a:srgbClr val="C7E0F3"/>
      </a:accent5>
      <a:accent6>
        <a:srgbClr val="006CB0"/>
      </a:accent6>
      <a:hlink>
        <a:srgbClr val="78787D"/>
      </a:hlink>
      <a:folHlink>
        <a:srgbClr val="C0C0C0"/>
      </a:folHlink>
    </a:clrScheme>
    <a:fontScheme name="디자인 사용자 지정">
      <a:majorFont>
        <a:latin typeface="HY그래픽M"/>
        <a:ea typeface="HY그래픽M"/>
        <a:cs typeface=""/>
      </a:majorFont>
      <a:minorFont>
        <a:latin typeface="HY그래픽M"/>
        <a:ea typeface="HY그래픽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3">
        <a:dk1>
          <a:srgbClr val="003271"/>
        </a:dk1>
        <a:lt1>
          <a:srgbClr val="FFFFFF"/>
        </a:lt1>
        <a:dk2>
          <a:srgbClr val="003271"/>
        </a:dk2>
        <a:lt2>
          <a:srgbClr val="808080"/>
        </a:lt2>
        <a:accent1>
          <a:srgbClr val="91C5EA"/>
        </a:accent1>
        <a:accent2>
          <a:srgbClr val="007BC1"/>
        </a:accent2>
        <a:accent3>
          <a:srgbClr val="FFFFFF"/>
        </a:accent3>
        <a:accent4>
          <a:srgbClr val="00295F"/>
        </a:accent4>
        <a:accent5>
          <a:srgbClr val="C7DFF3"/>
        </a:accent5>
        <a:accent6>
          <a:srgbClr val="006FAF"/>
        </a:accent6>
        <a:hlink>
          <a:srgbClr val="8080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14">
        <a:dk1>
          <a:srgbClr val="003273"/>
        </a:dk1>
        <a:lt1>
          <a:srgbClr val="FFFFFF"/>
        </a:lt1>
        <a:dk2>
          <a:srgbClr val="003273"/>
        </a:dk2>
        <a:lt2>
          <a:srgbClr val="808080"/>
        </a:lt2>
        <a:accent1>
          <a:srgbClr val="0078C3"/>
        </a:accent1>
        <a:accent2>
          <a:srgbClr val="91C8EB"/>
        </a:accent2>
        <a:accent3>
          <a:srgbClr val="FFFFFF"/>
        </a:accent3>
        <a:accent4>
          <a:srgbClr val="002961"/>
        </a:accent4>
        <a:accent5>
          <a:srgbClr val="AABEDE"/>
        </a:accent5>
        <a:accent6>
          <a:srgbClr val="83B5D5"/>
        </a:accent6>
        <a:hlink>
          <a:srgbClr val="78787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15">
        <a:dk1>
          <a:srgbClr val="003273"/>
        </a:dk1>
        <a:lt1>
          <a:srgbClr val="FFFFFF"/>
        </a:lt1>
        <a:dk2>
          <a:srgbClr val="003273"/>
        </a:dk2>
        <a:lt2>
          <a:srgbClr val="808080"/>
        </a:lt2>
        <a:accent1>
          <a:srgbClr val="91C8EB"/>
        </a:accent1>
        <a:accent2>
          <a:srgbClr val="0078C3"/>
        </a:accent2>
        <a:accent3>
          <a:srgbClr val="FFFFFF"/>
        </a:accent3>
        <a:accent4>
          <a:srgbClr val="002961"/>
        </a:accent4>
        <a:accent5>
          <a:srgbClr val="C7E0F3"/>
        </a:accent5>
        <a:accent6>
          <a:srgbClr val="006CB0"/>
        </a:accent6>
        <a:hlink>
          <a:srgbClr val="78787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>
            <a:ln>
              <a:solidFill>
                <a:schemeClr val="accent1">
                  <a:shade val="50000"/>
                  <a:alpha val="0"/>
                </a:schemeClr>
              </a:solidFill>
            </a:ln>
            <a:solidFill>
              <a:schemeClr val="accent6">
                <a:lumMod val="75000"/>
              </a:schemeClr>
            </a:solidFill>
            <a:latin typeface="원신한 Light" panose="020B0303000000000000" pitchFamily="50" charset="-127"/>
            <a:ea typeface="원신한 Light" panose="020B0303000000000000" pitchFamily="50" charset="-127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1_디자인 사용자 지정">
  <a:themeElements>
    <a:clrScheme name="디자인 사용자 지정 15">
      <a:dk1>
        <a:srgbClr val="003273"/>
      </a:dk1>
      <a:lt1>
        <a:srgbClr val="FFFFFF"/>
      </a:lt1>
      <a:dk2>
        <a:srgbClr val="003273"/>
      </a:dk2>
      <a:lt2>
        <a:srgbClr val="808080"/>
      </a:lt2>
      <a:accent1>
        <a:srgbClr val="91C8EB"/>
      </a:accent1>
      <a:accent2>
        <a:srgbClr val="0078C3"/>
      </a:accent2>
      <a:accent3>
        <a:srgbClr val="FFFFFF"/>
      </a:accent3>
      <a:accent4>
        <a:srgbClr val="002961"/>
      </a:accent4>
      <a:accent5>
        <a:srgbClr val="C7E0F3"/>
      </a:accent5>
      <a:accent6>
        <a:srgbClr val="006CB0"/>
      </a:accent6>
      <a:hlink>
        <a:srgbClr val="78787D"/>
      </a:hlink>
      <a:folHlink>
        <a:srgbClr val="C0C0C0"/>
      </a:folHlink>
    </a:clrScheme>
    <a:fontScheme name="디자인 사용자 지정">
      <a:majorFont>
        <a:latin typeface="HY그래픽M"/>
        <a:ea typeface="HY그래픽M"/>
        <a:cs typeface=""/>
      </a:majorFont>
      <a:minorFont>
        <a:latin typeface="HY그래픽M"/>
        <a:ea typeface="HY그래픽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3">
        <a:dk1>
          <a:srgbClr val="003271"/>
        </a:dk1>
        <a:lt1>
          <a:srgbClr val="FFFFFF"/>
        </a:lt1>
        <a:dk2>
          <a:srgbClr val="003271"/>
        </a:dk2>
        <a:lt2>
          <a:srgbClr val="808080"/>
        </a:lt2>
        <a:accent1>
          <a:srgbClr val="91C5EA"/>
        </a:accent1>
        <a:accent2>
          <a:srgbClr val="007BC1"/>
        </a:accent2>
        <a:accent3>
          <a:srgbClr val="FFFFFF"/>
        </a:accent3>
        <a:accent4>
          <a:srgbClr val="00295F"/>
        </a:accent4>
        <a:accent5>
          <a:srgbClr val="C7DFF3"/>
        </a:accent5>
        <a:accent6>
          <a:srgbClr val="006FAF"/>
        </a:accent6>
        <a:hlink>
          <a:srgbClr val="8080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14">
        <a:dk1>
          <a:srgbClr val="003273"/>
        </a:dk1>
        <a:lt1>
          <a:srgbClr val="FFFFFF"/>
        </a:lt1>
        <a:dk2>
          <a:srgbClr val="003273"/>
        </a:dk2>
        <a:lt2>
          <a:srgbClr val="808080"/>
        </a:lt2>
        <a:accent1>
          <a:srgbClr val="0078C3"/>
        </a:accent1>
        <a:accent2>
          <a:srgbClr val="91C8EB"/>
        </a:accent2>
        <a:accent3>
          <a:srgbClr val="FFFFFF"/>
        </a:accent3>
        <a:accent4>
          <a:srgbClr val="002961"/>
        </a:accent4>
        <a:accent5>
          <a:srgbClr val="AABEDE"/>
        </a:accent5>
        <a:accent6>
          <a:srgbClr val="83B5D5"/>
        </a:accent6>
        <a:hlink>
          <a:srgbClr val="78787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15">
        <a:dk1>
          <a:srgbClr val="003273"/>
        </a:dk1>
        <a:lt1>
          <a:srgbClr val="FFFFFF"/>
        </a:lt1>
        <a:dk2>
          <a:srgbClr val="003273"/>
        </a:dk2>
        <a:lt2>
          <a:srgbClr val="808080"/>
        </a:lt2>
        <a:accent1>
          <a:srgbClr val="91C8EB"/>
        </a:accent1>
        <a:accent2>
          <a:srgbClr val="0078C3"/>
        </a:accent2>
        <a:accent3>
          <a:srgbClr val="FFFFFF"/>
        </a:accent3>
        <a:accent4>
          <a:srgbClr val="002961"/>
        </a:accent4>
        <a:accent5>
          <a:srgbClr val="C7E0F3"/>
        </a:accent5>
        <a:accent6>
          <a:srgbClr val="006CB0"/>
        </a:accent6>
        <a:hlink>
          <a:srgbClr val="78787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>
            <a:ln>
              <a:solidFill>
                <a:schemeClr val="accent1">
                  <a:shade val="50000"/>
                  <a:alpha val="0"/>
                </a:schemeClr>
              </a:solidFill>
            </a:ln>
            <a:solidFill>
              <a:schemeClr val="accent6">
                <a:lumMod val="75000"/>
              </a:schemeClr>
            </a:solidFill>
            <a:latin typeface="원신한 Light" panose="020B0303000000000000" pitchFamily="50" charset="-127"/>
            <a:ea typeface="원신한 Light" panose="020B0303000000000000" pitchFamily="50" charset="-127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5_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>
            <a:ln>
              <a:solidFill>
                <a:schemeClr val="accent1">
                  <a:shade val="50000"/>
                  <a:alpha val="0"/>
                </a:schemeClr>
              </a:solidFill>
            </a:ln>
            <a:solidFill>
              <a:schemeClr val="accent6">
                <a:lumMod val="75000"/>
              </a:schemeClr>
            </a:solidFill>
            <a:latin typeface="원신한 Light" panose="020B0303000000000000" pitchFamily="50" charset="-127"/>
            <a:ea typeface="원신한 Light" panose="020B0303000000000000" pitchFamily="50" charset="-127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52882</TotalTime>
  <Words>3623</Words>
  <Application>Microsoft Office PowerPoint</Application>
  <PresentationFormat>화면 슬라이드 쇼(4:3)</PresentationFormat>
  <Paragraphs>681</Paragraphs>
  <Slides>20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20</vt:i4>
      </vt:variant>
    </vt:vector>
  </HeadingPairs>
  <TitlesOfParts>
    <vt:vector size="35" baseType="lpstr">
      <vt:lpstr>맑은 고딕</vt:lpstr>
      <vt:lpstr>굴림</vt:lpstr>
      <vt:lpstr>원신한 Bold</vt:lpstr>
      <vt:lpstr>MS PGothic</vt:lpstr>
      <vt:lpstr>원신한 Medium</vt:lpstr>
      <vt:lpstr>Wingdings</vt:lpstr>
      <vt:lpstr>원신한 Light</vt:lpstr>
      <vt:lpstr>HY그래픽M</vt:lpstr>
      <vt:lpstr>Arial</vt:lpstr>
      <vt:lpstr>2_Office 테마</vt:lpstr>
      <vt:lpstr>30_디자인 사용자 지정</vt:lpstr>
      <vt:lpstr>3_Office 테마</vt:lpstr>
      <vt:lpstr>31_디자인 사용자 지정</vt:lpstr>
      <vt:lpstr>4_Office 테마</vt:lpstr>
      <vt:lpstr>5_Office 테마</vt:lpstr>
      <vt:lpstr>PowerPoint 프레젠테이션</vt:lpstr>
      <vt:lpstr>- 전략 소개</vt:lpstr>
      <vt:lpstr>- 미국 대형주 스타일 로테이션(현상)</vt:lpstr>
      <vt:lpstr>- 미국 대형주 스타일 로테이션(분석)</vt:lpstr>
      <vt:lpstr>- 미국 대형주 스타일 로테이션(분석)</vt:lpstr>
      <vt:lpstr>- 미국 대형주 스타일 로테이션(전망)</vt:lpstr>
      <vt:lpstr>- 미국 대형주 스타일 로테이션(전망)</vt:lpstr>
      <vt:lpstr>- 미국 대형주 스타일 로테이션(전망)</vt:lpstr>
      <vt:lpstr>- 미국 대형주 스타일 로테이션(현상)</vt:lpstr>
      <vt:lpstr>- 미국 대형주 스타일 로테이션(분석)</vt:lpstr>
      <vt:lpstr>- 미국 대형주 스타일 로테이션(분석)</vt:lpstr>
      <vt:lpstr>- 미국 대형주 스타일 로테이션(전망)</vt:lpstr>
      <vt:lpstr>- 아이디어 설계</vt:lpstr>
      <vt:lpstr>- 아이디어 설계</vt:lpstr>
      <vt:lpstr>- 아이디어 설계</vt:lpstr>
      <vt:lpstr>- 아이디어 설계</vt:lpstr>
      <vt:lpstr>- 백테스팅</vt:lpstr>
      <vt:lpstr>- 백테스팅</vt:lpstr>
      <vt:lpstr>- 백테스팅</vt:lpstr>
      <vt:lpstr>- 구현가능성</vt:lpstr>
    </vt:vector>
  </TitlesOfParts>
  <Company>kriss gim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kriss gim</dc:creator>
  <cp:lastModifiedBy>신한AI</cp:lastModifiedBy>
  <cp:revision>3636</cp:revision>
  <cp:lastPrinted>2022-08-02T07:39:35Z</cp:lastPrinted>
  <dcterms:created xsi:type="dcterms:W3CDTF">2009-03-17T02:25:48Z</dcterms:created>
  <dcterms:modified xsi:type="dcterms:W3CDTF">2023-10-30T02:07:03Z</dcterms:modified>
</cp:coreProperties>
</file>