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2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6443"/>
            <a:ext cx="9144000" cy="2387600"/>
          </a:xfrm>
        </p:spPr>
        <p:txBody>
          <a:bodyPr/>
          <a:lstStyle/>
          <a:p>
            <a:r>
              <a:rPr lang="zh-CN" altLang="en-US" dirty="0"/>
              <a:t>实训比赛展示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基于移动网络通讯行为的风险用户识别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75530" y="482917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15331357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杨金辉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比赛介绍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参赛者根据训练集中的用户风险标签及通话、短信、网站/App访问记录数据，开	发风险用户判别模型，对测试集用户进行预测，并提交预测结果。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一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比赛介绍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对于参赛者提交的预测结果，按如下公式计算得分：</a:t>
            </a:r>
            <a:endParaRPr lang="en-US"/>
          </a:p>
          <a:p>
            <a:r>
              <a:rPr lang="en-US"/>
              <a:t>score=0.6×auc+0.4×F1</a:t>
            </a:r>
            <a:endParaRPr lang="en-US"/>
          </a:p>
          <a:p>
            <a:r>
              <a:rPr lang="en-US"/>
              <a:t>其中：</a:t>
            </a:r>
            <a:endParaRPr lang="en-US"/>
          </a:p>
          <a:p>
            <a:r>
              <a:rPr lang="en-US"/>
              <a:t>auc值为在测试集上，根据预测结果按照标准auc定义计算的分值；</a:t>
            </a:r>
            <a:endParaRPr lang="en-US"/>
          </a:p>
          <a:p>
            <a:r>
              <a:rPr lang="en-US"/>
              <a:t>F1值为针对测试集中实际标签为1（风险用户）的用户，根据预测结果，按照标准	F-measure定义计算的分值。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比赛流程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1145"/>
            <a:ext cx="7071360" cy="4636135"/>
          </a:xfrm>
        </p:spPr>
        <p:txBody>
          <a:bodyPr>
            <a:normAutofit lnSpcReduction="10000"/>
          </a:bodyPr>
          <a:p>
            <a:r>
              <a:rPr lang="zh-CN"/>
              <a:t>特征工程</a:t>
            </a:r>
            <a:endParaRPr lang="zh-CN"/>
          </a:p>
          <a:p>
            <a:pPr marL="457200" lvl="1" indent="0">
              <a:buNone/>
            </a:pPr>
            <a:r>
              <a:rPr lang="zh-CN" altLang="en-US"/>
              <a:t>这里经过筛选选出了以下特征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其中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一些普通数量特征如voice_opp_num：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一些数量特征用onehot如voice_opp_len：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一些涉及维度的统计特征如voice_opp_len1：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4" name="Picture 4" descr="1529244222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21765" y="2299970"/>
            <a:ext cx="10205720" cy="65913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3750310"/>
            <a:ext cx="10387965" cy="572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65" y="4800600"/>
            <a:ext cx="7815580" cy="630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765" y="5832475"/>
            <a:ext cx="7816215" cy="527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9620"/>
            <a:ext cx="10515600" cy="5407660"/>
          </a:xfrm>
        </p:spPr>
        <p:txBody>
          <a:bodyPr/>
          <a:p>
            <a:pPr marL="0" indent="0">
              <a:buNone/>
            </a:pPr>
            <a:r>
              <a:rPr lang="en-US"/>
              <a:t>除此之外，还有一些无法直接获取的特征需要通过自己操作获	得，如通话时间长短：</a:t>
            </a:r>
            <a:endParaRPr lang="en-US"/>
          </a:p>
        </p:txBody>
      </p:sp>
      <p:pic>
        <p:nvPicPr>
          <p:cNvPr id="9" name="Picture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82675" y="1689735"/>
            <a:ext cx="10271125" cy="155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比赛流程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模型调参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这里使用了LGB聚类算法，总体来说给出的参数已经算是比较适合的，因为之前微调了好多次都没什么提升，就只有将学习率调到0.09</a:t>
            </a:r>
            <a:endParaRPr lang="zh-CN" altLang="en-US"/>
          </a:p>
        </p:txBody>
      </p:sp>
      <p:pic>
        <p:nvPicPr>
          <p:cNvPr id="10" name="Picture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71880" y="3160395"/>
            <a:ext cx="10281920" cy="3336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二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比赛流程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本地</a:t>
            </a:r>
            <a:r>
              <a:rPr lang="en-US" altLang="zh-CN"/>
              <a:t>CV</a:t>
            </a:r>
            <a:endParaRPr lang="en-US" altLang="zh-CN"/>
          </a:p>
        </p:txBody>
      </p:sp>
      <p:pic>
        <p:nvPicPr>
          <p:cNvPr id="11" name="Picture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74395" y="2376170"/>
            <a:ext cx="10443845" cy="3647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个人总结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经过本次比赛，我学到了不少东西，过程中也碰了不少壁。比如在一开始因为刚接触python，很多库都不会用，导致进度一度停滞，后来查阅了相关文献之后发现其实python非常好用，除此之外，一开始不知道怎么下手，后来ta发了baseline之后有了一些头绪，学习了baseline中的方法来构建特征。如对于一些类别的型的可以用onehot，一些涉及维度的可以做统计特征，自己摸索并且筛选可能会有用的特征，可能由于没什么经验，效果一直不太明显，但是总算还是有提高，也发现特征不是越多越好，过拟合会导致分数下降。我觉得这次比赛对我之后学习数据挖掘的课有着很重要的作用，在之后的学习中我还会继续钻研，争取进步。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https://blog.csdn.net/u014253445/article/details/78512101（数据预处理总结）</a:t>
            </a:r>
            <a:endParaRPr lang="en-US"/>
          </a:p>
          <a:p>
            <a:endParaRPr lang="en-US"/>
          </a:p>
          <a:p>
            <a:r>
              <a:rPr lang="en-US"/>
              <a:t>利用Python进行数据分析(Python For Data Analysis中文版)</a:t>
            </a:r>
            <a:endParaRPr lang="en-US"/>
          </a:p>
          <a:p>
            <a:endParaRPr lang="en-US"/>
          </a:p>
          <a:p>
            <a:r>
              <a:rPr lang="en-US"/>
              <a:t>http://www.sohu.com/a/210721214_609569（主流机器学习模型模板代码+经验分享）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WPS Presentation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实训比赛展示</dc:title>
  <dc:creator/>
  <cp:lastModifiedBy>ASUS</cp:lastModifiedBy>
  <cp:revision>2</cp:revision>
  <dcterms:created xsi:type="dcterms:W3CDTF">2018-06-17T15:11:59Z</dcterms:created>
  <dcterms:modified xsi:type="dcterms:W3CDTF">2018-06-17T15:19:44Z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