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1"/>
          <p:cNvGraphicFramePr/>
          <p:nvPr/>
        </p:nvGraphicFramePr>
        <p:xfrm>
          <a:off x="5333760" y="1786680"/>
          <a:ext cx="4541760" cy="1489680"/>
        </p:xfrm>
        <a:graphic>
          <a:graphicData uri="http://schemas.openxmlformats.org/drawingml/2006/table">
            <a:tbl>
              <a:tblPr/>
              <a:tblGrid>
                <a:gridCol w="1010880"/>
                <a:gridCol w="750960"/>
                <a:gridCol w="763200"/>
                <a:gridCol w="1006200"/>
                <a:gridCol w="1010880"/>
              </a:tblGrid>
              <a:tr h="349920">
                <a:tc>
                  <a:txBody>
                    <a:bodyPr lIns="90000" rIns="90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smac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dmac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dip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request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c7:8d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9b:6f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81.40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8.8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reply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9b:6f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c7:8d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8.8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81.40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2"/>
          <p:cNvGraphicFramePr/>
          <p:nvPr/>
        </p:nvGraphicFramePr>
        <p:xfrm>
          <a:off x="3750120" y="4147200"/>
          <a:ext cx="6177240" cy="1485360"/>
        </p:xfrm>
        <a:graphic>
          <a:graphicData uri="http://schemas.openxmlformats.org/drawingml/2006/table">
            <a:tbl>
              <a:tblPr/>
              <a:tblGrid>
                <a:gridCol w="1013040"/>
                <a:gridCol w="779040"/>
                <a:gridCol w="773640"/>
                <a:gridCol w="779760"/>
                <a:gridCol w="1048680"/>
                <a:gridCol w="760680"/>
                <a:gridCol w="1022760"/>
              </a:tblGrid>
              <a:tr h="304560">
                <a:tc>
                  <a:txBody>
                    <a:bodyPr lIns="90000" rIns="90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ARP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6000">
                <a:tc>
                  <a:txBody>
                    <a:bodyPr lIns="90000" rIns="90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smac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dmac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smac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tmac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tip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request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c7:8d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ff:ff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c7:8d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81.40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00:00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81.84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811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reply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9b:6f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c7:8d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9b:6f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81.84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c7:8d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81.40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0" name="CustomShape 3"/>
          <p:cNvSpPr/>
          <p:nvPr/>
        </p:nvSpPr>
        <p:spPr>
          <a:xfrm>
            <a:off x="5359680" y="1463040"/>
            <a:ext cx="4515120" cy="273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ICMP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3749040" y="3840480"/>
            <a:ext cx="6161400" cy="273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ARP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1645920" y="914400"/>
            <a:ext cx="2010960" cy="913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gateway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d6:9b:4d:71:9b:6f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192.168.81.84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457200" y="2468880"/>
            <a:ext cx="2010960" cy="913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f0:a6:54:29:6d:57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192.168.81.215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2651760" y="2468880"/>
            <a:ext cx="2010960" cy="913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00:0c:29:9f:c7:8d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192.168.81.40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</TotalTime>
  <Application>LibreOffice/7.5.4.2$Windows_X86_64 LibreOffice_project/36ccfdc35048b057fd9854c757a8b67ec53977b6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2020-04-02T04:51:22Z</dcterms:created>
  <dc:creator/>
  <dc:description/>
  <dc:language>en-US</dc:language>
  <cp:lastModifiedBy/>
  <dcterms:modified xsi:type="dcterms:W3CDTF">2023-07-21T03:52:09Z</dcterms:modified>
  <cp:revision>16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