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18" r:id="rId2"/>
    <p:sldId id="330" r:id="rId3"/>
    <p:sldId id="368" r:id="rId4"/>
    <p:sldId id="441" r:id="rId5"/>
    <p:sldId id="442" r:id="rId6"/>
    <p:sldId id="444" r:id="rId7"/>
    <p:sldId id="445" r:id="rId8"/>
    <p:sldId id="446" r:id="rId9"/>
    <p:sldId id="443" r:id="rId10"/>
    <p:sldId id="447" r:id="rId11"/>
    <p:sldId id="448" r:id="rId12"/>
    <p:sldId id="449" r:id="rId13"/>
    <p:sldId id="450" r:id="rId14"/>
    <p:sldId id="451" r:id="rId15"/>
    <p:sldId id="452" r:id="rId16"/>
    <p:sldId id="453" r:id="rId17"/>
  </p:sldIdLst>
  <p:sldSz cx="9144000" cy="6858000" type="screen4x3"/>
  <p:notesSz cx="6858000" cy="9144000"/>
  <p:embeddedFontLst>
    <p:embeddedFont>
      <p:font typeface="나눔고딕" pitchFamily="50" charset="-127"/>
      <p:regular r:id="rId19"/>
      <p:bold r:id="rId20"/>
    </p:embeddedFont>
    <p:embeddedFont>
      <p:font typeface="나눔스퀘어 ExtraBold" pitchFamily="50" charset="-127"/>
      <p:bold r:id="rId21"/>
    </p:embeddedFont>
    <p:embeddedFont>
      <p:font typeface="나눔스퀘어" pitchFamily="50" charset="-127"/>
      <p:regular r:id="rId22"/>
    </p:embeddedFont>
    <p:embeddedFont>
      <p:font typeface="나눔명조 ExtraBold" pitchFamily="18" charset="-127"/>
      <p:bold r:id="rId23"/>
    </p:embeddedFont>
    <p:embeddedFont>
      <p:font typeface="나눔스퀘어라운드 Bold" pitchFamily="50" charset="-127"/>
      <p:bold r:id="rId24"/>
    </p:embeddedFont>
    <p:embeddedFont>
      <p:font typeface="나눔스퀘어 Bold" pitchFamily="50" charset="-127"/>
      <p:bold r:id="rId25"/>
    </p:embeddedFont>
    <p:embeddedFont>
      <p:font typeface="맑은 고딕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8383" autoAdjust="0"/>
  </p:normalViewPr>
  <p:slideViewPr>
    <p:cSldViewPr>
      <p:cViewPr varScale="1">
        <p:scale>
          <a:sx n="66" d="100"/>
          <a:sy n="66" d="100"/>
        </p:scale>
        <p:origin x="-136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3016" y="1556792"/>
            <a:ext cx="28483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99592" y="2158695"/>
            <a:ext cx="3884980" cy="116955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단어 리스트에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단어를 입력해놓고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랜덤으로 리스트에서 단어를 뽑아서 보여주고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단어를 정확하게 입력하면 점수가 올라가는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Quiz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만드시오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점수가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점까지 올라가면 게임 종료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58694"/>
            <a:ext cx="2971800" cy="42386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3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0608" y="1818402"/>
            <a:ext cx="28483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07184" y="2420305"/>
            <a:ext cx="4392488" cy="52322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random.choice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사용하여 가위바위보 게임을 만드시오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어느쪽이든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판을 먼저 따는 쪽이 승리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84" y="3690610"/>
            <a:ext cx="2882014" cy="129614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0608" y="1818402"/>
            <a:ext cx="28483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07184" y="2420305"/>
            <a:ext cx="45250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random.randint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이용하여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up &amp; down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게임을 만드시오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정답을 맞춘 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누르면 종료하고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누르면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새게임을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시작하시오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53"/>
          <a:stretch/>
        </p:blipFill>
        <p:spPr bwMode="auto">
          <a:xfrm>
            <a:off x="2207184" y="3789040"/>
            <a:ext cx="4033959" cy="173460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2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Math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 관련  함수 모듈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5616" y="3305016"/>
            <a:ext cx="3168352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math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math.pi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math.e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50856" y="265694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원주율과 자연 상수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92080" y="3305016"/>
            <a:ext cx="2520280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math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math.factorial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math.pow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(2,3))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math.sqrt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(16))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27320" y="265694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팩토리얼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제곱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제곱근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08. math.py&gt;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1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함수명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중 일부 함수만 가져옵니다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이름없이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 사용가능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15616" y="3305016"/>
            <a:ext cx="3168352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 math import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pow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pow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(2,3))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50856" y="265694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from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80776" y="3305016"/>
            <a:ext cx="338437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 math import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pow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factorial,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sqrt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print(factorial(10))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sqrt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(16))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16016" y="265694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여러개의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들고오기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08. math.py&gt;</a:t>
            </a:r>
          </a:p>
        </p:txBody>
      </p:sp>
    </p:spTree>
    <p:extLst>
      <p:ext uri="{BB962C8B-B14F-4D97-AF65-F5344CB8AC3E}">
        <p14:creationId xmlns:p14="http://schemas.microsoft.com/office/powerpoint/2010/main" val="36925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모듈이 저장되어 있는 실제경로가 어딘지 알아내봅시다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67735" y="3305016"/>
            <a:ext cx="3384376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inspect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inspect.getfile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inspect.getfile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(inspect))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02975" y="265694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inspect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저장경로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426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27784" y="2780928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math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44360" y="3382831"/>
            <a:ext cx="3810752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원의 반지름을 입력 받아 원의 넓이를 구하시오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원의 넓이는 반지름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반지름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원주율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30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시간에 관련된 모듈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time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이용해 시간을 잴 수 있다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05200" y="2780928"/>
            <a:ext cx="2448272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time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time.time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time.sleep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time as 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t.localtime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t.time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72820" y="2132856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time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모듈 사용법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88356" y="2780928"/>
            <a:ext cx="3900068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time as 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엔터를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누르고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초를 마음속으로 세시오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t.time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input("3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초가 되면 다시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엔터를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누르세요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t.time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end - start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걸린 시간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".format(result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%.3f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"%abs(result - 3))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55976" y="2132856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time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이용한 스톱워치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01.time.py&gt;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5901204" cy="52322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타자연습을 하는 프로그램을 만들고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모듈을 이용하여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정답을 맞출 때 까지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얼마나 시간이 걸렸는지 출력하는 프로그램을 만드시오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08" y="3212976"/>
            <a:ext cx="4750028" cy="165618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6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난수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규칙이 없는 임의의 수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발생시키는 모듈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05200" y="2780928"/>
            <a:ext cx="500696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random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print("100 ~ 109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중에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랜덤값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random.randint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(100, 109))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print("-10 ~ 0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중에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랜덤값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random.randint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(-10, 0))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 ~ 45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중에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랜덤값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random.randint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 45))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72820" y="2132856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randint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03.random.py&gt;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1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112636" y="2204864"/>
            <a:ext cx="2846720" cy="329288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random as r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turtle as t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("turtle")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range(50):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distance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(50, 200)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angle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(1, 360)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(distance)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t.right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(angle)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80256" y="1556792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randint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03.random.py&gt;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5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52820" y="1772816"/>
            <a:ext cx="3459140" cy="429348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random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time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random.randint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(1, 2)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(input("1, 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중에 선택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time.sleep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 값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time.sleep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맞췄습니다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아깝네요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0440" y="1268760"/>
            <a:ext cx="290709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random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time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함께 사용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03.random.py&gt;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38056" y="1772816"/>
            <a:ext cx="3622376" cy="394370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random as r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time as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(1, 9)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(1, 9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t.time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(input("%d + %d = "%(num1, num2)))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t.time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num1 + num2: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end - start &lt; 2: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천재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!!!!")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바보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8056" y="1268760"/>
            <a:ext cx="290709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random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time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함께 사용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0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346486" y="1772816"/>
            <a:ext cx="2379020" cy="464280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random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time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doll = ["</a:t>
            </a:r>
            <a:r>
              <a:rPr lang="ko-KR" alt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피카츄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","</a:t>
            </a:r>
            <a:r>
              <a:rPr lang="ko-KR" alt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라이츄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","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파이리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","</a:t>
            </a:r>
            <a:r>
              <a:rPr lang="ko-KR" alt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꼬북이</a:t>
            </a: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"]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while(doll):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input('''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=====  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형 </a:t>
            </a:r>
            <a:r>
              <a:rPr lang="ko-KR" alt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뽑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 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====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&lt;Enter 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누를 시 게임 시작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''')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print("**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인형 목록**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print(doll)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crain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input("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돈을 넣으세요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select = </a:t>
            </a:r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random.choice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(doll)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윙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~")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time.sleep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딸캉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~")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time.sleep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print("%s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뽑혔습니다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."%select)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doll.remove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(select)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cls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인형을 모두 뽑았습니다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  <a:endParaRPr lang="en-US" altLang="ko-KR" sz="9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9632" y="1777737"/>
            <a:ext cx="290709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choice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03.random.py&gt;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5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5776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672352" y="2158695"/>
            <a:ext cx="3884980" cy="52322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랜덤한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한 자리 구구단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Quiz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프로그램을 만드시오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 내도록 하세요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22" y="3212976"/>
            <a:ext cx="2862397" cy="268199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6123</TotalTime>
  <Words>789</Words>
  <Application>Microsoft Office PowerPoint</Application>
  <PresentationFormat>화면 슬라이드 쇼(4:3)</PresentationFormat>
  <Paragraphs>178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굴림</vt:lpstr>
      <vt:lpstr>Arial</vt:lpstr>
      <vt:lpstr>Wingdings</vt:lpstr>
      <vt:lpstr>나눔고딕</vt:lpstr>
      <vt:lpstr>나눔스퀘어 ExtraBold</vt:lpstr>
      <vt:lpstr>나눔스퀘어</vt:lpstr>
      <vt:lpstr>나눔명조 ExtraBold</vt:lpstr>
      <vt:lpstr>나눔스퀘어라운드 Bold</vt:lpstr>
      <vt:lpstr>나눔스퀘어 Bold</vt:lpstr>
      <vt:lpstr>맑은 고딕</vt:lpstr>
      <vt:lpstr>Office 테마</vt:lpstr>
      <vt:lpstr>PowerPoint 프레젠테이션</vt:lpstr>
      <vt:lpstr>모듈</vt:lpstr>
      <vt:lpstr>함수</vt:lpstr>
      <vt:lpstr>문제</vt:lpstr>
      <vt:lpstr>함수</vt:lpstr>
      <vt:lpstr>함수</vt:lpstr>
      <vt:lpstr>함수</vt:lpstr>
      <vt:lpstr>함수</vt:lpstr>
      <vt:lpstr>문제</vt:lpstr>
      <vt:lpstr>문제</vt:lpstr>
      <vt:lpstr>문제</vt:lpstr>
      <vt:lpstr>문제</vt:lpstr>
      <vt:lpstr>반복문for</vt:lpstr>
      <vt:lpstr>반복문for</vt:lpstr>
      <vt:lpstr>반복문for</vt:lpstr>
      <vt:lpstr>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사용자</cp:lastModifiedBy>
  <cp:revision>2271</cp:revision>
  <dcterms:created xsi:type="dcterms:W3CDTF">2018-01-27T18:13:24Z</dcterms:created>
  <dcterms:modified xsi:type="dcterms:W3CDTF">2018-12-02T06:58:42Z</dcterms:modified>
</cp:coreProperties>
</file>