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18" r:id="rId2"/>
    <p:sldId id="330" r:id="rId3"/>
    <p:sldId id="456" r:id="rId4"/>
    <p:sldId id="457" r:id="rId5"/>
    <p:sldId id="458" r:id="rId6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8"/>
    </p:embeddedFont>
    <p:embeddedFont>
      <p:font typeface="나눔스퀘어 ExtraBold" panose="020B0600000101010101" pitchFamily="50" charset="-127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나눔명조 ExtraBold" panose="02020603020101020101" pitchFamily="18" charset="-127"/>
      <p:bold r:id="rId12"/>
    </p:embeddedFont>
    <p:embeddedFont>
      <p:font typeface="나눔스퀘어 Bold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8383" autoAdjust="0"/>
  </p:normalViewPr>
  <p:slideViewPr>
    <p:cSldViewPr>
      <p:cViewPr varScale="1">
        <p:scale>
          <a:sx n="98" d="100"/>
          <a:sy n="9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notesViewPr>
    <p:cSldViewPr>
      <p:cViewPr varScale="1">
        <p:scale>
          <a:sx n="65" d="100"/>
          <a:sy n="65" d="100"/>
        </p:scale>
        <p:origin x="-240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7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실행파일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62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실행파일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783056"/>
            <a:ext cx="7848872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파이썬파일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실행파일로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만들기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4456956"/>
            <a:ext cx="72728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C:\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Users\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본인계정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\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AppData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\Local\Programs\Python\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Python36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\Scripts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85646" y="5085184"/>
            <a:ext cx="6300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파이썬의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설치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주소안의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Python36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폴더 안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Scripts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주소를 복사하고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cmd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창에서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cd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명령어 뒤에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붙여넣습니다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그러면 그 경로로 이동됩니다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2636912"/>
            <a:ext cx="8172400" cy="1167486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7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실행파일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85646" y="5362183"/>
            <a:ext cx="6300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pip install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pyinstaller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-&gt;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pyinstaller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설치 완료 시 실행파일로 만들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파이썬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파일이 있는 주소를 저장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1988840"/>
            <a:ext cx="8172400" cy="234309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924944"/>
            <a:ext cx="7448550" cy="203835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5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실행파일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85646" y="5362183"/>
            <a:ext cx="6300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cmd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창에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cd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명령어 뒤에 주소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붙여넣어서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이동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/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pyinstaller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–F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파일명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py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명령어 적용시키면 새로운 폴더에 실행파일 생성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018556"/>
            <a:ext cx="7505700" cy="447675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016"/>
            <a:ext cx="8353425" cy="22860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1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C000"/>
          </a:solidFill>
        </a:ln>
        <a:scene3d>
          <a:camera prst="obliqueTopLeft"/>
          <a:lightRig rig="threePt" dir="t"/>
        </a:scene3d>
        <a:sp3d/>
      </a:spPr>
      <a:bodyPr vert="horz" wrap="square" lIns="91440" tIns="45720" rIns="91440" bIns="45720" anchor="t">
        <a:spAutoFit/>
      </a:bodyPr>
      <a:lstStyle>
        <a:defPPr eaLnBrk="0">
          <a:lnSpc>
            <a:spcPct val="150000"/>
          </a:lnSpc>
          <a:defRPr sz="1600" b="1" dirty="0">
            <a:solidFill>
              <a:srgbClr val="FFC000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</TotalTime>
  <Words>74</Words>
  <Application>Microsoft Office PowerPoint</Application>
  <PresentationFormat>화면 슬라이드 쇼(4:3)</PresentationFormat>
  <Paragraphs>15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Wingdings</vt:lpstr>
      <vt:lpstr>나눔스퀘어</vt:lpstr>
      <vt:lpstr>나눔스퀘어 ExtraBold</vt:lpstr>
      <vt:lpstr>맑은 고딕</vt:lpstr>
      <vt:lpstr>나눔명조 ExtraBold</vt:lpstr>
      <vt:lpstr>나눔스퀘어 Bold</vt:lpstr>
      <vt:lpstr>Office 테마</vt:lpstr>
      <vt:lpstr>PowerPoint 프레젠테이션</vt:lpstr>
      <vt:lpstr>실행파일</vt:lpstr>
      <vt:lpstr>실행파일</vt:lpstr>
      <vt:lpstr>실행파일</vt:lpstr>
      <vt:lpstr>실행파일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2477</cp:revision>
  <dcterms:created xsi:type="dcterms:W3CDTF">2018-01-27T18:13:24Z</dcterms:created>
  <dcterms:modified xsi:type="dcterms:W3CDTF">2018-10-12T03:42:52Z</dcterms:modified>
</cp:coreProperties>
</file>