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318" r:id="rId2"/>
    <p:sldId id="330" r:id="rId3"/>
    <p:sldId id="368" r:id="rId4"/>
    <p:sldId id="442" r:id="rId5"/>
    <p:sldId id="443" r:id="rId6"/>
    <p:sldId id="444" r:id="rId7"/>
    <p:sldId id="445" r:id="rId8"/>
    <p:sldId id="446" r:id="rId9"/>
    <p:sldId id="441" r:id="rId10"/>
  </p:sldIdLst>
  <p:sldSz cx="9144000" cy="6858000" type="screen4x3"/>
  <p:notesSz cx="6858000" cy="9144000"/>
  <p:embeddedFontLst>
    <p:embeddedFont>
      <p:font typeface="나눔스퀘어" panose="020B0600000101010101" pitchFamily="50" charset="-127"/>
      <p:regular r:id="rId12"/>
    </p:embeddedFont>
    <p:embeddedFont>
      <p:font typeface="나눔스퀘어라운드 Bold" panose="020B0600000101010101" pitchFamily="50" charset="-127"/>
      <p:bold r:id="rId13"/>
    </p:embeddedFont>
    <p:embeddedFont>
      <p:font typeface="맑은 고딕" panose="020B0503020000020004" pitchFamily="50" charset="-127"/>
      <p:regular r:id="rId14"/>
      <p:bold r:id="rId15"/>
    </p:embeddedFont>
    <p:embeddedFont>
      <p:font typeface="나눔스퀘어 Bold" panose="020B0600000101010101" pitchFamily="50" charset="-127"/>
      <p:bold r:id="rId16"/>
    </p:embeddedFont>
    <p:embeddedFont>
      <p:font typeface="나눔명조 ExtraBold" panose="02020603020101020101" pitchFamily="18" charset="-127"/>
      <p:bold r:id="rId17"/>
    </p:embeddedFont>
    <p:embeddedFont>
      <p:font typeface="나눔스퀘어 ExtraBold" panose="020B0600000101010101" pitchFamily="50" charset="-127"/>
      <p:bold r:id="rId18"/>
    </p:embeddedFont>
    <p:embeddedFont>
      <p:font typeface="나눔고딕" panose="020D0604000000000000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49" autoAdjust="0"/>
    <p:restoredTop sz="98383" autoAdjust="0"/>
  </p:normalViewPr>
  <p:slideViewPr>
    <p:cSldViewPr>
      <p:cViewPr varScale="1">
        <p:scale>
          <a:sx n="124" d="100"/>
          <a:sy n="124" d="100"/>
        </p:scale>
        <p:origin x="135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42"/>
    </p:cViewPr>
  </p:sorterViewPr>
  <p:notesViewPr>
    <p:cSldViewPr>
      <p:cViewPr varScale="1">
        <p:scale>
          <a:sx n="65" d="100"/>
          <a:sy n="65" d="100"/>
        </p:scale>
        <p:origin x="-240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89D17-0F70-4A29-B682-8A35BC3CD118}" type="datetimeFigureOut">
              <a:rPr lang="ko-KR" altLang="en-US" smtClean="0"/>
              <a:pPr/>
              <a:t>2019-07-04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1EB7E-F2D8-4C00-8B82-B8C9572A99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1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2699792" y="2069994"/>
            <a:ext cx="3744415" cy="2718013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914489" y="2705726"/>
            <a:ext cx="3313693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sz="8800" dirty="0" err="1" smtClean="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rPr>
              <a:t>파이썬</a:t>
            </a:r>
            <a:endParaRPr lang="ko-KR" altLang="en-US" sz="8800" dirty="0">
              <a:solidFill>
                <a:srgbClr val="FFC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059832" y="2263919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700" b="1" dirty="0" smtClean="0">
                <a:solidFill>
                  <a:srgbClr val="FFC000"/>
                </a:solidFill>
              </a:rPr>
              <a:t>KG</a:t>
            </a:r>
            <a:r>
              <a:rPr lang="ko-KR" altLang="en-US" sz="1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아이티뱅크</a:t>
            </a:r>
            <a:endParaRPr lang="ko-KR" altLang="en-US" sz="17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59832" y="4313857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1700" b="1">
                <a:solidFill>
                  <a:srgbClr val="FFC000"/>
                </a:solidFill>
              </a:defRPr>
            </a:lvl1pPr>
          </a:lstStyle>
          <a:p>
            <a:pPr lvl="0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33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2699792" y="2708920"/>
            <a:ext cx="3744415" cy="1440160"/>
          </a:xfrm>
          <a:prstGeom prst="rect">
            <a:avLst/>
          </a:prstGeom>
          <a:solidFill>
            <a:srgbClr val="FFC000"/>
          </a:solidFill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914488" y="2828835"/>
            <a:ext cx="3313693" cy="1200329"/>
          </a:xfrm>
          <a:noFill/>
        </p:spPr>
        <p:txBody>
          <a:bodyPr wrap="square" rtlCol="0" anchor="ctr">
            <a:spAutoFit/>
          </a:bodyPr>
          <a:lstStyle>
            <a:lvl1pPr>
              <a:defRPr lang="ko-KR" altLang="en-US" sz="360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  <a:cs typeface="+mn-cs"/>
              </a:defRPr>
            </a:lvl1pPr>
          </a:lstStyle>
          <a:p>
            <a:pPr marL="0" lvl="0"/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7881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 userDrawn="1"/>
        </p:nvCxnSpPr>
        <p:spPr>
          <a:xfrm>
            <a:off x="611560" y="692696"/>
            <a:ext cx="7920880" cy="0"/>
          </a:xfrm>
          <a:prstGeom prst="line">
            <a:avLst/>
          </a:prstGeom>
          <a:ln w="25400" cap="rnd" cmpd="sng">
            <a:solidFill>
              <a:srgbClr val="FFC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개체 틀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00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8205056" y="6330034"/>
            <a:ext cx="540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96F8713-F698-4AD9-AB5E-2DF153365A83}" type="slidenum">
              <a:rPr lang="ko-KR" altLang="en-US"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 ExtraBold" pitchFamily="18" charset="-127"/>
                <a:ea typeface="나눔명조 ExtraBold" pitchFamily="18" charset="-127"/>
              </a:rPr>
              <a:pPr algn="r"/>
              <a:t>‹#›</a:t>
            </a:fld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121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30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40833-0BA7-4C06-A5EA-A7131F44C04C}" type="datetime1">
              <a:rPr lang="ko-KR" altLang="en-US" smtClean="0"/>
              <a:pPr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5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572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69844" y="3167390"/>
            <a:ext cx="3960440" cy="523220"/>
          </a:xfrm>
        </p:spPr>
        <p:txBody>
          <a:bodyPr/>
          <a:lstStyle/>
          <a:p>
            <a:r>
              <a:rPr lang="ko-KR" altLang="en-US" sz="2800" dirty="0" smtClean="0"/>
              <a:t>파일 입출력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5626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파일 입출력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475656" y="1502782"/>
            <a:ext cx="2520280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입출력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86306" y="2366878"/>
            <a:ext cx="57874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프로그램을 실행하였다가 종료하게 되면 모든 데이터가 사라지게 된다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실행한 프로그램의 데이터를 저장할 수 있는 것을 파일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[File]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이라고 한다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파일은 크게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가지로 나눌 수 있는데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텍스트 파일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”, “2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 파일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”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있다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eaLnBrk="0">
              <a:lnSpc>
                <a:spcPct val="150000"/>
              </a:lnSpc>
            </a:pP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 파일은 프로그램마다 열수 있는 방법이 달라 매우 복잡하다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Ex&gt; .</a:t>
            </a:r>
            <a:r>
              <a:rPr lang="en-US" altLang="ko-KR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avi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.jpg .</a:t>
            </a:r>
            <a:r>
              <a:rPr lang="en-US" altLang="ko-KR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png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.gif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등등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텍스트 파일은 텍스트 편집 프로그램으로 열 수가 있다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174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파일 입출력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935596" y="1052736"/>
            <a:ext cx="2520280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입출력 사용 방법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547664" y="1907014"/>
            <a:ext cx="1368152" cy="471477"/>
          </a:xfrm>
          <a:prstGeom prst="round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rtlCol="0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열기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923928" y="1702702"/>
            <a:ext cx="1368152" cy="880099"/>
          </a:xfrm>
          <a:prstGeom prst="round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rtlCol="0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파일사용</a:t>
            </a:r>
            <a:endParaRPr lang="en-US" altLang="ko-KR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 eaLnBrk="0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300192" y="1907014"/>
            <a:ext cx="1368152" cy="471477"/>
          </a:xfrm>
          <a:prstGeom prst="round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rtlCol="0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닫기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3059832" y="2150753"/>
            <a:ext cx="792088" cy="1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5437009" y="2150753"/>
            <a:ext cx="792088" cy="1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511660" y="2582801"/>
            <a:ext cx="1368152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open()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743907" y="2582801"/>
            <a:ext cx="1728193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write(), read()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20171" y="2582801"/>
            <a:ext cx="1728193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close()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35596" y="3305962"/>
            <a:ext cx="2520280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열기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367" y="3891944"/>
            <a:ext cx="6539273" cy="2408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468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파일 입출력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99592" y="1780976"/>
            <a:ext cx="2520280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출력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79612" y="2186280"/>
            <a:ext cx="378042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파일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자료형의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내장함수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write()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사용한다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21650" y="2834352"/>
            <a:ext cx="3096344" cy="307777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파일변수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.write(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파일 내에 출력할 내용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01.write.py&gt;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356732" y="2182982"/>
            <a:ext cx="3780420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파일 출력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580112" y="2834352"/>
            <a:ext cx="2232248" cy="73866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 = open("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new.txt",'w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')</a:t>
            </a:r>
          </a:p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f.write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("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파일 출력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")</a:t>
            </a:r>
          </a:p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f.close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079612" y="4221088"/>
            <a:ext cx="4500500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파일 입력이나 파일 출력은 동작하는 프로그램이 기준 </a:t>
            </a:r>
            <a:endParaRPr lang="en-US" altLang="ko-KR" sz="15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21650" y="4777988"/>
            <a:ext cx="3096344" cy="52322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파일 출력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프로그램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-&gt;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파일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파일 입력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파일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-&gt;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프로그램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828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파일 입출력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01.write.py&gt;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547664" y="1376638"/>
            <a:ext cx="3780420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파일 출력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71044" y="2028008"/>
            <a:ext cx="5537260" cy="1600438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 = open("C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:\\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본인 폴더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\\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17.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파일 입출력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\\student.txt",'w')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for x in range(1, 5 + 1):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name = input("%d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번째 학생이름 입력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"%x)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data = "%d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번째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%s \n"%(x, name)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f.write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(data)</a:t>
            </a:r>
          </a:p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f.close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47664" y="4073774"/>
            <a:ext cx="496855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with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이용한 파일 출력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(with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 끝나면 자동으로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close)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71044" y="4725144"/>
            <a:ext cx="6689388" cy="138499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with open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("C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:\\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본인 폴더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\\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17.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파일 입출력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\\student.txt",'w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') as f: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for x in range(1, 5 + 1):</a:t>
            </a:r>
          </a:p>
          <a:p>
            <a:pPr lvl="1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name = input("%d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번째 학생이름 입력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"%x)</a:t>
            </a:r>
          </a:p>
          <a:p>
            <a:pPr lvl="1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data = "%d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번째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%s \n"%(x, name)</a:t>
            </a:r>
          </a:p>
          <a:p>
            <a:pPr lvl="1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f.write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(data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970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파일 입출력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99592" y="1780976"/>
            <a:ext cx="2520280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입력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79612" y="2186280"/>
            <a:ext cx="486054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파일 입력에는 파일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자료형의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여러가지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내장함수가 사용된다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02.read.py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99592" y="2996952"/>
            <a:ext cx="7632848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readline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()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함수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파일내용을 한 줄씩 읽어내 입력한다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본인 폴더에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read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파일 생성 후 실습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47664" y="3648322"/>
            <a:ext cx="5105212" cy="203132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 = open("C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:\\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본인 폴더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\\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17.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파일 입출력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\\read.txt",'r')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print(type(f))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while True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line =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f.readline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()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if line: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print(line)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else: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break</a:t>
            </a:r>
          </a:p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f.close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2001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파일 입출력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99592" y="1780976"/>
            <a:ext cx="2520280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파일에 내용 추가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79612" y="2186280"/>
            <a:ext cx="673274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파일을 쓰기모드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(w)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열면 기준에 있던 내용이 모두 삭제된다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원래 있던 내용을 유지하고 새로운 내용을 추가하려면 추가 모드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(a)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사용해야 한다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02.read.py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573778" y="3648322"/>
            <a:ext cx="3744416" cy="73866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 = open("C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:\\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본인 폴더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\\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read.txt",'a')</a:t>
            </a:r>
          </a:p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f.write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("\n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오늘도 열심히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파이썬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합시다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!!")</a:t>
            </a:r>
          </a:p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f.close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4088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&gt;, 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62532" y="1556792"/>
            <a:ext cx="2848336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479108" y="2158695"/>
            <a:ext cx="5901204" cy="1169551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사용자의 입력을 파일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movie.txt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저장하는 프로그램을 작성하시오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여러분이 작년에 봤던 영화를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 적어주세요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여러분이 올해 봤던 영화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개를 추가시켜주세요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프로그램을 다시 실행할 시 기존 작성된 내용을 유지하고 새로 입력한 내용이 추가되어야 함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62532" y="3475169"/>
            <a:ext cx="2848336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479108" y="4077072"/>
            <a:ext cx="6045220" cy="307777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abc.txt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파일의 순서를 거꾸로 읽어서 출력하고 저장하는 프로그램을 작성하시오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660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FFC000"/>
          </a:solidFill>
        </a:ln>
        <a:scene3d>
          <a:camera prst="obliqueTopLeft"/>
          <a:lightRig rig="threePt" dir="t"/>
        </a:scene3d>
        <a:sp3d/>
      </a:spPr>
      <a:bodyPr vert="horz" wrap="square" lIns="91440" tIns="45720" rIns="91440" bIns="45720" anchor="t">
        <a:spAutoFit/>
      </a:bodyPr>
      <a:lstStyle>
        <a:defPPr eaLnBrk="0">
          <a:lnSpc>
            <a:spcPct val="150000"/>
          </a:lnSpc>
          <a:defRPr sz="1600" b="1" dirty="0">
            <a:solidFill>
              <a:srgbClr val="FFC000"/>
            </a:solidFill>
            <a:latin typeface="나눔스퀘어 Bold" panose="020B0600000101010101" pitchFamily="50" charset="-127"/>
            <a:ea typeface="나눔스퀘어 Bold" panose="020B0600000101010101" pitchFamily="50" charset="-127"/>
          </a:defRPr>
        </a:defPPr>
      </a:lstStyle>
    </a:spDef>
    <a:lnDef>
      <a:spPr>
        <a:ln w="25400">
          <a:solidFill>
            <a:srgbClr val="FFC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6116</TotalTime>
  <Words>526</Words>
  <Application>Microsoft Office PowerPoint</Application>
  <PresentationFormat>화면 슬라이드 쇼(4:3)</PresentationFormat>
  <Paragraphs>88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9" baseType="lpstr">
      <vt:lpstr>나눔스퀘어</vt:lpstr>
      <vt:lpstr>나눔스퀘어라운드 Bold</vt:lpstr>
      <vt:lpstr>맑은 고딕</vt:lpstr>
      <vt:lpstr>나눔스퀘어 Bold</vt:lpstr>
      <vt:lpstr>나눔명조 ExtraBold</vt:lpstr>
      <vt:lpstr>Wingdings</vt:lpstr>
      <vt:lpstr>나눔스퀘어 ExtraBold</vt:lpstr>
      <vt:lpstr>Arial</vt:lpstr>
      <vt:lpstr>나눔고딕</vt:lpstr>
      <vt:lpstr>Office 테마</vt:lpstr>
      <vt:lpstr>PowerPoint 프레젠테이션</vt:lpstr>
      <vt:lpstr>파일 입출력</vt:lpstr>
      <vt:lpstr>파일 입출력</vt:lpstr>
      <vt:lpstr>파일 입출력</vt:lpstr>
      <vt:lpstr>파일 입출력</vt:lpstr>
      <vt:lpstr>파일 입출력</vt:lpstr>
      <vt:lpstr>파일 입출력</vt:lpstr>
      <vt:lpstr>파일 입출력</vt:lpstr>
      <vt:lpstr>문제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pomin</dc:creator>
  <cp:lastModifiedBy>Windows User</cp:lastModifiedBy>
  <cp:revision>2331</cp:revision>
  <dcterms:created xsi:type="dcterms:W3CDTF">2018-01-27T18:13:24Z</dcterms:created>
  <dcterms:modified xsi:type="dcterms:W3CDTF">2019-07-04T04:50:51Z</dcterms:modified>
</cp:coreProperties>
</file>