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318" r:id="rId2"/>
    <p:sldId id="330" r:id="rId3"/>
    <p:sldId id="368" r:id="rId4"/>
    <p:sldId id="444" r:id="rId5"/>
    <p:sldId id="448" r:id="rId6"/>
    <p:sldId id="442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47" r:id="rId15"/>
    <p:sldId id="456" r:id="rId16"/>
    <p:sldId id="457" r:id="rId17"/>
    <p:sldId id="458" r:id="rId18"/>
    <p:sldId id="459" r:id="rId19"/>
    <p:sldId id="460" r:id="rId20"/>
    <p:sldId id="461" r:id="rId21"/>
    <p:sldId id="462" r:id="rId22"/>
    <p:sldId id="463" r:id="rId23"/>
  </p:sldIdLst>
  <p:sldSz cx="9144000" cy="6858000" type="screen4x3"/>
  <p:notesSz cx="6858000" cy="9144000"/>
  <p:embeddedFontLst>
    <p:embeddedFont>
      <p:font typeface="나눔스퀘어 ExtraBold" panose="020B0600000101010101" pitchFamily="50" charset="-127"/>
      <p:bold r:id="rId25"/>
    </p:embeddedFont>
    <p:embeddedFont>
      <p:font typeface="나눔스퀘어" panose="020B0600000101010101" pitchFamily="50" charset="-127"/>
      <p:regular r:id="rId26"/>
    </p:embeddedFont>
    <p:embeddedFont>
      <p:font typeface="나눔고딕" panose="020D0604000000000000" pitchFamily="50" charset="-127"/>
      <p:regular r:id="rId27"/>
      <p:bold r:id="rId28"/>
    </p:embeddedFont>
    <p:embeddedFont>
      <p:font typeface="나눔명조 ExtraBold" panose="02020603020101020101" pitchFamily="18" charset="-127"/>
      <p:bold r:id="rId29"/>
    </p:embeddedFont>
    <p:embeddedFont>
      <p:font typeface="나눔스퀘어 Bold" panose="020B0600000101010101" pitchFamily="50" charset="-127"/>
      <p:bold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나눔스퀘어라운드 Bold" panose="020B0600000101010101" pitchFamily="50" charset="-127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97035" autoAdjust="0"/>
  </p:normalViewPr>
  <p:slideViewPr>
    <p:cSldViewPr>
      <p:cViewPr varScale="1">
        <p:scale>
          <a:sx n="124" d="100"/>
          <a:sy n="124" d="100"/>
        </p:scale>
        <p:origin x="13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03.class.py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91680" y="1484784"/>
            <a:ext cx="309634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더하기 기능을 넣은 계산기 클래스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51820" y="2132856"/>
            <a:ext cx="3636404" cy="332398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Calculator: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setdata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(self, first, second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=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first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second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sum(self):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result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+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return result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cal1 = Calculator()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cal1.setdata(4, 2)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print(cal1.sum())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cal2 = Calculator()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cal2.setdata(3, 5)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print(cal2.sum())</a:t>
            </a:r>
          </a:p>
        </p:txBody>
      </p:sp>
    </p:spTree>
    <p:extLst>
      <p:ext uri="{BB962C8B-B14F-4D97-AF65-F5344CB8AC3E}">
        <p14:creationId xmlns:p14="http://schemas.microsoft.com/office/powerpoint/2010/main" val="25791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03.class.py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95140" y="1484784"/>
            <a:ext cx="309634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사칙연산이 가능한 계산기 클래스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95140" y="2348880"/>
            <a:ext cx="3240360" cy="353943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Calculator: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setdata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(self, first, second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=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first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second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sum(self):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result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+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return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result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mul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result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*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return result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sub(self):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result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return result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div(self):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result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/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return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result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68044" y="2348880"/>
            <a:ext cx="3060340" cy="375487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cal1 = Calculator()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cal1.setdata(4, 2)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print("%d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%d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"%(cal1.first,cal1.second))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덧셈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:",cal1.sum())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곱셈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:",cal1.mul())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뺄셈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:",cal1.sub())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나눗셈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:",cal1.div(),"\n")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cal2 = Calculator()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cal2.setdata(3, 5)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print("%d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%d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"%(cal2.first,cal2.second))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덧셈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:",cal2.sum())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곱셈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:",cal2.mul())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뺄셈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:",cal2.sub())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나눗셈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:",cal2.div())</a:t>
            </a:r>
          </a:p>
        </p:txBody>
      </p:sp>
    </p:spTree>
    <p:extLst>
      <p:ext uri="{BB962C8B-B14F-4D97-AF65-F5344CB8AC3E}">
        <p14:creationId xmlns:p14="http://schemas.microsoft.com/office/powerpoint/2010/main" val="84136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04.class.py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95140" y="1484784"/>
            <a:ext cx="309634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학생정보 저장 프로그램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81442" y="2349252"/>
            <a:ext cx="5709108" cy="289310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Student: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__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__(self, data):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tmp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data.split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("|")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self.name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tmp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[0]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self.age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tmp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[1]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self.grade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tmp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[2]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print_age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self.age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print_grade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print("%s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님 당신의 점수는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%s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." % (self.name,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self.grade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student1 = Student("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송진우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|29|A")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student1.print_age()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student1.print_grade()</a:t>
            </a:r>
          </a:p>
        </p:txBody>
      </p:sp>
    </p:spTree>
    <p:extLst>
      <p:ext uri="{BB962C8B-B14F-4D97-AF65-F5344CB8AC3E}">
        <p14:creationId xmlns:p14="http://schemas.microsoft.com/office/powerpoint/2010/main" val="190826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05.class.py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91680" y="1484784"/>
            <a:ext cx="309634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캐릭터 객체 생성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26621" y="2132856"/>
            <a:ext cx="4618750" cy="397031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Unit: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__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__(self, name, life,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dmg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self.name=name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self.life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=life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self.dmg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dmg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Attack(self, Unit):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Unit.life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-=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self.dmg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Show(self):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print('[{}] : LIFE : {}'.format(self.name,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self.life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marine=Unit('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',40,5)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zergling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=Unit('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저글링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',35,6)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marine.Show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zergling.Show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marine.Attack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zergling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marine.Show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zergling.Show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2916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82612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 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9188" y="2158695"/>
            <a:ext cx="4572000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TV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필요한 값들을 변수로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생성하고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TV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필요한 기능들을 함수로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생성하여 클래스를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완성하고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TV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켜서 채널과 볼륨을 조작해보고 전원을 꺼 주세요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99188" y="3501008"/>
            <a:ext cx="2228796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┌──────────┐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│         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                   │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│         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                   │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└──────────┘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┌──────────┐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│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8  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│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│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vl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:20  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│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└──────────┘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┌──────────┐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│          	                   │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│          	                   │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└──────────┘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0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83568" y="1412776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클래스의 상속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(Inheritance)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클래스를 만들 때 다른 클래스의 기능을 물려받을 수 있게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6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것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재산을 상속받는 것과 같은 개념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1680" y="2708920"/>
            <a:ext cx="2286000" cy="209288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TV: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PowerOn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print("TV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켭니다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.")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PowerOff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print("TV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끕니다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.")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tv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TV();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tv.PowerOn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tv.PowerOff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08004" y="2708920"/>
            <a:ext cx="3006080" cy="323165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SmartTV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(TV):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SettopOn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print("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셋톱을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켭니다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.")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Search(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self,search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print(search,"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검색합니다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.")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SettopOff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print("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셋톱을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끕니다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.")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stv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SmartTV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stv.PowerOn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stv.SettopOn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stv.Search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나혼자산다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stv.SettopOff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stv.PowerOff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257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9852" y="1916832"/>
            <a:ext cx="2736304" cy="160043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Player: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__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__(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self,name,age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self.name = name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self.age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age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player = Player("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손흥민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",27)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print(player.name,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player.age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71700" y="4221088"/>
            <a:ext cx="5472608" cy="116955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SoccerPlayer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(Player):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Goal(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self,goal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self.goal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goalsoccerplayer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SoccerPlayer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손흥민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",27)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soccerplayer.Goal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(3)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soccerplayer.name,soccerplayer.age,soccerplayer.goal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69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37336" y="1833786"/>
            <a:ext cx="3600400" cy="353943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Calculator: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setdata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(self, first, second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=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first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second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sum(self):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result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+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return result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mul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result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*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return result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sub(self):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result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return result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div(self):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result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/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return result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112060" y="1833786"/>
            <a:ext cx="2988332" cy="160043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CalculatorPlus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(Calculator):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pow(self):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result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**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return result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CalculatorPlus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a.setdata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(3,5)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a.pow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7873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83568" y="1412776"/>
            <a:ext cx="7848872" cy="75155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오버라이딩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(Overriding,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덮어쓰기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상속한 클래스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 클래스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있는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메서드를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7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동일한 이름으로 다른 기능을 재정의 하는 것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오버라이딩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48728" y="2624132"/>
            <a:ext cx="3914156" cy="289310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Bank: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__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__(self, name,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self.name = name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self.num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Deposit(self, money):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if money &gt; 0: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self.money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money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print("%s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은행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%s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계좌로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%s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입금되었습다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."%(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self.name,self.num,self.money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else: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잘못된 금액입니다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.")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bank = Bank("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","1122014901801")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bank.Deposit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(50000)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60032" y="2624132"/>
            <a:ext cx="3744416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BusanBank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(Bank):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Deposit(self, money):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if money &gt; 0: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self.money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money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부산은행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%s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계좌로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%s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 입금되었습니다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."%(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self.num,self.money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else: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잘못된 금액입니다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.")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busanbank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BusanBank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", "1122014901801")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busanbank.Deposit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(100000)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7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11.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오버라이딩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64752" y="2420888"/>
            <a:ext cx="3247208" cy="224676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Fruit: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__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__(self, gram, price):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self.gram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gram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self.price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price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PrintInfo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무게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%sg,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가격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%s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"%(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self.gram,self.price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apple = Fruit(5000,500)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apple.PrintInfo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35996" y="2420888"/>
            <a:ext cx="3744416" cy="224676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WatterMelon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(Fruit):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__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__(self, gram, price):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self.gram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gram * 0.001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self.price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price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PrintInfo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무게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%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skg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가격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%s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"%(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self.gram,self.price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wattermelon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WatterMelon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(1600,15000)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wattermelon.PrintInfo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028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클래스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12.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오버라이딩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68960" y="2060848"/>
            <a:ext cx="2934072" cy="310854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Vehicle: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Run(self):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차량을 운행합니다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.")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Bus(Vehicle):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Run(self):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버스를 운행합니다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.")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Taxi(Vehicle):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Run(self):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택시를 운행합니다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.")</a:t>
            </a:r>
          </a:p>
          <a:p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driver = Taxi()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driver.Run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driver = Bus()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driver.Run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45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93966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 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05374" y="2158695"/>
            <a:ext cx="6623010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상위클래스인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Animal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클래스를 생성하고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Animal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상속받는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Cat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Dog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클래스를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생성하시오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Animal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클래스에는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weight,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sound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멤버변수가 있고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sleep, eat, speak, show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메서드로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구성되어 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메서드를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오버라이딩하여</a:t>
            </a: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완성해주세요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74" y="3356992"/>
            <a:ext cx="1731434" cy="294513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6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93966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 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05374" y="2158695"/>
            <a:ext cx="6623010" cy="116955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name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phone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매개변수로 가지는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Registration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메소드를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가지고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입력받은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name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phone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정보를 출력하는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PrintInfo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메서드를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가진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PhoneNum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클래스를 생성하고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PhoneNum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클래스를 상속받는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Sch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olNum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EduNum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클래스를 생성하여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PhoneNum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가족 번호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SchoolNum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학교 친구 번호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EduNum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학원 친구 번호를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입력받고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출력하시오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74" y="3717032"/>
            <a:ext cx="2302530" cy="24877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9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31640" y="1700808"/>
            <a:ext cx="252028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2290" y="2564904"/>
            <a:ext cx="616119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많이 사용하는 프로그래밍 언어 중 하나인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언어에는 클래스가 없다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파이썬으로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잘 만들어진 프로그램들을 살펴보아도 클래스를 이용하지 않고 작성된 것들이 상당히 많다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클래스는 지금까지 공부한 함수나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자료형처럼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프로그램 작성을 위해 꼭 필요한 요소는 아니다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프로그램 작성시 클래스를 적재적소에 이용하면 프로그래머가 얻을 수 있는 이익은 상당하다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17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01.class.py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40308" y="1636270"/>
            <a:ext cx="267165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저장되는 더하기 함수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63688" y="2287640"/>
            <a:ext cx="1936860" cy="181588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result =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</a:t>
            </a:r>
          </a:p>
          <a:p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adder(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global result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result +=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return result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print(adder(3))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print(adder(4))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52676" y="1636270"/>
            <a:ext cx="281566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저장되는 더하기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76056" y="2287640"/>
            <a:ext cx="1936860" cy="375487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result1 = 0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result2 = 0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adder1(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global result1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result1 +=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return result1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adder2(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global result2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result2 +=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return result2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print(adder1(3))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print(adder1(4))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print(adder2(3))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print(adder2(7))</a:t>
            </a:r>
          </a:p>
        </p:txBody>
      </p:sp>
    </p:spTree>
    <p:extLst>
      <p:ext uri="{BB962C8B-B14F-4D97-AF65-F5344CB8AC3E}">
        <p14:creationId xmlns:p14="http://schemas.microsoft.com/office/powerpoint/2010/main" val="6897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01.class.py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915816" y="1636270"/>
            <a:ext cx="245562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클래스를 이용한 계산기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91880" y="2287640"/>
            <a:ext cx="2088232" cy="332398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Calculator: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__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__(self):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self.result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0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adder(self,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self.result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+=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return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self.result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cal1 = Calculator()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cal2 = Calculator()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print(cal1.adder(3))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print(cal1.adder(4))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print(cal2.adder(3))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print(cal2.adder(7))</a:t>
            </a:r>
          </a:p>
        </p:txBody>
      </p:sp>
    </p:spTree>
    <p:extLst>
      <p:ext uri="{BB962C8B-B14F-4D97-AF65-F5344CB8AC3E}">
        <p14:creationId xmlns:p14="http://schemas.microsoft.com/office/powerpoint/2010/main" val="418016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35596" y="1052736"/>
            <a:ext cx="252028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클래스와 객체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Picture 2" descr="C:\Users\user\Downloads\waffle-ir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103" y="1655544"/>
            <a:ext cx="2319466" cy="231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user\Downloads\round-waff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503" y="1277152"/>
            <a:ext cx="1633869" cy="16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user\Downloads\round-waffle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503" y="3286881"/>
            <a:ext cx="1633869" cy="16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1835696" y="4103816"/>
            <a:ext cx="252028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와플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틀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93297" y="4967912"/>
            <a:ext cx="252028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와플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화살표 연결선 3"/>
          <p:cNvCxnSpPr>
            <a:stCxn id="16" idx="3"/>
          </p:cNvCxnSpPr>
          <p:nvPr/>
        </p:nvCxnSpPr>
        <p:spPr>
          <a:xfrm flipV="1">
            <a:off x="4255569" y="2159600"/>
            <a:ext cx="1153042" cy="65567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255569" y="3095704"/>
            <a:ext cx="1153042" cy="72008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10646" y="5485760"/>
            <a:ext cx="7776864" cy="75155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와플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틀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만들어진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와플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객체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지만 반죽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인수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 다른 맛의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와플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객체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생성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eaLnBrk="0">
              <a:lnSpc>
                <a:spcPct val="150000"/>
              </a:lnSpc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와플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객체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와플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틀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인스턴스라고도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표현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02.class.py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915816" y="1636270"/>
            <a:ext cx="295232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와플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클래스를 이용한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와플객체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91880" y="2287640"/>
            <a:ext cx="2232248" cy="353943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Waffle: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__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__(self):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self.taste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""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Taste(self, tat):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self.taste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tat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return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self.taste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waffle1 = Waffle()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waffle2 = Waffle()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waffle1.Taste("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플레인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waffle2.Taste("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딸기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print(waffle1.taste)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print(waffle2.taste)</a:t>
            </a:r>
          </a:p>
        </p:txBody>
      </p:sp>
    </p:spTree>
    <p:extLst>
      <p:ext uri="{BB962C8B-B14F-4D97-AF65-F5344CB8AC3E}">
        <p14:creationId xmlns:p14="http://schemas.microsoft.com/office/powerpoint/2010/main" val="34529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03.class.py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91680" y="1484784"/>
            <a:ext cx="309634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사칙연산이 가능한 계산기 클래스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51820" y="2132856"/>
            <a:ext cx="3168352" cy="332398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Calculator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setdata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(self, first, second):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=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first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second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cal1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Calculator()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cal1.setdata(4, 2)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print(cal1.first)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print(cal1.second)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print(type(cal1))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cal2 = Calculator()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cal2.setdata(3, 5)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print(cal2.first)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print(cal2.second)</a:t>
            </a:r>
          </a:p>
        </p:txBody>
      </p:sp>
    </p:spTree>
    <p:extLst>
      <p:ext uri="{BB962C8B-B14F-4D97-AF65-F5344CB8AC3E}">
        <p14:creationId xmlns:p14="http://schemas.microsoft.com/office/powerpoint/2010/main" val="26008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03.class.py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66556" y="1597328"/>
            <a:ext cx="5472608" cy="751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self : 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메서드의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첫번째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매개변수명은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관례적으로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self</a:t>
            </a:r>
          </a:p>
          <a:p>
            <a:pPr lvl="2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호출한 객체가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self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전달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0258" y="3812528"/>
            <a:ext cx="27126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cal1.setdata(4, 2)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58610" y="3812847"/>
            <a:ext cx="40857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setdata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(self, first, second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</a:t>
            </a:r>
          </a:p>
          <a:p>
            <a:pPr lvl="1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first</a:t>
            </a:r>
          </a:p>
          <a:p>
            <a:pPr lvl="1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second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028358" y="3812528"/>
            <a:ext cx="648072" cy="46166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82746" y="3812528"/>
            <a:ext cx="576064" cy="46166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꺾인 연결선 6"/>
          <p:cNvCxnSpPr>
            <a:stCxn id="4" idx="0"/>
            <a:endCxn id="9" idx="0"/>
          </p:cNvCxnSpPr>
          <p:nvPr/>
        </p:nvCxnSpPr>
        <p:spPr>
          <a:xfrm rot="5400000" flipH="1" flipV="1">
            <a:off x="3511586" y="1653336"/>
            <a:ext cx="12700" cy="4318384"/>
          </a:xfrm>
          <a:prstGeom prst="bentConnector3">
            <a:avLst>
              <a:gd name="adj1" fmla="val 375000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934474" y="3799828"/>
            <a:ext cx="216024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02826" y="3799828"/>
            <a:ext cx="648072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꺾인 연결선 15"/>
          <p:cNvCxnSpPr>
            <a:stCxn id="14" idx="0"/>
            <a:endCxn id="15" idx="0"/>
          </p:cNvCxnSpPr>
          <p:nvPr/>
        </p:nvCxnSpPr>
        <p:spPr>
          <a:xfrm rot="5400000" flipH="1" flipV="1">
            <a:off x="4734674" y="2107640"/>
            <a:ext cx="12700" cy="3384376"/>
          </a:xfrm>
          <a:prstGeom prst="bentConnector3">
            <a:avLst>
              <a:gd name="adj1" fmla="val 5400000"/>
            </a:avLst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294514" y="3842766"/>
            <a:ext cx="241424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22906" y="3842766"/>
            <a:ext cx="1080120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9" name="꺾인 연결선 18"/>
          <p:cNvCxnSpPr>
            <a:stCxn id="17" idx="0"/>
            <a:endCxn id="18" idx="0"/>
          </p:cNvCxnSpPr>
          <p:nvPr/>
        </p:nvCxnSpPr>
        <p:spPr>
          <a:xfrm rot="5400000" flipH="1" flipV="1">
            <a:off x="5389096" y="1868896"/>
            <a:ext cx="12700" cy="3947740"/>
          </a:xfrm>
          <a:prstGeom prst="bentConnector3">
            <a:avLst>
              <a:gd name="adj1" fmla="val 7575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445242" y="5765060"/>
            <a:ext cx="418150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인자를 두 개 넘겨주면 매개변수는 세 개가 필요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45242" y="5373216"/>
            <a:ext cx="437766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객체의 변수는 객체변수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멤버 변수라고 함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23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7197</TotalTime>
  <Words>1561</Words>
  <Application>Microsoft Office PowerPoint</Application>
  <PresentationFormat>화면 슬라이드 쇼(4:3)</PresentationFormat>
  <Paragraphs>373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나눔스퀘어 ExtraBold</vt:lpstr>
      <vt:lpstr>Wingdings</vt:lpstr>
      <vt:lpstr>나눔스퀘어</vt:lpstr>
      <vt:lpstr>Arial</vt:lpstr>
      <vt:lpstr>나눔고딕</vt:lpstr>
      <vt:lpstr>나눔명조 ExtraBold</vt:lpstr>
      <vt:lpstr>나눔스퀘어 Bold</vt:lpstr>
      <vt:lpstr>맑은 고딕</vt:lpstr>
      <vt:lpstr>나눔스퀘어라운드 Bold</vt:lpstr>
      <vt:lpstr>Office 테마</vt:lpstr>
      <vt:lpstr>PowerPoint 프레젠테이션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문제</vt:lpstr>
      <vt:lpstr>클래스</vt:lpstr>
      <vt:lpstr>클래스</vt:lpstr>
      <vt:lpstr>클래스</vt:lpstr>
      <vt:lpstr>클래스</vt:lpstr>
      <vt:lpstr>클래스</vt:lpstr>
      <vt:lpstr>클래스</vt:lpstr>
      <vt:lpstr>문제</vt:lpstr>
      <vt:lpstr>문제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User</cp:lastModifiedBy>
  <cp:revision>2483</cp:revision>
  <dcterms:created xsi:type="dcterms:W3CDTF">2018-01-27T18:13:24Z</dcterms:created>
  <dcterms:modified xsi:type="dcterms:W3CDTF">2019-07-08T04:52:13Z</dcterms:modified>
</cp:coreProperties>
</file>