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318" r:id="rId2"/>
    <p:sldId id="330" r:id="rId3"/>
    <p:sldId id="406" r:id="rId4"/>
    <p:sldId id="407" r:id="rId5"/>
  </p:sldIdLst>
  <p:sldSz cx="9144000" cy="6858000" type="screen4x3"/>
  <p:notesSz cx="6858000" cy="9144000"/>
  <p:embeddedFontLst>
    <p:embeddedFont>
      <p:font typeface="나눔명조 ExtraBold" panose="02020603020101020101" pitchFamily="18" charset="-127"/>
      <p:bold r:id="rId7"/>
    </p:embeddedFont>
    <p:embeddedFont>
      <p:font typeface="나눔스퀘어 ExtraBold" panose="020B0600000101010101" pitchFamily="50" charset="-127"/>
      <p:bold r:id="rId8"/>
    </p:embeddedFont>
    <p:embeddedFont>
      <p:font typeface="나눔고딕" panose="020D0604000000000000" pitchFamily="50" charset="-127"/>
      <p:regular r:id="rId9"/>
      <p:bold r:id="rId10"/>
    </p:embeddedFont>
    <p:embeddedFont>
      <p:font typeface="나눔스퀘어 Bold" panose="020B0600000101010101" pitchFamily="50" charset="-127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9" autoAdjust="0"/>
    <p:restoredTop sz="98383" autoAdjust="0"/>
  </p:normalViewPr>
  <p:slideViewPr>
    <p:cSldViewPr>
      <p:cViewPr varScale="1">
        <p:scale>
          <a:sx n="124" d="100"/>
          <a:sy n="124" d="100"/>
        </p:scale>
        <p:origin x="135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2019-08-27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err="1" smtClean="0"/>
              <a:t>반복문</a:t>
            </a:r>
            <a:r>
              <a:rPr lang="en-US" altLang="ko-KR" sz="2800" dirty="0" smtClean="0"/>
              <a:t>while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5576" y="2130952"/>
            <a:ext cx="4464496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번갈아가면서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주사위를 입력 받은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 던진다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처음 점수는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점이며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 사람은 라운드마다 이긴 주사위 점수를 잃는다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randint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사용하여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주사위눈이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나오도록 하세요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경우에는 점수를 잃지 않는다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3544" y="1412776"/>
            <a:ext cx="7816888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심화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주사위게임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130952"/>
            <a:ext cx="3024336" cy="314371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5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13.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5576" y="2130952"/>
            <a:ext cx="4032448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롯데와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삼성의 야구 경기가 실황 기록을 입력하고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롯데와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삼성 중 어떤 팀이 이겼는지 출력하시오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randint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사용하여 한 회당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 ~ 2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점을 저장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회까지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회차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별 점수를 각각 입력하고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회까지 비길 경우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회까지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연장한다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연장전으로 갈 경우 점수가 다르게 되는 순간 종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료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3544" y="1412776"/>
            <a:ext cx="7816888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심화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야구점수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135932"/>
            <a:ext cx="3796412" cy="252657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4551</TotalTime>
  <Words>137</Words>
  <Application>Microsoft Office PowerPoint</Application>
  <PresentationFormat>화면 슬라이드 쇼(4:3)</PresentationFormat>
  <Paragraphs>20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Wingdings</vt:lpstr>
      <vt:lpstr>나눔명조 ExtraBold</vt:lpstr>
      <vt:lpstr>나눔스퀘어 ExtraBold</vt:lpstr>
      <vt:lpstr>Arial</vt:lpstr>
      <vt:lpstr>나눔고딕</vt:lpstr>
      <vt:lpstr>나눔스퀘어 Bold</vt:lpstr>
      <vt:lpstr>맑은 고딕</vt:lpstr>
      <vt:lpstr>Office 테마</vt:lpstr>
      <vt:lpstr>PowerPoint 프레젠테이션</vt:lpstr>
      <vt:lpstr>반복문while</vt:lpstr>
      <vt:lpstr>문제</vt:lpstr>
      <vt:lpstr>문제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Windows User</cp:lastModifiedBy>
  <cp:revision>1875</cp:revision>
  <dcterms:created xsi:type="dcterms:W3CDTF">2018-01-27T18:13:24Z</dcterms:created>
  <dcterms:modified xsi:type="dcterms:W3CDTF">2019-08-27T08:07:45Z</dcterms:modified>
</cp:coreProperties>
</file>