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318" r:id="rId2"/>
    <p:sldId id="330" r:id="rId3"/>
    <p:sldId id="368" r:id="rId4"/>
    <p:sldId id="411" r:id="rId5"/>
    <p:sldId id="412" r:id="rId6"/>
    <p:sldId id="414" r:id="rId7"/>
    <p:sldId id="399" r:id="rId8"/>
    <p:sldId id="415" r:id="rId9"/>
    <p:sldId id="416" r:id="rId10"/>
    <p:sldId id="417" r:id="rId11"/>
    <p:sldId id="418" r:id="rId12"/>
    <p:sldId id="422" r:id="rId13"/>
    <p:sldId id="419" r:id="rId14"/>
    <p:sldId id="420" r:id="rId15"/>
    <p:sldId id="421" r:id="rId16"/>
    <p:sldId id="423" r:id="rId17"/>
    <p:sldId id="424" r:id="rId18"/>
    <p:sldId id="426" r:id="rId19"/>
    <p:sldId id="439" r:id="rId20"/>
    <p:sldId id="440" r:id="rId21"/>
    <p:sldId id="441" r:id="rId22"/>
    <p:sldId id="442" r:id="rId23"/>
    <p:sldId id="429" r:id="rId24"/>
    <p:sldId id="428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8" r:id="rId33"/>
  </p:sldIdLst>
  <p:sldSz cx="9144000" cy="6858000" type="screen4x3"/>
  <p:notesSz cx="6858000" cy="9144000"/>
  <p:embeddedFontLst>
    <p:embeddedFont>
      <p:font typeface="나눔스퀘어 Bold" panose="020B0600000101010101" pitchFamily="50" charset="-127"/>
      <p:bold r:id="rId35"/>
    </p:embeddedFont>
    <p:embeddedFont>
      <p:font typeface="나눔스퀘어" panose="020B0600000101010101" pitchFamily="50" charset="-127"/>
      <p:regular r:id="rId36"/>
    </p:embeddedFont>
    <p:embeddedFont>
      <p:font typeface="나눔스퀘어 ExtraBold" panose="020B0600000101010101" pitchFamily="50" charset="-127"/>
      <p:bold r:id="rId37"/>
    </p:embeddedFont>
    <p:embeddedFont>
      <p:font typeface="나눔고딕" panose="020D0604000000000000" pitchFamily="50" charset="-127"/>
      <p:regular r:id="rId38"/>
      <p:bold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나눔스퀘어라운드 ExtraBold" panose="020B0600000101010101" pitchFamily="50" charset="-127"/>
      <p:bold r:id="rId42"/>
    </p:embeddedFont>
    <p:embeddedFont>
      <p:font typeface="나눔명조 ExtraBold" panose="02020603020101020101" pitchFamily="18" charset="-127"/>
      <p:bold r:id="rId43"/>
    </p:embeddedFont>
    <p:embeddedFont>
      <p:font typeface="나눔스퀘어라운드 Bold" panose="020B0600000101010101" pitchFamily="50" charset="-127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8383" autoAdjust="0"/>
  </p:normalViewPr>
  <p:slideViewPr>
    <p:cSldViewPr>
      <p:cViewPr varScale="1">
        <p:scale>
          <a:sx n="124" d="100"/>
          <a:sy n="124" d="100"/>
        </p:scale>
        <p:origin x="13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5820" y="2656944"/>
            <a:ext cx="4119492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print("\n1 ~ 10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홀수와 홀수의 합계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x in range(1,11):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x % 2 !=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print(x, end=', ')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result += x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print("\b\b \n1~10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홀수의 합계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:",result)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1060" y="2008872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+ range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 range.py&gt;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652120" y="2656944"/>
            <a:ext cx="2808312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x in range(1,101):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x % 3 ==0: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print(x, end=', ')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result +=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print("\b\b \n1 ~ 100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배수의 합을 출력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:",result)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87360" y="2008872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+ range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1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9894" y="2656944"/>
            <a:ext cx="3448148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 ~ %d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사이의 짝수는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"%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range(1,num+1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% 2 ==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95134" y="2008872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+ range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 range.py&gt;</a:t>
            </a:r>
          </a:p>
        </p:txBody>
      </p:sp>
    </p:spTree>
    <p:extLst>
      <p:ext uri="{BB962C8B-B14F-4D97-AF65-F5344CB8AC3E}">
        <p14:creationId xmlns:p14="http://schemas.microsoft.com/office/powerpoint/2010/main" val="28009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range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증갑옵션을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포함하여 변수가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씩 증가하지 않고 다양하게 증감하게 할 수 있다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21940" y="3305016"/>
            <a:ext cx="3168352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in range(0, 10, 2):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print(x)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in range(10, 0, -1):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print(x)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57180" y="265694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예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6320" y="3305016"/>
            <a:ext cx="3168352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range(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증감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다음문장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65694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 range.py&gt;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8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477236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for+range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8136" y="2079139"/>
            <a:ext cx="486054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정수를 입력 받아 입력한 수부터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카운트다운을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([::-1] 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역순으로 출력기능 사용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00542" y="2079139"/>
            <a:ext cx="1467600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입력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4 3 2 1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3629126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for+range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8136" y="4231029"/>
            <a:ext cx="4860540" cy="38440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양의 정수를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입력 받고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짝수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홀수를 구분하여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542" y="4231029"/>
            <a:ext cx="1944216" cy="170434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4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09984" y="2043167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for+range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26560" y="2645070"/>
            <a:ext cx="486054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날에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원을 예금하고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다음날에는 전날의 두 배를 예금하는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방식으로 한달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동안 저축한 금액은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560" y="3952901"/>
            <a:ext cx="4860540" cy="45567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4984" y="2043167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for+range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645070"/>
            <a:ext cx="3697568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정수를 입력 받아 소수인지 판별하시오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소수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자기자신으로만 나누어지는 수</a:t>
            </a: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90304" y="2043167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for+range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06880" y="2645070"/>
            <a:ext cx="3337528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두 개를 입력 받아 두 수의 공약수를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출력하시오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0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이중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개의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이용하여 복잡한 반복을 제어할 수 있다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96068" y="3102364"/>
            <a:ext cx="527985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range(3): 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("======={0}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=======".format(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+ 1)) 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 in range(12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("----{0}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--{1}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----".format(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+ 1, j + 1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("\n")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31308" y="2454292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 예제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이중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4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이중 </a:t>
            </a:r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60464" y="1890088"/>
            <a:ext cx="4127760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a, b = 2,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&lt;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&lt;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10: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("%d * %d = %d"%(a, b, a * b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1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60432" y="131402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구구단 만들기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이중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for.py&gt;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460432" y="4482376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구구단 만들기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60432" y="4986432"/>
            <a:ext cx="4127760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a in range(2,10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in range(1,10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</a:t>
            </a:r>
          </a:p>
          <a:p>
            <a:pPr lvl="2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("%d * %d = %d"%(a, b, a * b)) </a:t>
            </a:r>
          </a:p>
        </p:txBody>
      </p:sp>
    </p:spTree>
    <p:extLst>
      <p:ext uri="{BB962C8B-B14F-4D97-AF65-F5344CB8AC3E}">
        <p14:creationId xmlns:p14="http://schemas.microsoft.com/office/powerpoint/2010/main" val="15189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34812" y="1657592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이중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51388" y="2259495"/>
            <a:ext cx="3375812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층짜리 빌라가 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층에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집이 있고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층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집에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전단지를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붙여야 한다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층부터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층까지 차례로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전단지를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붙이시오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아래의 리스트를 사용하여 작성하시오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264" y="2259495"/>
            <a:ext cx="1661024" cy="285897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81116" y="5379398"/>
            <a:ext cx="5583172" cy="36933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apart = [[101, 102, 103, 104], [201, 202, 203, 204], [301, 302, 303, 304]]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4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/>
          <p:nvPr/>
        </p:nvCxnSpPr>
        <p:spPr>
          <a:xfrm>
            <a:off x="4283968" y="278092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283968" y="314096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83968" y="350100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283968" y="386104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283968" y="422108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다중루프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11960" y="3320988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</a:p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</a:p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</a:p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80112" y="3320988"/>
            <a:ext cx="19442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</a:p>
          <a:p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</a:t>
            </a:r>
          </a:p>
          <a:p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0 1 2 3</a:t>
            </a:r>
          </a:p>
          <a:p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0 1 2 3 4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52120" y="2103239"/>
            <a:ext cx="279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04386" y="2103239"/>
            <a:ext cx="271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5693856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별의 행을 결정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j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한 행에 별을 몇 개 출력할지 결정합니다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59632" y="4149080"/>
            <a:ext cx="1800200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27684" y="3933056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59632" y="1843660"/>
            <a:ext cx="1800200" cy="18013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7684" y="1556792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06868" y="2042264"/>
            <a:ext cx="9929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****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*****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err="1" smtClean="0"/>
              <a:t>반복문</a:t>
            </a:r>
            <a:r>
              <a:rPr lang="en-US" altLang="ko-KR" sz="2800" dirty="0" smtClean="0"/>
              <a:t>for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/>
          <p:nvPr/>
        </p:nvCxnSpPr>
        <p:spPr>
          <a:xfrm>
            <a:off x="4283968" y="278092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283968" y="314096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83968" y="350100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283968" y="386104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283968" y="4221088"/>
            <a:ext cx="3207629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다중루프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11960" y="3320988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76056" y="3320988"/>
            <a:ext cx="194421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</a:p>
          <a:p>
            <a:pPr algn="r"/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</a:t>
            </a:r>
          </a:p>
          <a:p>
            <a:pPr algn="r"/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</a:t>
            </a:r>
          </a:p>
          <a:p>
            <a:pPr algn="r"/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0 1 2 3</a:t>
            </a:r>
          </a:p>
          <a:p>
            <a:pPr algn="r"/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0 1 2 3 4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04386" y="2103239"/>
            <a:ext cx="271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5432246"/>
            <a:ext cx="7848872" cy="52322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앞에 공백을 출력 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출력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공백과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반복횟수가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같아합니다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52120" y="2103239"/>
            <a:ext cx="279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259632" y="4149080"/>
            <a:ext cx="1800200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7684" y="3933056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9632" y="1843660"/>
            <a:ext cx="1800200" cy="18013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27684" y="1556792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98856" y="2042264"/>
            <a:ext cx="9929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</a:t>
            </a:r>
          </a:p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</a:t>
            </a:r>
          </a:p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</a:t>
            </a:r>
          </a:p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****</a:t>
            </a:r>
          </a:p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*****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/>
          <p:nvPr/>
        </p:nvCxnSpPr>
        <p:spPr>
          <a:xfrm>
            <a:off x="4211960" y="353701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211960" y="389705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11960" y="425709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211960" y="461713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211960" y="497717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다중루프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4149080"/>
            <a:ext cx="1800200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27684" y="3933056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1960" y="4077072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88024" y="4077072"/>
            <a:ext cx="31683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</a:p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</a:t>
            </a:r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</a:t>
            </a:r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3 4 5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</a:t>
            </a:r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2 3 4 5 6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0 1 2 3 4 5 6 7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23169" y="2859323"/>
            <a:ext cx="279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04386" y="2859323"/>
            <a:ext cx="271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5432246"/>
            <a:ext cx="7848872" cy="52322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공백을 출력 후 첫 행에는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 두 번째 행에는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 별을 찍는 것을 보고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개씩 늘어나는 것을 파악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이하일 때까지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출력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9632" y="1843660"/>
            <a:ext cx="1800200" cy="18013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*****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*******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*********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27684" y="1556792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8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/>
          <p:nvPr/>
        </p:nvCxnSpPr>
        <p:spPr>
          <a:xfrm>
            <a:off x="4211960" y="353701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211960" y="389705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11960" y="425709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211960" y="461713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211960" y="4977172"/>
            <a:ext cx="3528392" cy="0"/>
          </a:xfrm>
          <a:prstGeom prst="straightConnector1">
            <a:avLst/>
          </a:prstGeom>
          <a:ln w="25400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다중루프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4149080"/>
            <a:ext cx="1800200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27684" y="3933056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num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11960" y="4077072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88024" y="4077072"/>
            <a:ext cx="316835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0 1 2 3 4 5 6 7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</a:p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</a:t>
            </a:r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2 3 4 5 6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</a:t>
            </a:r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3 4 5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</a:t>
            </a:r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en-US" altLang="ko-KR" sz="2400" dirty="0">
              <a:solidFill>
                <a:srgbClr val="FFC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3169" y="2859323"/>
            <a:ext cx="279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04386" y="2859323"/>
            <a:ext cx="271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547250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피라미드와 역으로 출력하되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숫자가 출력될 수 있도록 하시오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59632" y="1843660"/>
            <a:ext cx="1800200" cy="18013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000000000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1111111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22222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333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27684" y="1556792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출력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59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리스트는 선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리스트는 면의 개념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리스트는 가로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세로의 표 형태이며 행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(column)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열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(row)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시작한다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13970"/>
              </p:ext>
            </p:extLst>
          </p:nvPr>
        </p:nvGraphicFramePr>
        <p:xfrm>
          <a:off x="1716360" y="3429000"/>
          <a:ext cx="6096000" cy="1440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172072" y="2852936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84240" y="2852936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96408" y="2852936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08576" y="2852936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7936" y="3416526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47936" y="3887548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7936" y="4358570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2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 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59632" y="3450773"/>
            <a:ext cx="2975632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[[10, 20], [30, 40], [50, 60]]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[[10,20],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[30,40],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[50,60]]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59600" y="2874709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리스트 생성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406371"/>
              </p:ext>
            </p:extLst>
          </p:nvPr>
        </p:nvGraphicFramePr>
        <p:xfrm>
          <a:off x="5580112" y="3450774"/>
          <a:ext cx="2304256" cy="15877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52128"/>
                <a:gridCol w="1152128"/>
              </a:tblGrid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5868144" y="2920225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99067" y="3483815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2920225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99067" y="4005992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99067" y="4534431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리스트 생성 방법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59600" y="2050015"/>
            <a:ext cx="5184608" cy="46166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리스트변수명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[[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 [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 [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0307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 2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560" y="1340768"/>
            <a:ext cx="7848872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리스트 접근 방법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리스트의 요소에 접근하거나 새로운 값을 할당할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리스트 뒤에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[]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두 번 사용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[]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세로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(row)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[]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가로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(column)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인덱스를 지정한다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9600" y="2767551"/>
            <a:ext cx="4176496" cy="46166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리스트변수명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세로인덱스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][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가로인덱스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=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46742"/>
              </p:ext>
            </p:extLst>
          </p:nvPr>
        </p:nvGraphicFramePr>
        <p:xfrm>
          <a:off x="1716360" y="4106839"/>
          <a:ext cx="6096000" cy="153389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3204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[0][0]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[0][1]</a:t>
                      </a:r>
                      <a:endParaRPr lang="ko-KR" altLang="en-US" sz="18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[0][2]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[0][3]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[1][0]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[1][1]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[1][2]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[1][3]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[2][0]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[2][1]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[2][2]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[2][3]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172072" y="3530775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4240" y="3530775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96408" y="3530775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08576" y="3530775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47936" y="4094365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7936" y="4565387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47936" y="5036409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6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 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259632" y="2802701"/>
            <a:ext cx="2975632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[[10, 20], [30, 40], [50, 60]]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print(a[0][0])</a:t>
            </a:r>
          </a:p>
          <a:p>
            <a:pPr eaLnBrk="0">
              <a:lnSpc>
                <a:spcPct val="150000"/>
              </a:lnSpc>
            </a:pPr>
            <a:endParaRPr lang="pt-BR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a[0][0] = 1000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a[1][1] = 2000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a[2][1] = 3000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59600" y="2226637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리스트 접근 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585370"/>
              </p:ext>
            </p:extLst>
          </p:nvPr>
        </p:nvGraphicFramePr>
        <p:xfrm>
          <a:off x="5580112" y="2802702"/>
          <a:ext cx="2304256" cy="15877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52128"/>
                <a:gridCol w="1152128"/>
              </a:tblGrid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1000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2000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3000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5868144" y="2272153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99067" y="2835743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2272153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99067" y="3357920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99067" y="3886359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4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 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91680" y="2444403"/>
            <a:ext cx="5688632" cy="300082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[(10, 20), (30, 40), (50, 60)]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 안에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튜플을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넣음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= ([10, 20], [30, 40], [50, 60])  #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안에 리스트를 넣음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 = ((10, 20), (30, 40), (50, 60)) 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#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안에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튜플을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넣은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a[0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][0] = 1000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b[0][1] = 2000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c[0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][2] = 3000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print(b)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print(c)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91648" y="1868339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튜플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접근 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2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 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1560" y="1340768"/>
            <a:ext cx="78488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이용하면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요소의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출력을 간편하게 할 수 있다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75856" y="2084641"/>
            <a:ext cx="2952328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[[10, 20], [30, 40], [50, 60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x, y in a: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print(x, y)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27552" y="2040948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리스트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반복문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85075"/>
              </p:ext>
            </p:extLst>
          </p:nvPr>
        </p:nvGraphicFramePr>
        <p:xfrm>
          <a:off x="5436096" y="4535613"/>
          <a:ext cx="2304256" cy="15877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52128"/>
                <a:gridCol w="1152128"/>
              </a:tblGrid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5724128" y="4005064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55051" y="4568654"/>
            <a:ext cx="576064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76256" y="4005064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55051" y="5090831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55051" y="5619270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87867"/>
              </p:ext>
            </p:extLst>
          </p:nvPr>
        </p:nvGraphicFramePr>
        <p:xfrm>
          <a:off x="1547664" y="5098939"/>
          <a:ext cx="2304256" cy="52923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52128"/>
                <a:gridCol w="1152128"/>
              </a:tblGrid>
              <a:tr h="529238"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0" latinLnBrk="1" hangingPunct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20</a:t>
                      </a:r>
                      <a:endParaRPr lang="ko-KR" altLang="en-US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835696" y="4568390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87824" y="4568390"/>
            <a:ext cx="576064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꺾인 연결선 6"/>
          <p:cNvCxnSpPr/>
          <p:nvPr/>
        </p:nvCxnSpPr>
        <p:spPr>
          <a:xfrm rot="16200000" flipH="1" flipV="1">
            <a:off x="3760656" y="2397389"/>
            <a:ext cx="578572" cy="3924436"/>
          </a:xfrm>
          <a:prstGeom prst="bentConnector3">
            <a:avLst>
              <a:gd name="adj1" fmla="val -39511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 rot="16200000" flipH="1" flipV="1">
            <a:off x="4948788" y="2397389"/>
            <a:ext cx="578572" cy="3924436"/>
          </a:xfrm>
          <a:prstGeom prst="bentConnector3">
            <a:avLst>
              <a:gd name="adj1" fmla="val -84667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2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 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90012" y="2368780"/>
            <a:ext cx="3161940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[[10,20],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[30,40],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[50,60]]</a:t>
            </a:r>
          </a:p>
          <a:p>
            <a:pPr eaLnBrk="0">
              <a:lnSpc>
                <a:spcPct val="150000"/>
              </a:lnSpc>
            </a:pPr>
            <a:endParaRPr lang="pt-BR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i in range(len(a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)):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j in range(len(a[i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])):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print(a[i][j],end =' ')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628800"/>
            <a:ext cx="295236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문을 이용한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배열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82500" y="2368780"/>
            <a:ext cx="3161940" cy="364715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[[10,20],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[30,40],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[50,60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]]</a:t>
            </a:r>
            <a:endParaRPr lang="pt-BR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 = 0;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i &lt; len(a): 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 = 0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while j &lt; len(a[i]):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print(a[i][j], end =' ')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j += 1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 += 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04048" y="1628800"/>
            <a:ext cx="324039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while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문을 이용한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배열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7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5155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지정된 범위 안에서 반복을 수행하려고 할 때 사용한다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범위 내에서 각 요소들을 차례대로 지정된 변수로 대입 후 종속문장을 수행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5616" y="3305016"/>
            <a:ext cx="3168352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문장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0856" y="265694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구조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92080" y="3305016"/>
            <a:ext cx="2520280" cy="135389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= [0, 1, 2, 3]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count: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",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27320" y="265694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사용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 for.py&gt;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 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066276" y="2368780"/>
            <a:ext cx="3161940" cy="364715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[]</a:t>
            </a:r>
          </a:p>
          <a:p>
            <a:pPr eaLnBrk="0">
              <a:lnSpc>
                <a:spcPct val="150000"/>
              </a:lnSpc>
            </a:pPr>
            <a:endParaRPr lang="pt-BR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i in range(3):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line = 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[]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j in range(2):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line.append(0) 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a.append(line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</a:t>
            </a:r>
            <a:r>
              <a:rPr lang="pt-BR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a[0][0] = 10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a[0][1] = 20</a:t>
            </a:r>
          </a:p>
          <a:p>
            <a:pPr eaLnBrk="0">
              <a:lnSpc>
                <a:spcPct val="150000"/>
              </a:lnSpc>
            </a:pPr>
            <a:r>
              <a:rPr lang="pt-BR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87824" y="1628800"/>
            <a:ext cx="374441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문을 이용한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배열 초기화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1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15. 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차원리스트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716016" y="3016984"/>
            <a:ext cx="374441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[[0 for j in range(2)] for i in range(3)]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= [[0]*2 for i in range(3)]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print(a)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84068" y="2392389"/>
            <a:ext cx="3744416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표현식을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차원 리스트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3569" y="3016984"/>
            <a:ext cx="3312368" cy="41549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표현식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항목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반복가능객체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1340768"/>
            <a:ext cx="7848872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표현식을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이용하여 코드를 더 간결하게 작성 가능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89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16.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48928" y="2520481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이중 리스트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65504" y="3122384"/>
            <a:ext cx="2946656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8x8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리스트를 생성하여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64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차례대로 채워주시오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5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15616" y="2276872"/>
            <a:ext cx="3168352" cy="361605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 = ["one", "two", "three", "four", "five"]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숫자세기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count: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count.reverse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print("\n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거꾸로세기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count: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0856" y="1628800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 for.py&gt;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4048" y="2276872"/>
            <a:ext cx="3168352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jumsu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(90, 50, 60, 80, 40)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number = 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jumsu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&gt;= 60: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print("{0}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학생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합격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!".format(number))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print("{0}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번째 학생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불합격ㅠㅠ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".format(number))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number += 1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1628800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812424" y="1988840"/>
            <a:ext cx="5400600" cy="429348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people = {"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송새봄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29, 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송여름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16,"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송가을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32,"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송겨울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: 5}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minor = []  #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미성년자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adult = []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a in people: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people[a] &lt; 20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print("{0}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{1}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==&gt;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미성년자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".format(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a,people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[a]))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minor.append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print("{0}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{1}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==&gt;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성인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".format(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a,people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[a]))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adult.append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print("\n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성인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",adult)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미성년자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",minor)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47664" y="1340768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 for.py&gt;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4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11560" y="2060848"/>
            <a:ext cx="3816424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[(1, 2), (3, 4), (5, 6)]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(a, b) in a: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print("{0} + {1} = {2}".format(a, b, a + b))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7584" y="1340768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 for.py&gt;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12000" y="2060848"/>
            <a:ext cx="3516168" cy="394370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filmFestival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{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최우수 작품상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 :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택시운전사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',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감독상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 :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 캔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스피크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',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남우주연상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 :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송강호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',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여우주연상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 : '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나문희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',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prize in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filmFestival.keys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print(prize)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winner in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filmFestival.values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print(winner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prize_winner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filmFestival.items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prize_winner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prize, winner in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filmFestival.items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prize,":",winner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88024" y="1340768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24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3116" y="1830971"/>
            <a:ext cx="284833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9692" y="2852936"/>
            <a:ext cx="5472608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while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무한반복문으로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입력할 때 까지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list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변수에 값을 입력 받고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이용하여 그 값들을 출력하고 합계를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좋아하는 영화와 감독을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만들고 영화명만 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영화명과 감독을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튜플로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영화명과 감독을 따로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2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5155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range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범위를 지정하는 명령어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숫자리스트를 자동으로 만들어 주는 함수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 eaLnBrk="0">
              <a:lnSpc>
                <a:spcPct val="150000"/>
              </a:lnSpc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반복문에서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유용하게 사용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21940" y="3305016"/>
            <a:ext cx="3168352" cy="235449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print(range(5))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print(list(range(5)))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print(tuple(range(5)))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print(list(range(10)))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print(list(range(1, 10, 2)))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print(list(range(5, 12)))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print(list(range('a', 'f')))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57180" y="265694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range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6320" y="3305016"/>
            <a:ext cx="3168352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range(a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0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- 1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제외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range(a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b) : a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- 1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제외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265694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range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 range.py&gt;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8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+ range : range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문에서 사용할 경우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list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자동형변환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된다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44596" y="3305016"/>
            <a:ext cx="2448272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range(5):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",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range(3, 10):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",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36" y="265694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+ range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 range.py&gt;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20072" y="3305016"/>
            <a:ext cx="2880320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x in range(1,11):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+=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print("1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까지의 합계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:",sum)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55312" y="265694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 + range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5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5503</TotalTime>
  <Words>2381</Words>
  <Application>Microsoft Office PowerPoint</Application>
  <PresentationFormat>화면 슬라이드 쇼(4:3)</PresentationFormat>
  <Paragraphs>496</Paragraphs>
  <Slides>32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나눔스퀘어 Bold</vt:lpstr>
      <vt:lpstr>나눔스퀘어</vt:lpstr>
      <vt:lpstr>나눔스퀘어 ExtraBold</vt:lpstr>
      <vt:lpstr>나눔고딕</vt:lpstr>
      <vt:lpstr>맑은 고딕</vt:lpstr>
      <vt:lpstr>Wingdings</vt:lpstr>
      <vt:lpstr>나눔스퀘어라운드 ExtraBold</vt:lpstr>
      <vt:lpstr>Arial</vt:lpstr>
      <vt:lpstr>나눔명조 ExtraBold</vt:lpstr>
      <vt:lpstr>나눔스퀘어라운드 Bold</vt:lpstr>
      <vt:lpstr>Office 테마</vt:lpstr>
      <vt:lpstr>PowerPoint 프레젠테이션</vt:lpstr>
      <vt:lpstr>반복문for</vt:lpstr>
      <vt:lpstr>반복문for</vt:lpstr>
      <vt:lpstr>반복문for</vt:lpstr>
      <vt:lpstr>반복문for</vt:lpstr>
      <vt:lpstr>반복문for</vt:lpstr>
      <vt:lpstr>문제</vt:lpstr>
      <vt:lpstr>반복문for</vt:lpstr>
      <vt:lpstr>반복문for</vt:lpstr>
      <vt:lpstr>반복문for</vt:lpstr>
      <vt:lpstr>반복문for</vt:lpstr>
      <vt:lpstr>반복문for</vt:lpstr>
      <vt:lpstr>문제</vt:lpstr>
      <vt:lpstr>문제</vt:lpstr>
      <vt:lpstr>문제</vt:lpstr>
      <vt:lpstr>이중 for</vt:lpstr>
      <vt:lpstr>이중 for</vt:lpstr>
      <vt:lpstr>문제</vt:lpstr>
      <vt:lpstr>다중루프</vt:lpstr>
      <vt:lpstr>다중루프</vt:lpstr>
      <vt:lpstr>다중루프</vt:lpstr>
      <vt:lpstr>다중루프</vt:lpstr>
      <vt:lpstr>2차원 리스트</vt:lpstr>
      <vt:lpstr>2차원 리스트</vt:lpstr>
      <vt:lpstr>2차원 리스트</vt:lpstr>
      <vt:lpstr>2차원 리스트</vt:lpstr>
      <vt:lpstr>2차원 리스트</vt:lpstr>
      <vt:lpstr>2차원 리스트</vt:lpstr>
      <vt:lpstr>2차원 리스트</vt:lpstr>
      <vt:lpstr>2차원 리스트</vt:lpstr>
      <vt:lpstr>2차원 리스트</vt:lpstr>
      <vt:lpstr>문제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2053</cp:revision>
  <dcterms:created xsi:type="dcterms:W3CDTF">2018-01-27T18:13:24Z</dcterms:created>
  <dcterms:modified xsi:type="dcterms:W3CDTF">2019-08-29T08:05:21Z</dcterms:modified>
</cp:coreProperties>
</file>