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8" r:id="rId2"/>
    <p:sldId id="330" r:id="rId3"/>
    <p:sldId id="331" r:id="rId4"/>
    <p:sldId id="368" r:id="rId5"/>
    <p:sldId id="382" r:id="rId6"/>
    <p:sldId id="383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76" r:id="rId18"/>
    <p:sldId id="394" r:id="rId19"/>
    <p:sldId id="393" r:id="rId20"/>
    <p:sldId id="395" r:id="rId21"/>
    <p:sldId id="404" r:id="rId22"/>
    <p:sldId id="396" r:id="rId23"/>
    <p:sldId id="397" r:id="rId24"/>
    <p:sldId id="398" r:id="rId25"/>
    <p:sldId id="399" r:id="rId26"/>
    <p:sldId id="400" r:id="rId27"/>
    <p:sldId id="403" r:id="rId28"/>
    <p:sldId id="402" r:id="rId29"/>
    <p:sldId id="401" r:id="rId3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나눔고딕 ExtraBold" panose="020D0904000000000000" pitchFamily="50" charset="-127"/>
      <p:bold r:id="rId35"/>
    </p:embeddedFont>
    <p:embeddedFont>
      <p:font typeface="나눔스퀘어" panose="020B0600000101010101" pitchFamily="50" charset="-127"/>
      <p:regular r:id="rId36"/>
    </p:embeddedFont>
    <p:embeddedFont>
      <p:font typeface="나눔명조 ExtraBold" panose="02020603020101020101" pitchFamily="18" charset="-127"/>
      <p:bold r:id="rId37"/>
    </p:embeddedFont>
    <p:embeddedFont>
      <p:font typeface="나눔스퀘어 Bold" panose="020B0600000101010101" pitchFamily="50" charset="-127"/>
      <p:bold r:id="rId38"/>
    </p:embeddedFont>
    <p:embeddedFont>
      <p:font typeface="나눔고딕" panose="020D0604000000000000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832" y="1988840"/>
            <a:ext cx="369987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구구단을 외자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17 x 5 =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17 * 5: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똑똑해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실망이야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92744" y="1988840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92744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4266" y="5445224"/>
            <a:ext cx="50034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잘 못 설계하면 원하는 값이 아닌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다른값이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나온다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뒤에서 배울 다중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문으로 수정해보자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오늘도 지각이다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대중교통을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택시를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 탈 돈을 가지고 있는가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=='n':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어쩔 수 없지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중 뭘 타지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time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시간인가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time == 'y':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타고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타고 가야지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남는게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돈이야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택시타고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얼른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8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논리연산자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논리를 비교하여 참이나 거짓을 판별한다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88" y="2101582"/>
            <a:ext cx="4320480" cy="405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265017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not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and(*)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and b : 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다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참이여야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or(+)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or b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중 하나만 참이면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 a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거짓결과 반대로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/>
              <a:t>논리연산자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논리연산자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232339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성별은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]?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age &gt;=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or age &lt;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입영대상자가 아닙니다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229200"/>
            <a:ext cx="78488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※and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(*) :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조건식은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바뀜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하나라도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이어야만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※or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(+) : 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파이썬만의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특별한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(in, not in)</a:t>
            </a:r>
            <a:endParaRPr lang="en-US" altLang="ko-KR" sz="15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1403"/>
            <a:ext cx="5504160" cy="33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in, not in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772" y="2263512"/>
            <a:ext cx="29386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('a', 'b', 'c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	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print(7 in [1, 2, 3, 4, 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   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print('b' in {1:'a',2:'b',3:'c'})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in {1:'a',2:'b',3:'c'})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448491"/>
            <a:ext cx="39244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찾을 때는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“key”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찾는다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2263512"/>
            <a:ext cx="432048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pocket = ["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phone","card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떡볶이를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사먹고싶은데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주머니에 현금이 있나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in pocket: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떡튀순에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라면 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현금인출기로 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5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145343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784" y="2135003"/>
            <a:ext cx="346118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판별기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pass    #pass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생략시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문법에러 발생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233" y="5801997"/>
            <a:ext cx="611828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※pass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조건이 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 아무 일도 일어나지 않음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0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1923949"/>
            <a:ext cx="169617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95736" y="2712187"/>
            <a:ext cx="55446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경우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첫 번째 수가 두 번째 수의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배수인지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수가 짝수이면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합이 짝수이고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수를 출력하시오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423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입력 받아 사주팔자를 보는 프로그램을 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사주를 보는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마지막 숫자가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그럭저럭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입력하시오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1990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 미만일 경우에는 각 역의 평균 이동 시간이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소요되며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정거장이 넘으면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소요 시간이 걸린다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 정거장 수를 입력하면 소요시간을 계산하여 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정거장 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(60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분이 넘어가면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시간까지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계산하여 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if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건물에는 엘리베이터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내가 있는 층수를 눌러 가장 가까운 엘리베이터를 움직이시오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 수의 개수의 차이가 같은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엘리베이터가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절대값을 사용해서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엘리베이터의 차이를 구하여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93102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뜻을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치고 그 뜻을 맞추면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정답입니다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틀렸으면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출력하세요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money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뜻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(else if) : 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만약에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해석해주며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조건이 아닌 경우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 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줄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469146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299695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해석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6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6855" y="5582706"/>
            <a:ext cx="611828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좀 더 정확하고 간결하게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있다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2162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 세 과목의 성적을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평균에 따른 등급을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 중 한 과목이라도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 ~ 100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잘못된 입력이라고 출력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 ~ 90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'A'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'B'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'C'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'D'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'F'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4005064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한 오디션 프로의 결승전에 진출했다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결승전의 승자는 심사위원의 투표로 결정된다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심사위원의 투표 결과가 주어졌을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우승하는지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입력 받아도 제대로 작동하도록 만들어주세요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350100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AABBBBABABB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우승자는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68480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보고 만두 개수를 입력 받아 결제 금액을 출력하시오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8486" y="260886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북촌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손만두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새우 만두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대량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 시 결제금액의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7512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7650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6056" y="3255199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67500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24083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주민등록번호는 생년월일과 성별정보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지역정보로 이루어집니다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생년월일과 성별정보만 입력으로 받습니다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 정보는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여자를 말합니다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기준년도는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년도이고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나이와 성별정보를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901129 1        =====&gt;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1990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080521 4        =====&gt; 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2008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 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888" y="4307925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901129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1990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29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8904" y="4307924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030517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:3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2003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주차장에 주차를 하려고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30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분까지의 기본요금은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원이고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분당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원씩의 추가요금을 받는다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주추한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시간을 입력 받아 총 주차요금을 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나머지기호를 적절하게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1860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5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20080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조건문</a:t>
            </a:r>
            <a:r>
              <a:rPr lang="ko-KR" altLang="en-US" sz="1600" dirty="0" err="1"/>
              <a:t>에서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"</a:t>
            </a:r>
            <a:r>
              <a:rPr lang="ko-KR" altLang="en-US" sz="1600" dirty="0"/>
              <a:t>이란 참과 거짓을 판단하는 문장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 배웠던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값들은 모두 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거짓으로 판단 가능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10808"/>
              </p:ext>
            </p:extLst>
          </p:nvPr>
        </p:nvGraphicFramePr>
        <p:xfrm>
          <a:off x="1979712" y="2996952"/>
          <a:ext cx="513623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  <a:gridCol w="2160240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거짓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abc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[1, 2, 3]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튜플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(1, 2, 3)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딕셔너리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{“a” : “b”}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조건에 따라 다른 동작을 하게끔 하고 싶을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조건에 만족하면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수행하고 그렇지 않으면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3429000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132856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38682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4840" y="2651677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3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꺾인 연결선 40"/>
          <p:cNvCxnSpPr>
            <a:stCxn id="33" idx="2"/>
            <a:endCxn id="34" idx="3"/>
          </p:cNvCxnSpPr>
          <p:nvPr/>
        </p:nvCxnSpPr>
        <p:spPr>
          <a:xfrm rot="5400000">
            <a:off x="6227366" y="4223223"/>
            <a:ext cx="937740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55576" y="2347881"/>
            <a:ext cx="30243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time &gt;= 22: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3868271"/>
            <a:ext cx="144016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ㅜ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840" y="2587162"/>
            <a:ext cx="742511" cy="55380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시간이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 이상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2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꺾인 연결선 24"/>
          <p:cNvCxnSpPr>
            <a:stCxn id="12" idx="2"/>
            <a:endCxn id="13" idx="3"/>
          </p:cNvCxnSpPr>
          <p:nvPr/>
        </p:nvCxnSpPr>
        <p:spPr>
          <a:xfrm rot="5400000">
            <a:off x="6206496" y="4202352"/>
            <a:ext cx="979481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6320" y="5008611"/>
            <a:ext cx="3911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※print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마지막에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생략되어 있음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''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공백으로 대체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2204864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age &gt;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 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96800" y="2204864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True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케이크 집을 가서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money: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있으면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얌얌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   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없으면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손가락만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빨고있어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76056" y="1628800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8782" y="184784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20270" y="2423910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음의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양의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691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344816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연산자기준으로 양쪽 두 개의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피연산자를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비교하여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참이나 거짓을 나타낸다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80601"/>
              </p:ext>
            </p:extLst>
          </p:nvPr>
        </p:nvGraphicFramePr>
        <p:xfrm>
          <a:off x="899592" y="2780928"/>
          <a:ext cx="482453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비교 연산자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뜻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&gt;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&lt;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&gt;=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&lt;=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==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!=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같지 않다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940152" y="3356992"/>
            <a:ext cx="29546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※==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와는 다르다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is b  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주소를 담고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== b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값을 담고 있다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6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2192</Words>
  <Application>Microsoft Office PowerPoint</Application>
  <PresentationFormat>화면 슬라이드 쇼(4:3)</PresentationFormat>
  <Paragraphs>422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맑은 고딕</vt:lpstr>
      <vt:lpstr>나눔스퀘어 ExtraBold</vt:lpstr>
      <vt:lpstr>나눔고딕 ExtraBold</vt:lpstr>
      <vt:lpstr>Wingdings</vt:lpstr>
      <vt:lpstr>나눔스퀘어</vt:lpstr>
      <vt:lpstr>나눔명조 ExtraBold</vt:lpstr>
      <vt:lpstr>Arial</vt:lpstr>
      <vt:lpstr>나눔스퀘어 Bold</vt:lpstr>
      <vt:lpstr>나눔고딕</vt:lpstr>
      <vt:lpstr>Office 테마</vt:lpstr>
      <vt:lpstr>PowerPoint 프레젠테이션</vt:lpstr>
      <vt:lpstr>조건문if</vt:lpstr>
      <vt:lpstr>조건문if</vt:lpstr>
      <vt:lpstr>조건문if</vt:lpstr>
      <vt:lpstr>조건문if</vt:lpstr>
      <vt:lpstr>조건문if</vt:lpstr>
      <vt:lpstr>조건문if</vt:lpstr>
      <vt:lpstr>조건문if</vt:lpstr>
      <vt:lpstr>조건문if-비교연산자</vt:lpstr>
      <vt:lpstr>조건문if-비교연산자</vt:lpstr>
      <vt:lpstr>조건문if-비교연산자</vt:lpstr>
      <vt:lpstr>조건문if-논리연산자</vt:lpstr>
      <vt:lpstr>조건문if-논리연산자</vt:lpstr>
      <vt:lpstr>조건문if-조건식활용</vt:lpstr>
      <vt:lpstr>조건문if-조건식활용</vt:lpstr>
      <vt:lpstr>조건문if-조건식활용</vt:lpstr>
      <vt:lpstr>문제</vt:lpstr>
      <vt:lpstr>문제</vt:lpstr>
      <vt:lpstr>문제</vt:lpstr>
      <vt:lpstr>문제</vt:lpstr>
      <vt:lpstr>문제</vt:lpstr>
      <vt:lpstr>조건문if</vt:lpstr>
      <vt:lpstr>조건문if-비교연산자</vt:lpstr>
      <vt:lpstr>조건문if-비교연산자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1728</cp:revision>
  <dcterms:created xsi:type="dcterms:W3CDTF">2018-01-27T18:13:24Z</dcterms:created>
  <dcterms:modified xsi:type="dcterms:W3CDTF">2019-08-22T08:50:24Z</dcterms:modified>
</cp:coreProperties>
</file>