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18" r:id="rId2"/>
    <p:sldId id="330" r:id="rId3"/>
    <p:sldId id="331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42" r:id="rId13"/>
    <p:sldId id="358" r:id="rId14"/>
    <p:sldId id="359" r:id="rId15"/>
    <p:sldId id="360" r:id="rId16"/>
    <p:sldId id="361" r:id="rId17"/>
    <p:sldId id="362" r:id="rId18"/>
    <p:sldId id="364" r:id="rId19"/>
    <p:sldId id="363" r:id="rId20"/>
    <p:sldId id="365" r:id="rId21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" panose="020B0600000101010101" pitchFamily="50" charset="-127"/>
      <p:regular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9" autoAdjust="0"/>
    <p:restoredTop sz="94913" autoAdjust="0"/>
  </p:normalViewPr>
  <p:slideViewPr>
    <p:cSldViewPr>
      <p:cViewPr varScale="1">
        <p:scale>
          <a:sx n="128" d="100"/>
          <a:sy n="128" d="100"/>
        </p:scale>
        <p:origin x="75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328" y="2097055"/>
            <a:ext cx="20162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수정 예제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8728" y="2097055"/>
            <a:ext cx="2664296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a[1:3]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a[4:5] = []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11000" y="1412776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요소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180020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a[2:4]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요소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1048" y="2954304"/>
            <a:ext cx="199452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5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3320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숫자형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삭제할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del 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	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(※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객체란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사용되는 모든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말한다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25344" y="2954304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“ITBANK”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b[0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	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발생</a:t>
            </a:r>
            <a:endParaRPr lang="en-US" altLang="ko-KR" sz="1400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7616" y="2270025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문자형 변수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61048" y="5309479"/>
            <a:ext cx="46953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del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사용할 때 문자열은 인덱싱으로 지울 수 없다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624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1720" y="1197059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9752" y="1628800"/>
            <a:ext cx="45365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10, 22, 33, 44, 50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22, 33, 44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20, 30, 40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삭제하시오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1720" y="2938202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9752" y="3369943"/>
            <a:ext cx="453650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21, 9, 12, 17, 9, 3, 27, 32, 1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32, 12, 17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19, 22, 7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짝수 번째 내용의 합과 홀수 번째 합을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 범위 선택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sum(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 범위 선택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1720" y="4922891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39752" y="5354632"/>
            <a:ext cx="453650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5, 9, 1, 2, 10, 15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저장하고 최대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최소값을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(max(), min()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6520" y="2954304"/>
            <a:ext cx="3978188" cy="193899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[input(), input(), input(), input()]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#1, a, 4,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순서대로 입력</a:t>
            </a:r>
            <a:endParaRPr lang="en-US" altLang="ko-KR" sz="1600" b="1" dirty="0" smtClean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 + a[2])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1760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값 입력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이용하여 입력 받은 값을 리스트에 대입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4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입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930787"/>
            <a:ext cx="763284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라인이 한 조가 되어 각 사람 별로 리스트를 생성한다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리스트에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눈 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눈 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 받는다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안경 끼신 분은 안경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안낀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탁영주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 = [input …]	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받은 후 확인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	song = [‘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29, 0.3, 0.4]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[input …]	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27, 0.9, 0.8]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[input …]	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탁영주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28, 0.6, 0.5]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4182612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입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4830684"/>
            <a:ext cx="475252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조별로 입력 받은 데이터를 가지고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조원의 평균 나이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조원의 평균 오른쪽 시력을 출력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230425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(append)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1512" y="2954304"/>
            <a:ext cx="2700808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[4, 8, 2, 7, 6]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a.sort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[‘I’, ‘t’, ‘b’, ‘a’, ‘n’, ‘k’]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a.sort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3784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(sort)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문자열과 비슷하게 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’.’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붙여서 다양한 함수들을 사용할 수 있다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5660910"/>
            <a:ext cx="39781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리스트안에는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어떠한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자료형이든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추가가 가능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[‘a’, ‘c’, ‘b’]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a.reverse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뒤집기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(reverse)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2954304"/>
            <a:ext cx="19442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6160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찾기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idex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7880" y="2954304"/>
            <a:ext cx="194421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(0, 4)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2270025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(insert)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025047"/>
            <a:ext cx="230425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a.remove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a.remove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340768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요소제거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(remove)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2025047"/>
            <a:ext cx="194421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a.pop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a.pop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6160" y="1340768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끄집어내기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(pop)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7880" y="2025047"/>
            <a:ext cx="194421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a.extend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([4, 5])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[6, 7]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a.extend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1340768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확장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(extend)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5481431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832" y="4797152"/>
            <a:ext cx="29290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개수 세기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(count)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51620" y="1916832"/>
            <a:ext cx="6768752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예매 순위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어벤져스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레슬러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챔피언 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얼리맨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당갈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콰이어트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예매 순위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~6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리스트를 생성하시오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예매 순위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위만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1 ~ 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위까지 리스트로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4 ~ 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위까지 리스트로 출력하시오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번에서 추출한 리스트를 결합하여 새로운 리스트를 생성하시오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 문제1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20" y="1916832"/>
            <a:ext cx="6768752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[3, 5, 2, 6, 1, 4]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내림차순으로 정렬하시오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“Pen”, 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“Apple”, “Pen”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차례대로 입력하시오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[“Pen”, 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“Apple”, “Pen”]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변수에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대입하시오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리스트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720839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51620" y="2354956"/>
            <a:ext cx="709278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[3, 5, 2, 6, 1, 4]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평균을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추가해도 올바르게 평균을 구하는 코드를 작성하시오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789040"/>
            <a:ext cx="3060340" cy="6146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리스트는 여러 개의 연관된 값들을 하나의 변수에 넣을 때 사용한다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고객목록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친구목록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점수목록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554432"/>
            <a:ext cx="3304714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명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554432"/>
            <a:ext cx="330471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[100, 97, 99, 85, 91]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18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변수 선언의 종류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276872"/>
            <a:ext cx="6120680" cy="34624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[]		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비어있는 리스트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[1, 2, 3]	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정수형 리스트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[“Like”, “Python”, “Happy”, “Fun”]	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 = [1, 2, “Like”, “Python”]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= [1, 2, [“Like”, “Python”]		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9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인덱싱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리스트도 문자열처럼 인덱싱이 가능하다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3149128"/>
            <a:ext cx="330471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[1. 2.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+ a[2])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46484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0756" y="3149128"/>
            <a:ext cx="330471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 = [“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“lee”, “park”]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print(student)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print(student[2])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print(student[2][0])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35996" y="246484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656182"/>
            <a:ext cx="266429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print(a[4])	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오류발생</a:t>
            </a:r>
            <a:endParaRPr lang="en-US" altLang="ko-KR" sz="1400" b="1" dirty="0" smtClean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[-1])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print(a[3][1])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print(a[3][2][1])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971903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2156" y="3202588"/>
            <a:ext cx="453148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2,[“Python”,[‘c’, ‘b’], [1.2, “itbank”, 5.55],5]]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07628" y="1988542"/>
            <a:ext cx="47160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혼합형 리스트 연습 문제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리스트를 만들고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‘a’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9234" y="3983468"/>
            <a:ext cx="445280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복잡하기 때문에 삼중부터는 잘 사용하지 않는다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4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250878"/>
            <a:ext cx="2664296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print(a[0:2])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“12345”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print(a[0:2])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a[:2]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a[2:]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print(c)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56659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80776" y="2250878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‘c’],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print(a[2:5])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print(a[3][:2])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156659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중첩 리스트의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0776" y="4556081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‘c’],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print(a[2:5])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print(a[3][:2])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387180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중첩 리스트의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025047"/>
            <a:ext cx="201622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[4, 5, 6]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1340768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2025047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“123”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“456”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1340768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연산은 문자열의 연산과 동일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5255600"/>
            <a:ext cx="266429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[2016, 2017, 2018]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print(a[1] + “year”)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(a[1]) + "year")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4832" y="4571321"/>
            <a:ext cx="29290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연산의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9332" y="5255600"/>
            <a:ext cx="44528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연산은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+, *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가능하다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문자열과 동일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문법오류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709326"/>
            <a:ext cx="20162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832" y="2025047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리스트요소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2709326"/>
            <a:ext cx="266429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print(a[1:2])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a[1:2] = [‘a’, ‘b’, ‘c’]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 = [‘a’, ‘b’, ‘c’]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64" y="2025047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연속된 값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5255600"/>
            <a:ext cx="445280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연산결과가 완전히 다르다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1340768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1590</Words>
  <Application>Microsoft Office PowerPoint</Application>
  <PresentationFormat>화면 슬라이드 쇼(4:3)</PresentationFormat>
  <Paragraphs>296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나눔명조 ExtraBold</vt:lpstr>
      <vt:lpstr>나눔스퀘어 ExtraBold</vt:lpstr>
      <vt:lpstr>나눔스퀘어 Bold</vt:lpstr>
      <vt:lpstr>맑은 고딕</vt:lpstr>
      <vt:lpstr>나눔스퀘어</vt:lpstr>
      <vt:lpstr>Wingdings</vt:lpstr>
      <vt:lpstr>나눔고딕</vt:lpstr>
      <vt:lpstr>Arial</vt:lpstr>
      <vt:lpstr>Office 테마</vt:lpstr>
      <vt:lpstr>PowerPoint 프레젠테이션</vt:lpstr>
      <vt:lpstr>리스트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문제</vt:lpstr>
      <vt:lpstr>리스트 자료형(list)</vt:lpstr>
      <vt:lpstr>문제</vt:lpstr>
      <vt:lpstr>리스트 자료형(list)</vt:lpstr>
      <vt:lpstr>리스트 자료형(list)</vt:lpstr>
      <vt:lpstr>리스트 자료형(list)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1418</cp:revision>
  <dcterms:created xsi:type="dcterms:W3CDTF">2018-01-27T18:13:24Z</dcterms:created>
  <dcterms:modified xsi:type="dcterms:W3CDTF">2019-08-20T07:49:32Z</dcterms:modified>
</cp:coreProperties>
</file>