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18" r:id="rId2"/>
    <p:sldId id="330" r:id="rId3"/>
    <p:sldId id="331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23"/>
    </p:embeddedFont>
    <p:embeddedFont>
      <p:font typeface="나눔명조 ExtraBold" panose="02020603020101020101" pitchFamily="18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3" autoAdjust="0"/>
    <p:restoredTop sz="94913" autoAdjust="0"/>
  </p:normalViewPr>
  <p:slideViewPr>
    <p:cSldViewPr>
      <p:cViewPr varScale="1">
        <p:scale>
          <a:sx n="128" d="100"/>
          <a:sy n="128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20" y="3183622"/>
            <a:ext cx="365967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박지성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로섬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2636912"/>
            <a:ext cx="35283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변수에 문자열로 저장하는 경우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1556792"/>
            <a:ext cx="6336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딕셔너리는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어디에 사용하는 것이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사람들의 특기를 저장하려고 한다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20" y="3183622"/>
            <a:ext cx="7224072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김연아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빵 먹기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손흥민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people_skill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2636912"/>
            <a:ext cx="352839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저장한 경우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20" y="2031494"/>
            <a:ext cx="7224072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"1000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"500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코카콜라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"700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츄파츕스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"500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print(mart["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print("'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과자 가격인상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!!'")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mart["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 = "2000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print(mart)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484784"/>
            <a:ext cx="39244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마트물품에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가격을 묶어서 저장하려는 경우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4581128"/>
            <a:ext cx="361203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{1:'a',2:'b',1:'c'}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4034418"/>
            <a:ext cx="392443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유의 사항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6320" y="5517232"/>
            <a:ext cx="39781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키 값을 사용할 수 없다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(value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가능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8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2616900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ey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만들기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내장 함수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활용하기 위한 내장 함수들이 존재한다</a:t>
            </a:r>
            <a:r>
              <a:rPr lang="en-US" altLang="ko-KR" sz="15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1962245"/>
            <a:ext cx="7224072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"500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코카콜라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"700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츄파츕스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"500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"}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6320" y="3284984"/>
            <a:ext cx="297560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mart.keys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list(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mart.keys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mart_menu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64646" y="2616900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만들기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406" y="3284984"/>
            <a:ext cx="297560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mart.values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mart_price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7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826240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얻기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(get)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76320" y="2494324"/>
            <a:ext cx="2975600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mart.get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mart.get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72000" y="1826240"/>
            <a:ext cx="32403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있는지 찾아보기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36760" y="2494324"/>
            <a:ext cx="29756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 in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플레이스테이션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in mart)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3966468"/>
            <a:ext cx="273630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지우기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6320" y="4634552"/>
            <a:ext cx="297560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mart.clear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print(mart)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1485367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내장함수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2681769"/>
            <a:ext cx="7308812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mart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메로나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코카콜라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700,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츄파츕스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500}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620" y="3473857"/>
            <a:ext cx="73088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값만 모아서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menu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보관하시오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정수로써 모두 더한 최종 금액을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price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mart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직접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추가하기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6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집</a:t>
            </a:r>
            <a:r>
              <a:rPr lang="ko-KR" altLang="en-US" sz="2800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7737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집합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집합에 관련된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쉽게 처리하기 위해 만들어진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숫자에 특화되어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36551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6320" y="5396088"/>
            <a:ext cx="59046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※Hello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이상하게 저장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집합은 순서가 없고 중복을 허용하지 않음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2973475"/>
            <a:ext cx="2975600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set("Hello")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s3 = set(["Hello", "Python"])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print(s3)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0308" y="2365519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 인덱싱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71796" y="2973475"/>
            <a:ext cx="297560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3, 4])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list(s1)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print(s1[0])</a:t>
            </a:r>
          </a:p>
        </p:txBody>
      </p:sp>
    </p:spTree>
    <p:extLst>
      <p:ext uri="{BB962C8B-B14F-4D97-AF65-F5344CB8AC3E}">
        <p14:creationId xmlns:p14="http://schemas.microsoft.com/office/powerpoint/2010/main" val="3413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집합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사용하면 교집합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합집합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차집합을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3522540"/>
            <a:ext cx="20649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30496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 &amp; 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print(s1.intersection(s2))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20536" y="2217755"/>
            <a:ext cx="2975600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3, 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 = set([4, 5, 6, 7, 8, 9])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75856" y="3522540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2584" y="4130496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 |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print(s1.union(s2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16880" y="3522540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3608" y="4130496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print(s1 - s2)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print(s1.difference(s2))</a:t>
            </a:r>
          </a:p>
        </p:txBody>
      </p:sp>
    </p:spTree>
    <p:extLst>
      <p:ext uri="{BB962C8B-B14F-4D97-AF65-F5344CB8AC3E}">
        <p14:creationId xmlns:p14="http://schemas.microsoft.com/office/powerpoint/2010/main" val="36374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집합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(set)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내장 함수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814974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(add)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s1.add(4)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7864" y="2814974"/>
            <a:ext cx="252028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여러 개 추가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(update)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55876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s1.update([4,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176" y="2814974"/>
            <a:ext cx="20649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(remove)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81528" y="342293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 = set([1, 2, 3])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s1.remove(2)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print(s1)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7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튜플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2616" y="1282117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3832639"/>
            <a:ext cx="3095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세 집합의 각 교집합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담으시오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집합이 기준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교집합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I,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합집합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U,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=D)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2073622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936" y="2681578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set([1, 2, 3, 4, 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set([4, 5, 6, 7, 8, 9])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set([5, 6, 7, 8, 9, 10])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75629" y="2073622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2681578"/>
            <a:ext cx="338437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1, 5, 5, 4, 3, 6, 7, 2, 1, 5, 5, 8, 5]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80520" y="3212976"/>
            <a:ext cx="406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리스트에서 중복된 숫자를 제거하여 리스트로 출력하시오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5629" y="4002191"/>
            <a:ext cx="206496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50973" y="4610147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 = set([1, 2, 3, 4, 5, 6])</a:t>
            </a:r>
          </a:p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 = set([4, 5, 6, 7, 8, 9])</a:t>
            </a:r>
          </a:p>
          <a:p>
            <a:pPr eaLnBrk="0">
              <a:lnSpc>
                <a:spcPct val="150000"/>
              </a:lnSpc>
            </a:pPr>
            <a:r>
              <a:rPr lang="da-DK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 = set([5, 6, 7, 8, 9, 10])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0520" y="5761208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집합에서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집합이 나머지 변수에 대한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차집합이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([3, 4, 5])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되도록 변수를 변경하시오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2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20080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(tuple)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리스트와 조금의 차이점을 빼고는 거의 동일하다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요소들을 감싸주지만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감싸준다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요소의 삭제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수정이 가능하지만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 번 값을 넣으면 바꿀 수 없다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554432"/>
            <a:ext cx="330471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2870153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554432"/>
            <a:ext cx="330471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 = (“O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matin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(“A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song[0] = “AB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18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090202"/>
            <a:ext cx="330471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 = 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t2 = (1, 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t3 = (1, 2, 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t4 = 1, 2, 3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t5 = (‘a’, ‘b’, (‘ab’, ‘cd’))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0592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2090202"/>
            <a:ext cx="330471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 = (1, 2, ‘a’, ‘b’)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t1[1] = []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t1[2]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182" y="140592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 삭제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832" y="4869160"/>
            <a:ext cx="397818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하나만 넣을 때는 값 뒤에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‘, ‘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※t4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괄호를 생략해도 된다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값은 삭제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변경이 불가능하다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2942" y="4696634"/>
            <a:ext cx="330471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 = 1, 2, ‘a’, ‘b’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t1[3] = ‘z’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8182" y="4012355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값 변경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(tuple)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2636912"/>
            <a:ext cx="20212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3, 4,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090202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309634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7756" y="2636912"/>
            <a:ext cx="2021240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3, 4,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[:2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2996" y="2090202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6320" y="447976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(4, 5, 6)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[7, 8, 9]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 + c)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393305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57756" y="4479766"/>
            <a:ext cx="20212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2996" y="393305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39192" y="2636912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(1, 2, 3)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추가하여 저장하세요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4432" y="2090202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8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딕셔너리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2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</a:t>
            </a:r>
            <a:r>
              <a:rPr lang="ko-KR" altLang="en-US" sz="15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(dictionary)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변수에 여러 개의 값을 넣고 각 요소의 인덱스를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이용하여 접근한다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여러 개의 값을 넣고 각 요소에 이름을 부여하고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이름으로 접근한다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사전을 검색하듯이 이름으로 검색한다고 하여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딕셔너리라고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(bank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life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삶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4085346"/>
            <a:ext cx="5544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{Key1 : Value1, Key2 : Value2, Key3 : Value3…}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340106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797152"/>
            <a:ext cx="5544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{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 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3…}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5396088"/>
            <a:ext cx="59046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리스트는 대괄호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[],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딕셔너리는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중괄호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{},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튜플은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소괄호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59046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 = {"name" : "song", "phone" : "01055671430", "birth" : "1129"}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print(me)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3341"/>
              </p:ext>
            </p:extLst>
          </p:nvPr>
        </p:nvGraphicFramePr>
        <p:xfrm>
          <a:off x="3283576" y="3789040"/>
          <a:ext cx="3787000" cy="148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93500"/>
                <a:gridCol w="18935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Key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name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song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phone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01055671430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birth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1129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4832" y="3645024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안의 값들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(dictionary)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20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{1 : ‘a’}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 ‘b’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275830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쌍 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 삭제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딕셔너리는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한 쌍으로 존재한다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 때문에 모든 요소들은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형식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존재한다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8608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a['name'] = "song"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a[3] = [1,2,3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a['age'] = 20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{[1,2,3] : 'a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3848" y="2758306"/>
            <a:ext cx="2286000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60896" y="3305016"/>
            <a:ext cx="202124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a[‘age’]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96136" y="2758306"/>
            <a:ext cx="2286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요소 삭제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2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1584</Words>
  <Application>Microsoft Office PowerPoint</Application>
  <PresentationFormat>화면 슬라이드 쇼(4:3)</PresentationFormat>
  <Paragraphs>250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</vt:lpstr>
      <vt:lpstr>나눔명조 ExtraBold</vt:lpstr>
      <vt:lpstr>나눔스퀘어 ExtraBold</vt:lpstr>
      <vt:lpstr>맑은 고딕</vt:lpstr>
      <vt:lpstr>Wingdings</vt:lpstr>
      <vt:lpstr>나눔스퀘어 Bold</vt:lpstr>
      <vt:lpstr>나눔고딕</vt:lpstr>
      <vt:lpstr>Arial</vt:lpstr>
      <vt:lpstr>Office 테마</vt:lpstr>
      <vt:lpstr>PowerPoint 프레젠테이션</vt:lpstr>
      <vt:lpstr>튜플</vt:lpstr>
      <vt:lpstr>튜플 자료형(tuple)</vt:lpstr>
      <vt:lpstr>튜플 자료형(tuple)</vt:lpstr>
      <vt:lpstr>튜플 자료형(tuple)</vt:lpstr>
      <vt:lpstr>딕셔너리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딕셔너리 자료형(dictionary)</vt:lpstr>
      <vt:lpstr>문제</vt:lpstr>
      <vt:lpstr>집합</vt:lpstr>
      <vt:lpstr>집합 자료형(set)</vt:lpstr>
      <vt:lpstr>집합 자료형(set)</vt:lpstr>
      <vt:lpstr>집합 자료형(set)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1513</cp:revision>
  <dcterms:created xsi:type="dcterms:W3CDTF">2018-01-27T18:13:24Z</dcterms:created>
  <dcterms:modified xsi:type="dcterms:W3CDTF">2019-08-20T09:09:43Z</dcterms:modified>
</cp:coreProperties>
</file>