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7" r:id="rId2"/>
    <p:sldId id="278" r:id="rId3"/>
    <p:sldId id="301" r:id="rId4"/>
    <p:sldId id="307" r:id="rId5"/>
    <p:sldId id="308" r:id="rId6"/>
    <p:sldId id="312" r:id="rId7"/>
    <p:sldId id="313" r:id="rId8"/>
    <p:sldId id="314" r:id="rId9"/>
    <p:sldId id="315" r:id="rId10"/>
    <p:sldId id="316" r:id="rId11"/>
    <p:sldId id="302" r:id="rId12"/>
    <p:sldId id="309" r:id="rId13"/>
    <p:sldId id="310" r:id="rId14"/>
    <p:sldId id="311" r:id="rId15"/>
    <p:sldId id="303" r:id="rId16"/>
    <p:sldId id="317" r:id="rId17"/>
    <p:sldId id="305" r:id="rId18"/>
    <p:sldId id="306" r:id="rId19"/>
    <p:sldId id="304" r:id="rId20"/>
  </p:sldIdLst>
  <p:sldSz cx="9144000" cy="6858000" type="screen4x3"/>
  <p:notesSz cx="6858000" cy="9144000"/>
  <p:embeddedFontLst>
    <p:embeddedFont>
      <p:font typeface="나눔스퀘어" panose="020B0600000101010101" pitchFamily="50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나눔고딕" panose="020D0604000000000000" pitchFamily="50" charset="-127"/>
      <p:regular r:id="rId25"/>
      <p:bold r:id="rId26"/>
    </p:embeddedFont>
    <p:embeddedFont>
      <p:font typeface="나눔스퀘어 Bold" panose="020B0600000101010101" pitchFamily="50" charset="-127"/>
      <p:bold r:id="rId27"/>
    </p:embeddedFont>
    <p:embeddedFont>
      <p:font typeface="나눔스퀘어 ExtraBold" panose="020B0600000101010101" pitchFamily="50" charset="-127"/>
      <p:bold r:id="rId28"/>
    </p:embeddedFont>
    <p:embeddedFont>
      <p:font typeface="나눔스퀘어라운드 Bold" panose="020B0600000101010101" pitchFamily="50" charset="-127"/>
      <p:bold r:id="rId29"/>
    </p:embeddedFont>
    <p:embeddedFont>
      <p:font typeface="나눔명조 ExtraBold" panose="02020603020101020101" pitchFamily="18" charset="-127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913" autoAdjust="0"/>
  </p:normalViewPr>
  <p:slideViewPr>
    <p:cSldViewPr>
      <p:cViewPr varScale="1">
        <p:scale>
          <a:sx n="121" d="100"/>
          <a:sy n="121" d="100"/>
        </p:scale>
        <p:origin x="133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ombat.com/play/dunge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4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게임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codecombat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556" y="5733256"/>
            <a:ext cx="7992888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공격을 하기 위한 코드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hero.attack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(target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인수라고 함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때리는데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누굴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때릴거냐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24" y="1196753"/>
            <a:ext cx="7144554" cy="430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44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출력함수</a:t>
            </a:r>
            <a:r>
              <a:rPr lang="en-US" altLang="ko-KR" dirty="0" smtClean="0"/>
              <a:t>(print)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99592" y="1320741"/>
            <a:ext cx="4295554" cy="2570288"/>
            <a:chOff x="827584" y="1770722"/>
            <a:chExt cx="3744416" cy="2160135"/>
          </a:xfrm>
        </p:grpSpPr>
        <p:sp>
          <p:nvSpPr>
            <p:cNvPr id="8" name="직사각형 7"/>
            <p:cNvSpPr/>
            <p:nvPr/>
          </p:nvSpPr>
          <p:spPr>
            <a:xfrm>
              <a:off x="827584" y="1770722"/>
              <a:ext cx="3384376" cy="950588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</a:t>
              </a:r>
              <a:r>
                <a:rPr lang="ko-KR" alt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법</a:t>
              </a:r>
              <a:endPara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print(“</a:t>
              </a: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출력대상</a:t>
              </a: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”)</a:t>
              </a:r>
            </a:p>
            <a:p>
              <a:pPr lvl="1" eaLnBrk="0">
                <a:lnSpc>
                  <a:spcPct val="150000"/>
                </a:lnSpc>
              </a:pP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또는 </a:t>
              </a: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print(‘</a:t>
              </a: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출력대상</a:t>
              </a: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’)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27584" y="2721310"/>
              <a:ext cx="3744416" cy="631623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eaLnBrk="0">
                <a:lnSpc>
                  <a:spcPct val="150000"/>
                </a:lnSpc>
              </a:pPr>
              <a:r>
                <a:rPr lang="en-US" altLang="ko-KR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※”</a:t>
              </a:r>
              <a:r>
                <a:rPr lang="ko-KR" altLang="en-US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대상</a:t>
              </a:r>
              <a:r>
                <a:rPr lang="en-US" altLang="ko-KR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” </a:t>
              </a:r>
              <a:r>
                <a:rPr lang="ko-KR" altLang="en-US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또는 </a:t>
              </a:r>
              <a:r>
                <a:rPr lang="en-US" altLang="ko-KR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</a:t>
              </a:r>
              <a:r>
                <a:rPr lang="ko-KR" altLang="en-US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대상</a:t>
              </a:r>
              <a:r>
                <a:rPr lang="en-US" altLang="ko-KR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’</a:t>
              </a:r>
              <a:r>
                <a:rPr lang="ko-KR" altLang="en-US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대상이 문자열임을 나타낸다</a:t>
              </a:r>
              <a:endPara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eaLnBrk="0">
                <a:lnSpc>
                  <a:spcPct val="150000"/>
                </a:lnSpc>
              </a:pPr>
              <a:r>
                <a:rPr lang="en-US" altLang="ko-KR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※</a:t>
              </a:r>
              <a:r>
                <a:rPr lang="ko-KR" altLang="en-US" sz="1500" dirty="0" err="1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파이썬은</a:t>
              </a:r>
              <a:r>
                <a:rPr lang="ko-KR" altLang="en-US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대소문자를 구분한다</a:t>
              </a:r>
              <a:r>
                <a:rPr lang="en-US" altLang="ko-KR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(PRINT</a:t>
              </a:r>
              <a:r>
                <a:rPr lang="ko-KR" altLang="en-US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안됨</a:t>
              </a:r>
              <a:r>
                <a:rPr lang="en-US" altLang="ko-KR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7584" y="3562262"/>
              <a:ext cx="3384376" cy="368595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기본 사용 예시</a:t>
              </a: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대화형</a:t>
              </a: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96" y="4215747"/>
            <a:ext cx="5472608" cy="128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10"/>
          <a:stretch/>
        </p:blipFill>
        <p:spPr bwMode="auto">
          <a:xfrm>
            <a:off x="928296" y="5496559"/>
            <a:ext cx="5472608" cy="89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01.print.py&gt;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7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출력함수</a:t>
            </a:r>
            <a:r>
              <a:rPr lang="en-US" altLang="ko-KR" dirty="0" smtClean="0"/>
              <a:t>(print)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9592" y="1320741"/>
            <a:ext cx="388252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에러발생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4941168"/>
            <a:ext cx="7056784" cy="85408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↑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SyntaxError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구문오류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각각 문법에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정해진대로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작성하지 않아 나오는 오류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위의 경우는 큰따옴표로 문자열을 시작하고 작은따옴표로 닫아서 생긴 오류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01.print.py&gt;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618978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61626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87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출력함수</a:t>
            </a:r>
            <a:r>
              <a:rPr lang="en-US" altLang="ko-KR" dirty="0" smtClean="0"/>
              <a:t>(print)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9592" y="1320741"/>
            <a:ext cx="388252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에러발생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4941168"/>
            <a:ext cx="7560840" cy="85408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↑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NameError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름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오류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함수이름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변수이름을 잘못 입력했을 경우 나타나는 오류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영어의 대소문자를 구분하지 않은 경우 발생하기 쉽다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01.print.py&gt;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32" y="3429000"/>
            <a:ext cx="64674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26"/>
          <a:stretch/>
        </p:blipFill>
        <p:spPr bwMode="auto">
          <a:xfrm>
            <a:off x="914400" y="2132856"/>
            <a:ext cx="6464707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출력함수</a:t>
            </a:r>
            <a:r>
              <a:rPr lang="en-US" altLang="ko-KR" dirty="0" smtClean="0"/>
              <a:t>(print)-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9592" y="1320741"/>
            <a:ext cx="388252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에디트를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이용한 결과 확인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1916832"/>
            <a:ext cx="2520280" cy="2516073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eaLnBrk="0">
              <a:lnSpc>
                <a:spcPct val="150000"/>
              </a:lnSpc>
            </a:pP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print(“Hello, Python”)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print(‘Hello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Python’)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print(“””Hello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Python”””)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print(‘’’Hello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Python’’’)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02.print.py&gt;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03.print.py&gt;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04.print.py&gt;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1916832"/>
            <a:ext cx="3024336" cy="1477328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강사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‘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파이썬은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정말 편해요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’”)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print(‘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아닌데요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…”’)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9592" y="4509120"/>
            <a:ext cx="4104456" cy="1477328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print(‘’’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Hello,Python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 is very easy’’’)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print(“””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Hello,Python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 is very easy”””)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64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88690" y="5733256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언어는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//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줄 처리 주석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/**/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블록 단위 주석 처리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2060848"/>
            <a:ext cx="7848872" cy="132343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'''</a:t>
            </a:r>
            <a:b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</a:b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블록 단위 주석 처리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(block)</a:t>
            </a:r>
            <a:b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</a:b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'(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단일 인용 부호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) 3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개로 감싼다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.</a:t>
            </a:r>
          </a:p>
          <a:p>
            <a:pPr algn="ctr" eaLnBrk="0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'''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3933056"/>
            <a:ext cx="7848872" cy="40011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#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한 줄 처리 주석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(Line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5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340768"/>
            <a:ext cx="3240360" cy="542456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'''</a:t>
            </a:r>
          </a:p>
          <a:p>
            <a:pPr eaLnBrk="0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블록 단위 주석 처리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(block)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'(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단일 인용 부호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3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개로 감싼다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제작 년도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2017-12-94</a:t>
            </a:r>
          </a:p>
          <a:p>
            <a:pPr eaLnBrk="0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 성 자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송 진 우</a:t>
            </a:r>
          </a:p>
          <a:p>
            <a:pPr eaLnBrk="0">
              <a:lnSpc>
                <a:spcPct val="150000"/>
              </a:lnSpc>
            </a:pP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#include&lt;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stdio.h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main(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argc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char *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argv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[]){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language = 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；</a:t>
            </a:r>
          </a:p>
          <a:p>
            <a:pPr eaLnBrk="0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printf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("C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언어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%d\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n",language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return 0;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  <a:p>
            <a:pPr eaLnBrk="0"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#include&lt;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iostream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(C++)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main(){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language =2;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std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cout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&lt;&lt;"C++ : " &lt;&lt;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langauge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&lt;&lt;"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std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endl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return(0);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  <a:p>
            <a:pPr eaLnBrk="0"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주석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20840" y="1628800"/>
            <a:ext cx="4572000" cy="263149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public class java{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public static void main(String[]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args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){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langauge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 3;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System.out.format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("Java : %d\n", language);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}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}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'''</a:t>
            </a:r>
          </a:p>
          <a:p>
            <a:pPr eaLnBrk="0"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줄 처리 주석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(Line)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차이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정적 언어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VS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동적 언어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(Python) :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문법이 간결해 진다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94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Escape Sequence(</a:t>
            </a:r>
            <a:r>
              <a:rPr lang="ko-KR" altLang="en-US" dirty="0" smtClean="0"/>
              <a:t>이스케이프 문자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224" y="1319758"/>
            <a:ext cx="3967552" cy="412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88690" y="5750122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키보드 입력으로 표현하기 어려운 기호나 동작을 나타내기 위해 사용하는 것이 이스케이프 문자</a:t>
            </a:r>
          </a:p>
        </p:txBody>
      </p:sp>
    </p:spTree>
    <p:extLst>
      <p:ext uri="{BB962C8B-B14F-4D97-AF65-F5344CB8AC3E}">
        <p14:creationId xmlns:p14="http://schemas.microsoft.com/office/powerpoint/2010/main" val="7736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Escape Sequence(</a:t>
            </a:r>
            <a:r>
              <a:rPr lang="ko-KR" altLang="en-US" dirty="0" smtClean="0"/>
              <a:t>이스케이프 문자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63688" y="2190403"/>
            <a:ext cx="6048672" cy="286232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print("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파이썬은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\n...\n... \n...\n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너무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재밌다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")</a:t>
            </a:r>
          </a:p>
          <a:p>
            <a:pPr eaLnBrk="0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eaLnBrk="0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print("Python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...\t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쉽고 간단하다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")</a:t>
            </a:r>
          </a:p>
          <a:p>
            <a:pPr eaLnBrk="0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eaLnBrk="0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print("\\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레드썬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!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\\")</a:t>
            </a:r>
          </a:p>
          <a:p>
            <a:pPr eaLnBrk="0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eaLnBrk="0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print(“ \'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당신은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파이썬이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재밌어집니다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\‘ “)</a:t>
            </a:r>
          </a:p>
          <a:p>
            <a:pPr eaLnBrk="0"/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eaLnBrk="0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print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(“ \"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당신은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Python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이 쉬워집니다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\“ ")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06.escape.py&gt;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423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5050293"/>
            <a:ext cx="4248472" cy="1354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Hello, Python!</a:t>
            </a:r>
          </a:p>
          <a:p>
            <a:pPr eaLnBrk="0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☆↖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(^_^)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↗☆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eaLnBrk="0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Python is Very easy 'program language'</a:t>
            </a:r>
          </a:p>
          <a:p>
            <a:pPr eaLnBrk="0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i'm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100% sure</a:t>
            </a:r>
          </a:p>
          <a:p>
            <a:pPr eaLnBrk="0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"Welcome to Python World"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60" y="1124744"/>
            <a:ext cx="6774404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아래와 같이 출력되는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파일을 생성하고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IDLE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해당파일을 실행하시오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마지막 줄은 본인이름이 출력되도록 할 것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792" y="2320121"/>
            <a:ext cx="2304256" cy="74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11560" y="3203779"/>
            <a:ext cx="6774404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본인의 양 옆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앞 뒤에 앉아있는 사람의 이름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나이를 출력하시오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4114731"/>
            <a:ext cx="6774404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한 번만 사용하여 아래와 같이 출력되도록 하세요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3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en-US" altLang="ko-KR" sz="2800" dirty="0" smtClean="0"/>
              <a:t>python </a:t>
            </a:r>
            <a:r>
              <a:rPr lang="ko-KR" altLang="en-US" sz="2800" dirty="0" smtClean="0"/>
              <a:t>기본사용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74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프로그래밍 방식의 종류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53"/>
          <a:stretch/>
        </p:blipFill>
        <p:spPr bwMode="auto">
          <a:xfrm>
            <a:off x="823668" y="1052736"/>
            <a:ext cx="7496664" cy="280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27584" y="4005064"/>
            <a:ext cx="7496664" cy="216982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컴파일 방식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(C,C++)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번역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lvl="2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소스코드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[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컴파일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-&gt;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오브젝트 파일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[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링크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-&gt;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실행파일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[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-&gt;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프로세스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인터프리터 방식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(Visual Basic, PHP)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통역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lvl="3" eaLnBrk="0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소스코드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인터프리터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-&gt; [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행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-&gt;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프로세스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JIT(Just In Time) (Java, C#)</a:t>
            </a:r>
          </a:p>
          <a:p>
            <a:pPr marL="457200" lvl="3" eaLnBrk="0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소스코드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[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컴파일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-&gt;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바이트코드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[JVM] -&gt;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-&gt;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프로세스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9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프로그래밍 방법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1628800"/>
            <a:ext cx="54197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49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에디트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700808"/>
            <a:ext cx="7992888" cy="459356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Atom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무료 소프트웨어이며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플러그인으로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기능을 쉽게 확장가능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Pycharm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유료버전과 무료버전이 있으며 무료버전으로 사용해도 큰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무리없음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고급자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https://www.jetbrains.com/pycharm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/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1" eaLnBrk="0">
              <a:lnSpc>
                <a:spcPct val="150000"/>
              </a:lnSpc>
            </a:pP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Sublime Text3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무료버전으로 세련된 인터페이스가 특징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중급자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457200" lvl="2" eaLnBrk="0"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(http://www.sublimetext.com/3)</a:t>
            </a: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NotePad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++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기본이 되는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에디트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중 하나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초급자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IDLE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에디트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기초자 추천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 studio :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설치할때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체크하시면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파일 실행가능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49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게임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codecombat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556" y="5877272"/>
            <a:ext cx="7992888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https://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codecombat.com/play/dungeon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들어가서 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스테이지를 클릭하고 캐릭터를 선택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555" y="1235472"/>
            <a:ext cx="6782890" cy="437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47664" y="4005064"/>
            <a:ext cx="576064" cy="7200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87784" y="4128760"/>
            <a:ext cx="1152128" cy="6480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71800" y="4365104"/>
            <a:ext cx="2448272" cy="2880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64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게임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codecombat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556" y="5877272"/>
            <a:ext cx="7992888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신발을 장착하면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moveDown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Left, Right, Up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메서드를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사용할 수 있다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70579"/>
            <a:ext cx="6768752" cy="4416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2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게임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codecombat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556" y="5733256"/>
            <a:ext cx="7992888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우리가 게임에서 쓰는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개체라고 하며 그 개체들이 가지고 있는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(method)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움직이거나 적을 공격할 수 있다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객체이름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메소드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방식으로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메서드를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사용한다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196752"/>
            <a:ext cx="68961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3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게임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codecombat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556" y="5733256"/>
            <a:ext cx="7992888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캐릭터의 체력과 공격력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속도는 속성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(field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이라고 하며 변수에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저장한다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46" y="1092240"/>
            <a:ext cx="6957308" cy="451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35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844</Words>
  <Application>Microsoft Office PowerPoint</Application>
  <PresentationFormat>화면 슬라이드 쇼(4:3)</PresentationFormat>
  <Paragraphs>150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나눔스퀘어</vt:lpstr>
      <vt:lpstr>맑은 고딕</vt:lpstr>
      <vt:lpstr>나눔고딕</vt:lpstr>
      <vt:lpstr>나눔스퀘어 Bold</vt:lpstr>
      <vt:lpstr>Wingdings</vt:lpstr>
      <vt:lpstr>나눔스퀘어 ExtraBold</vt:lpstr>
      <vt:lpstr>나눔스퀘어라운드 Bold</vt:lpstr>
      <vt:lpstr>나눔명조 ExtraBold</vt:lpstr>
      <vt:lpstr>Arial</vt:lpstr>
      <vt:lpstr>Office 테마</vt:lpstr>
      <vt:lpstr>PowerPoint 프레젠테이션</vt:lpstr>
      <vt:lpstr>python 기본사용</vt:lpstr>
      <vt:lpstr>프로그래밍 방식의 종류</vt:lpstr>
      <vt:lpstr>파이썬 프로그래밍 방법</vt:lpstr>
      <vt:lpstr>파이썬 에디트</vt:lpstr>
      <vt:lpstr>파이썬 게임-codecombat</vt:lpstr>
      <vt:lpstr>파이썬 게임-codecombat</vt:lpstr>
      <vt:lpstr>파이썬 게임-codecombat</vt:lpstr>
      <vt:lpstr>파이썬 게임-codecombat</vt:lpstr>
      <vt:lpstr>파이썬 게임-codecombat</vt:lpstr>
      <vt:lpstr>출력함수(print)</vt:lpstr>
      <vt:lpstr>출력함수(print)</vt:lpstr>
      <vt:lpstr>출력함수(print)</vt:lpstr>
      <vt:lpstr>출력함수(print)-예제</vt:lpstr>
      <vt:lpstr>주석</vt:lpstr>
      <vt:lpstr>주석</vt:lpstr>
      <vt:lpstr>Escape Sequence(이스케이프 문자)</vt:lpstr>
      <vt:lpstr>Escape Sequence(이스케이프 문자)</vt:lpstr>
      <vt:lpstr>문제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Windows User</cp:lastModifiedBy>
  <cp:revision>859</cp:revision>
  <dcterms:created xsi:type="dcterms:W3CDTF">2018-01-27T18:13:24Z</dcterms:created>
  <dcterms:modified xsi:type="dcterms:W3CDTF">2019-08-12T08:42:40Z</dcterms:modified>
</cp:coreProperties>
</file>