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notesMasterIdLst>
    <p:notesMasterId r:id="rId19"/>
  </p:notesMasterIdLst>
  <p:sldIdLst>
    <p:sldId id="260" r:id="rId5"/>
    <p:sldId id="256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58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7C7E"/>
    <a:srgbClr val="2CA2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42" autoAdjust="0"/>
    <p:restoredTop sz="94656" autoAdjust="0"/>
  </p:normalViewPr>
  <p:slideViewPr>
    <p:cSldViewPr snapToGrid="0">
      <p:cViewPr>
        <p:scale>
          <a:sx n="75" d="100"/>
          <a:sy n="75" d="100"/>
        </p:scale>
        <p:origin x="1890" y="8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8AC7-252C-452F-801C-3C3A2112F305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E68DB-8B2B-41A6-9D6B-0EA9D38D4D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225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61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307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604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898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823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290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869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738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D0D66B-ADC0-409D-9DAF-4B2040953C0F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D0DDBF7-B9DE-4FA4-B91C-BD378866E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208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D0D66B-ADC0-409D-9DAF-4B2040953C0F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D0DDBF7-B9DE-4FA4-B91C-BD378866E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16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D0D66B-ADC0-409D-9DAF-4B2040953C0F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D0DDBF7-B9DE-4FA4-B91C-BD378866E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659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A1FF3B1-F7F2-4E4B-90D0-F0C7296D098B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608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A1FF3B1-F7F2-4E4B-90D0-F0C7296D098B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204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A1FF3B1-F7F2-4E4B-90D0-F0C7296D098B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6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A1FF3B1-F7F2-4E4B-90D0-F0C7296D098B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541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A1FF3B1-F7F2-4E4B-90D0-F0C7296D098B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6151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1507" y="327899"/>
            <a:ext cx="7886700" cy="823070"/>
          </a:xfrm>
        </p:spPr>
        <p:txBody>
          <a:bodyPr>
            <a:normAutofit/>
          </a:bodyPr>
          <a:lstStyle>
            <a:lvl1pPr>
              <a:defRPr sz="3400" spc="-15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67C7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A1FF3B1-F7F2-4E4B-90D0-F0C7296D098B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525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A1FF3B1-F7F2-4E4B-90D0-F0C7296D098B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0028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A1FF3B1-F7F2-4E4B-90D0-F0C7296D098B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26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D0D66B-ADC0-409D-9DAF-4B2040953C0F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D0DDBF7-B9DE-4FA4-B91C-BD378866E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538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A1FF3B1-F7F2-4E4B-90D0-F0C7296D098B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933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A1FF3B1-F7F2-4E4B-90D0-F0C7296D098B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28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A1FF3B1-F7F2-4E4B-90D0-F0C7296D098B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7271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5747042-24DE-4E82-A362-C05C4D166FA5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929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5747042-24DE-4E82-A362-C05C4D166FA5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5620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5747042-24DE-4E82-A362-C05C4D166FA5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0636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5747042-24DE-4E82-A362-C05C4D166FA5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0315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5747042-24DE-4E82-A362-C05C4D166FA5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2152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5747042-24DE-4E82-A362-C05C4D166FA5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4802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5747042-24DE-4E82-A362-C05C4D166FA5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75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D0D66B-ADC0-409D-9DAF-4B2040953C0F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D0DDBF7-B9DE-4FA4-B91C-BD378866E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2036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5747042-24DE-4E82-A362-C05C4D166FA5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469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5747042-24DE-4E82-A362-C05C4D166FA5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1292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5747042-24DE-4E82-A362-C05C4D166FA5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96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5747042-24DE-4E82-A362-C05C4D166FA5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8733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459EF9F-876B-4FB1-A32C-946ACDDB3F7C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2338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459EF9F-876B-4FB1-A32C-946ACDDB3F7C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9950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459EF9F-876B-4FB1-A32C-946ACDDB3F7C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01249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459EF9F-876B-4FB1-A32C-946ACDDB3F7C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6520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459EF9F-876B-4FB1-A32C-946ACDDB3F7C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947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459EF9F-876B-4FB1-A32C-946ACDDB3F7C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47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D0D66B-ADC0-409D-9DAF-4B2040953C0F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D0DDBF7-B9DE-4FA4-B91C-BD378866E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70577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459EF9F-876B-4FB1-A32C-946ACDDB3F7C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676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459EF9F-876B-4FB1-A32C-946ACDDB3F7C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4968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459EF9F-876B-4FB1-A32C-946ACDDB3F7C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8896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459EF9F-876B-4FB1-A32C-946ACDDB3F7C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8243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459EF9F-876B-4FB1-A32C-946ACDDB3F7C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08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D0D66B-ADC0-409D-9DAF-4B2040953C0F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D0DDBF7-B9DE-4FA4-B91C-BD378866E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153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D0D66B-ADC0-409D-9DAF-4B2040953C0F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D0DDBF7-B9DE-4FA4-B91C-BD378866E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253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D0D66B-ADC0-409D-9DAF-4B2040953C0F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D0DDBF7-B9DE-4FA4-B91C-BD378866E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274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D0D66B-ADC0-409D-9DAF-4B2040953C0F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D0DDBF7-B9DE-4FA4-B91C-BD378866E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26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D0D66B-ADC0-409D-9DAF-4B2040953C0F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D0DDBF7-B9DE-4FA4-B91C-BD378866E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595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4.jp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771"/>
            <a:ext cx="9143999" cy="688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8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91507" y="340599"/>
            <a:ext cx="7886700" cy="823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253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08서울남산체 B" panose="02020603020101020101" pitchFamily="18" charset="-127"/>
          <a:ea typeface="08서울남산체 B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3389292" y="2767280"/>
            <a:ext cx="47500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 smtClean="0">
                <a:solidFill>
                  <a:srgbClr val="067C7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감사합니다</a:t>
            </a:r>
            <a:endParaRPr lang="ko-KR" altLang="en-US" sz="8000" dirty="0">
              <a:solidFill>
                <a:srgbClr val="067C7E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927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57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12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19697"/>
            <a:ext cx="9144002" cy="609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74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48987" y="3245881"/>
            <a:ext cx="211250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텍스트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08052" y="3245881"/>
            <a:ext cx="211250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텍스트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82505" y="3245881"/>
            <a:ext cx="211250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텍스트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91253" y="3629782"/>
            <a:ext cx="2227977" cy="17165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270" indent="-158270" latinLnBrk="0">
              <a:spcBef>
                <a:spcPts val="171"/>
              </a:spcBef>
              <a:buFont typeface="Arial" panose="020B0604020202020204" pitchFamily="34" charset="0"/>
              <a:buChar char="•"/>
              <a:tabLst>
                <a:tab pos="60873" algn="l"/>
                <a:tab pos="97396" algn="l"/>
              </a:tabLst>
            </a:pPr>
            <a:r>
              <a:rPr lang="ko-KR" altLang="en-US" sz="1600" spc="-6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600" spc="-6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58270" indent="-158270" latinLnBrk="0">
              <a:spcBef>
                <a:spcPts val="171"/>
              </a:spcBef>
              <a:buFont typeface="Arial" panose="020B0604020202020204" pitchFamily="34" charset="0"/>
              <a:buChar char="•"/>
              <a:tabLst>
                <a:tab pos="60873" algn="l"/>
                <a:tab pos="97396" algn="l"/>
              </a:tabLst>
            </a:pPr>
            <a:r>
              <a:rPr lang="ko-KR" altLang="en-US" sz="1600" spc="-6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600" spc="-60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450318" y="3629782"/>
            <a:ext cx="2227977" cy="17165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270" indent="-158270" latinLnBrk="0">
              <a:spcBef>
                <a:spcPts val="171"/>
              </a:spcBef>
              <a:buFont typeface="Arial" panose="020B0604020202020204" pitchFamily="34" charset="0"/>
              <a:buChar char="•"/>
              <a:tabLst>
                <a:tab pos="60873" algn="l"/>
                <a:tab pos="97396" algn="l"/>
              </a:tabLst>
            </a:pPr>
            <a:r>
              <a:rPr lang="ko-KR" altLang="en-US" sz="1600" spc="-6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600" spc="-6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58270" indent="-158270" latinLnBrk="0">
              <a:spcBef>
                <a:spcPts val="171"/>
              </a:spcBef>
              <a:buFont typeface="Arial" panose="020B0604020202020204" pitchFamily="34" charset="0"/>
              <a:buChar char="•"/>
              <a:tabLst>
                <a:tab pos="60873" algn="l"/>
                <a:tab pos="97396" algn="l"/>
              </a:tabLst>
            </a:pPr>
            <a:r>
              <a:rPr lang="ko-KR" altLang="en-US" sz="1600" spc="-6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600" spc="-60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724771" y="3629782"/>
            <a:ext cx="2227977" cy="17165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270" indent="-158270" latinLnBrk="0">
              <a:spcBef>
                <a:spcPts val="171"/>
              </a:spcBef>
              <a:buFont typeface="Arial" panose="020B0604020202020204" pitchFamily="34" charset="0"/>
              <a:buChar char="•"/>
              <a:tabLst>
                <a:tab pos="60873" algn="l"/>
                <a:tab pos="97396" algn="l"/>
              </a:tabLst>
            </a:pPr>
            <a:r>
              <a:rPr lang="ko-KR" altLang="en-US" sz="1600" spc="-6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600" spc="-6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58270" indent="-158270" latinLnBrk="0">
              <a:spcBef>
                <a:spcPts val="171"/>
              </a:spcBef>
              <a:buFont typeface="Arial" panose="020B0604020202020204" pitchFamily="34" charset="0"/>
              <a:buChar char="•"/>
              <a:tabLst>
                <a:tab pos="60873" algn="l"/>
                <a:tab pos="97396" algn="l"/>
              </a:tabLst>
            </a:pPr>
            <a:r>
              <a:rPr lang="ko-KR" altLang="en-US" sz="1600" spc="-6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600" spc="-60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48987" y="5384026"/>
            <a:ext cx="2112508" cy="38956"/>
          </a:xfrm>
          <a:prstGeom prst="rect">
            <a:avLst/>
          </a:prstGeom>
          <a:solidFill>
            <a:srgbClr val="3E3D43"/>
          </a:solidFill>
          <a:ln>
            <a:solidFill>
              <a:srgbClr val="3E3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193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08052" y="5384026"/>
            <a:ext cx="2112508" cy="38956"/>
          </a:xfrm>
          <a:prstGeom prst="rect">
            <a:avLst/>
          </a:prstGeom>
          <a:solidFill>
            <a:srgbClr val="3E3D43"/>
          </a:solidFill>
          <a:ln>
            <a:solidFill>
              <a:srgbClr val="3E3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363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82505" y="5384026"/>
            <a:ext cx="2112508" cy="38956"/>
          </a:xfrm>
          <a:prstGeom prst="rect">
            <a:avLst/>
          </a:prstGeom>
          <a:solidFill>
            <a:srgbClr val="3E3D43"/>
          </a:solidFill>
          <a:ln>
            <a:solidFill>
              <a:srgbClr val="3E3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363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271701" y="2508145"/>
            <a:ext cx="4563497" cy="432371"/>
          </a:xfrm>
          <a:prstGeom prst="rect">
            <a:avLst/>
          </a:prstGeom>
          <a:solidFill>
            <a:srgbClr val="067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386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내용의 핵심을 입력하세요</a:t>
            </a:r>
            <a:endParaRPr lang="ko-KR" altLang="en-US" sz="2386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60079" y="2114475"/>
            <a:ext cx="16238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85816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/>
          </p:cNvSpPr>
          <p:nvPr/>
        </p:nvSpPr>
        <p:spPr bwMode="auto">
          <a:xfrm>
            <a:off x="6006613" y="2576776"/>
            <a:ext cx="2699238" cy="490904"/>
          </a:xfrm>
          <a:custGeom>
            <a:avLst/>
            <a:gdLst>
              <a:gd name="T0" fmla="*/ 744 w 777"/>
              <a:gd name="T1" fmla="*/ 0 h 141"/>
              <a:gd name="T2" fmla="*/ 32 w 777"/>
              <a:gd name="T3" fmla="*/ 0 h 141"/>
              <a:gd name="T4" fmla="*/ 0 w 777"/>
              <a:gd name="T5" fmla="*/ 33 h 141"/>
              <a:gd name="T6" fmla="*/ 0 w 777"/>
              <a:gd name="T7" fmla="*/ 141 h 141"/>
              <a:gd name="T8" fmla="*/ 777 w 777"/>
              <a:gd name="T9" fmla="*/ 141 h 141"/>
              <a:gd name="T10" fmla="*/ 777 w 777"/>
              <a:gd name="T11" fmla="*/ 33 h 141"/>
              <a:gd name="T12" fmla="*/ 744 w 777"/>
              <a:gd name="T13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77" h="141">
                <a:moveTo>
                  <a:pt x="744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5"/>
                  <a:pt x="0" y="33"/>
                </a:cubicBezTo>
                <a:cubicBezTo>
                  <a:pt x="0" y="141"/>
                  <a:pt x="0" y="141"/>
                  <a:pt x="0" y="141"/>
                </a:cubicBezTo>
                <a:cubicBezTo>
                  <a:pt x="777" y="141"/>
                  <a:pt x="777" y="141"/>
                  <a:pt x="777" y="141"/>
                </a:cubicBezTo>
                <a:cubicBezTo>
                  <a:pt x="777" y="33"/>
                  <a:pt x="777" y="33"/>
                  <a:pt x="777" y="33"/>
                </a:cubicBezTo>
                <a:cubicBezTo>
                  <a:pt x="777" y="15"/>
                  <a:pt x="762" y="0"/>
                  <a:pt x="744" y="0"/>
                </a:cubicBezTo>
                <a:close/>
              </a:path>
            </a:pathLst>
          </a:custGeom>
          <a:solidFill>
            <a:srgbClr val="067C7E"/>
          </a:solidFill>
          <a:ln>
            <a:solidFill>
              <a:srgbClr val="067C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704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텍스트</a:t>
            </a:r>
          </a:p>
        </p:txBody>
      </p:sp>
      <p:sp>
        <p:nvSpPr>
          <p:cNvPr id="67" name="자유형 66"/>
          <p:cNvSpPr>
            <a:spLocks/>
          </p:cNvSpPr>
          <p:nvPr/>
        </p:nvSpPr>
        <p:spPr bwMode="auto">
          <a:xfrm>
            <a:off x="6006613" y="3067681"/>
            <a:ext cx="2699238" cy="1894489"/>
          </a:xfrm>
          <a:custGeom>
            <a:avLst/>
            <a:gdLst>
              <a:gd name="connsiteX0" fmla="*/ 0 w 2924175"/>
              <a:gd name="connsiteY0" fmla="*/ 0 h 2052363"/>
              <a:gd name="connsiteX1" fmla="*/ 2924175 w 2924175"/>
              <a:gd name="connsiteY1" fmla="*/ 0 h 2052363"/>
              <a:gd name="connsiteX2" fmla="*/ 2924175 w 2924175"/>
              <a:gd name="connsiteY2" fmla="*/ 1932116 h 2052363"/>
              <a:gd name="connsiteX3" fmla="*/ 2847966 w 2924175"/>
              <a:gd name="connsiteY3" fmla="*/ 2043340 h 2052363"/>
              <a:gd name="connsiteX4" fmla="*/ 2801401 w 2924175"/>
              <a:gd name="connsiteY4" fmla="*/ 2052363 h 2052363"/>
              <a:gd name="connsiteX5" fmla="*/ 119028 w 2924175"/>
              <a:gd name="connsiteY5" fmla="*/ 2052363 h 2052363"/>
              <a:gd name="connsiteX6" fmla="*/ 73034 w 2924175"/>
              <a:gd name="connsiteY6" fmla="*/ 2043340 h 2052363"/>
              <a:gd name="connsiteX7" fmla="*/ 0 w 2924175"/>
              <a:gd name="connsiteY7" fmla="*/ 1932116 h 2052363"/>
              <a:gd name="connsiteX8" fmla="*/ 0 w 2924175"/>
              <a:gd name="connsiteY8" fmla="*/ 0 h 2052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4175" h="2052363">
                <a:moveTo>
                  <a:pt x="0" y="0"/>
                </a:moveTo>
                <a:lnTo>
                  <a:pt x="2924175" y="0"/>
                </a:lnTo>
                <a:cubicBezTo>
                  <a:pt x="2924175" y="0"/>
                  <a:pt x="2924175" y="0"/>
                  <a:pt x="2924175" y="1932116"/>
                </a:cubicBezTo>
                <a:cubicBezTo>
                  <a:pt x="2924175" y="1982961"/>
                  <a:pt x="2892421" y="2025332"/>
                  <a:pt x="2847966" y="2043340"/>
                </a:cubicBezTo>
                <a:lnTo>
                  <a:pt x="2801401" y="2052363"/>
                </a:lnTo>
                <a:lnTo>
                  <a:pt x="119028" y="2052363"/>
                </a:lnTo>
                <a:lnTo>
                  <a:pt x="73034" y="2043340"/>
                </a:lnTo>
                <a:cubicBezTo>
                  <a:pt x="29637" y="2025332"/>
                  <a:pt x="0" y="1982961"/>
                  <a:pt x="0" y="1932116"/>
                </a:cubicBezTo>
                <a:cubicBezTo>
                  <a:pt x="0" y="1932116"/>
                  <a:pt x="0" y="1932116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rgbClr val="067C7E"/>
            </a:solidFill>
            <a:round/>
            <a:headEnd/>
            <a:tailEnd/>
          </a:ln>
          <a:extLst/>
        </p:spPr>
        <p:txBody>
          <a:bodyPr vert="horz" wrap="square" lIns="199385" tIns="0" rIns="199385" bIns="42203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</a:p>
        </p:txBody>
      </p:sp>
      <p:sp>
        <p:nvSpPr>
          <p:cNvPr id="14" name="Freeform 10"/>
          <p:cNvSpPr>
            <a:spLocks/>
          </p:cNvSpPr>
          <p:nvPr/>
        </p:nvSpPr>
        <p:spPr bwMode="auto">
          <a:xfrm>
            <a:off x="8044963" y="4235590"/>
            <a:ext cx="413238" cy="30774"/>
          </a:xfrm>
          <a:custGeom>
            <a:avLst/>
            <a:gdLst>
              <a:gd name="T0" fmla="*/ 114 w 119"/>
              <a:gd name="T1" fmla="*/ 9 h 9"/>
              <a:gd name="T2" fmla="*/ 5 w 119"/>
              <a:gd name="T3" fmla="*/ 9 h 9"/>
              <a:gd name="T4" fmla="*/ 0 w 119"/>
              <a:gd name="T5" fmla="*/ 5 h 9"/>
              <a:gd name="T6" fmla="*/ 0 w 119"/>
              <a:gd name="T7" fmla="*/ 5 h 9"/>
              <a:gd name="T8" fmla="*/ 5 w 119"/>
              <a:gd name="T9" fmla="*/ 0 h 9"/>
              <a:gd name="T10" fmla="*/ 114 w 119"/>
              <a:gd name="T11" fmla="*/ 0 h 9"/>
              <a:gd name="T12" fmla="*/ 119 w 119"/>
              <a:gd name="T13" fmla="*/ 5 h 9"/>
              <a:gd name="T14" fmla="*/ 119 w 119"/>
              <a:gd name="T15" fmla="*/ 5 h 9"/>
              <a:gd name="T16" fmla="*/ 114 w 119"/>
              <a:gd name="T17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9" h="9">
                <a:moveTo>
                  <a:pt x="114" y="9"/>
                </a:moveTo>
                <a:cubicBezTo>
                  <a:pt x="5" y="9"/>
                  <a:pt x="5" y="9"/>
                  <a:pt x="5" y="9"/>
                </a:cubicBezTo>
                <a:cubicBezTo>
                  <a:pt x="2" y="9"/>
                  <a:pt x="0" y="7"/>
                  <a:pt x="0" y="5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117" y="0"/>
                  <a:pt x="119" y="2"/>
                  <a:pt x="119" y="5"/>
                </a:cubicBezTo>
                <a:cubicBezTo>
                  <a:pt x="119" y="5"/>
                  <a:pt x="119" y="5"/>
                  <a:pt x="119" y="5"/>
                </a:cubicBezTo>
                <a:cubicBezTo>
                  <a:pt x="119" y="7"/>
                  <a:pt x="117" y="9"/>
                  <a:pt x="114" y="9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15" name="Freeform 11"/>
          <p:cNvSpPr>
            <a:spLocks/>
          </p:cNvSpPr>
          <p:nvPr/>
        </p:nvSpPr>
        <p:spPr bwMode="auto">
          <a:xfrm>
            <a:off x="8044963" y="4552114"/>
            <a:ext cx="413238" cy="35169"/>
          </a:xfrm>
          <a:custGeom>
            <a:avLst/>
            <a:gdLst>
              <a:gd name="T0" fmla="*/ 114 w 119"/>
              <a:gd name="T1" fmla="*/ 10 h 10"/>
              <a:gd name="T2" fmla="*/ 5 w 119"/>
              <a:gd name="T3" fmla="*/ 10 h 10"/>
              <a:gd name="T4" fmla="*/ 0 w 119"/>
              <a:gd name="T5" fmla="*/ 5 h 10"/>
              <a:gd name="T6" fmla="*/ 0 w 119"/>
              <a:gd name="T7" fmla="*/ 5 h 10"/>
              <a:gd name="T8" fmla="*/ 5 w 119"/>
              <a:gd name="T9" fmla="*/ 0 h 10"/>
              <a:gd name="T10" fmla="*/ 114 w 119"/>
              <a:gd name="T11" fmla="*/ 0 h 10"/>
              <a:gd name="T12" fmla="*/ 119 w 119"/>
              <a:gd name="T13" fmla="*/ 5 h 10"/>
              <a:gd name="T14" fmla="*/ 119 w 119"/>
              <a:gd name="T15" fmla="*/ 5 h 10"/>
              <a:gd name="T16" fmla="*/ 114 w 119"/>
              <a:gd name="T17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9" h="10">
                <a:moveTo>
                  <a:pt x="114" y="10"/>
                </a:moveTo>
                <a:cubicBezTo>
                  <a:pt x="5" y="10"/>
                  <a:pt x="5" y="10"/>
                  <a:pt x="5" y="10"/>
                </a:cubicBezTo>
                <a:cubicBezTo>
                  <a:pt x="2" y="10"/>
                  <a:pt x="0" y="8"/>
                  <a:pt x="0" y="5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2" y="0"/>
                  <a:pt x="5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117" y="0"/>
                  <a:pt x="119" y="3"/>
                  <a:pt x="119" y="5"/>
                </a:cubicBezTo>
                <a:cubicBezTo>
                  <a:pt x="119" y="5"/>
                  <a:pt x="119" y="5"/>
                  <a:pt x="119" y="5"/>
                </a:cubicBezTo>
                <a:cubicBezTo>
                  <a:pt x="119" y="8"/>
                  <a:pt x="117" y="10"/>
                  <a:pt x="114" y="1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16" name="Freeform 12"/>
          <p:cNvSpPr>
            <a:spLocks noEditPoints="1"/>
          </p:cNvSpPr>
          <p:nvPr/>
        </p:nvSpPr>
        <p:spPr bwMode="auto">
          <a:xfrm>
            <a:off x="8062548" y="4250244"/>
            <a:ext cx="378069" cy="322385"/>
          </a:xfrm>
          <a:custGeom>
            <a:avLst/>
            <a:gdLst>
              <a:gd name="T0" fmla="*/ 105 w 109"/>
              <a:gd name="T1" fmla="*/ 93 h 93"/>
              <a:gd name="T2" fmla="*/ 4 w 109"/>
              <a:gd name="T3" fmla="*/ 93 h 93"/>
              <a:gd name="T4" fmla="*/ 0 w 109"/>
              <a:gd name="T5" fmla="*/ 89 h 93"/>
              <a:gd name="T6" fmla="*/ 0 w 109"/>
              <a:gd name="T7" fmla="*/ 4 h 93"/>
              <a:gd name="T8" fmla="*/ 4 w 109"/>
              <a:gd name="T9" fmla="*/ 0 h 93"/>
              <a:gd name="T10" fmla="*/ 105 w 109"/>
              <a:gd name="T11" fmla="*/ 0 h 93"/>
              <a:gd name="T12" fmla="*/ 109 w 109"/>
              <a:gd name="T13" fmla="*/ 4 h 93"/>
              <a:gd name="T14" fmla="*/ 109 w 109"/>
              <a:gd name="T15" fmla="*/ 89 h 93"/>
              <a:gd name="T16" fmla="*/ 105 w 109"/>
              <a:gd name="T17" fmla="*/ 93 h 93"/>
              <a:gd name="T18" fmla="*/ 4 w 109"/>
              <a:gd name="T19" fmla="*/ 88 h 93"/>
              <a:gd name="T20" fmla="*/ 105 w 109"/>
              <a:gd name="T21" fmla="*/ 88 h 93"/>
              <a:gd name="T22" fmla="*/ 105 w 109"/>
              <a:gd name="T23" fmla="*/ 5 h 93"/>
              <a:gd name="T24" fmla="*/ 4 w 109"/>
              <a:gd name="T25" fmla="*/ 5 h 93"/>
              <a:gd name="T26" fmla="*/ 4 w 109"/>
              <a:gd name="T27" fmla="*/ 88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9" h="93">
                <a:moveTo>
                  <a:pt x="105" y="93"/>
                </a:moveTo>
                <a:cubicBezTo>
                  <a:pt x="4" y="93"/>
                  <a:pt x="4" y="93"/>
                  <a:pt x="4" y="93"/>
                </a:cubicBezTo>
                <a:cubicBezTo>
                  <a:pt x="1" y="93"/>
                  <a:pt x="0" y="91"/>
                  <a:pt x="0" y="89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108" y="0"/>
                  <a:pt x="109" y="2"/>
                  <a:pt x="109" y="4"/>
                </a:cubicBezTo>
                <a:cubicBezTo>
                  <a:pt x="109" y="89"/>
                  <a:pt x="109" y="89"/>
                  <a:pt x="109" y="89"/>
                </a:cubicBezTo>
                <a:cubicBezTo>
                  <a:pt x="109" y="91"/>
                  <a:pt x="108" y="93"/>
                  <a:pt x="105" y="93"/>
                </a:cubicBezTo>
                <a:close/>
                <a:moveTo>
                  <a:pt x="4" y="88"/>
                </a:moveTo>
                <a:cubicBezTo>
                  <a:pt x="105" y="88"/>
                  <a:pt x="105" y="88"/>
                  <a:pt x="105" y="88"/>
                </a:cubicBezTo>
                <a:cubicBezTo>
                  <a:pt x="105" y="5"/>
                  <a:pt x="105" y="5"/>
                  <a:pt x="105" y="5"/>
                </a:cubicBezTo>
                <a:cubicBezTo>
                  <a:pt x="4" y="5"/>
                  <a:pt x="4" y="5"/>
                  <a:pt x="4" y="5"/>
                </a:cubicBezTo>
                <a:lnTo>
                  <a:pt x="4" y="88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8110904" y="4301533"/>
            <a:ext cx="281354" cy="76200"/>
          </a:xfrm>
          <a:prstGeom prst="rect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8110904" y="4409972"/>
            <a:ext cx="281354" cy="0"/>
          </a:xfrm>
          <a:prstGeom prst="line">
            <a:avLst/>
          </a:prstGeom>
          <a:noFill/>
          <a:ln w="15875" cap="rnd">
            <a:solidFill>
              <a:srgbClr val="3F3F3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8110904" y="4443675"/>
            <a:ext cx="281354" cy="0"/>
          </a:xfrm>
          <a:prstGeom prst="line">
            <a:avLst/>
          </a:prstGeom>
          <a:noFill/>
          <a:ln w="15875" cap="rnd">
            <a:solidFill>
              <a:srgbClr val="3F3F3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8110904" y="4478844"/>
            <a:ext cx="281354" cy="0"/>
          </a:xfrm>
          <a:prstGeom prst="line">
            <a:avLst/>
          </a:prstGeom>
          <a:noFill/>
          <a:ln w="15875" cap="rnd">
            <a:solidFill>
              <a:srgbClr val="3F3F3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8110904" y="4511083"/>
            <a:ext cx="281354" cy="0"/>
          </a:xfrm>
          <a:prstGeom prst="line">
            <a:avLst/>
          </a:prstGeom>
          <a:noFill/>
          <a:ln w="15875" cap="rnd">
            <a:solidFill>
              <a:srgbClr val="3F3F3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22" name="Freeform 18"/>
          <p:cNvSpPr>
            <a:spLocks/>
          </p:cNvSpPr>
          <p:nvPr/>
        </p:nvSpPr>
        <p:spPr bwMode="auto">
          <a:xfrm>
            <a:off x="8236927" y="4562372"/>
            <a:ext cx="30774" cy="235927"/>
          </a:xfrm>
          <a:custGeom>
            <a:avLst/>
            <a:gdLst>
              <a:gd name="T0" fmla="*/ 9 w 9"/>
              <a:gd name="T1" fmla="*/ 64 h 68"/>
              <a:gd name="T2" fmla="*/ 5 w 9"/>
              <a:gd name="T3" fmla="*/ 68 h 68"/>
              <a:gd name="T4" fmla="*/ 5 w 9"/>
              <a:gd name="T5" fmla="*/ 68 h 68"/>
              <a:gd name="T6" fmla="*/ 0 w 9"/>
              <a:gd name="T7" fmla="*/ 64 h 68"/>
              <a:gd name="T8" fmla="*/ 0 w 9"/>
              <a:gd name="T9" fmla="*/ 4 h 68"/>
              <a:gd name="T10" fmla="*/ 5 w 9"/>
              <a:gd name="T11" fmla="*/ 0 h 68"/>
              <a:gd name="T12" fmla="*/ 5 w 9"/>
              <a:gd name="T13" fmla="*/ 0 h 68"/>
              <a:gd name="T14" fmla="*/ 9 w 9"/>
              <a:gd name="T15" fmla="*/ 4 h 68"/>
              <a:gd name="T16" fmla="*/ 9 w 9"/>
              <a:gd name="T17" fmla="*/ 64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" h="68">
                <a:moveTo>
                  <a:pt x="9" y="64"/>
                </a:moveTo>
                <a:cubicBezTo>
                  <a:pt x="9" y="67"/>
                  <a:pt x="7" y="68"/>
                  <a:pt x="5" y="68"/>
                </a:cubicBezTo>
                <a:cubicBezTo>
                  <a:pt x="5" y="68"/>
                  <a:pt x="5" y="68"/>
                  <a:pt x="5" y="68"/>
                </a:cubicBezTo>
                <a:cubicBezTo>
                  <a:pt x="2" y="68"/>
                  <a:pt x="0" y="67"/>
                  <a:pt x="0" y="64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7" y="0"/>
                  <a:pt x="9" y="2"/>
                  <a:pt x="9" y="4"/>
                </a:cubicBezTo>
                <a:lnTo>
                  <a:pt x="9" y="64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23" name="Freeform 19"/>
          <p:cNvSpPr>
            <a:spLocks/>
          </p:cNvSpPr>
          <p:nvPr/>
        </p:nvSpPr>
        <p:spPr bwMode="auto">
          <a:xfrm>
            <a:off x="8093320" y="4579956"/>
            <a:ext cx="156797" cy="212481"/>
          </a:xfrm>
          <a:custGeom>
            <a:avLst/>
            <a:gdLst>
              <a:gd name="T0" fmla="*/ 8 w 45"/>
              <a:gd name="T1" fmla="*/ 59 h 61"/>
              <a:gd name="T2" fmla="*/ 2 w 45"/>
              <a:gd name="T3" fmla="*/ 60 h 61"/>
              <a:gd name="T4" fmla="*/ 2 w 45"/>
              <a:gd name="T5" fmla="*/ 60 h 61"/>
              <a:gd name="T6" fmla="*/ 1 w 45"/>
              <a:gd name="T7" fmla="*/ 54 h 61"/>
              <a:gd name="T8" fmla="*/ 37 w 45"/>
              <a:gd name="T9" fmla="*/ 2 h 61"/>
              <a:gd name="T10" fmla="*/ 43 w 45"/>
              <a:gd name="T11" fmla="*/ 1 h 61"/>
              <a:gd name="T12" fmla="*/ 43 w 45"/>
              <a:gd name="T13" fmla="*/ 1 h 61"/>
              <a:gd name="T14" fmla="*/ 44 w 45"/>
              <a:gd name="T15" fmla="*/ 7 h 61"/>
              <a:gd name="T16" fmla="*/ 8 w 45"/>
              <a:gd name="T17" fmla="*/ 59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" h="61">
                <a:moveTo>
                  <a:pt x="8" y="59"/>
                </a:moveTo>
                <a:cubicBezTo>
                  <a:pt x="7" y="61"/>
                  <a:pt x="4" y="61"/>
                  <a:pt x="2" y="60"/>
                </a:cubicBezTo>
                <a:cubicBezTo>
                  <a:pt x="2" y="60"/>
                  <a:pt x="2" y="60"/>
                  <a:pt x="2" y="60"/>
                </a:cubicBezTo>
                <a:cubicBezTo>
                  <a:pt x="0" y="59"/>
                  <a:pt x="0" y="56"/>
                  <a:pt x="1" y="54"/>
                </a:cubicBezTo>
                <a:cubicBezTo>
                  <a:pt x="37" y="2"/>
                  <a:pt x="37" y="2"/>
                  <a:pt x="37" y="2"/>
                </a:cubicBezTo>
                <a:cubicBezTo>
                  <a:pt x="38" y="0"/>
                  <a:pt x="41" y="0"/>
                  <a:pt x="43" y="1"/>
                </a:cubicBezTo>
                <a:cubicBezTo>
                  <a:pt x="43" y="1"/>
                  <a:pt x="43" y="1"/>
                  <a:pt x="43" y="1"/>
                </a:cubicBezTo>
                <a:cubicBezTo>
                  <a:pt x="44" y="2"/>
                  <a:pt x="45" y="5"/>
                  <a:pt x="44" y="7"/>
                </a:cubicBezTo>
                <a:lnTo>
                  <a:pt x="8" y="59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24" name="Freeform 20"/>
          <p:cNvSpPr>
            <a:spLocks/>
          </p:cNvSpPr>
          <p:nvPr/>
        </p:nvSpPr>
        <p:spPr bwMode="auto">
          <a:xfrm>
            <a:off x="8253047" y="4579956"/>
            <a:ext cx="156797" cy="212481"/>
          </a:xfrm>
          <a:custGeom>
            <a:avLst/>
            <a:gdLst>
              <a:gd name="T0" fmla="*/ 37 w 45"/>
              <a:gd name="T1" fmla="*/ 59 h 61"/>
              <a:gd name="T2" fmla="*/ 43 w 45"/>
              <a:gd name="T3" fmla="*/ 60 h 61"/>
              <a:gd name="T4" fmla="*/ 43 w 45"/>
              <a:gd name="T5" fmla="*/ 60 h 61"/>
              <a:gd name="T6" fmla="*/ 44 w 45"/>
              <a:gd name="T7" fmla="*/ 54 h 61"/>
              <a:gd name="T8" fmla="*/ 8 w 45"/>
              <a:gd name="T9" fmla="*/ 2 h 61"/>
              <a:gd name="T10" fmla="*/ 2 w 45"/>
              <a:gd name="T11" fmla="*/ 1 h 61"/>
              <a:gd name="T12" fmla="*/ 2 w 45"/>
              <a:gd name="T13" fmla="*/ 1 h 61"/>
              <a:gd name="T14" fmla="*/ 1 w 45"/>
              <a:gd name="T15" fmla="*/ 7 h 61"/>
              <a:gd name="T16" fmla="*/ 37 w 45"/>
              <a:gd name="T17" fmla="*/ 59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" h="61">
                <a:moveTo>
                  <a:pt x="37" y="59"/>
                </a:moveTo>
                <a:cubicBezTo>
                  <a:pt x="38" y="61"/>
                  <a:pt x="41" y="61"/>
                  <a:pt x="43" y="60"/>
                </a:cubicBezTo>
                <a:cubicBezTo>
                  <a:pt x="43" y="60"/>
                  <a:pt x="43" y="60"/>
                  <a:pt x="43" y="60"/>
                </a:cubicBezTo>
                <a:cubicBezTo>
                  <a:pt x="45" y="59"/>
                  <a:pt x="45" y="56"/>
                  <a:pt x="44" y="54"/>
                </a:cubicBezTo>
                <a:cubicBezTo>
                  <a:pt x="8" y="2"/>
                  <a:pt x="8" y="2"/>
                  <a:pt x="8" y="2"/>
                </a:cubicBezTo>
                <a:cubicBezTo>
                  <a:pt x="7" y="0"/>
                  <a:pt x="4" y="0"/>
                  <a:pt x="2" y="1"/>
                </a:cubicBezTo>
                <a:cubicBezTo>
                  <a:pt x="2" y="1"/>
                  <a:pt x="2" y="1"/>
                  <a:pt x="2" y="1"/>
                </a:cubicBezTo>
                <a:cubicBezTo>
                  <a:pt x="1" y="2"/>
                  <a:pt x="0" y="5"/>
                  <a:pt x="1" y="7"/>
                </a:cubicBezTo>
                <a:lnTo>
                  <a:pt x="37" y="59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27" name="Freeform 24"/>
          <p:cNvSpPr>
            <a:spLocks/>
          </p:cNvSpPr>
          <p:nvPr/>
        </p:nvSpPr>
        <p:spPr bwMode="auto">
          <a:xfrm>
            <a:off x="3223848" y="2576775"/>
            <a:ext cx="2699238" cy="486508"/>
          </a:xfrm>
          <a:custGeom>
            <a:avLst/>
            <a:gdLst>
              <a:gd name="T0" fmla="*/ 744 w 777"/>
              <a:gd name="T1" fmla="*/ 0 h 140"/>
              <a:gd name="T2" fmla="*/ 32 w 777"/>
              <a:gd name="T3" fmla="*/ 0 h 140"/>
              <a:gd name="T4" fmla="*/ 0 w 777"/>
              <a:gd name="T5" fmla="*/ 32 h 140"/>
              <a:gd name="T6" fmla="*/ 0 w 777"/>
              <a:gd name="T7" fmla="*/ 140 h 140"/>
              <a:gd name="T8" fmla="*/ 777 w 777"/>
              <a:gd name="T9" fmla="*/ 140 h 140"/>
              <a:gd name="T10" fmla="*/ 777 w 777"/>
              <a:gd name="T11" fmla="*/ 32 h 140"/>
              <a:gd name="T12" fmla="*/ 744 w 777"/>
              <a:gd name="T13" fmla="*/ 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77" h="140">
                <a:moveTo>
                  <a:pt x="744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4"/>
                  <a:pt x="0" y="32"/>
                </a:cubicBezTo>
                <a:cubicBezTo>
                  <a:pt x="0" y="140"/>
                  <a:pt x="0" y="140"/>
                  <a:pt x="0" y="140"/>
                </a:cubicBezTo>
                <a:cubicBezTo>
                  <a:pt x="777" y="140"/>
                  <a:pt x="777" y="140"/>
                  <a:pt x="777" y="140"/>
                </a:cubicBezTo>
                <a:cubicBezTo>
                  <a:pt x="777" y="32"/>
                  <a:pt x="777" y="32"/>
                  <a:pt x="777" y="32"/>
                </a:cubicBezTo>
                <a:cubicBezTo>
                  <a:pt x="777" y="14"/>
                  <a:pt x="762" y="0"/>
                  <a:pt x="744" y="0"/>
                </a:cubicBezTo>
                <a:close/>
              </a:path>
            </a:pathLst>
          </a:custGeom>
          <a:solidFill>
            <a:srgbClr val="3E3D43"/>
          </a:solidFill>
          <a:ln>
            <a:solidFill>
              <a:srgbClr val="3E3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704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텍스트</a:t>
            </a:r>
          </a:p>
        </p:txBody>
      </p:sp>
      <p:sp>
        <p:nvSpPr>
          <p:cNvPr id="66" name="자유형 65"/>
          <p:cNvSpPr>
            <a:spLocks/>
          </p:cNvSpPr>
          <p:nvPr/>
        </p:nvSpPr>
        <p:spPr bwMode="auto">
          <a:xfrm>
            <a:off x="3223848" y="3063282"/>
            <a:ext cx="2699238" cy="1898886"/>
          </a:xfrm>
          <a:custGeom>
            <a:avLst/>
            <a:gdLst>
              <a:gd name="connsiteX0" fmla="*/ 0 w 2924175"/>
              <a:gd name="connsiteY0" fmla="*/ 0 h 2057126"/>
              <a:gd name="connsiteX1" fmla="*/ 2924175 w 2924175"/>
              <a:gd name="connsiteY1" fmla="*/ 0 h 2057126"/>
              <a:gd name="connsiteX2" fmla="*/ 2924175 w 2924175"/>
              <a:gd name="connsiteY2" fmla="*/ 1930084 h 2057126"/>
              <a:gd name="connsiteX3" fmla="*/ 2799982 w 2924175"/>
              <a:gd name="connsiteY3" fmla="*/ 2054242 h 2057126"/>
              <a:gd name="connsiteX4" fmla="*/ 1610743 w 2924175"/>
              <a:gd name="connsiteY4" fmla="*/ 2054242 h 2057126"/>
              <a:gd name="connsiteX5" fmla="*/ 1608391 w 2924175"/>
              <a:gd name="connsiteY5" fmla="*/ 2055829 h 2057126"/>
              <a:gd name="connsiteX6" fmla="*/ 1606468 w 2924175"/>
              <a:gd name="connsiteY6" fmla="*/ 2057126 h 2057126"/>
              <a:gd name="connsiteX7" fmla="*/ 1313944 w 2924175"/>
              <a:gd name="connsiteY7" fmla="*/ 2057126 h 2057126"/>
              <a:gd name="connsiteX8" fmla="*/ 1309669 w 2924175"/>
              <a:gd name="connsiteY8" fmla="*/ 2054242 h 2057126"/>
              <a:gd name="connsiteX9" fmla="*/ 120429 w 2924175"/>
              <a:gd name="connsiteY9" fmla="*/ 2054242 h 2057126"/>
              <a:gd name="connsiteX10" fmla="*/ 0 w 2924175"/>
              <a:gd name="connsiteY10" fmla="*/ 1930084 h 2057126"/>
              <a:gd name="connsiteX11" fmla="*/ 0 w 2924175"/>
              <a:gd name="connsiteY11" fmla="*/ 0 h 2057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24175" h="2057126">
                <a:moveTo>
                  <a:pt x="0" y="0"/>
                </a:moveTo>
                <a:lnTo>
                  <a:pt x="2924175" y="0"/>
                </a:lnTo>
                <a:cubicBezTo>
                  <a:pt x="2924175" y="0"/>
                  <a:pt x="2924175" y="0"/>
                  <a:pt x="2924175" y="1930084"/>
                </a:cubicBezTo>
                <a:cubicBezTo>
                  <a:pt x="2924175" y="1997807"/>
                  <a:pt x="2867724" y="2054242"/>
                  <a:pt x="2799982" y="2054242"/>
                </a:cubicBezTo>
                <a:cubicBezTo>
                  <a:pt x="2799982" y="2054242"/>
                  <a:pt x="2799982" y="2054242"/>
                  <a:pt x="1610743" y="2054242"/>
                </a:cubicBezTo>
                <a:cubicBezTo>
                  <a:pt x="1610743" y="2054242"/>
                  <a:pt x="1610743" y="2054242"/>
                  <a:pt x="1608391" y="2055829"/>
                </a:cubicBezTo>
                <a:lnTo>
                  <a:pt x="1606468" y="2057126"/>
                </a:lnTo>
                <a:lnTo>
                  <a:pt x="1313944" y="2057126"/>
                </a:lnTo>
                <a:lnTo>
                  <a:pt x="1309669" y="2054242"/>
                </a:lnTo>
                <a:cubicBezTo>
                  <a:pt x="1309669" y="2054242"/>
                  <a:pt x="1309669" y="2054242"/>
                  <a:pt x="120429" y="2054242"/>
                </a:cubicBezTo>
                <a:cubicBezTo>
                  <a:pt x="52688" y="2054242"/>
                  <a:pt x="0" y="1997807"/>
                  <a:pt x="0" y="1930084"/>
                </a:cubicBezTo>
                <a:cubicBezTo>
                  <a:pt x="0" y="1930084"/>
                  <a:pt x="0" y="193008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rgbClr val="3E3D43"/>
            </a:solidFill>
            <a:round/>
            <a:headEnd/>
            <a:tailEnd/>
          </a:ln>
          <a:extLst/>
        </p:spPr>
        <p:txBody>
          <a:bodyPr vert="horz" wrap="square" lIns="199385" tIns="0" rIns="199385" bIns="42203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</a:p>
        </p:txBody>
      </p:sp>
      <p:sp>
        <p:nvSpPr>
          <p:cNvPr id="32" name="Freeform 29"/>
          <p:cNvSpPr>
            <a:spLocks/>
          </p:cNvSpPr>
          <p:nvPr/>
        </p:nvSpPr>
        <p:spPr bwMode="auto">
          <a:xfrm>
            <a:off x="5178671" y="4212144"/>
            <a:ext cx="361950" cy="376604"/>
          </a:xfrm>
          <a:custGeom>
            <a:avLst/>
            <a:gdLst>
              <a:gd name="T0" fmla="*/ 52 w 104"/>
              <a:gd name="T1" fmla="*/ 0 h 108"/>
              <a:gd name="T2" fmla="*/ 0 w 104"/>
              <a:gd name="T3" fmla="*/ 44 h 108"/>
              <a:gd name="T4" fmla="*/ 25 w 104"/>
              <a:gd name="T5" fmla="*/ 81 h 108"/>
              <a:gd name="T6" fmla="*/ 46 w 104"/>
              <a:gd name="T7" fmla="*/ 108 h 108"/>
              <a:gd name="T8" fmla="*/ 42 w 104"/>
              <a:gd name="T9" fmla="*/ 87 h 108"/>
              <a:gd name="T10" fmla="*/ 52 w 104"/>
              <a:gd name="T11" fmla="*/ 88 h 108"/>
              <a:gd name="T12" fmla="*/ 104 w 104"/>
              <a:gd name="T13" fmla="*/ 44 h 108"/>
              <a:gd name="T14" fmla="*/ 52 w 104"/>
              <a:gd name="T15" fmla="*/ 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" h="108">
                <a:moveTo>
                  <a:pt x="52" y="0"/>
                </a:moveTo>
                <a:cubicBezTo>
                  <a:pt x="23" y="0"/>
                  <a:pt x="0" y="20"/>
                  <a:pt x="0" y="44"/>
                </a:cubicBezTo>
                <a:cubicBezTo>
                  <a:pt x="0" y="60"/>
                  <a:pt x="10" y="74"/>
                  <a:pt x="25" y="81"/>
                </a:cubicBezTo>
                <a:cubicBezTo>
                  <a:pt x="25" y="89"/>
                  <a:pt x="27" y="101"/>
                  <a:pt x="46" y="108"/>
                </a:cubicBezTo>
                <a:cubicBezTo>
                  <a:pt x="46" y="108"/>
                  <a:pt x="38" y="98"/>
                  <a:pt x="42" y="87"/>
                </a:cubicBezTo>
                <a:cubicBezTo>
                  <a:pt x="45" y="87"/>
                  <a:pt x="49" y="88"/>
                  <a:pt x="52" y="88"/>
                </a:cubicBezTo>
                <a:cubicBezTo>
                  <a:pt x="81" y="88"/>
                  <a:pt x="104" y="68"/>
                  <a:pt x="104" y="44"/>
                </a:cubicBezTo>
                <a:cubicBezTo>
                  <a:pt x="104" y="20"/>
                  <a:pt x="81" y="0"/>
                  <a:pt x="52" y="0"/>
                </a:cubicBezTo>
                <a:close/>
              </a:path>
            </a:pathLst>
          </a:custGeom>
          <a:noFill/>
          <a:ln w="23813" cap="rnd">
            <a:solidFill>
              <a:srgbClr val="3F3F3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33" name="Oval 30"/>
          <p:cNvSpPr>
            <a:spLocks noChangeArrowheads="1"/>
          </p:cNvSpPr>
          <p:nvPr/>
        </p:nvSpPr>
        <p:spPr bwMode="auto">
          <a:xfrm>
            <a:off x="5429251" y="4341098"/>
            <a:ext cx="41031" cy="42497"/>
          </a:xfrm>
          <a:prstGeom prst="ellipse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34" name="Oval 31"/>
          <p:cNvSpPr>
            <a:spLocks noChangeArrowheads="1"/>
          </p:cNvSpPr>
          <p:nvPr/>
        </p:nvSpPr>
        <p:spPr bwMode="auto">
          <a:xfrm>
            <a:off x="5338397" y="4341098"/>
            <a:ext cx="42497" cy="42497"/>
          </a:xfrm>
          <a:prstGeom prst="ellipse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35" name="Oval 32"/>
          <p:cNvSpPr>
            <a:spLocks noChangeArrowheads="1"/>
          </p:cNvSpPr>
          <p:nvPr/>
        </p:nvSpPr>
        <p:spPr bwMode="auto">
          <a:xfrm>
            <a:off x="5244614" y="4341098"/>
            <a:ext cx="45427" cy="42497"/>
          </a:xfrm>
          <a:prstGeom prst="ellipse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36" name="Freeform 33"/>
          <p:cNvSpPr>
            <a:spLocks noEditPoints="1"/>
          </p:cNvSpPr>
          <p:nvPr/>
        </p:nvSpPr>
        <p:spPr bwMode="auto">
          <a:xfrm>
            <a:off x="5404340" y="4407041"/>
            <a:ext cx="313592" cy="323850"/>
          </a:xfrm>
          <a:custGeom>
            <a:avLst/>
            <a:gdLst>
              <a:gd name="T0" fmla="*/ 90 w 90"/>
              <a:gd name="T1" fmla="*/ 38 h 93"/>
              <a:gd name="T2" fmla="*/ 45 w 90"/>
              <a:gd name="T3" fmla="*/ 0 h 93"/>
              <a:gd name="T4" fmla="*/ 0 w 90"/>
              <a:gd name="T5" fmla="*/ 38 h 93"/>
              <a:gd name="T6" fmla="*/ 45 w 90"/>
              <a:gd name="T7" fmla="*/ 76 h 93"/>
              <a:gd name="T8" fmla="*/ 53 w 90"/>
              <a:gd name="T9" fmla="*/ 75 h 93"/>
              <a:gd name="T10" fmla="*/ 50 w 90"/>
              <a:gd name="T11" fmla="*/ 93 h 93"/>
              <a:gd name="T12" fmla="*/ 68 w 90"/>
              <a:gd name="T13" fmla="*/ 70 h 93"/>
              <a:gd name="T14" fmla="*/ 86 w 90"/>
              <a:gd name="T15" fmla="*/ 54 h 93"/>
              <a:gd name="T16" fmla="*/ 86 w 90"/>
              <a:gd name="T17" fmla="*/ 54 h 93"/>
              <a:gd name="T18" fmla="*/ 86 w 90"/>
              <a:gd name="T19" fmla="*/ 54 h 93"/>
              <a:gd name="T20" fmla="*/ 90 w 90"/>
              <a:gd name="T21" fmla="*/ 38 h 93"/>
              <a:gd name="T22" fmla="*/ 18 w 90"/>
              <a:gd name="T23" fmla="*/ 44 h 93"/>
              <a:gd name="T24" fmla="*/ 12 w 90"/>
              <a:gd name="T25" fmla="*/ 38 h 93"/>
              <a:gd name="T26" fmla="*/ 18 w 90"/>
              <a:gd name="T27" fmla="*/ 32 h 93"/>
              <a:gd name="T28" fmla="*/ 25 w 90"/>
              <a:gd name="T29" fmla="*/ 38 h 93"/>
              <a:gd name="T30" fmla="*/ 18 w 90"/>
              <a:gd name="T31" fmla="*/ 44 h 93"/>
              <a:gd name="T32" fmla="*/ 45 w 90"/>
              <a:gd name="T33" fmla="*/ 44 h 93"/>
              <a:gd name="T34" fmla="*/ 39 w 90"/>
              <a:gd name="T35" fmla="*/ 38 h 93"/>
              <a:gd name="T36" fmla="*/ 45 w 90"/>
              <a:gd name="T37" fmla="*/ 32 h 93"/>
              <a:gd name="T38" fmla="*/ 51 w 90"/>
              <a:gd name="T39" fmla="*/ 38 h 93"/>
              <a:gd name="T40" fmla="*/ 45 w 90"/>
              <a:gd name="T41" fmla="*/ 44 h 93"/>
              <a:gd name="T42" fmla="*/ 71 w 90"/>
              <a:gd name="T43" fmla="*/ 44 h 93"/>
              <a:gd name="T44" fmla="*/ 65 w 90"/>
              <a:gd name="T45" fmla="*/ 38 h 93"/>
              <a:gd name="T46" fmla="*/ 71 w 90"/>
              <a:gd name="T47" fmla="*/ 32 h 93"/>
              <a:gd name="T48" fmla="*/ 77 w 90"/>
              <a:gd name="T49" fmla="*/ 38 h 93"/>
              <a:gd name="T50" fmla="*/ 71 w 90"/>
              <a:gd name="T51" fmla="*/ 44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90" h="93">
                <a:moveTo>
                  <a:pt x="90" y="38"/>
                </a:moveTo>
                <a:cubicBezTo>
                  <a:pt x="90" y="17"/>
                  <a:pt x="70" y="0"/>
                  <a:pt x="45" y="0"/>
                </a:cubicBezTo>
                <a:cubicBezTo>
                  <a:pt x="20" y="0"/>
                  <a:pt x="0" y="17"/>
                  <a:pt x="0" y="38"/>
                </a:cubicBezTo>
                <a:cubicBezTo>
                  <a:pt x="0" y="59"/>
                  <a:pt x="20" y="76"/>
                  <a:pt x="45" y="76"/>
                </a:cubicBezTo>
                <a:cubicBezTo>
                  <a:pt x="48" y="76"/>
                  <a:pt x="50" y="75"/>
                  <a:pt x="53" y="75"/>
                </a:cubicBezTo>
                <a:cubicBezTo>
                  <a:pt x="57" y="85"/>
                  <a:pt x="50" y="93"/>
                  <a:pt x="50" y="93"/>
                </a:cubicBezTo>
                <a:cubicBezTo>
                  <a:pt x="67" y="87"/>
                  <a:pt x="68" y="77"/>
                  <a:pt x="68" y="70"/>
                </a:cubicBezTo>
                <a:cubicBezTo>
                  <a:pt x="76" y="66"/>
                  <a:pt x="82" y="61"/>
                  <a:pt x="86" y="54"/>
                </a:cubicBezTo>
                <a:cubicBezTo>
                  <a:pt x="86" y="54"/>
                  <a:pt x="86" y="54"/>
                  <a:pt x="86" y="54"/>
                </a:cubicBezTo>
                <a:cubicBezTo>
                  <a:pt x="86" y="54"/>
                  <a:pt x="86" y="54"/>
                  <a:pt x="86" y="54"/>
                </a:cubicBezTo>
                <a:cubicBezTo>
                  <a:pt x="88" y="49"/>
                  <a:pt x="90" y="44"/>
                  <a:pt x="90" y="38"/>
                </a:cubicBezTo>
                <a:close/>
                <a:moveTo>
                  <a:pt x="18" y="44"/>
                </a:moveTo>
                <a:cubicBezTo>
                  <a:pt x="15" y="44"/>
                  <a:pt x="12" y="41"/>
                  <a:pt x="12" y="38"/>
                </a:cubicBezTo>
                <a:cubicBezTo>
                  <a:pt x="12" y="35"/>
                  <a:pt x="15" y="32"/>
                  <a:pt x="18" y="32"/>
                </a:cubicBezTo>
                <a:cubicBezTo>
                  <a:pt x="22" y="32"/>
                  <a:pt x="25" y="35"/>
                  <a:pt x="25" y="38"/>
                </a:cubicBezTo>
                <a:cubicBezTo>
                  <a:pt x="25" y="41"/>
                  <a:pt x="22" y="44"/>
                  <a:pt x="18" y="44"/>
                </a:cubicBezTo>
                <a:close/>
                <a:moveTo>
                  <a:pt x="45" y="44"/>
                </a:moveTo>
                <a:cubicBezTo>
                  <a:pt x="41" y="44"/>
                  <a:pt x="39" y="41"/>
                  <a:pt x="39" y="38"/>
                </a:cubicBezTo>
                <a:cubicBezTo>
                  <a:pt x="39" y="35"/>
                  <a:pt x="41" y="32"/>
                  <a:pt x="45" y="32"/>
                </a:cubicBezTo>
                <a:cubicBezTo>
                  <a:pt x="48" y="32"/>
                  <a:pt x="51" y="35"/>
                  <a:pt x="51" y="38"/>
                </a:cubicBezTo>
                <a:cubicBezTo>
                  <a:pt x="51" y="41"/>
                  <a:pt x="48" y="44"/>
                  <a:pt x="45" y="44"/>
                </a:cubicBezTo>
                <a:close/>
                <a:moveTo>
                  <a:pt x="71" y="44"/>
                </a:moveTo>
                <a:cubicBezTo>
                  <a:pt x="68" y="44"/>
                  <a:pt x="65" y="41"/>
                  <a:pt x="65" y="38"/>
                </a:cubicBezTo>
                <a:cubicBezTo>
                  <a:pt x="65" y="35"/>
                  <a:pt x="68" y="32"/>
                  <a:pt x="71" y="32"/>
                </a:cubicBezTo>
                <a:cubicBezTo>
                  <a:pt x="75" y="32"/>
                  <a:pt x="77" y="35"/>
                  <a:pt x="77" y="38"/>
                </a:cubicBezTo>
                <a:cubicBezTo>
                  <a:pt x="77" y="41"/>
                  <a:pt x="75" y="44"/>
                  <a:pt x="71" y="44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39" name="Freeform 37"/>
          <p:cNvSpPr>
            <a:spLocks/>
          </p:cNvSpPr>
          <p:nvPr/>
        </p:nvSpPr>
        <p:spPr bwMode="auto">
          <a:xfrm>
            <a:off x="441082" y="2576776"/>
            <a:ext cx="2699238" cy="489438"/>
          </a:xfrm>
          <a:custGeom>
            <a:avLst/>
            <a:gdLst>
              <a:gd name="T0" fmla="*/ 744 w 777"/>
              <a:gd name="T1" fmla="*/ 0 h 141"/>
              <a:gd name="T2" fmla="*/ 32 w 777"/>
              <a:gd name="T3" fmla="*/ 0 h 141"/>
              <a:gd name="T4" fmla="*/ 0 w 777"/>
              <a:gd name="T5" fmla="*/ 33 h 141"/>
              <a:gd name="T6" fmla="*/ 0 w 777"/>
              <a:gd name="T7" fmla="*/ 141 h 141"/>
              <a:gd name="T8" fmla="*/ 777 w 777"/>
              <a:gd name="T9" fmla="*/ 141 h 141"/>
              <a:gd name="T10" fmla="*/ 777 w 777"/>
              <a:gd name="T11" fmla="*/ 33 h 141"/>
              <a:gd name="T12" fmla="*/ 744 w 777"/>
              <a:gd name="T13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77" h="141">
                <a:moveTo>
                  <a:pt x="744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5"/>
                  <a:pt x="0" y="33"/>
                </a:cubicBezTo>
                <a:cubicBezTo>
                  <a:pt x="0" y="141"/>
                  <a:pt x="0" y="141"/>
                  <a:pt x="0" y="141"/>
                </a:cubicBezTo>
                <a:cubicBezTo>
                  <a:pt x="777" y="141"/>
                  <a:pt x="777" y="141"/>
                  <a:pt x="777" y="141"/>
                </a:cubicBezTo>
                <a:cubicBezTo>
                  <a:pt x="777" y="33"/>
                  <a:pt x="777" y="33"/>
                  <a:pt x="777" y="33"/>
                </a:cubicBezTo>
                <a:cubicBezTo>
                  <a:pt x="777" y="15"/>
                  <a:pt x="762" y="0"/>
                  <a:pt x="744" y="0"/>
                </a:cubicBezTo>
                <a:close/>
              </a:path>
            </a:pathLst>
          </a:custGeom>
          <a:solidFill>
            <a:srgbClr val="067C7E"/>
          </a:solidFill>
          <a:ln>
            <a:solidFill>
              <a:srgbClr val="067C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704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텍스트</a:t>
            </a:r>
          </a:p>
        </p:txBody>
      </p:sp>
      <p:sp>
        <p:nvSpPr>
          <p:cNvPr id="65" name="자유형 64"/>
          <p:cNvSpPr>
            <a:spLocks/>
          </p:cNvSpPr>
          <p:nvPr/>
        </p:nvSpPr>
        <p:spPr bwMode="auto">
          <a:xfrm>
            <a:off x="441082" y="3066215"/>
            <a:ext cx="2699238" cy="1895955"/>
          </a:xfrm>
          <a:custGeom>
            <a:avLst/>
            <a:gdLst>
              <a:gd name="connsiteX0" fmla="*/ 0 w 2924175"/>
              <a:gd name="connsiteY0" fmla="*/ 0 h 2053951"/>
              <a:gd name="connsiteX1" fmla="*/ 2924175 w 2924175"/>
              <a:gd name="connsiteY1" fmla="*/ 0 h 2053951"/>
              <a:gd name="connsiteX2" fmla="*/ 2924175 w 2924175"/>
              <a:gd name="connsiteY2" fmla="*/ 1932927 h 2053951"/>
              <a:gd name="connsiteX3" fmla="*/ 2799982 w 2924175"/>
              <a:gd name="connsiteY3" fmla="*/ 2053499 h 2053951"/>
              <a:gd name="connsiteX4" fmla="*/ 1610743 w 2924175"/>
              <a:gd name="connsiteY4" fmla="*/ 2053499 h 2053951"/>
              <a:gd name="connsiteX5" fmla="*/ 1610098 w 2924175"/>
              <a:gd name="connsiteY5" fmla="*/ 2053951 h 2053951"/>
              <a:gd name="connsiteX6" fmla="*/ 1310314 w 2924175"/>
              <a:gd name="connsiteY6" fmla="*/ 2053951 h 2053951"/>
              <a:gd name="connsiteX7" fmla="*/ 1309669 w 2924175"/>
              <a:gd name="connsiteY7" fmla="*/ 2053499 h 2053951"/>
              <a:gd name="connsiteX8" fmla="*/ 120430 w 2924175"/>
              <a:gd name="connsiteY8" fmla="*/ 2053499 h 2053951"/>
              <a:gd name="connsiteX9" fmla="*/ 0 w 2924175"/>
              <a:gd name="connsiteY9" fmla="*/ 1932927 h 2053951"/>
              <a:gd name="connsiteX10" fmla="*/ 0 w 2924175"/>
              <a:gd name="connsiteY10" fmla="*/ 0 h 205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4175" h="2053951">
                <a:moveTo>
                  <a:pt x="0" y="0"/>
                </a:moveTo>
                <a:lnTo>
                  <a:pt x="2924175" y="0"/>
                </a:lnTo>
                <a:cubicBezTo>
                  <a:pt x="2924175" y="0"/>
                  <a:pt x="2924175" y="0"/>
                  <a:pt x="2924175" y="1932927"/>
                </a:cubicBezTo>
                <a:cubicBezTo>
                  <a:pt x="2924175" y="2000749"/>
                  <a:pt x="2867724" y="2053499"/>
                  <a:pt x="2799982" y="2053499"/>
                </a:cubicBezTo>
                <a:cubicBezTo>
                  <a:pt x="2799982" y="2053499"/>
                  <a:pt x="2799982" y="2053499"/>
                  <a:pt x="1610743" y="2053499"/>
                </a:cubicBezTo>
                <a:lnTo>
                  <a:pt x="1610098" y="2053951"/>
                </a:lnTo>
                <a:lnTo>
                  <a:pt x="1310314" y="2053951"/>
                </a:lnTo>
                <a:lnTo>
                  <a:pt x="1309669" y="2053499"/>
                </a:lnTo>
                <a:cubicBezTo>
                  <a:pt x="1309669" y="2053499"/>
                  <a:pt x="1309669" y="2053499"/>
                  <a:pt x="120430" y="2053499"/>
                </a:cubicBezTo>
                <a:cubicBezTo>
                  <a:pt x="52688" y="2053499"/>
                  <a:pt x="0" y="2000749"/>
                  <a:pt x="0" y="1932927"/>
                </a:cubicBezTo>
                <a:cubicBezTo>
                  <a:pt x="0" y="1932927"/>
                  <a:pt x="0" y="1932927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rgbClr val="067C7E"/>
            </a:solidFill>
            <a:round/>
            <a:headEnd/>
            <a:tailEnd/>
          </a:ln>
          <a:extLst/>
        </p:spPr>
        <p:txBody>
          <a:bodyPr vert="horz" wrap="square" lIns="199385" tIns="0" rIns="199385" bIns="42203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4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Freeform 42"/>
          <p:cNvSpPr>
            <a:spLocks/>
          </p:cNvSpPr>
          <p:nvPr/>
        </p:nvSpPr>
        <p:spPr bwMode="auto">
          <a:xfrm>
            <a:off x="2722686" y="4300067"/>
            <a:ext cx="177312" cy="181708"/>
          </a:xfrm>
          <a:custGeom>
            <a:avLst/>
            <a:gdLst>
              <a:gd name="T0" fmla="*/ 31 w 51"/>
              <a:gd name="T1" fmla="*/ 52 h 52"/>
              <a:gd name="T2" fmla="*/ 45 w 51"/>
              <a:gd name="T3" fmla="*/ 40 h 52"/>
              <a:gd name="T4" fmla="*/ 47 w 51"/>
              <a:gd name="T5" fmla="*/ 22 h 52"/>
              <a:gd name="T6" fmla="*/ 33 w 51"/>
              <a:gd name="T7" fmla="*/ 6 h 52"/>
              <a:gd name="T8" fmla="*/ 15 w 51"/>
              <a:gd name="T9" fmla="*/ 5 h 52"/>
              <a:gd name="T10" fmla="*/ 0 w 51"/>
              <a:gd name="T11" fmla="*/ 17 h 52"/>
              <a:gd name="T12" fmla="*/ 31 w 51"/>
              <a:gd name="T13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" h="52">
                <a:moveTo>
                  <a:pt x="31" y="52"/>
                </a:moveTo>
                <a:cubicBezTo>
                  <a:pt x="45" y="40"/>
                  <a:pt x="45" y="40"/>
                  <a:pt x="45" y="40"/>
                </a:cubicBezTo>
                <a:cubicBezTo>
                  <a:pt x="51" y="35"/>
                  <a:pt x="51" y="27"/>
                  <a:pt x="47" y="22"/>
                </a:cubicBezTo>
                <a:cubicBezTo>
                  <a:pt x="33" y="6"/>
                  <a:pt x="33" y="6"/>
                  <a:pt x="33" y="6"/>
                </a:cubicBezTo>
                <a:cubicBezTo>
                  <a:pt x="28" y="1"/>
                  <a:pt x="20" y="0"/>
                  <a:pt x="15" y="5"/>
                </a:cubicBezTo>
                <a:cubicBezTo>
                  <a:pt x="0" y="17"/>
                  <a:pt x="0" y="17"/>
                  <a:pt x="0" y="17"/>
                </a:cubicBezTo>
                <a:cubicBezTo>
                  <a:pt x="13" y="28"/>
                  <a:pt x="23" y="39"/>
                  <a:pt x="31" y="52"/>
                </a:cubicBezTo>
                <a:close/>
              </a:path>
            </a:pathLst>
          </a:custGeom>
          <a:solidFill>
            <a:srgbClr val="3F3F3F"/>
          </a:solidFill>
          <a:ln w="23813" cap="rnd">
            <a:solidFill>
              <a:srgbClr val="3F3F3F"/>
            </a:solidFill>
            <a:prstDash val="solid"/>
            <a:round/>
            <a:headEnd/>
            <a:tailEnd/>
          </a:ln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45" name="Freeform 43"/>
          <p:cNvSpPr>
            <a:spLocks/>
          </p:cNvSpPr>
          <p:nvPr/>
        </p:nvSpPr>
        <p:spPr bwMode="auto">
          <a:xfrm>
            <a:off x="2532186" y="4360149"/>
            <a:ext cx="298938" cy="288681"/>
          </a:xfrm>
          <a:custGeom>
            <a:avLst/>
            <a:gdLst>
              <a:gd name="T0" fmla="*/ 17 w 86"/>
              <a:gd name="T1" fmla="*/ 64 h 83"/>
              <a:gd name="T2" fmla="*/ 30 w 86"/>
              <a:gd name="T3" fmla="*/ 83 h 83"/>
              <a:gd name="T4" fmla="*/ 86 w 86"/>
              <a:gd name="T5" fmla="*/ 35 h 83"/>
              <a:gd name="T6" fmla="*/ 55 w 86"/>
              <a:gd name="T7" fmla="*/ 0 h 83"/>
              <a:gd name="T8" fmla="*/ 0 w 86"/>
              <a:gd name="T9" fmla="*/ 48 h 83"/>
              <a:gd name="T10" fmla="*/ 17 w 86"/>
              <a:gd name="T11" fmla="*/ 64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" h="83">
                <a:moveTo>
                  <a:pt x="17" y="64"/>
                </a:moveTo>
                <a:cubicBezTo>
                  <a:pt x="22" y="70"/>
                  <a:pt x="26" y="77"/>
                  <a:pt x="30" y="83"/>
                </a:cubicBezTo>
                <a:cubicBezTo>
                  <a:pt x="86" y="35"/>
                  <a:pt x="86" y="35"/>
                  <a:pt x="86" y="35"/>
                </a:cubicBezTo>
                <a:cubicBezTo>
                  <a:pt x="78" y="22"/>
                  <a:pt x="68" y="10"/>
                  <a:pt x="55" y="0"/>
                </a:cubicBezTo>
                <a:cubicBezTo>
                  <a:pt x="0" y="48"/>
                  <a:pt x="0" y="48"/>
                  <a:pt x="0" y="48"/>
                </a:cubicBezTo>
                <a:cubicBezTo>
                  <a:pt x="6" y="53"/>
                  <a:pt x="11" y="58"/>
                  <a:pt x="17" y="64"/>
                </a:cubicBezTo>
                <a:close/>
              </a:path>
            </a:pathLst>
          </a:custGeom>
          <a:noFill/>
          <a:ln w="23813" cap="rnd">
            <a:solidFill>
              <a:srgbClr val="3F3F3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46" name="Freeform 44"/>
          <p:cNvSpPr>
            <a:spLocks/>
          </p:cNvSpPr>
          <p:nvPr/>
        </p:nvSpPr>
        <p:spPr bwMode="auto">
          <a:xfrm>
            <a:off x="2472105" y="4527203"/>
            <a:ext cx="167054" cy="162658"/>
          </a:xfrm>
          <a:custGeom>
            <a:avLst/>
            <a:gdLst>
              <a:gd name="T0" fmla="*/ 17 w 48"/>
              <a:gd name="T1" fmla="*/ 0 h 47"/>
              <a:gd name="T2" fmla="*/ 0 w 48"/>
              <a:gd name="T3" fmla="*/ 35 h 47"/>
              <a:gd name="T4" fmla="*/ 6 w 48"/>
              <a:gd name="T5" fmla="*/ 40 h 47"/>
              <a:gd name="T6" fmla="*/ 10 w 48"/>
              <a:gd name="T7" fmla="*/ 47 h 47"/>
              <a:gd name="T8" fmla="*/ 48 w 48"/>
              <a:gd name="T9" fmla="*/ 35 h 47"/>
              <a:gd name="T10" fmla="*/ 34 w 48"/>
              <a:gd name="T11" fmla="*/ 16 h 47"/>
              <a:gd name="T12" fmla="*/ 17 w 48"/>
              <a:gd name="T13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" h="47">
                <a:moveTo>
                  <a:pt x="17" y="0"/>
                </a:moveTo>
                <a:cubicBezTo>
                  <a:pt x="0" y="35"/>
                  <a:pt x="0" y="35"/>
                  <a:pt x="0" y="35"/>
                </a:cubicBezTo>
                <a:cubicBezTo>
                  <a:pt x="2" y="37"/>
                  <a:pt x="4" y="38"/>
                  <a:pt x="6" y="40"/>
                </a:cubicBezTo>
                <a:cubicBezTo>
                  <a:pt x="8" y="42"/>
                  <a:pt x="9" y="45"/>
                  <a:pt x="10" y="47"/>
                </a:cubicBezTo>
                <a:cubicBezTo>
                  <a:pt x="48" y="35"/>
                  <a:pt x="48" y="35"/>
                  <a:pt x="48" y="35"/>
                </a:cubicBezTo>
                <a:cubicBezTo>
                  <a:pt x="44" y="29"/>
                  <a:pt x="39" y="22"/>
                  <a:pt x="34" y="16"/>
                </a:cubicBezTo>
                <a:cubicBezTo>
                  <a:pt x="29" y="10"/>
                  <a:pt x="23" y="5"/>
                  <a:pt x="17" y="0"/>
                </a:cubicBezTo>
                <a:close/>
              </a:path>
            </a:pathLst>
          </a:custGeom>
          <a:noFill/>
          <a:ln w="23813" cap="rnd">
            <a:solidFill>
              <a:srgbClr val="3F3F3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47" name="Freeform 45"/>
          <p:cNvSpPr>
            <a:spLocks/>
          </p:cNvSpPr>
          <p:nvPr/>
        </p:nvSpPr>
        <p:spPr bwMode="auto">
          <a:xfrm>
            <a:off x="2441332" y="4648829"/>
            <a:ext cx="65943" cy="61546"/>
          </a:xfrm>
          <a:custGeom>
            <a:avLst/>
            <a:gdLst>
              <a:gd name="T0" fmla="*/ 15 w 19"/>
              <a:gd name="T1" fmla="*/ 6 h 18"/>
              <a:gd name="T2" fmla="*/ 9 w 19"/>
              <a:gd name="T3" fmla="*/ 0 h 18"/>
              <a:gd name="T4" fmla="*/ 0 w 19"/>
              <a:gd name="T5" fmla="*/ 18 h 18"/>
              <a:gd name="T6" fmla="*/ 19 w 19"/>
              <a:gd name="T7" fmla="*/ 12 h 18"/>
              <a:gd name="T8" fmla="*/ 15 w 19"/>
              <a:gd name="T9" fmla="*/ 6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18">
                <a:moveTo>
                  <a:pt x="15" y="6"/>
                </a:moveTo>
                <a:cubicBezTo>
                  <a:pt x="14" y="4"/>
                  <a:pt x="11" y="1"/>
                  <a:pt x="9" y="0"/>
                </a:cubicBezTo>
                <a:cubicBezTo>
                  <a:pt x="0" y="18"/>
                  <a:pt x="0" y="18"/>
                  <a:pt x="0" y="18"/>
                </a:cubicBezTo>
                <a:cubicBezTo>
                  <a:pt x="19" y="12"/>
                  <a:pt x="19" y="12"/>
                  <a:pt x="19" y="12"/>
                </a:cubicBezTo>
                <a:cubicBezTo>
                  <a:pt x="18" y="10"/>
                  <a:pt x="17" y="8"/>
                  <a:pt x="15" y="6"/>
                </a:cubicBezTo>
                <a:close/>
              </a:path>
            </a:pathLst>
          </a:custGeom>
          <a:solidFill>
            <a:srgbClr val="3F3F3F"/>
          </a:solidFill>
          <a:ln w="23813" cap="rnd">
            <a:solidFill>
              <a:srgbClr val="3F3F3F"/>
            </a:solidFill>
            <a:prstDash val="solid"/>
            <a:round/>
            <a:headEnd/>
            <a:tailEnd/>
          </a:ln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79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346172" y="1770742"/>
          <a:ext cx="8451669" cy="4227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779"/>
                <a:gridCol w="2092262"/>
                <a:gridCol w="1891960"/>
                <a:gridCol w="1690334"/>
                <a:gridCol w="1690334"/>
              </a:tblGrid>
              <a:tr h="4426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spc="-100" baseline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순서</a:t>
                      </a:r>
                      <a:endParaRPr lang="ko-KR" altLang="en-US" sz="1800" b="1" spc="-100" baseline="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94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spc="-100" baseline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800" b="1" spc="-100" baseline="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94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spc="-100" baseline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800" b="1" spc="-100" baseline="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94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spc="-100" baseline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800" b="1" spc="-100" baseline="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94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spc="-100" baseline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800" b="1" spc="-100" baseline="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949C"/>
                    </a:solidFill>
                  </a:tcPr>
                </a:tc>
              </a:tr>
              <a:tr h="4731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22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5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5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5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5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31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22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5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5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5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5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31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22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5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5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5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5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31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22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5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5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5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5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31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22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5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5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5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5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31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 sz="22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5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5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5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5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31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sz="22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5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5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5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5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31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endParaRPr lang="ko-KR" altLang="en-US" sz="22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9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5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9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5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9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5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9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  <a:endParaRPr lang="ko-KR" altLang="en-US" sz="15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9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92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 flipV="1">
            <a:off x="763854" y="5543019"/>
            <a:ext cx="1745493" cy="38697"/>
          </a:xfrm>
          <a:prstGeom prst="rect">
            <a:avLst/>
          </a:prstGeom>
          <a:solidFill>
            <a:srgbClr val="309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25764" y="1930401"/>
            <a:ext cx="1821674" cy="382161"/>
          </a:xfrm>
          <a:prstGeom prst="rect">
            <a:avLst/>
          </a:prstGeom>
          <a:solidFill>
            <a:srgbClr val="309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34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카테고리</a:t>
            </a:r>
          </a:p>
        </p:txBody>
      </p:sp>
      <p:sp>
        <p:nvSpPr>
          <p:cNvPr id="51" name="직사각형 50"/>
          <p:cNvSpPr/>
          <p:nvPr/>
        </p:nvSpPr>
        <p:spPr>
          <a:xfrm flipV="1">
            <a:off x="763854" y="2810968"/>
            <a:ext cx="1745493" cy="38697"/>
          </a:xfrm>
          <a:prstGeom prst="rect">
            <a:avLst/>
          </a:prstGeom>
          <a:solidFill>
            <a:srgbClr val="309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89179" y="2394993"/>
            <a:ext cx="1694846" cy="2997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704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텍스트</a:t>
            </a:r>
            <a:endParaRPr lang="ko-KR" altLang="en-US" sz="170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6" name="이등변 삼각형 65"/>
          <p:cNvSpPr/>
          <p:nvPr/>
        </p:nvSpPr>
        <p:spPr>
          <a:xfrm rot="10800000">
            <a:off x="1536640" y="2823722"/>
            <a:ext cx="199922" cy="162899"/>
          </a:xfrm>
          <a:prstGeom prst="triangle">
            <a:avLst/>
          </a:prstGeom>
          <a:solidFill>
            <a:srgbClr val="309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89179" y="3041174"/>
            <a:ext cx="1694846" cy="2727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86575" indent="-86575" latinLnBrk="0"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600" spc="-127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600" spc="-127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600" spc="-127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6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 flipV="1">
            <a:off x="2736283" y="5543019"/>
            <a:ext cx="1745493" cy="38697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698194" y="1930401"/>
            <a:ext cx="1821674" cy="382161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34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카테고리</a:t>
            </a: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 flipV="1">
            <a:off x="2736283" y="2810968"/>
            <a:ext cx="1745493" cy="38697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761608" y="2394993"/>
            <a:ext cx="1694846" cy="2997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704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텍스트</a:t>
            </a:r>
            <a:endParaRPr lang="ko-KR" altLang="en-US" sz="170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7" name="이등변 삼각형 66"/>
          <p:cNvSpPr/>
          <p:nvPr/>
        </p:nvSpPr>
        <p:spPr>
          <a:xfrm rot="10800000">
            <a:off x="3509070" y="2823722"/>
            <a:ext cx="199922" cy="162899"/>
          </a:xfrm>
          <a:prstGeom prst="triangle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761608" y="3041174"/>
            <a:ext cx="1694846" cy="2727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86575" indent="-86575" latinLnBrk="0"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600" spc="-127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600" spc="-127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600" spc="-127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600" spc="-127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 flipV="1">
            <a:off x="4708712" y="5543019"/>
            <a:ext cx="1745493" cy="38697"/>
          </a:xfrm>
          <a:prstGeom prst="rect">
            <a:avLst/>
          </a:prstGeom>
          <a:solidFill>
            <a:srgbClr val="309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670623" y="1930401"/>
            <a:ext cx="1821674" cy="382161"/>
          </a:xfrm>
          <a:prstGeom prst="rect">
            <a:avLst/>
          </a:prstGeom>
          <a:solidFill>
            <a:srgbClr val="309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34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카테고리</a:t>
            </a:r>
            <a:endParaRPr lang="ko-KR" altLang="en-US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 flipV="1">
            <a:off x="4708712" y="2810968"/>
            <a:ext cx="1745493" cy="38697"/>
          </a:xfrm>
          <a:prstGeom prst="rect">
            <a:avLst/>
          </a:prstGeom>
          <a:solidFill>
            <a:srgbClr val="309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734037" y="2394993"/>
            <a:ext cx="1694846" cy="2997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704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텍스트</a:t>
            </a:r>
            <a:endParaRPr lang="ko-KR" altLang="en-US" sz="170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8" name="이등변 삼각형 67"/>
          <p:cNvSpPr/>
          <p:nvPr/>
        </p:nvSpPr>
        <p:spPr>
          <a:xfrm rot="10800000">
            <a:off x="5481498" y="2823722"/>
            <a:ext cx="199922" cy="162899"/>
          </a:xfrm>
          <a:prstGeom prst="triangle">
            <a:avLst/>
          </a:prstGeom>
          <a:solidFill>
            <a:srgbClr val="309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734037" y="3041174"/>
            <a:ext cx="1694846" cy="2727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86575" indent="-86575" latinLnBrk="0"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600" spc="-127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600" spc="-127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600" spc="-127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6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 flipV="1">
            <a:off x="6681142" y="5543019"/>
            <a:ext cx="1745493" cy="38697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643052" y="1930401"/>
            <a:ext cx="1821674" cy="382161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34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카테고리</a:t>
            </a:r>
            <a:endParaRPr lang="ko-KR" altLang="en-US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 flipV="1">
            <a:off x="6681142" y="2810968"/>
            <a:ext cx="1745493" cy="38697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706467" y="2394993"/>
            <a:ext cx="1694846" cy="2997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704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텍스트</a:t>
            </a:r>
            <a:endParaRPr lang="ko-KR" altLang="en-US" sz="170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이등변 삼각형 68"/>
          <p:cNvSpPr/>
          <p:nvPr/>
        </p:nvSpPr>
        <p:spPr>
          <a:xfrm rot="10800000">
            <a:off x="7453927" y="2823722"/>
            <a:ext cx="199922" cy="162899"/>
          </a:xfrm>
          <a:prstGeom prst="triangle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706467" y="3041174"/>
            <a:ext cx="1694846" cy="2727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86575" indent="-86575" latinLnBrk="0"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600" spc="-127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600" spc="-127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600" spc="-127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6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30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120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08855" y="3515040"/>
            <a:ext cx="51921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spc="-15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67C7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Presentation title</a:t>
            </a:r>
            <a:endParaRPr lang="ko-KR" altLang="en-US" sz="54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67C7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8855" y="2991820"/>
            <a:ext cx="2617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Presentation title</a:t>
            </a:r>
            <a:endParaRPr lang="ko-KR" altLang="en-US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CA2A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12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340" y="1744297"/>
            <a:ext cx="1261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spc="-15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67C7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목차</a:t>
            </a:r>
            <a:endParaRPr lang="ko-KR" altLang="en-US" sz="48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67C7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340" y="2774106"/>
            <a:ext cx="3029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1. </a:t>
            </a:r>
            <a:r>
              <a:rPr lang="ko-KR" altLang="en-US" sz="28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목차를 입력하세요</a:t>
            </a:r>
            <a:endParaRPr lang="ko-KR" altLang="en-US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CA2A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340" y="3496138"/>
            <a:ext cx="3029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2. </a:t>
            </a:r>
            <a:r>
              <a:rPr lang="ko-KR" altLang="en-US" sz="28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목차를 입력하세요</a:t>
            </a:r>
            <a:endParaRPr lang="ko-KR" altLang="en-US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CA2A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340" y="4218170"/>
            <a:ext cx="3029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ko-KR" altLang="en-US" sz="28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목차를 입력하세요</a:t>
            </a:r>
            <a:endParaRPr lang="ko-KR" altLang="en-US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CA2A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340" y="4940202"/>
            <a:ext cx="3029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4. </a:t>
            </a:r>
            <a:r>
              <a:rPr lang="ko-KR" altLang="en-US" sz="28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목차를 입력하세요</a:t>
            </a:r>
            <a:endParaRPr lang="ko-KR" altLang="en-US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CA2A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93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타원 12"/>
          <p:cNvSpPr/>
          <p:nvPr/>
        </p:nvSpPr>
        <p:spPr>
          <a:xfrm>
            <a:off x="5187570" y="3317741"/>
            <a:ext cx="1435425" cy="14354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1846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텍스트</a:t>
            </a:r>
            <a:endParaRPr lang="ko-KR" altLang="en-US" sz="1846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519442" y="3317741"/>
            <a:ext cx="1435425" cy="14354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1846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텍스트</a:t>
            </a:r>
            <a:endParaRPr lang="ko-KR" altLang="en-US" sz="1846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1185378" y="3317741"/>
            <a:ext cx="1435425" cy="1435420"/>
          </a:xfrm>
          <a:prstGeom prst="ellipse">
            <a:avLst/>
          </a:prstGeom>
          <a:solidFill>
            <a:srgbClr val="067C7E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846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텍스트</a:t>
            </a:r>
            <a:endParaRPr lang="ko-KR" altLang="en-US" sz="1846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853506" y="3317741"/>
            <a:ext cx="1435425" cy="1435420"/>
          </a:xfrm>
          <a:prstGeom prst="ellipse">
            <a:avLst/>
          </a:prstGeom>
          <a:solidFill>
            <a:srgbClr val="067C7E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846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텍스트</a:t>
            </a:r>
            <a:endParaRPr lang="ko-KR" altLang="en-US" sz="1846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521634" y="3317740"/>
            <a:ext cx="1435425" cy="1435420"/>
          </a:xfrm>
          <a:prstGeom prst="ellipse">
            <a:avLst/>
          </a:prstGeom>
          <a:solidFill>
            <a:srgbClr val="067C7E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846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텍스트</a:t>
            </a:r>
            <a:endParaRPr lang="ko-KR" altLang="en-US" sz="1846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13359" y="2074810"/>
            <a:ext cx="7316201" cy="9276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662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내용을 입력하세요</a:t>
            </a:r>
            <a:endParaRPr lang="en-US" altLang="ko-KR" sz="1662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585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내용의 핵심을 입력하세요</a:t>
            </a:r>
            <a:endParaRPr lang="ko-KR" altLang="en-US" sz="2585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76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890052" y="3725494"/>
            <a:ext cx="7363896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눈물 방울 38"/>
          <p:cNvSpPr/>
          <p:nvPr/>
        </p:nvSpPr>
        <p:spPr>
          <a:xfrm rot="19059099">
            <a:off x="2437793" y="4086690"/>
            <a:ext cx="1091159" cy="1091159"/>
          </a:xfrm>
          <a:prstGeom prst="teardrop">
            <a:avLst/>
          </a:prstGeom>
          <a:solidFill>
            <a:srgbClr val="067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913" tIns="38957" rIns="77913" bIns="389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눈물 방울 39"/>
          <p:cNvSpPr/>
          <p:nvPr/>
        </p:nvSpPr>
        <p:spPr>
          <a:xfrm rot="19059099">
            <a:off x="5615053" y="4086690"/>
            <a:ext cx="1091159" cy="1091159"/>
          </a:xfrm>
          <a:prstGeom prst="teardrop">
            <a:avLst/>
          </a:prstGeom>
          <a:solidFill>
            <a:srgbClr val="067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913" tIns="38957" rIns="77913" bIns="389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눈물 방울 40"/>
          <p:cNvSpPr/>
          <p:nvPr/>
        </p:nvSpPr>
        <p:spPr>
          <a:xfrm rot="8100000">
            <a:off x="4026422" y="2272319"/>
            <a:ext cx="1091159" cy="1091159"/>
          </a:xfrm>
          <a:prstGeom prst="teardrop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눈물 방울 41"/>
          <p:cNvSpPr/>
          <p:nvPr/>
        </p:nvSpPr>
        <p:spPr>
          <a:xfrm rot="8100000">
            <a:off x="898823" y="2272317"/>
            <a:ext cx="1091159" cy="1091159"/>
          </a:xfrm>
          <a:prstGeom prst="teardrop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눈물 방울 42"/>
          <p:cNvSpPr/>
          <p:nvPr/>
        </p:nvSpPr>
        <p:spPr>
          <a:xfrm rot="8100000">
            <a:off x="7149406" y="2272317"/>
            <a:ext cx="1091159" cy="1091159"/>
          </a:xfrm>
          <a:prstGeom prst="teardrop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4503984" y="3657479"/>
            <a:ext cx="136035" cy="136035"/>
          </a:xfrm>
          <a:prstGeom prst="ellipse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2937875" y="3657479"/>
            <a:ext cx="136035" cy="136035"/>
          </a:xfrm>
          <a:prstGeom prst="ellipse">
            <a:avLst/>
          </a:prstGeom>
          <a:solidFill>
            <a:srgbClr val="067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913" tIns="38957" rIns="77913" bIns="389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376385" y="3657479"/>
            <a:ext cx="136035" cy="136035"/>
          </a:xfrm>
          <a:prstGeom prst="ellipse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6135011" y="3657479"/>
            <a:ext cx="136035" cy="136035"/>
          </a:xfrm>
          <a:prstGeom prst="ellipse">
            <a:avLst/>
          </a:prstGeom>
          <a:solidFill>
            <a:srgbClr val="067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913" tIns="38957" rIns="77913" bIns="389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7626968" y="3657479"/>
            <a:ext cx="136035" cy="136035"/>
          </a:xfrm>
          <a:prstGeom prst="ellipse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097031" y="2570184"/>
            <a:ext cx="949938" cy="558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2013</a:t>
            </a: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endParaRPr lang="ko-KR" altLang="en-US" sz="1534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69432" y="2570184"/>
            <a:ext cx="949938" cy="558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2008</a:t>
            </a: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endParaRPr lang="ko-KR" altLang="en-US" sz="1534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220015" y="2570184"/>
            <a:ext cx="949938" cy="558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2015</a:t>
            </a: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</a:t>
            </a:r>
            <a:endParaRPr lang="ko-KR" altLang="en-US" sz="1534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490417" y="4306330"/>
            <a:ext cx="949938" cy="558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2010</a:t>
            </a: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endParaRPr lang="ko-KR" altLang="en-US" sz="1534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674120" y="4306330"/>
            <a:ext cx="949938" cy="558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</a:t>
            </a: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</a:t>
            </a:r>
            <a:endParaRPr lang="ko-KR" altLang="en-US" sz="1534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90052" y="4113317"/>
            <a:ext cx="10986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600" b="1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작은 타이틀</a:t>
            </a:r>
            <a:endParaRPr lang="ko-KR" altLang="en-US" sz="1600" b="1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9363" y="4557415"/>
            <a:ext cx="980076" cy="548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4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</a:t>
            </a:r>
            <a:endParaRPr lang="en-US" altLang="ko-KR" sz="1400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4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입력하세요</a:t>
            </a:r>
            <a:endParaRPr lang="ko-KR" altLang="en-US" sz="1400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52152" y="2462317"/>
            <a:ext cx="10986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600" b="1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작은 타이틀</a:t>
            </a:r>
            <a:endParaRPr lang="ko-KR" altLang="en-US" sz="1600" b="1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11463" y="2906415"/>
            <a:ext cx="980076" cy="548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4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</a:t>
            </a:r>
            <a:endParaRPr lang="en-US" altLang="ko-KR" sz="1400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4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입력하세요</a:t>
            </a:r>
            <a:endParaRPr lang="ko-KR" altLang="en-US" sz="1400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14452" y="2462317"/>
            <a:ext cx="10986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600" b="1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작은 타이틀</a:t>
            </a:r>
            <a:endParaRPr lang="ko-KR" altLang="en-US" sz="1600" b="1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673763" y="2906415"/>
            <a:ext cx="980076" cy="548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4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</a:t>
            </a:r>
            <a:endParaRPr lang="en-US" altLang="ko-KR" sz="1400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4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입력하세요</a:t>
            </a:r>
            <a:endParaRPr lang="ko-KR" altLang="en-US" sz="1400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001552" y="4113317"/>
            <a:ext cx="10986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600" b="1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작은 타이틀</a:t>
            </a:r>
            <a:endParaRPr lang="ko-KR" altLang="en-US" sz="1600" b="1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60863" y="4557415"/>
            <a:ext cx="980076" cy="548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4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</a:t>
            </a:r>
            <a:endParaRPr lang="en-US" altLang="ko-KR" sz="1400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4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입력하세요</a:t>
            </a:r>
            <a:endParaRPr lang="ko-KR" altLang="en-US" sz="1400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51152" y="4113317"/>
            <a:ext cx="10986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600" b="1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작은 타이틀</a:t>
            </a:r>
            <a:endParaRPr lang="ko-KR" altLang="en-US" sz="1600" b="1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210463" y="4557415"/>
            <a:ext cx="980076" cy="548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4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</a:t>
            </a:r>
            <a:endParaRPr lang="en-US" altLang="ko-KR" sz="1400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4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입력하세요</a:t>
            </a:r>
            <a:endParaRPr lang="ko-KR" altLang="en-US" sz="1400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626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14829" y="3576865"/>
            <a:ext cx="1548674" cy="420914"/>
          </a:xfrm>
          <a:prstGeom prst="rect">
            <a:avLst/>
          </a:prstGeom>
          <a:solidFill>
            <a:srgbClr val="067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263504" y="3576865"/>
            <a:ext cx="1548674" cy="4209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812179" y="3576865"/>
            <a:ext cx="1548674" cy="420914"/>
          </a:xfrm>
          <a:prstGeom prst="rect">
            <a:avLst/>
          </a:prstGeom>
          <a:solidFill>
            <a:srgbClr val="067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360853" y="3576865"/>
            <a:ext cx="1548674" cy="4209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909527" y="3576865"/>
            <a:ext cx="1548674" cy="420914"/>
          </a:xfrm>
          <a:prstGeom prst="rect">
            <a:avLst/>
          </a:prstGeom>
          <a:solidFill>
            <a:srgbClr val="067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>
            <a:off x="1373695" y="3392731"/>
            <a:ext cx="230943" cy="212709"/>
          </a:xfrm>
          <a:prstGeom prst="triangle">
            <a:avLst/>
          </a:prstGeom>
          <a:solidFill>
            <a:srgbClr val="067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이등변 삼각형 41"/>
          <p:cNvSpPr/>
          <p:nvPr/>
        </p:nvSpPr>
        <p:spPr>
          <a:xfrm>
            <a:off x="4471045" y="3392731"/>
            <a:ext cx="230943" cy="212709"/>
          </a:xfrm>
          <a:prstGeom prst="triangle">
            <a:avLst/>
          </a:prstGeom>
          <a:solidFill>
            <a:srgbClr val="067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이등변 삼각형 44"/>
          <p:cNvSpPr/>
          <p:nvPr/>
        </p:nvSpPr>
        <p:spPr>
          <a:xfrm>
            <a:off x="7568393" y="3392731"/>
            <a:ext cx="230943" cy="212709"/>
          </a:xfrm>
          <a:prstGeom prst="triangle">
            <a:avLst/>
          </a:prstGeom>
          <a:solidFill>
            <a:srgbClr val="067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이등변 삼각형 46"/>
          <p:cNvSpPr/>
          <p:nvPr/>
        </p:nvSpPr>
        <p:spPr>
          <a:xfrm rot="10800000">
            <a:off x="2922370" y="3956697"/>
            <a:ext cx="230943" cy="212709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이등변 삼각형 47"/>
          <p:cNvSpPr/>
          <p:nvPr/>
        </p:nvSpPr>
        <p:spPr>
          <a:xfrm rot="10800000">
            <a:off x="6019719" y="3956697"/>
            <a:ext cx="230943" cy="212709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19100" y="2107195"/>
            <a:ext cx="8258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800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800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638550" y="2107195"/>
            <a:ext cx="8258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800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endParaRPr lang="ko-KR" altLang="en-US" sz="800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572250" y="2107195"/>
            <a:ext cx="8258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800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endParaRPr lang="ko-KR" altLang="en-US" sz="800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038350" y="4069345"/>
            <a:ext cx="8258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800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sz="800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86350" y="4069345"/>
            <a:ext cx="8258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800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endParaRPr lang="ko-KR" altLang="en-US" sz="800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6257" y="2679302"/>
            <a:ext cx="10986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</a:t>
            </a:r>
            <a:endParaRPr lang="en-US" altLang="ko-KR" sz="1600" b="1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b="1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입력하세요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359057" y="2679302"/>
            <a:ext cx="10986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</a:t>
            </a:r>
            <a:endParaRPr lang="en-US" altLang="ko-KR" sz="1600" b="1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b="1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입력하세요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330857" y="2679302"/>
            <a:ext cx="10986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</a:t>
            </a:r>
            <a:endParaRPr lang="en-US" altLang="ko-KR" sz="1600" b="1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b="1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입력하세요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720757" y="4641452"/>
            <a:ext cx="10986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</a:t>
            </a:r>
            <a:endParaRPr lang="en-US" altLang="ko-KR" sz="1600" b="1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b="1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입력하세요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864007" y="4641452"/>
            <a:ext cx="10986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</a:t>
            </a:r>
            <a:endParaRPr lang="en-US" altLang="ko-KR" sz="1600" b="1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b="1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입력하세요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66821" y="3618143"/>
            <a:ext cx="634789" cy="338554"/>
          </a:xfrm>
          <a:prstGeom prst="rect">
            <a:avLst/>
          </a:prstGeom>
          <a:solidFill>
            <a:srgbClr val="067C7E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spc="-6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2012</a:t>
            </a:r>
            <a:endParaRPr lang="ko-KR" altLang="en-US" sz="1600" b="1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715495" y="3618143"/>
            <a:ext cx="634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6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2013</a:t>
            </a:r>
            <a:endParaRPr lang="ko-KR" altLang="en-US" sz="1600" b="1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264924" y="3618143"/>
            <a:ext cx="634789" cy="338554"/>
          </a:xfrm>
          <a:prstGeom prst="rect">
            <a:avLst/>
          </a:prstGeom>
          <a:solidFill>
            <a:srgbClr val="067C7E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spc="-6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</a:t>
            </a:r>
            <a:endParaRPr lang="ko-KR" altLang="en-US" sz="1600" b="1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808985" y="3618143"/>
            <a:ext cx="634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6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2015</a:t>
            </a:r>
            <a:endParaRPr lang="ko-KR" altLang="en-US" sz="1600" b="1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359885" y="3618143"/>
            <a:ext cx="634789" cy="338554"/>
          </a:xfrm>
          <a:prstGeom prst="rect">
            <a:avLst/>
          </a:prstGeom>
          <a:solidFill>
            <a:srgbClr val="067C7E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spc="-6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2016</a:t>
            </a:r>
            <a:endParaRPr lang="ko-KR" altLang="en-US" sz="1600" b="1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989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/>
          </p:cNvSpPr>
          <p:nvPr/>
        </p:nvSpPr>
        <p:spPr bwMode="auto">
          <a:xfrm>
            <a:off x="3261946" y="3525996"/>
            <a:ext cx="117231" cy="197827"/>
          </a:xfrm>
          <a:custGeom>
            <a:avLst/>
            <a:gdLst>
              <a:gd name="T0" fmla="*/ 0 w 80"/>
              <a:gd name="T1" fmla="*/ 0 h 135"/>
              <a:gd name="T2" fmla="*/ 80 w 80"/>
              <a:gd name="T3" fmla="*/ 68 h 135"/>
              <a:gd name="T4" fmla="*/ 0 w 80"/>
              <a:gd name="T5" fmla="*/ 135 h 135"/>
              <a:gd name="T6" fmla="*/ 0 w 80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0" h="135">
                <a:moveTo>
                  <a:pt x="0" y="0"/>
                </a:moveTo>
                <a:lnTo>
                  <a:pt x="80" y="68"/>
                </a:lnTo>
                <a:lnTo>
                  <a:pt x="0" y="13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5805854" y="3525996"/>
            <a:ext cx="117231" cy="197827"/>
          </a:xfrm>
          <a:custGeom>
            <a:avLst/>
            <a:gdLst>
              <a:gd name="T0" fmla="*/ 0 w 80"/>
              <a:gd name="T1" fmla="*/ 0 h 135"/>
              <a:gd name="T2" fmla="*/ 80 w 80"/>
              <a:gd name="T3" fmla="*/ 68 h 135"/>
              <a:gd name="T4" fmla="*/ 0 w 80"/>
              <a:gd name="T5" fmla="*/ 135 h 135"/>
              <a:gd name="T6" fmla="*/ 0 w 80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0" h="135">
                <a:moveTo>
                  <a:pt x="0" y="0"/>
                </a:moveTo>
                <a:lnTo>
                  <a:pt x="80" y="68"/>
                </a:lnTo>
                <a:lnTo>
                  <a:pt x="0" y="13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659423" y="3838122"/>
            <a:ext cx="2785697" cy="1251438"/>
          </a:xfrm>
          <a:custGeom>
            <a:avLst/>
            <a:gdLst>
              <a:gd name="T0" fmla="*/ 402 w 804"/>
              <a:gd name="T1" fmla="*/ 282 h 360"/>
              <a:gd name="T2" fmla="*/ 79 w 804"/>
              <a:gd name="T3" fmla="*/ 0 h 360"/>
              <a:gd name="T4" fmla="*/ 0 w 804"/>
              <a:gd name="T5" fmla="*/ 0 h 360"/>
              <a:gd name="T6" fmla="*/ 402 w 804"/>
              <a:gd name="T7" fmla="*/ 360 h 360"/>
              <a:gd name="T8" fmla="*/ 804 w 804"/>
              <a:gd name="T9" fmla="*/ 0 h 360"/>
              <a:gd name="T10" fmla="*/ 726 w 804"/>
              <a:gd name="T11" fmla="*/ 0 h 360"/>
              <a:gd name="T12" fmla="*/ 402 w 804"/>
              <a:gd name="T13" fmla="*/ 28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60">
                <a:moveTo>
                  <a:pt x="402" y="282"/>
                </a:moveTo>
                <a:cubicBezTo>
                  <a:pt x="237" y="282"/>
                  <a:pt x="100" y="159"/>
                  <a:pt x="79" y="0"/>
                </a:cubicBezTo>
                <a:cubicBezTo>
                  <a:pt x="0" y="0"/>
                  <a:pt x="0" y="0"/>
                  <a:pt x="0" y="0"/>
                </a:cubicBezTo>
                <a:cubicBezTo>
                  <a:pt x="22" y="202"/>
                  <a:pt x="194" y="360"/>
                  <a:pt x="402" y="360"/>
                </a:cubicBezTo>
                <a:cubicBezTo>
                  <a:pt x="610" y="360"/>
                  <a:pt x="782" y="202"/>
                  <a:pt x="804" y="0"/>
                </a:cubicBezTo>
                <a:cubicBezTo>
                  <a:pt x="726" y="0"/>
                  <a:pt x="726" y="0"/>
                  <a:pt x="726" y="0"/>
                </a:cubicBezTo>
                <a:cubicBezTo>
                  <a:pt x="704" y="159"/>
                  <a:pt x="567" y="282"/>
                  <a:pt x="402" y="282"/>
                </a:cubicBezTo>
                <a:close/>
              </a:path>
            </a:pathLst>
          </a:custGeom>
          <a:solidFill>
            <a:srgbClr val="636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662354" y="2188099"/>
            <a:ext cx="2782766" cy="1239715"/>
          </a:xfrm>
          <a:custGeom>
            <a:avLst/>
            <a:gdLst>
              <a:gd name="T0" fmla="*/ 401 w 803"/>
              <a:gd name="T1" fmla="*/ 78 h 357"/>
              <a:gd name="T2" fmla="*/ 724 w 803"/>
              <a:gd name="T3" fmla="*/ 357 h 357"/>
              <a:gd name="T4" fmla="*/ 803 w 803"/>
              <a:gd name="T5" fmla="*/ 357 h 357"/>
              <a:gd name="T6" fmla="*/ 401 w 803"/>
              <a:gd name="T7" fmla="*/ 0 h 357"/>
              <a:gd name="T8" fmla="*/ 0 w 803"/>
              <a:gd name="T9" fmla="*/ 357 h 357"/>
              <a:gd name="T10" fmla="*/ 78 w 803"/>
              <a:gd name="T11" fmla="*/ 357 h 357"/>
              <a:gd name="T12" fmla="*/ 401 w 803"/>
              <a:gd name="T13" fmla="*/ 78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3" h="357">
                <a:moveTo>
                  <a:pt x="401" y="78"/>
                </a:moveTo>
                <a:cubicBezTo>
                  <a:pt x="565" y="78"/>
                  <a:pt x="701" y="200"/>
                  <a:pt x="724" y="357"/>
                </a:cubicBezTo>
                <a:cubicBezTo>
                  <a:pt x="803" y="357"/>
                  <a:pt x="803" y="357"/>
                  <a:pt x="803" y="357"/>
                </a:cubicBezTo>
                <a:cubicBezTo>
                  <a:pt x="779" y="157"/>
                  <a:pt x="608" y="0"/>
                  <a:pt x="401" y="0"/>
                </a:cubicBezTo>
                <a:cubicBezTo>
                  <a:pt x="194" y="0"/>
                  <a:pt x="23" y="157"/>
                  <a:pt x="0" y="357"/>
                </a:cubicBezTo>
                <a:cubicBezTo>
                  <a:pt x="78" y="357"/>
                  <a:pt x="78" y="357"/>
                  <a:pt x="78" y="357"/>
                </a:cubicBezTo>
                <a:cubicBezTo>
                  <a:pt x="101" y="200"/>
                  <a:pt x="237" y="78"/>
                  <a:pt x="401" y="78"/>
                </a:cubicBezTo>
                <a:close/>
              </a:path>
            </a:pathLst>
          </a:custGeom>
          <a:solidFill>
            <a:srgbClr val="636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3175489" y="3838122"/>
            <a:ext cx="2785697" cy="1251438"/>
          </a:xfrm>
          <a:custGeom>
            <a:avLst/>
            <a:gdLst>
              <a:gd name="T0" fmla="*/ 402 w 804"/>
              <a:gd name="T1" fmla="*/ 282 h 360"/>
              <a:gd name="T2" fmla="*/ 78 w 804"/>
              <a:gd name="T3" fmla="*/ 0 h 360"/>
              <a:gd name="T4" fmla="*/ 0 w 804"/>
              <a:gd name="T5" fmla="*/ 0 h 360"/>
              <a:gd name="T6" fmla="*/ 402 w 804"/>
              <a:gd name="T7" fmla="*/ 360 h 360"/>
              <a:gd name="T8" fmla="*/ 804 w 804"/>
              <a:gd name="T9" fmla="*/ 0 h 360"/>
              <a:gd name="T10" fmla="*/ 726 w 804"/>
              <a:gd name="T11" fmla="*/ 0 h 360"/>
              <a:gd name="T12" fmla="*/ 402 w 804"/>
              <a:gd name="T13" fmla="*/ 28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60">
                <a:moveTo>
                  <a:pt x="402" y="282"/>
                </a:moveTo>
                <a:cubicBezTo>
                  <a:pt x="237" y="282"/>
                  <a:pt x="100" y="159"/>
                  <a:pt x="78" y="0"/>
                </a:cubicBezTo>
                <a:cubicBezTo>
                  <a:pt x="0" y="0"/>
                  <a:pt x="0" y="0"/>
                  <a:pt x="0" y="0"/>
                </a:cubicBezTo>
                <a:cubicBezTo>
                  <a:pt x="22" y="202"/>
                  <a:pt x="194" y="360"/>
                  <a:pt x="402" y="360"/>
                </a:cubicBezTo>
                <a:cubicBezTo>
                  <a:pt x="610" y="360"/>
                  <a:pt x="782" y="202"/>
                  <a:pt x="804" y="0"/>
                </a:cubicBezTo>
                <a:cubicBezTo>
                  <a:pt x="726" y="0"/>
                  <a:pt x="726" y="0"/>
                  <a:pt x="726" y="0"/>
                </a:cubicBezTo>
                <a:cubicBezTo>
                  <a:pt x="704" y="159"/>
                  <a:pt x="567" y="282"/>
                  <a:pt x="402" y="282"/>
                </a:cubicBezTo>
                <a:close/>
              </a:path>
            </a:pathLst>
          </a:cu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3175489" y="2188099"/>
            <a:ext cx="2785697" cy="1239715"/>
          </a:xfrm>
          <a:custGeom>
            <a:avLst/>
            <a:gdLst>
              <a:gd name="T0" fmla="*/ 402 w 804"/>
              <a:gd name="T1" fmla="*/ 78 h 357"/>
              <a:gd name="T2" fmla="*/ 725 w 804"/>
              <a:gd name="T3" fmla="*/ 357 h 357"/>
              <a:gd name="T4" fmla="*/ 804 w 804"/>
              <a:gd name="T5" fmla="*/ 357 h 357"/>
              <a:gd name="T6" fmla="*/ 402 w 804"/>
              <a:gd name="T7" fmla="*/ 0 h 357"/>
              <a:gd name="T8" fmla="*/ 0 w 804"/>
              <a:gd name="T9" fmla="*/ 357 h 357"/>
              <a:gd name="T10" fmla="*/ 79 w 804"/>
              <a:gd name="T11" fmla="*/ 357 h 357"/>
              <a:gd name="T12" fmla="*/ 402 w 804"/>
              <a:gd name="T13" fmla="*/ 78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57">
                <a:moveTo>
                  <a:pt x="402" y="78"/>
                </a:moveTo>
                <a:cubicBezTo>
                  <a:pt x="566" y="78"/>
                  <a:pt x="702" y="200"/>
                  <a:pt x="725" y="357"/>
                </a:cubicBezTo>
                <a:cubicBezTo>
                  <a:pt x="804" y="357"/>
                  <a:pt x="804" y="357"/>
                  <a:pt x="804" y="357"/>
                </a:cubicBezTo>
                <a:cubicBezTo>
                  <a:pt x="780" y="157"/>
                  <a:pt x="609" y="0"/>
                  <a:pt x="402" y="0"/>
                </a:cubicBezTo>
                <a:cubicBezTo>
                  <a:pt x="195" y="0"/>
                  <a:pt x="24" y="157"/>
                  <a:pt x="0" y="357"/>
                </a:cubicBezTo>
                <a:cubicBezTo>
                  <a:pt x="79" y="357"/>
                  <a:pt x="79" y="357"/>
                  <a:pt x="79" y="357"/>
                </a:cubicBezTo>
                <a:cubicBezTo>
                  <a:pt x="102" y="200"/>
                  <a:pt x="238" y="78"/>
                  <a:pt x="402" y="78"/>
                </a:cubicBezTo>
                <a:close/>
              </a:path>
            </a:pathLst>
          </a:cu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5698881" y="3838122"/>
            <a:ext cx="2785697" cy="1251438"/>
          </a:xfrm>
          <a:custGeom>
            <a:avLst/>
            <a:gdLst>
              <a:gd name="T0" fmla="*/ 402 w 804"/>
              <a:gd name="T1" fmla="*/ 282 h 360"/>
              <a:gd name="T2" fmla="*/ 78 w 804"/>
              <a:gd name="T3" fmla="*/ 0 h 360"/>
              <a:gd name="T4" fmla="*/ 0 w 804"/>
              <a:gd name="T5" fmla="*/ 0 h 360"/>
              <a:gd name="T6" fmla="*/ 402 w 804"/>
              <a:gd name="T7" fmla="*/ 360 h 360"/>
              <a:gd name="T8" fmla="*/ 804 w 804"/>
              <a:gd name="T9" fmla="*/ 0 h 360"/>
              <a:gd name="T10" fmla="*/ 725 w 804"/>
              <a:gd name="T11" fmla="*/ 0 h 360"/>
              <a:gd name="T12" fmla="*/ 402 w 804"/>
              <a:gd name="T13" fmla="*/ 28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60">
                <a:moveTo>
                  <a:pt x="402" y="282"/>
                </a:moveTo>
                <a:cubicBezTo>
                  <a:pt x="237" y="282"/>
                  <a:pt x="100" y="159"/>
                  <a:pt x="78" y="0"/>
                </a:cubicBezTo>
                <a:cubicBezTo>
                  <a:pt x="0" y="0"/>
                  <a:pt x="0" y="0"/>
                  <a:pt x="0" y="0"/>
                </a:cubicBezTo>
                <a:cubicBezTo>
                  <a:pt x="22" y="202"/>
                  <a:pt x="194" y="360"/>
                  <a:pt x="402" y="360"/>
                </a:cubicBezTo>
                <a:cubicBezTo>
                  <a:pt x="610" y="360"/>
                  <a:pt x="782" y="202"/>
                  <a:pt x="804" y="0"/>
                </a:cubicBezTo>
                <a:cubicBezTo>
                  <a:pt x="725" y="0"/>
                  <a:pt x="725" y="0"/>
                  <a:pt x="725" y="0"/>
                </a:cubicBezTo>
                <a:cubicBezTo>
                  <a:pt x="704" y="159"/>
                  <a:pt x="567" y="282"/>
                  <a:pt x="402" y="282"/>
                </a:cubicBezTo>
                <a:close/>
              </a:path>
            </a:pathLst>
          </a:custGeom>
          <a:solidFill>
            <a:srgbClr val="067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5698882" y="2188099"/>
            <a:ext cx="2782766" cy="1239715"/>
          </a:xfrm>
          <a:custGeom>
            <a:avLst/>
            <a:gdLst>
              <a:gd name="T0" fmla="*/ 402 w 803"/>
              <a:gd name="T1" fmla="*/ 78 h 357"/>
              <a:gd name="T2" fmla="*/ 725 w 803"/>
              <a:gd name="T3" fmla="*/ 357 h 357"/>
              <a:gd name="T4" fmla="*/ 803 w 803"/>
              <a:gd name="T5" fmla="*/ 357 h 357"/>
              <a:gd name="T6" fmla="*/ 402 w 803"/>
              <a:gd name="T7" fmla="*/ 0 h 357"/>
              <a:gd name="T8" fmla="*/ 0 w 803"/>
              <a:gd name="T9" fmla="*/ 357 h 357"/>
              <a:gd name="T10" fmla="*/ 78 w 803"/>
              <a:gd name="T11" fmla="*/ 357 h 357"/>
              <a:gd name="T12" fmla="*/ 402 w 803"/>
              <a:gd name="T13" fmla="*/ 78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3" h="357">
                <a:moveTo>
                  <a:pt x="402" y="78"/>
                </a:moveTo>
                <a:cubicBezTo>
                  <a:pt x="566" y="78"/>
                  <a:pt x="702" y="200"/>
                  <a:pt x="725" y="357"/>
                </a:cubicBezTo>
                <a:cubicBezTo>
                  <a:pt x="803" y="357"/>
                  <a:pt x="803" y="357"/>
                  <a:pt x="803" y="357"/>
                </a:cubicBezTo>
                <a:cubicBezTo>
                  <a:pt x="780" y="157"/>
                  <a:pt x="609" y="0"/>
                  <a:pt x="402" y="0"/>
                </a:cubicBezTo>
                <a:cubicBezTo>
                  <a:pt x="195" y="0"/>
                  <a:pt x="24" y="157"/>
                  <a:pt x="0" y="357"/>
                </a:cubicBezTo>
                <a:cubicBezTo>
                  <a:pt x="78" y="357"/>
                  <a:pt x="78" y="357"/>
                  <a:pt x="78" y="357"/>
                </a:cubicBezTo>
                <a:cubicBezTo>
                  <a:pt x="101" y="200"/>
                  <a:pt x="238" y="78"/>
                  <a:pt x="402" y="78"/>
                </a:cubicBezTo>
                <a:close/>
              </a:path>
            </a:pathLst>
          </a:custGeom>
          <a:solidFill>
            <a:srgbClr val="067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1068266" y="2649695"/>
            <a:ext cx="2000250" cy="20061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3587262" y="2649695"/>
            <a:ext cx="2000250" cy="20061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6098501" y="2649695"/>
            <a:ext cx="2000250" cy="20061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1970943" y="3480568"/>
            <a:ext cx="194897" cy="27843"/>
          </a:xfrm>
          <a:prstGeom prst="rect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4490671" y="3480568"/>
            <a:ext cx="193431" cy="27843"/>
          </a:xfrm>
          <a:prstGeom prst="rect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7001177" y="3480568"/>
            <a:ext cx="194897" cy="27843"/>
          </a:xfrm>
          <a:prstGeom prst="rect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21" name="TextBox 20"/>
          <p:cNvSpPr txBox="1"/>
          <p:nvPr/>
        </p:nvSpPr>
        <p:spPr>
          <a:xfrm>
            <a:off x="1160131" y="3710124"/>
            <a:ext cx="1816523" cy="30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63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679127" y="3710124"/>
            <a:ext cx="1816523" cy="30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63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190366" y="3710124"/>
            <a:ext cx="1816523" cy="30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63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84687" y="2968095"/>
            <a:ext cx="367408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2215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endParaRPr lang="ko-KR" altLang="en-US" sz="2215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406088" y="2968095"/>
            <a:ext cx="362600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2215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endParaRPr lang="ko-KR" altLang="en-US" sz="2215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915723" y="2968095"/>
            <a:ext cx="365806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2215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094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endParaRPr lang="ko-KR" altLang="en-US" sz="2215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094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06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1207420" y="3914901"/>
            <a:ext cx="1291254" cy="2020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1455" indent="-101455" latinLnBrk="0">
              <a:spcBef>
                <a:spcPts val="511"/>
              </a:spcBef>
              <a:buFont typeface="Arial" panose="020B0604020202020204" pitchFamily="34" charset="0"/>
              <a:buChar char="•"/>
              <a:tabLst>
                <a:tab pos="60873" algn="l"/>
                <a:tab pos="93339" algn="l"/>
              </a:tabLst>
            </a:pPr>
            <a:r>
              <a:rPr lang="ko-KR" altLang="en-US" sz="1363" spc="-26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</a:t>
            </a:r>
            <a:r>
              <a:rPr lang="en-US" altLang="ko-KR" sz="1363" spc="-26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363" spc="-26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사항을 입력하세요</a:t>
            </a:r>
            <a:endParaRPr lang="en-US" altLang="ko-KR" sz="1363" spc="-26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01455" indent="-101455" latinLnBrk="0">
              <a:spcBef>
                <a:spcPts val="511"/>
              </a:spcBef>
              <a:buFont typeface="Arial" panose="020B0604020202020204" pitchFamily="34" charset="0"/>
              <a:buChar char="•"/>
              <a:tabLst>
                <a:tab pos="60873" algn="l"/>
                <a:tab pos="93339" algn="l"/>
              </a:tabLst>
            </a:pPr>
            <a:r>
              <a:rPr lang="ko-KR" altLang="en-US" sz="1363" spc="-26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363" spc="-26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341210" y="3156815"/>
            <a:ext cx="1038147" cy="1038146"/>
          </a:xfrm>
          <a:prstGeom prst="ellipse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600" b="1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endParaRPr lang="en-US" altLang="ko-KR" sz="14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675088" y="3156815"/>
            <a:ext cx="1038147" cy="1038146"/>
          </a:xfrm>
          <a:prstGeom prst="ellipse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600" b="1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endParaRPr lang="en-US" altLang="ko-KR" sz="14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008966" y="3156815"/>
            <a:ext cx="1038147" cy="1038146"/>
          </a:xfrm>
          <a:prstGeom prst="ellipse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600" b="1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endParaRPr lang="en-US" altLang="ko-KR" sz="14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342845" y="3156815"/>
            <a:ext cx="1038147" cy="1038146"/>
          </a:xfrm>
          <a:prstGeom prst="ellipse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600" b="1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</a:t>
            </a:r>
            <a:endParaRPr lang="en-US" altLang="ko-KR" sz="14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6676724" y="3156815"/>
            <a:ext cx="1038147" cy="1038146"/>
          </a:xfrm>
          <a:prstGeom prst="ellipse">
            <a:avLst/>
          </a:prstGeom>
          <a:solidFill>
            <a:srgbClr val="067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600" b="1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</a:t>
            </a:r>
            <a:endParaRPr lang="ko-KR" altLang="en-US" sz="16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이등변 삼각형 2"/>
          <p:cNvSpPr/>
          <p:nvPr/>
        </p:nvSpPr>
        <p:spPr>
          <a:xfrm rot="5400000">
            <a:off x="2476429" y="3627064"/>
            <a:ext cx="113277" cy="97651"/>
          </a:xfrm>
          <a:prstGeom prst="triangle">
            <a:avLst/>
          </a:prstGeom>
          <a:solidFill>
            <a:srgbClr val="292A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839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이등변 삼각형 18"/>
          <p:cNvSpPr/>
          <p:nvPr/>
        </p:nvSpPr>
        <p:spPr>
          <a:xfrm rot="5400000">
            <a:off x="3815010" y="3627064"/>
            <a:ext cx="113277" cy="97651"/>
          </a:xfrm>
          <a:prstGeom prst="triangle">
            <a:avLst/>
          </a:prstGeom>
          <a:solidFill>
            <a:srgbClr val="292A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839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이등변 삼각형 19"/>
          <p:cNvSpPr/>
          <p:nvPr/>
        </p:nvSpPr>
        <p:spPr>
          <a:xfrm rot="5400000">
            <a:off x="5153593" y="3627064"/>
            <a:ext cx="113277" cy="97651"/>
          </a:xfrm>
          <a:prstGeom prst="triangle">
            <a:avLst/>
          </a:prstGeom>
          <a:solidFill>
            <a:srgbClr val="292A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839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이등변 삼각형 20"/>
          <p:cNvSpPr/>
          <p:nvPr/>
        </p:nvSpPr>
        <p:spPr>
          <a:xfrm rot="5400000">
            <a:off x="6492175" y="3627064"/>
            <a:ext cx="113277" cy="97651"/>
          </a:xfrm>
          <a:prstGeom prst="triangle">
            <a:avLst/>
          </a:prstGeom>
          <a:solidFill>
            <a:srgbClr val="292A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839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580291" y="3933452"/>
            <a:ext cx="1291254" cy="2020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1455" indent="-101455" latinLnBrk="0">
              <a:spcBef>
                <a:spcPts val="511"/>
              </a:spcBef>
              <a:buFont typeface="Arial" panose="020B0604020202020204" pitchFamily="34" charset="0"/>
              <a:buChar char="•"/>
              <a:tabLst>
                <a:tab pos="60873" algn="l"/>
                <a:tab pos="93339" algn="l"/>
              </a:tabLst>
            </a:pPr>
            <a:r>
              <a:rPr lang="ko-KR" altLang="en-US" sz="1363" spc="-26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363" spc="-26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01455" indent="-101455" latinLnBrk="0">
              <a:spcBef>
                <a:spcPts val="511"/>
              </a:spcBef>
              <a:buFont typeface="Arial" panose="020B0604020202020204" pitchFamily="34" charset="0"/>
              <a:buChar char="•"/>
              <a:tabLst>
                <a:tab pos="60873" algn="l"/>
                <a:tab pos="93339" algn="l"/>
              </a:tabLst>
            </a:pPr>
            <a:r>
              <a:rPr lang="ko-KR" altLang="en-US" sz="1363" spc="-26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363" spc="-26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894532" y="3914901"/>
            <a:ext cx="1291254" cy="2020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1455" indent="-101455" latinLnBrk="0">
              <a:spcBef>
                <a:spcPts val="511"/>
              </a:spcBef>
              <a:buFont typeface="Arial" panose="020B0604020202020204" pitchFamily="34" charset="0"/>
              <a:buChar char="•"/>
              <a:tabLst>
                <a:tab pos="60873" algn="l"/>
                <a:tab pos="93339" algn="l"/>
              </a:tabLst>
            </a:pPr>
            <a:r>
              <a:rPr lang="ko-KR" altLang="en-US" sz="1363" spc="-26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363" spc="-26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01455" indent="-101455" latinLnBrk="0">
              <a:spcBef>
                <a:spcPts val="511"/>
              </a:spcBef>
              <a:buFont typeface="Arial" panose="020B0604020202020204" pitchFamily="34" charset="0"/>
              <a:buChar char="•"/>
              <a:tabLst>
                <a:tab pos="60873" algn="l"/>
                <a:tab pos="93339" algn="l"/>
              </a:tabLst>
            </a:pPr>
            <a:r>
              <a:rPr lang="ko-KR" altLang="en-US" sz="1363" spc="-26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363" spc="-26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240648" y="3914901"/>
            <a:ext cx="1291254" cy="2020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1455" indent="-101455" latinLnBrk="0">
              <a:spcBef>
                <a:spcPts val="511"/>
              </a:spcBef>
              <a:buFont typeface="Arial" panose="020B0604020202020204" pitchFamily="34" charset="0"/>
              <a:buChar char="•"/>
              <a:tabLst>
                <a:tab pos="60873" algn="l"/>
                <a:tab pos="93339" algn="l"/>
              </a:tabLst>
            </a:pPr>
            <a:r>
              <a:rPr lang="ko-KR" altLang="en-US" sz="1363" spc="-26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363" spc="-26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01455" indent="-101455" latinLnBrk="0">
              <a:spcBef>
                <a:spcPts val="511"/>
              </a:spcBef>
              <a:buFont typeface="Arial" panose="020B0604020202020204" pitchFamily="34" charset="0"/>
              <a:buChar char="•"/>
              <a:tabLst>
                <a:tab pos="60873" algn="l"/>
                <a:tab pos="93339" algn="l"/>
              </a:tabLst>
            </a:pPr>
            <a:r>
              <a:rPr lang="ko-KR" altLang="en-US" sz="1363" spc="-26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363" spc="-26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651039" y="3914903"/>
            <a:ext cx="1291254" cy="2020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1455" indent="-101455" latinLnBrk="0">
              <a:spcBef>
                <a:spcPts val="511"/>
              </a:spcBef>
              <a:buFont typeface="Arial" panose="020B0604020202020204" pitchFamily="34" charset="0"/>
              <a:buChar char="•"/>
              <a:tabLst>
                <a:tab pos="60873" algn="l"/>
                <a:tab pos="93339" algn="l"/>
              </a:tabLst>
            </a:pPr>
            <a:r>
              <a:rPr lang="ko-KR" altLang="en-US" sz="1363" spc="-26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363" spc="-26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01455" indent="-101455" latinLnBrk="0">
              <a:spcBef>
                <a:spcPts val="511"/>
              </a:spcBef>
              <a:buFont typeface="Arial" panose="020B0604020202020204" pitchFamily="34" charset="0"/>
              <a:buChar char="•"/>
              <a:tabLst>
                <a:tab pos="60873" algn="l"/>
                <a:tab pos="93339" algn="l"/>
              </a:tabLst>
            </a:pPr>
            <a:r>
              <a:rPr lang="ko-KR" altLang="en-US" sz="1363" spc="-26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363" spc="-26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271701" y="2290431"/>
            <a:ext cx="4563497" cy="432371"/>
          </a:xfrm>
          <a:prstGeom prst="rect">
            <a:avLst/>
          </a:prstGeom>
          <a:solidFill>
            <a:srgbClr val="067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386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내용의 핵심을 입력하세요</a:t>
            </a:r>
            <a:endParaRPr lang="ko-KR" altLang="en-US" sz="2386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60079" y="1896761"/>
            <a:ext cx="16238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17715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타원 12"/>
          <p:cNvSpPr/>
          <p:nvPr/>
        </p:nvSpPr>
        <p:spPr>
          <a:xfrm>
            <a:off x="3217598" y="2405292"/>
            <a:ext cx="2844262" cy="2844259"/>
          </a:xfrm>
          <a:prstGeom prst="ellipse">
            <a:avLst/>
          </a:prstGeom>
          <a:noFill/>
          <a:ln w="57150">
            <a:solidFill>
              <a:srgbClr val="067C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3114010" y="2449437"/>
            <a:ext cx="1209218" cy="120921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34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텍스트</a:t>
            </a: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875458" y="2449437"/>
            <a:ext cx="1209218" cy="1209214"/>
          </a:xfrm>
          <a:prstGeom prst="ellipse">
            <a:avLst/>
          </a:prstGeom>
          <a:solidFill>
            <a:srgbClr val="067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34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텍스트</a:t>
            </a: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114010" y="3938199"/>
            <a:ext cx="1209218" cy="1209214"/>
          </a:xfrm>
          <a:prstGeom prst="ellipse">
            <a:avLst/>
          </a:prstGeom>
          <a:solidFill>
            <a:srgbClr val="067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34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텍스트</a:t>
            </a: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875458" y="3938199"/>
            <a:ext cx="1209218" cy="120921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34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텍스트</a:t>
            </a: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250836" y="4175956"/>
            <a:ext cx="2325386" cy="18681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270" indent="-158270" latinLnBrk="0">
              <a:spcBef>
                <a:spcPts val="102"/>
              </a:spcBef>
              <a:buFont typeface="Arial" panose="020B0604020202020204" pitchFamily="34" charset="0"/>
              <a:buChar char="•"/>
              <a:tabLst>
                <a:tab pos="60873" algn="l"/>
                <a:tab pos="97396" algn="l"/>
              </a:tabLst>
            </a:pPr>
            <a:r>
              <a:rPr lang="ko-KR" altLang="en-US" sz="16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6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83654" y="4175956"/>
            <a:ext cx="2469810" cy="18681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270" indent="-158270" latinLnBrk="0">
              <a:spcBef>
                <a:spcPts val="102"/>
              </a:spcBef>
              <a:buFont typeface="Arial" panose="020B0604020202020204" pitchFamily="34" charset="0"/>
              <a:buChar char="•"/>
              <a:tabLst>
                <a:tab pos="60873" algn="l"/>
                <a:tab pos="97396" algn="l"/>
              </a:tabLst>
            </a:pPr>
            <a:r>
              <a:rPr lang="ko-KR" altLang="en-US" sz="16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6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349736" y="1745343"/>
            <a:ext cx="2325386" cy="1868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270" indent="-158270" latinLnBrk="0">
              <a:spcBef>
                <a:spcPts val="102"/>
              </a:spcBef>
              <a:buFont typeface="Arial" panose="020B0604020202020204" pitchFamily="34" charset="0"/>
              <a:buChar char="•"/>
              <a:tabLst>
                <a:tab pos="60873" algn="l"/>
                <a:tab pos="97396" algn="l"/>
              </a:tabLst>
            </a:pPr>
            <a:r>
              <a:rPr lang="ko-KR" altLang="en-US" sz="16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6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83656" y="1745343"/>
            <a:ext cx="2262683" cy="1868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270" indent="-158270" latinLnBrk="0">
              <a:spcBef>
                <a:spcPts val="102"/>
              </a:spcBef>
              <a:buFont typeface="Arial" panose="020B0604020202020204" pitchFamily="34" charset="0"/>
              <a:buChar char="•"/>
              <a:tabLst>
                <a:tab pos="60873" algn="l"/>
                <a:tab pos="97396" algn="l"/>
              </a:tabLst>
            </a:pPr>
            <a:r>
              <a:rPr lang="ko-KR" altLang="en-US" sz="16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6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이등변 삼각형 1"/>
          <p:cNvSpPr/>
          <p:nvPr/>
        </p:nvSpPr>
        <p:spPr>
          <a:xfrm rot="5147623">
            <a:off x="4585856" y="2326205"/>
            <a:ext cx="224705" cy="193711"/>
          </a:xfrm>
          <a:prstGeom prst="triangle">
            <a:avLst/>
          </a:prstGeom>
          <a:solidFill>
            <a:srgbClr val="067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이등변 삼각형 13"/>
          <p:cNvSpPr/>
          <p:nvPr/>
        </p:nvSpPr>
        <p:spPr>
          <a:xfrm rot="11121433">
            <a:off x="5955331" y="3714962"/>
            <a:ext cx="224710" cy="193716"/>
          </a:xfrm>
          <a:prstGeom prst="triangle">
            <a:avLst/>
          </a:prstGeom>
          <a:solidFill>
            <a:srgbClr val="067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이등변 삼각형 14"/>
          <p:cNvSpPr/>
          <p:nvPr/>
        </p:nvSpPr>
        <p:spPr>
          <a:xfrm rot="16200000">
            <a:off x="4454019" y="5152691"/>
            <a:ext cx="224712" cy="193718"/>
          </a:xfrm>
          <a:prstGeom prst="triangle">
            <a:avLst/>
          </a:prstGeom>
          <a:solidFill>
            <a:srgbClr val="067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이등변 삼각형 15"/>
          <p:cNvSpPr/>
          <p:nvPr/>
        </p:nvSpPr>
        <p:spPr>
          <a:xfrm rot="21252378">
            <a:off x="3092030" y="3667858"/>
            <a:ext cx="224706" cy="193711"/>
          </a:xfrm>
          <a:prstGeom prst="triangle">
            <a:avLst/>
          </a:prstGeom>
          <a:solidFill>
            <a:srgbClr val="067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83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282</Words>
  <Application>Microsoft Office PowerPoint</Application>
  <PresentationFormat>화면 슬라이드 쇼(4:3)</PresentationFormat>
  <Paragraphs>176</Paragraphs>
  <Slides>14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14</vt:i4>
      </vt:variant>
    </vt:vector>
  </HeadingPairs>
  <TitlesOfParts>
    <vt:vector size="26" baseType="lpstr">
      <vt:lpstr>08서울남산체 B</vt:lpstr>
      <vt:lpstr>08서울남산체 EB</vt:lpstr>
      <vt:lpstr>HY견고딕</vt:lpstr>
      <vt:lpstr>나눔바른고딕</vt:lpstr>
      <vt:lpstr>맑은 고딕</vt:lpstr>
      <vt:lpstr>Arial</vt:lpstr>
      <vt:lpstr>Calibri</vt:lpstr>
      <vt:lpstr>Calibri Light</vt:lpstr>
      <vt:lpstr>Office 테마</vt:lpstr>
      <vt:lpstr>디자인 사용자 지정</vt:lpstr>
      <vt:lpstr>1_디자인 사용자 지정</vt:lpstr>
      <vt:lpstr>2_디자인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Jihoon</cp:lastModifiedBy>
  <cp:revision>6</cp:revision>
  <dcterms:created xsi:type="dcterms:W3CDTF">2016-06-30T05:51:56Z</dcterms:created>
  <dcterms:modified xsi:type="dcterms:W3CDTF">2016-07-24T12:57:01Z</dcterms:modified>
</cp:coreProperties>
</file>