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0" r:id="rId3"/>
    <p:sldId id="263" r:id="rId4"/>
    <p:sldId id="261" r:id="rId5"/>
    <p:sldId id="262" r:id="rId6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0">
          <p15:clr>
            <a:srgbClr val="A4A3A4"/>
          </p15:clr>
        </p15:guide>
        <p15:guide id="2" orient="horz" pos="2034">
          <p15:clr>
            <a:srgbClr val="A4A3A4"/>
          </p15:clr>
        </p15:guide>
        <p15:guide id="3" orient="horz" pos="852">
          <p15:clr>
            <a:srgbClr val="A4A3A4"/>
          </p15:clr>
        </p15:guide>
        <p15:guide id="4" pos="2880">
          <p15:clr>
            <a:srgbClr val="A4A3A4"/>
          </p15:clr>
        </p15:guide>
        <p15:guide id="5" pos="151">
          <p15:clr>
            <a:srgbClr val="A4A3A4"/>
          </p15:clr>
        </p15:guide>
        <p15:guide id="6" pos="5605">
          <p15:clr>
            <a:srgbClr val="A4A3A4"/>
          </p15:clr>
        </p15:guide>
        <p15:guide id="7" orient="horz" pos="364">
          <p15:clr>
            <a:srgbClr val="A4A3A4"/>
          </p15:clr>
        </p15:guide>
        <p15:guide id="8" orient="horz" pos="425">
          <p15:clr>
            <a:srgbClr val="A4A3A4"/>
          </p15:clr>
        </p15:guide>
        <p15:guide id="9" orient="horz" pos="34">
          <p15:clr>
            <a:srgbClr val="A4A3A4"/>
          </p15:clr>
        </p15:guide>
        <p15:guide id="10" orient="horz" pos="1705">
          <p15:clr>
            <a:srgbClr val="A4A3A4"/>
          </p15:clr>
        </p15:guide>
        <p15:guide id="11" orient="horz" pos="2989">
          <p15:clr>
            <a:srgbClr val="A4A3A4"/>
          </p15:clr>
        </p15:guide>
        <p15:guide id="12" orient="horz" pos="3099">
          <p15:clr>
            <a:srgbClr val="A4A3A4"/>
          </p15:clr>
        </p15:guide>
        <p15:guide id="13" pos="68">
          <p15:clr>
            <a:srgbClr val="A4A3A4"/>
          </p15:clr>
        </p15:guide>
        <p15:guide id="14" pos="5550">
          <p15:clr>
            <a:srgbClr val="A4A3A4"/>
          </p15:clr>
        </p15:guide>
        <p15:guide id="15" pos="5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4637" autoAdjust="0"/>
  </p:normalViewPr>
  <p:slideViewPr>
    <p:cSldViewPr>
      <p:cViewPr varScale="1">
        <p:scale>
          <a:sx n="107" d="100"/>
          <a:sy n="107" d="100"/>
        </p:scale>
        <p:origin x="850" y="96"/>
      </p:cViewPr>
      <p:guideLst>
        <p:guide orient="horz" pos="3060"/>
        <p:guide orient="horz" pos="2034"/>
        <p:guide orient="horz" pos="852"/>
        <p:guide pos="2880"/>
        <p:guide pos="151"/>
        <p:guide pos="5605"/>
        <p:guide orient="horz" pos="364"/>
        <p:guide orient="horz" pos="425"/>
        <p:guide orient="horz" pos="34"/>
        <p:guide orient="horz" pos="1705"/>
        <p:guide orient="horz" pos="2989"/>
        <p:guide orient="horz" pos="3099"/>
        <p:guide pos="68"/>
        <p:guide pos="5550"/>
        <p:guide pos="569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>
        <p:scale>
          <a:sx n="100" d="100"/>
          <a:sy n="100" d="100"/>
        </p:scale>
        <p:origin x="3924" y="61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8937246"/>
            <a:ext cx="7010400" cy="3591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930212"/>
            <a:ext cx="7010400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9" name="MKS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0" y="8926447"/>
            <a:ext cx="827584" cy="376587"/>
          </a:xfrm>
          <a:prstGeom prst="rect">
            <a:avLst/>
          </a:prstGeom>
        </p:spPr>
      </p:pic>
      <p:sp>
        <p:nvSpPr>
          <p:cNvPr id="11" name="Date Placeholder 10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04BBF-6100-47CE-84B2-6700FD6933AC}" type="datetimeFigureOut">
              <a:rPr lang="en-US" smtClean="0">
                <a:solidFill>
                  <a:schemeClr val="tx2"/>
                </a:solidFill>
              </a:rPr>
              <a:t>8/3/2024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12" name="Header Placeholder 1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5024437" y="8937246"/>
            <a:ext cx="1793132" cy="35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3CF5CAD0-72C4-4A3F-891C-264D38EDA88B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2"/>
          </p:nvPr>
        </p:nvSpPr>
        <p:spPr>
          <a:xfrm>
            <a:off x="1985963" y="8937245"/>
            <a:ext cx="3038475" cy="359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86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28378F38-7BB6-4DC2-B8EE-DC2089857BA8}" type="datetimeFigureOut">
              <a:rPr lang="en-US" smtClean="0"/>
              <a:pPr/>
              <a:t>8/3/2024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8937246"/>
            <a:ext cx="7010400" cy="3591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0" y="8930212"/>
            <a:ext cx="7010400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0" name="MKS Logo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00" y="8926447"/>
            <a:ext cx="827584" cy="376587"/>
          </a:xfrm>
          <a:prstGeom prst="rect">
            <a:avLst/>
          </a:prstGeom>
        </p:spPr>
      </p:pic>
      <p:sp>
        <p:nvSpPr>
          <p:cNvPr id="11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024437" y="8937246"/>
            <a:ext cx="1793132" cy="359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3CF5CAD0-72C4-4A3F-891C-264D38EDA88B}" type="slidenum">
              <a:rPr lang="en-US" smtClean="0">
                <a:solidFill>
                  <a:schemeClr val="bg1"/>
                </a:solidFill>
              </a:r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Footer Placeholder 13"/>
          <p:cNvSpPr>
            <a:spLocks noGrp="1"/>
          </p:cNvSpPr>
          <p:nvPr>
            <p:ph type="ftr" sz="quarter" idx="4"/>
          </p:nvPr>
        </p:nvSpPr>
        <p:spPr>
          <a:xfrm>
            <a:off x="1985963" y="8937245"/>
            <a:ext cx="3038475" cy="3591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820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84" y="1805503"/>
            <a:ext cx="5627688" cy="1532069"/>
          </a:xfrm>
        </p:spPr>
        <p:txBody>
          <a:bodyPr anchor="ctr">
            <a:normAutofit/>
          </a:bodyPr>
          <a:lstStyle>
            <a:lvl1pPr>
              <a:defRPr sz="2400" b="1">
                <a:solidFill>
                  <a:schemeClr val="bg1"/>
                </a:solidFill>
                <a:latin typeface="+mj-lt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037585" y="1805433"/>
            <a:ext cx="2878139" cy="1534424"/>
          </a:xfrm>
        </p:spPr>
        <p:txBody>
          <a:bodyPr anchor="ctr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400" b="1">
                <a:solidFill>
                  <a:schemeClr val="bg1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3600" y="1709763"/>
            <a:ext cx="9147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-3600" y="3441749"/>
            <a:ext cx="9147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33478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673200"/>
            <a:ext cx="2880000" cy="406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3132000" y="673200"/>
            <a:ext cx="2880000" cy="406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/>
          </p:nvPr>
        </p:nvSpPr>
        <p:spPr>
          <a:xfrm>
            <a:off x="6148800" y="673200"/>
            <a:ext cx="2880000" cy="406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AC65-123B-4F51-B10A-29DA6F01E491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5299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(Narro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673200"/>
            <a:ext cx="1873696" cy="406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2023958" y="673200"/>
            <a:ext cx="3484145" cy="406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/>
          </p:nvPr>
        </p:nvSpPr>
        <p:spPr>
          <a:xfrm>
            <a:off x="5544655" y="673200"/>
            <a:ext cx="3484145" cy="406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AC65-123B-4F51-B10A-29DA6F01E491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025534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Titl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3132000" y="1123950"/>
            <a:ext cx="2877861" cy="36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/>
          </p:nvPr>
        </p:nvSpPr>
        <p:spPr>
          <a:xfrm>
            <a:off x="6148800" y="1123950"/>
            <a:ext cx="2887696" cy="36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AC65-123B-4F51-B10A-29DA6F01E491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3129861" y="676689"/>
            <a:ext cx="2880000" cy="42267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9"/>
          </p:nvPr>
        </p:nvSpPr>
        <p:spPr>
          <a:xfrm>
            <a:off x="6148800" y="676689"/>
            <a:ext cx="2887696" cy="42267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CC328ECC-9438-4F54-74D1-036026012C4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504" y="673200"/>
            <a:ext cx="2880000" cy="406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8622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1123949"/>
            <a:ext cx="2880000" cy="3610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3132000" y="1123950"/>
            <a:ext cx="2877861" cy="36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/>
          </p:nvPr>
        </p:nvSpPr>
        <p:spPr>
          <a:xfrm>
            <a:off x="6148800" y="1123950"/>
            <a:ext cx="2880000" cy="36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AC65-123B-4F51-B10A-29DA6F01E491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7"/>
          </p:nvPr>
        </p:nvSpPr>
        <p:spPr>
          <a:xfrm>
            <a:off x="107504" y="672529"/>
            <a:ext cx="2880000" cy="42267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3129861" y="676689"/>
            <a:ext cx="2880000" cy="41851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9"/>
          </p:nvPr>
        </p:nvSpPr>
        <p:spPr>
          <a:xfrm>
            <a:off x="6152322" y="676689"/>
            <a:ext cx="2880000" cy="41851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1579319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ve and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673200"/>
            <a:ext cx="8922196" cy="2002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107504" y="2732400"/>
            <a:ext cx="8922196" cy="2002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D966-5C44-4235-9BCC-AD452B82734B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56511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ve and Below (Rati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673200"/>
            <a:ext cx="8922196" cy="1212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107504" y="1962150"/>
            <a:ext cx="8922196" cy="27727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DD966-5C44-4235-9BCC-AD452B82734B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527405"/>
      </p:ext>
    </p:extLst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Abov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673200"/>
            <a:ext cx="4392000" cy="2002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636800" y="673200"/>
            <a:ext cx="4392900" cy="2002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107504" y="2732400"/>
            <a:ext cx="8922196" cy="2002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0E49-56DD-4776-A6CC-60C9AF028FD7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504511"/>
      </p:ext>
    </p:extLst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Above Below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673199"/>
            <a:ext cx="4392000" cy="2591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636800" y="673200"/>
            <a:ext cx="4392900" cy="2591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107504" y="3387274"/>
            <a:ext cx="8922196" cy="13476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0E49-56DD-4776-A6CC-60C9AF028FD7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28295"/>
      </p:ext>
    </p:extLst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ve Split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667915"/>
            <a:ext cx="8922196" cy="2002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107504" y="2732410"/>
            <a:ext cx="4392000" cy="2002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636800" y="2732400"/>
            <a:ext cx="4392000" cy="2002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3FC0-34CB-4FF2-9B61-EDAD531B4636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32372"/>
      </p:ext>
    </p:extLst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ve Split Below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667915"/>
            <a:ext cx="8922196" cy="13704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107504" y="2138124"/>
            <a:ext cx="4392000" cy="2596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4636800" y="2138114"/>
            <a:ext cx="4392000" cy="2596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23FC0-34CB-4FF2-9B61-EDAD531B4636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94050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950" y="674688"/>
            <a:ext cx="8920800" cy="4060800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0842498-7917-4CC7-8EDC-BE689F2A4E96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05647"/>
      </p:ext>
    </p:extLst>
  </p:cSld>
  <p:clrMapOvr>
    <a:masterClrMapping/>
  </p:clrMapOvr>
  <p:transition spd="slow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ve Split Below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108000" y="2065270"/>
            <a:ext cx="5904000" cy="266966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1151" y="671261"/>
            <a:ext cx="8922195" cy="12908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6148800" y="2065270"/>
            <a:ext cx="2880360" cy="2669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CB5C-88BC-4CBD-8ADF-3E025635BA2A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80927"/>
      </p:ext>
    </p:extLst>
  </p:cSld>
  <p:clrMapOvr>
    <a:masterClrMapping/>
  </p:clrMapOvr>
  <p:transition spd="slow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1151" y="671261"/>
            <a:ext cx="8922195" cy="2002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108000" y="2732400"/>
            <a:ext cx="2880000" cy="2002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3132000" y="2732400"/>
            <a:ext cx="2880000" cy="2002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6148800" y="2732400"/>
            <a:ext cx="2880360" cy="2002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CB5C-88BC-4CBD-8ADF-3E025635BA2A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05254"/>
      </p:ext>
    </p:extLst>
  </p:cSld>
  <p:clrMapOvr>
    <a:masterClrMapping/>
  </p:clrMapOvr>
  <p:transition spd="slow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elow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1151" y="671261"/>
            <a:ext cx="8922195" cy="12908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/>
          <p:cNvSpPr>
            <a:spLocks noGrp="1"/>
          </p:cNvSpPr>
          <p:nvPr>
            <p:ph sz="quarter" idx="14"/>
          </p:nvPr>
        </p:nvSpPr>
        <p:spPr>
          <a:xfrm>
            <a:off x="108000" y="2065270"/>
            <a:ext cx="2880000" cy="2669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5"/>
          </p:nvPr>
        </p:nvSpPr>
        <p:spPr>
          <a:xfrm>
            <a:off x="3132000" y="2065270"/>
            <a:ext cx="2880000" cy="2669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6"/>
          </p:nvPr>
        </p:nvSpPr>
        <p:spPr>
          <a:xfrm>
            <a:off x="6148800" y="2065270"/>
            <a:ext cx="2880360" cy="26696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1CB5C-88BC-4CBD-8ADF-3E025635BA2A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03807"/>
      </p:ext>
    </p:extLst>
  </p:cSld>
  <p:clrMapOvr>
    <a:masterClrMapping/>
  </p:clrMapOvr>
  <p:transition spd="slow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673200"/>
            <a:ext cx="8929748" cy="144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AC65-123B-4F51-B10A-29DA6F01E491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115956" y="2219609"/>
            <a:ext cx="2880000" cy="24845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3140452" y="2219609"/>
            <a:ext cx="2880000" cy="24845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9"/>
          </p:nvPr>
        </p:nvSpPr>
        <p:spPr>
          <a:xfrm>
            <a:off x="6157252" y="2219609"/>
            <a:ext cx="2880000" cy="24845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8673458"/>
      </p:ext>
    </p:extLst>
  </p:cSld>
  <p:clrMapOvr>
    <a:masterClrMapping/>
  </p:clrMapOvr>
  <p:transition spd="slow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One 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673200"/>
            <a:ext cx="5904000" cy="406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6148800" y="673200"/>
            <a:ext cx="2880000" cy="4060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584F-3250-4A5C-9FB1-CE688F736052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886122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Two (R) -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673200"/>
            <a:ext cx="5904000" cy="406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6148800" y="673200"/>
            <a:ext cx="2880000" cy="20116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584F-3250-4A5C-9FB1-CE688F736052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7D3A54D-E6BB-ED89-F298-2B3DE6360AE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49772" y="2727297"/>
            <a:ext cx="2880000" cy="20116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90835518"/>
      </p:ext>
    </p:extLst>
  </p:cSld>
  <p:clrMapOvr>
    <a:masterClrMapping/>
  </p:clrMapOvr>
  <p:transition spd="slow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673200"/>
            <a:ext cx="5904000" cy="406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6148800" y="673200"/>
            <a:ext cx="2880000" cy="131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5"/>
          </p:nvPr>
        </p:nvSpPr>
        <p:spPr>
          <a:xfrm>
            <a:off x="6148800" y="2044800"/>
            <a:ext cx="2880000" cy="131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6"/>
          </p:nvPr>
        </p:nvSpPr>
        <p:spPr>
          <a:xfrm>
            <a:off x="6148800" y="3420000"/>
            <a:ext cx="2880000" cy="131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584F-3250-4A5C-9FB1-CE688F736052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6688"/>
      </p:ext>
    </p:extLst>
  </p:cSld>
  <p:clrMapOvr>
    <a:masterClrMapping/>
  </p:clrMapOvr>
  <p:transition spd="slow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On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127356" y="673200"/>
            <a:ext cx="5904000" cy="406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115956" y="673200"/>
            <a:ext cx="2880000" cy="4060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584F-3250-4A5C-9FB1-CE688F736052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529022"/>
      </p:ext>
    </p:extLst>
  </p:cSld>
  <p:clrMapOvr>
    <a:masterClrMapping/>
  </p:clrMapOvr>
  <p:transition spd="slow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ide By One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127356" y="673200"/>
            <a:ext cx="5897376" cy="2003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115956" y="673200"/>
            <a:ext cx="2880000" cy="4060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584F-3250-4A5C-9FB1-CE688F736052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A95FA6F9-7153-4281-133D-623E829266C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124044" y="2724150"/>
            <a:ext cx="5900688" cy="20036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06880"/>
      </p:ext>
    </p:extLst>
  </p:cSld>
  <p:clrMapOvr>
    <a:masterClrMapping/>
  </p:clrMapOvr>
  <p:transition spd="slow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Two (L) - N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127356" y="673200"/>
            <a:ext cx="5904000" cy="406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115956" y="673200"/>
            <a:ext cx="2880000" cy="20116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584F-3250-4A5C-9FB1-CE688F736052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B5FC4DF1-7886-5E7A-FB25-0E30690813B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956" y="2721859"/>
            <a:ext cx="2880000" cy="20116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342963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/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674689"/>
            <a:ext cx="8922196" cy="4060342"/>
          </a:xfrm>
        </p:spPr>
        <p:txBody>
          <a:bodyPr/>
          <a:lstStyle>
            <a:lvl1pPr>
              <a:spcBef>
                <a:spcPts val="1200"/>
              </a:spcBef>
              <a:defRPr sz="2000"/>
            </a:lvl1pPr>
            <a:lvl2pPr>
              <a:defRPr sz="1600"/>
            </a:lvl2pPr>
            <a:lvl3pPr>
              <a:defRPr sz="1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11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10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07504" y="361950"/>
            <a:ext cx="8922196" cy="204077"/>
          </a:xfrm>
        </p:spPr>
        <p:txBody>
          <a:bodyPr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effectLst/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/>
          </p:nvPr>
        </p:nvSpPr>
        <p:spPr>
          <a:xfrm>
            <a:off x="107504" y="51471"/>
            <a:ext cx="8922196" cy="309630"/>
          </a:xfrm>
        </p:spPr>
        <p:txBody>
          <a:bodyPr>
            <a:norm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11">
            <a:extLst>
              <a:ext uri="{FF2B5EF4-FFF2-40B4-BE49-F238E27FC236}">
                <a16:creationId xmlns:a16="http://schemas.microsoft.com/office/drawing/2014/main" id="{6C66FBAD-B096-4C46-8A5D-E42E0F4ABB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3635896" y="4857484"/>
            <a:ext cx="1872208" cy="21602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14" name="Date Placeholder 10">
            <a:extLst>
              <a:ext uri="{FF2B5EF4-FFF2-40B4-BE49-F238E27FC236}">
                <a16:creationId xmlns:a16="http://schemas.microsoft.com/office/drawing/2014/main" id="{EF36603B-BEA6-4D20-B155-1401F6899B4E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7504" y="4857484"/>
            <a:ext cx="720080" cy="216024"/>
          </a:xfrm>
        </p:spPr>
        <p:txBody>
          <a:bodyPr/>
          <a:lstStyle/>
          <a:p>
            <a:fld id="{30842498-7917-4CC7-8EDC-BE689F2A4E96}" type="datetime1">
              <a:rPr lang="en-US" smtClean="0"/>
              <a:t>8/3/2024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15709"/>
      </p:ext>
    </p:extLst>
  </p:cSld>
  <p:clrMapOvr>
    <a:masterClrMapping/>
  </p:clrMapOvr>
  <p:transition spd="slow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Two (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673200"/>
            <a:ext cx="4392488" cy="406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637410" y="674688"/>
            <a:ext cx="4392488" cy="2002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5"/>
          </p:nvPr>
        </p:nvSpPr>
        <p:spPr>
          <a:xfrm>
            <a:off x="4637410" y="2732400"/>
            <a:ext cx="4392488" cy="2002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903A-EBAD-47C3-87CB-46D44B8F27E8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226236"/>
      </p:ext>
    </p:extLst>
  </p:cSld>
  <p:clrMapOvr>
    <a:masterClrMapping/>
  </p:clrMapOvr>
  <p:transition spd="slow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Two (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643782" y="673200"/>
            <a:ext cx="4392488" cy="406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114036" y="674688"/>
            <a:ext cx="4392488" cy="2002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5"/>
          </p:nvPr>
        </p:nvSpPr>
        <p:spPr>
          <a:xfrm>
            <a:off x="117468" y="2732400"/>
            <a:ext cx="4392488" cy="2002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1903A-EBAD-47C3-87CB-46D44B8F27E8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86999"/>
      </p:ext>
    </p:extLst>
  </p:cSld>
  <p:clrMapOvr>
    <a:masterClrMapping/>
  </p:clrMapOvr>
  <p:transition spd="slow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5"/>
          </p:nvPr>
        </p:nvSpPr>
        <p:spPr>
          <a:xfrm>
            <a:off x="107504" y="672529"/>
            <a:ext cx="4392000" cy="42267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1095200"/>
            <a:ext cx="4392488" cy="177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799" y="672529"/>
            <a:ext cx="4392000" cy="42267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636800" y="1095200"/>
            <a:ext cx="4392000" cy="177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7"/>
          <p:cNvSpPr>
            <a:spLocks noGrp="1"/>
          </p:cNvSpPr>
          <p:nvPr>
            <p:ph sz="quarter" idx="16"/>
          </p:nvPr>
        </p:nvSpPr>
        <p:spPr>
          <a:xfrm>
            <a:off x="108000" y="2926800"/>
            <a:ext cx="8920800" cy="18053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18849-E389-46BE-853B-012F5194F078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2954"/>
      </p:ext>
    </p:extLst>
  </p:cSld>
  <p:clrMapOvr>
    <a:masterClrMapping/>
  </p:clrMapOvr>
  <p:transition spd="slow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674266"/>
            <a:ext cx="4392488" cy="2002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636800" y="674266"/>
            <a:ext cx="4392000" cy="2002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53939-D2A0-4265-B77C-D96AFDCFBE19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7"/>
          <p:cNvSpPr>
            <a:spLocks noGrp="1"/>
          </p:cNvSpPr>
          <p:nvPr>
            <p:ph sz="quarter" idx="15"/>
          </p:nvPr>
        </p:nvSpPr>
        <p:spPr>
          <a:xfrm>
            <a:off x="108000" y="2732400"/>
            <a:ext cx="4392488" cy="2002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6"/>
          </p:nvPr>
        </p:nvSpPr>
        <p:spPr>
          <a:xfrm>
            <a:off x="4636800" y="2732400"/>
            <a:ext cx="4392000" cy="20025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251135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x2)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5"/>
          </p:nvPr>
        </p:nvSpPr>
        <p:spPr>
          <a:xfrm>
            <a:off x="107505" y="672529"/>
            <a:ext cx="4392000" cy="42267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1122097"/>
            <a:ext cx="4392488" cy="1783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800" y="672529"/>
            <a:ext cx="4392000" cy="42267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27F3-7AC3-4137-A183-C76857B755C8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F0E2894A-2907-3D2B-07D4-148F587B85A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7017" y="2959564"/>
            <a:ext cx="4392488" cy="1783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01270147-C0A5-543F-E18F-ADE5F5316C6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636800" y="1126848"/>
            <a:ext cx="4392488" cy="1783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2E59E2B-7BC1-DAAF-DC91-55489185A71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36313" y="2964315"/>
            <a:ext cx="4392488" cy="1783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7542"/>
      </p:ext>
    </p:extLst>
  </p:cSld>
  <p:clrMapOvr>
    <a:masterClrMapping/>
  </p:clrMapOvr>
  <p:transition spd="slow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3132000" y="673199"/>
            <a:ext cx="2880000" cy="40184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/>
          </p:nvPr>
        </p:nvSpPr>
        <p:spPr>
          <a:xfrm>
            <a:off x="6148800" y="673200"/>
            <a:ext cx="2880000" cy="198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AC65-123B-4F51-B10A-29DA6F01E491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9"/>
          </p:nvPr>
        </p:nvSpPr>
        <p:spPr>
          <a:xfrm>
            <a:off x="6143804" y="2724150"/>
            <a:ext cx="2880000" cy="198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2111E3D3-7146-9881-B204-4A0862536DE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5956" y="673200"/>
            <a:ext cx="2880000" cy="40184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962468"/>
      </p:ext>
    </p:extLst>
  </p:cSld>
  <p:clrMapOvr>
    <a:masterClrMapping/>
  </p:clrMapOvr>
  <p:transition spd="slow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3132000" y="673200"/>
            <a:ext cx="2880000" cy="19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/>
          </p:nvPr>
        </p:nvSpPr>
        <p:spPr>
          <a:xfrm>
            <a:off x="6148800" y="673200"/>
            <a:ext cx="2880000" cy="198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AC65-123B-4F51-B10A-29DA6F01E491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3140452" y="2724150"/>
            <a:ext cx="2880000" cy="19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9"/>
          </p:nvPr>
        </p:nvSpPr>
        <p:spPr>
          <a:xfrm>
            <a:off x="6143804" y="2724150"/>
            <a:ext cx="2880000" cy="198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2111E3D3-7146-9881-B204-4A0862536DE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5956" y="673200"/>
            <a:ext cx="2880000" cy="40184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6314613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673200"/>
            <a:ext cx="2880000" cy="19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3132000" y="673200"/>
            <a:ext cx="2880000" cy="19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/>
          </p:nvPr>
        </p:nvSpPr>
        <p:spPr>
          <a:xfrm>
            <a:off x="6148800" y="673200"/>
            <a:ext cx="2880000" cy="198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AC65-123B-4F51-B10A-29DA6F01E491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7"/>
          </p:nvPr>
        </p:nvSpPr>
        <p:spPr>
          <a:xfrm>
            <a:off x="115956" y="2724150"/>
            <a:ext cx="2880000" cy="19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8"/>
          </p:nvPr>
        </p:nvSpPr>
        <p:spPr>
          <a:xfrm>
            <a:off x="3140452" y="2724150"/>
            <a:ext cx="2880000" cy="198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6"/>
          <p:cNvSpPr>
            <a:spLocks noGrp="1"/>
          </p:cNvSpPr>
          <p:nvPr>
            <p:ph sz="quarter" idx="19"/>
          </p:nvPr>
        </p:nvSpPr>
        <p:spPr>
          <a:xfrm>
            <a:off x="6143804" y="2724150"/>
            <a:ext cx="2880000" cy="198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2625521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3132000" y="1123950"/>
            <a:ext cx="2877861" cy="17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/>
          </p:nvPr>
        </p:nvSpPr>
        <p:spPr>
          <a:xfrm>
            <a:off x="6148800" y="1123950"/>
            <a:ext cx="2880000" cy="17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AC65-123B-4F51-B10A-29DA6F01E491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3129861" y="676689"/>
            <a:ext cx="2880000" cy="42267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9"/>
          </p:nvPr>
        </p:nvSpPr>
        <p:spPr>
          <a:xfrm>
            <a:off x="6143766" y="676689"/>
            <a:ext cx="2880000" cy="42267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21"/>
          </p:nvPr>
        </p:nvSpPr>
        <p:spPr>
          <a:xfrm>
            <a:off x="3131244" y="2927655"/>
            <a:ext cx="2877861" cy="17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22"/>
          </p:nvPr>
        </p:nvSpPr>
        <p:spPr>
          <a:xfrm>
            <a:off x="6148044" y="2927655"/>
            <a:ext cx="2880000" cy="17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7C02248F-046D-0F21-78D5-809AC99BE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15956" y="673200"/>
            <a:ext cx="2880000" cy="401845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4124174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1123950"/>
            <a:ext cx="2880000" cy="176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quarter" idx="15"/>
          </p:nvPr>
        </p:nvSpPr>
        <p:spPr>
          <a:xfrm>
            <a:off x="3132000" y="1123950"/>
            <a:ext cx="2880000" cy="17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6"/>
          <p:cNvSpPr>
            <a:spLocks noGrp="1"/>
          </p:cNvSpPr>
          <p:nvPr>
            <p:ph sz="quarter" idx="16"/>
          </p:nvPr>
        </p:nvSpPr>
        <p:spPr>
          <a:xfrm>
            <a:off x="6148800" y="1123950"/>
            <a:ext cx="2880000" cy="17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EAC65-123B-4F51-B10A-29DA6F01E491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7"/>
          </p:nvPr>
        </p:nvSpPr>
        <p:spPr>
          <a:xfrm>
            <a:off x="107504" y="672529"/>
            <a:ext cx="2880000" cy="42267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8"/>
          </p:nvPr>
        </p:nvSpPr>
        <p:spPr>
          <a:xfrm>
            <a:off x="3129861" y="676689"/>
            <a:ext cx="2880000" cy="41851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2"/>
          <p:cNvSpPr>
            <a:spLocks noGrp="1"/>
          </p:cNvSpPr>
          <p:nvPr>
            <p:ph type="body" idx="19"/>
          </p:nvPr>
        </p:nvSpPr>
        <p:spPr>
          <a:xfrm>
            <a:off x="6152322" y="676689"/>
            <a:ext cx="2880000" cy="41851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Content Placeholder 6"/>
          <p:cNvSpPr>
            <a:spLocks noGrp="1"/>
          </p:cNvSpPr>
          <p:nvPr>
            <p:ph sz="quarter" idx="20"/>
          </p:nvPr>
        </p:nvSpPr>
        <p:spPr>
          <a:xfrm>
            <a:off x="106748" y="2927655"/>
            <a:ext cx="2880000" cy="176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6"/>
          <p:cNvSpPr>
            <a:spLocks noGrp="1"/>
          </p:cNvSpPr>
          <p:nvPr>
            <p:ph sz="quarter" idx="21"/>
          </p:nvPr>
        </p:nvSpPr>
        <p:spPr>
          <a:xfrm>
            <a:off x="3131244" y="2927655"/>
            <a:ext cx="2880000" cy="17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6"/>
          <p:cNvSpPr>
            <a:spLocks noGrp="1"/>
          </p:cNvSpPr>
          <p:nvPr>
            <p:ph sz="quarter" idx="22"/>
          </p:nvPr>
        </p:nvSpPr>
        <p:spPr>
          <a:xfrm>
            <a:off x="6148044" y="2927655"/>
            <a:ext cx="2880000" cy="176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60526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FDD56-B0CA-4F20-A2BA-2001778401D3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60844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-223" y="4779044"/>
            <a:ext cx="9147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MKS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9" y="4777203"/>
            <a:ext cx="827584" cy="376587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-2381" y="8040"/>
            <a:ext cx="914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D34BF77-4FB7-4AAF-95EC-206CE666D36C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8881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12378" y="209551"/>
            <a:ext cx="2777566" cy="4026186"/>
          </a:xfrm>
        </p:spPr>
        <p:txBody>
          <a:bodyPr anchor="ctr" anchorCtr="0">
            <a:normAutofit/>
          </a:bodyPr>
          <a:lstStyle>
            <a:lvl1pPr algn="l">
              <a:defRPr sz="2000" b="1" cap="none">
                <a:solidFill>
                  <a:schemeClr val="bg1"/>
                </a:solidFill>
                <a:effectLst/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Transition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203848" y="0"/>
            <a:ext cx="0" cy="51435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1A73BD3-0630-FB30-772D-909302C0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0845" y="4857484"/>
            <a:ext cx="376357" cy="216024"/>
          </a:xfrm>
        </p:spPr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60179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673200"/>
            <a:ext cx="4392488" cy="406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636800" y="673200"/>
            <a:ext cx="4392488" cy="406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370CE-DA71-4EB2-B9C0-6DA6D2A1292D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64346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5"/>
          </p:nvPr>
        </p:nvSpPr>
        <p:spPr>
          <a:xfrm>
            <a:off x="107505" y="672529"/>
            <a:ext cx="4392000" cy="42267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1095201"/>
            <a:ext cx="4392488" cy="363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800" y="672529"/>
            <a:ext cx="4392000" cy="42267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636800" y="1095201"/>
            <a:ext cx="4392000" cy="363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27F3-7AC3-4137-A183-C76857B755C8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22136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07504" y="672529"/>
            <a:ext cx="4392488" cy="4062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6800" y="672529"/>
            <a:ext cx="4392000" cy="422672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22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636800" y="1095201"/>
            <a:ext cx="4392000" cy="363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827F3-7AC3-4137-A183-C76857B755C8}" type="datetime1">
              <a:rPr lang="en-US" smtClean="0"/>
              <a:t>8/3/2024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2680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-223" y="4779044"/>
            <a:ext cx="9147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-2381" y="8040"/>
            <a:ext cx="9147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2381" y="600284"/>
            <a:ext cx="9147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" y="615073"/>
            <a:ext cx="9147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07504" y="51471"/>
            <a:ext cx="8922196" cy="51667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/>
              <a:t>Double tap to add title</a:t>
            </a:r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107540" y="674688"/>
            <a:ext cx="8922160" cy="4059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"/>
          <p:cNvSpPr>
            <a:spLocks noGrp="1"/>
          </p:cNvSpPr>
          <p:nvPr>
            <p:ph type="ftr" sz="quarter" idx="3"/>
          </p:nvPr>
        </p:nvSpPr>
        <p:spPr>
          <a:xfrm>
            <a:off x="3635896" y="4857484"/>
            <a:ext cx="1872208" cy="21602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ctr">
              <a:defRPr sz="7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kskelvin.net</a:t>
            </a:r>
          </a:p>
        </p:txBody>
      </p:sp>
      <p:sp>
        <p:nvSpPr>
          <p:cNvPr id="27" name="Date"/>
          <p:cNvSpPr>
            <a:spLocks noGrp="1"/>
          </p:cNvSpPr>
          <p:nvPr>
            <p:ph type="dt" sz="half" idx="2"/>
          </p:nvPr>
        </p:nvSpPr>
        <p:spPr>
          <a:xfrm>
            <a:off x="107504" y="4857484"/>
            <a:ext cx="720080" cy="21602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7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fld id="{CD34BF77-4FB7-4AAF-95EC-206CE666D36C}" type="datetime1">
              <a:rPr lang="en-US" smtClean="0"/>
              <a:pPr/>
              <a:t>8/3/2024</a:t>
            </a:fld>
            <a:endParaRPr lang="en-US" dirty="0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8750845" y="4857484"/>
            <a:ext cx="376357" cy="216024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sz="70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fld id="{FD0F7C88-A242-4CC6-9355-323B388F4C5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93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68" r:id="rId3"/>
    <p:sldLayoutId id="2147483679" r:id="rId4"/>
    <p:sldLayoutId id="2147483680" r:id="rId5"/>
    <p:sldLayoutId id="2147483651" r:id="rId6"/>
    <p:sldLayoutId id="2147483652" r:id="rId7"/>
    <p:sldLayoutId id="2147483653" r:id="rId8"/>
    <p:sldLayoutId id="2147483691" r:id="rId9"/>
    <p:sldLayoutId id="2147483657" r:id="rId10"/>
    <p:sldLayoutId id="2147483689" r:id="rId11"/>
    <p:sldLayoutId id="2147483681" r:id="rId12"/>
    <p:sldLayoutId id="2147483672" r:id="rId13"/>
    <p:sldLayoutId id="2147483658" r:id="rId14"/>
    <p:sldLayoutId id="2147483690" r:id="rId15"/>
    <p:sldLayoutId id="2147483659" r:id="rId16"/>
    <p:sldLayoutId id="2147483686" r:id="rId17"/>
    <p:sldLayoutId id="2147483660" r:id="rId18"/>
    <p:sldLayoutId id="2147483685" r:id="rId19"/>
    <p:sldLayoutId id="2147483692" r:id="rId20"/>
    <p:sldLayoutId id="2147483661" r:id="rId21"/>
    <p:sldLayoutId id="2147483684" r:id="rId22"/>
    <p:sldLayoutId id="2147483687" r:id="rId23"/>
    <p:sldLayoutId id="2147483670" r:id="rId24"/>
    <p:sldLayoutId id="2147483677" r:id="rId25"/>
    <p:sldLayoutId id="2147483663" r:id="rId26"/>
    <p:sldLayoutId id="2147483671" r:id="rId27"/>
    <p:sldLayoutId id="2147483688" r:id="rId28"/>
    <p:sldLayoutId id="2147483678" r:id="rId29"/>
    <p:sldLayoutId id="2147483662" r:id="rId30"/>
    <p:sldLayoutId id="2147483673" r:id="rId31"/>
    <p:sldLayoutId id="2147483664" r:id="rId32"/>
    <p:sldLayoutId id="2147483665" r:id="rId33"/>
    <p:sldLayoutId id="2147483676" r:id="rId34"/>
    <p:sldLayoutId id="2147483693" r:id="rId35"/>
    <p:sldLayoutId id="2147483683" r:id="rId36"/>
    <p:sldLayoutId id="2147483674" r:id="rId37"/>
    <p:sldLayoutId id="2147483682" r:id="rId38"/>
    <p:sldLayoutId id="2147483675" r:id="rId39"/>
  </p:sldLayoutIdLst>
  <p:transition spd="slow"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30188" indent="-230188" algn="l" defTabSz="914400" rtl="0" eaLnBrk="1" latinLnBrk="0" hangingPunct="1">
        <a:spcBef>
          <a:spcPts val="1800"/>
        </a:spcBef>
        <a:buClrTx/>
        <a:buFont typeface="Arial" panose="020B0604020202020204" pitchFamily="34" charset="0"/>
        <a:buChar char="•"/>
        <a:defRPr sz="2000" kern="1200">
          <a:solidFill>
            <a:srgbClr val="333D47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457200" indent="-228600" algn="l" defTabSz="914400" rtl="0" eaLnBrk="1" latinLnBrk="0" hangingPunct="1">
        <a:spcBef>
          <a:spcPts val="0"/>
        </a:spcBef>
        <a:buClrTx/>
        <a:buFont typeface="Arial" panose="020B0604020202020204" pitchFamily="34" charset="0"/>
        <a:buChar char="•"/>
        <a:defRPr sz="1600" kern="1200">
          <a:solidFill>
            <a:srgbClr val="333D47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685800" indent="-228600" algn="l" defTabSz="914400" rtl="0" eaLnBrk="1" latinLnBrk="0" hangingPunct="1">
        <a:spcBef>
          <a:spcPts val="0"/>
        </a:spcBef>
        <a:buClrTx/>
        <a:buFont typeface="Arial" panose="020B0604020202020204" pitchFamily="34" charset="0"/>
        <a:buChar char="•"/>
        <a:defRPr sz="1400" kern="1200">
          <a:solidFill>
            <a:srgbClr val="333D4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914400" indent="-228600" algn="l" defTabSz="914400" rtl="0" eaLnBrk="1" latinLnBrk="0" hangingPunct="1">
        <a:spcBef>
          <a:spcPts val="0"/>
        </a:spcBef>
        <a:buClrTx/>
        <a:buFont typeface="Arial" panose="020B0604020202020204" pitchFamily="34" charset="0"/>
        <a:buChar char="•"/>
        <a:defRPr sz="1100" kern="1200">
          <a:solidFill>
            <a:srgbClr val="333D4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1146175" indent="-231775" algn="l" defTabSz="914400" rtl="0" eaLnBrk="1" latinLnBrk="0" hangingPunct="1">
        <a:spcBef>
          <a:spcPts val="200"/>
        </a:spcBef>
        <a:buClrTx/>
        <a:buFont typeface="Arial" panose="020B0604020202020204" pitchFamily="34" charset="0"/>
        <a:buChar char="•"/>
        <a:defRPr sz="1000" kern="1200">
          <a:solidFill>
            <a:srgbClr val="333D47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.com/lit/zip/sbomav9" TargetMode="External"/><Relationship Id="rId2" Type="http://schemas.openxmlformats.org/officeDocument/2006/relationships/hyperlink" Target="https://www.ti.com/product/OPA46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SKelvin-Github/Qspice/tree/main/Guideline" TargetMode="External"/><Relationship Id="rId4" Type="http://schemas.openxmlformats.org/officeDocument/2006/relationships/hyperlink" Target="https://www.qorvo.com/design-hub/design-tools/interactive/qspice#video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0A2B83-4E82-4813-955A-A132598E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</a:t>
            </a:r>
            <a:r>
              <a:rPr lang="en-US" dirty="0" err="1"/>
              <a:t>KSKelvin</a:t>
            </a:r>
            <a:r>
              <a:rPr lang="en-US" dirty="0"/>
              <a:t> </a:t>
            </a:r>
            <a:r>
              <a:rPr lang="en-US" dirty="0" err="1"/>
              <a:t>Subckt</a:t>
            </a:r>
            <a:r>
              <a:rPr lang="en-US" dirty="0"/>
              <a:t> Symbol from Autogenerated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37AD18-1344-4969-B303-C38F82D30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KSKelvin</a:t>
            </a:r>
            <a:r>
              <a:rPr lang="en-US" dirty="0"/>
              <a:t> Kelvin Leung</a:t>
            </a:r>
          </a:p>
          <a:p>
            <a:r>
              <a:rPr lang="en-US" dirty="0"/>
              <a:t>8-3-2024</a:t>
            </a:r>
          </a:p>
        </p:txBody>
      </p:sp>
    </p:spTree>
    <p:extLst>
      <p:ext uri="{BB962C8B-B14F-4D97-AF65-F5344CB8AC3E}">
        <p14:creationId xmlns:p14="http://schemas.microsoft.com/office/powerpoint/2010/main" val="4123726382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C8FE419-C4B3-4D25-9A69-BCC46DBAB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BFDC14-BA0C-4E7C-8C98-D38D46A36E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Purpose</a:t>
            </a:r>
          </a:p>
          <a:p>
            <a:pPr lvl="1"/>
            <a:r>
              <a:rPr lang="en-US" dirty="0"/>
              <a:t>This guideline show step-by-step instruction to use Subcircuit Symbol from </a:t>
            </a:r>
            <a:r>
              <a:rPr lang="en-US" dirty="0" err="1"/>
              <a:t>KSKelvin</a:t>
            </a:r>
            <a:r>
              <a:rPr lang="en-US" dirty="0"/>
              <a:t> Symbol Library for Autogenerated Model in Qspice</a:t>
            </a:r>
          </a:p>
          <a:p>
            <a:pPr lvl="1"/>
            <a:r>
              <a:rPr lang="en-US" dirty="0"/>
              <a:t>Focus on subcircuit (.</a:t>
            </a:r>
            <a:r>
              <a:rPr lang="en-US" dirty="0" err="1"/>
              <a:t>subckt</a:t>
            </a:r>
            <a:r>
              <a:rPr lang="en-US" dirty="0"/>
              <a:t>) model of X-device</a:t>
            </a:r>
          </a:p>
          <a:p>
            <a:r>
              <a:rPr lang="en-US" dirty="0"/>
              <a:t>Device model from Texas Instrument OPA462 is used for this demonstration</a:t>
            </a:r>
          </a:p>
          <a:p>
            <a:pPr lvl="1"/>
            <a:r>
              <a:rPr lang="en-US" dirty="0"/>
              <a:t>Website : </a:t>
            </a:r>
            <a:r>
              <a:rPr lang="en-US" dirty="0">
                <a:hlinkClick r:id="rId2"/>
              </a:rPr>
              <a:t>https://www.ti.com/product/OPA462</a:t>
            </a:r>
            <a:endParaRPr lang="en-US" dirty="0"/>
          </a:p>
          <a:p>
            <a:pPr lvl="1"/>
            <a:r>
              <a:rPr lang="en-US" dirty="0"/>
              <a:t>Description : OPA462, 180-V, wide bandwidth (6.5 MHz), high-slew rate (25 V/µs) unity-gain stable op amp</a:t>
            </a:r>
          </a:p>
          <a:p>
            <a:pPr lvl="1"/>
            <a:r>
              <a:rPr lang="en-US" dirty="0"/>
              <a:t>OPA462 </a:t>
            </a:r>
            <a:r>
              <a:rPr lang="en-US" dirty="0" err="1"/>
              <a:t>Pspice</a:t>
            </a:r>
            <a:r>
              <a:rPr lang="en-US" dirty="0"/>
              <a:t> Model (Rev. D) : </a:t>
            </a:r>
            <a:r>
              <a:rPr lang="en-US" dirty="0">
                <a:hlinkClick r:id="rId3"/>
              </a:rPr>
              <a:t>https://www.ti.com/lit/zip/sbomav9</a:t>
            </a:r>
            <a:endParaRPr lang="en-US" dirty="0"/>
          </a:p>
          <a:p>
            <a:r>
              <a:rPr lang="en-US" dirty="0"/>
              <a:t>Prerequisite</a:t>
            </a:r>
          </a:p>
          <a:p>
            <a:pPr lvl="1"/>
            <a:r>
              <a:rPr lang="en-US" dirty="0"/>
              <a:t>Knowledge of X-device (subcircuit / .</a:t>
            </a:r>
            <a:r>
              <a:rPr lang="en-US" dirty="0" err="1"/>
              <a:t>subckt</a:t>
            </a:r>
            <a:r>
              <a:rPr lang="en-US" dirty="0"/>
              <a:t>) and method of Auto-generate Symbol in Qspice</a:t>
            </a:r>
          </a:p>
          <a:p>
            <a:pPr lvl="1"/>
            <a:r>
              <a:rPr lang="en-US" dirty="0"/>
              <a:t>Reader can learn importing model and subcircuit from following reference</a:t>
            </a:r>
          </a:p>
          <a:p>
            <a:pPr lvl="2"/>
            <a:r>
              <a:rPr lang="en-US" dirty="0"/>
              <a:t>Importing 3rd Party Models into Qspice by Mike Engelhardt : </a:t>
            </a:r>
            <a:r>
              <a:rPr lang="en-US" dirty="0">
                <a:hlinkClick r:id="rId4"/>
              </a:rPr>
              <a:t>https://www.qorvo.com/design-hub/design-tools/interactive/qspice#videos</a:t>
            </a:r>
            <a:endParaRPr lang="en-US" dirty="0"/>
          </a:p>
          <a:p>
            <a:pPr lvl="2"/>
            <a:r>
              <a:rPr lang="en-US" dirty="0"/>
              <a:t>General Reference Guideline in </a:t>
            </a:r>
            <a:r>
              <a:rPr lang="en-US" dirty="0" err="1"/>
              <a:t>KSKelvin’s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: </a:t>
            </a:r>
            <a:r>
              <a:rPr lang="en-US" dirty="0">
                <a:hlinkClick r:id="rId5"/>
              </a:rPr>
              <a:t>https://github.com/KSKelvin-Github/Qspice/tree/main/Guideline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6CD89A-8BC3-41B3-B04F-912ABEA9E6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kskelvin.net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5DD69-5CCD-4FE1-A778-1FB6130B78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46055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20CDC-7F85-18C1-9243-667052EC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68AF1-3DD4-C283-B06F-061D7C7ADF9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4BCC8-8359-C58C-B079-BDBD9309248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kskelvin.net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82801-97C5-E695-1F87-C7259478F0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87565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3A734DC-3DEB-ED3C-8C69-7BF8BB1FF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KSKelvin</a:t>
            </a:r>
            <a:r>
              <a:rPr lang="en-US" dirty="0"/>
              <a:t> </a:t>
            </a:r>
            <a:r>
              <a:rPr lang="en-US" dirty="0" err="1"/>
              <a:t>Subckt</a:t>
            </a:r>
            <a:r>
              <a:rPr lang="en-US" dirty="0"/>
              <a:t> Symbol from Autogenerated Model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DDABA1-5572-8B63-5C2E-311C7CEAF4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1 : Model Study</a:t>
            </a:r>
          </a:p>
          <a:p>
            <a:pPr lvl="1"/>
            <a:r>
              <a:rPr lang="en-US" dirty="0"/>
              <a:t>In general, model is named as .lib, .txt, .mod or .sub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Use text editor to open and inspect the model</a:t>
            </a:r>
          </a:p>
          <a:p>
            <a:pPr lvl="2"/>
            <a:r>
              <a:rPr lang="en-US" dirty="0"/>
              <a:t>Only unencrypted model can be used for auto generate symbol in Qspice</a:t>
            </a:r>
          </a:p>
          <a:p>
            <a:pPr lvl="2"/>
            <a:r>
              <a:rPr lang="en-US" dirty="0"/>
              <a:t>[1] Identify the .</a:t>
            </a:r>
            <a:r>
              <a:rPr lang="en-US" dirty="0" err="1"/>
              <a:t>subckt</a:t>
            </a:r>
            <a:r>
              <a:rPr lang="en-US" dirty="0"/>
              <a:t> of device (in this example, OPA462), and confirm its pin sequence</a:t>
            </a:r>
          </a:p>
          <a:p>
            <a:pPr lvl="2"/>
            <a:r>
              <a:rPr lang="en-US" dirty="0"/>
              <a:t>[2] Verify if this subcircuit has dependent .</a:t>
            </a:r>
            <a:r>
              <a:rPr lang="en-US" dirty="0" err="1"/>
              <a:t>subckt</a:t>
            </a:r>
            <a:r>
              <a:rPr lang="en-US" dirty="0"/>
              <a:t>.  If X-device can be found between .</a:t>
            </a:r>
            <a:r>
              <a:rPr lang="en-US" dirty="0" err="1"/>
              <a:t>subckt</a:t>
            </a:r>
            <a:r>
              <a:rPr lang="en-US" dirty="0"/>
              <a:t> and .ends, this device will call other subcircuit</a:t>
            </a:r>
          </a:p>
          <a:p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C67436B-EBF4-3458-43AF-C30C470CF33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6148388" y="917056"/>
            <a:ext cx="2879725" cy="357291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13ADED-8BA3-6555-F78E-45E2573E5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kskelvin.net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3953A-B81C-F0E1-3C4B-60C35E55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AD49E1A-D39F-4F7A-32F2-493490E1B6B2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3132138" y="917056"/>
            <a:ext cx="2879725" cy="3572912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E0FE59-BCB2-0214-E3E2-07365F994C05}"/>
              </a:ext>
            </a:extLst>
          </p:cNvPr>
          <p:cNvSpPr txBox="1"/>
          <p:nvPr/>
        </p:nvSpPr>
        <p:spPr>
          <a:xfrm>
            <a:off x="5329510" y="1500188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[1]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FD2CF3-6C90-3F4D-5C38-057C84FF332E}"/>
              </a:ext>
            </a:extLst>
          </p:cNvPr>
          <p:cNvSpPr txBox="1"/>
          <p:nvPr/>
        </p:nvSpPr>
        <p:spPr>
          <a:xfrm>
            <a:off x="6710635" y="1838325"/>
            <a:ext cx="3465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[2]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6E3BF5B6-FA15-4129-6835-0C4C46EE78EF}"/>
              </a:ext>
            </a:extLst>
          </p:cNvPr>
          <p:cNvSpPr/>
          <p:nvPr/>
        </p:nvSpPr>
        <p:spPr>
          <a:xfrm>
            <a:off x="8534400" y="2495550"/>
            <a:ext cx="228600" cy="1828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41BE26-0749-ABB2-06E1-F8274DE497FD}"/>
              </a:ext>
            </a:extLst>
          </p:cNvPr>
          <p:cNvSpPr txBox="1"/>
          <p:nvPr/>
        </p:nvSpPr>
        <p:spPr>
          <a:xfrm>
            <a:off x="7877970" y="2543175"/>
            <a:ext cx="801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other subcircuit</a:t>
            </a:r>
          </a:p>
        </p:txBody>
      </p:sp>
    </p:spTree>
    <p:extLst>
      <p:ext uri="{BB962C8B-B14F-4D97-AF65-F5344CB8AC3E}">
        <p14:creationId xmlns:p14="http://schemas.microsoft.com/office/powerpoint/2010/main" val="123551035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C227A-421E-DCE9-7DFB-6E2590D8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3FF1-A2A8-E511-341C-86F57306BA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52240-9BFE-659E-F20D-E358C2E10CD0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2E770E-52F3-09C3-53CE-B899D509FDD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A0952B-FA7B-CF06-A5ED-37280F36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kskelvin.net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96470-001F-E284-EF1B-503169E8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F7C88-A242-4CC6-9355-323B388F4C5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56965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MKS_CorporateTemplate_Wide">
  <a:themeElements>
    <a:clrScheme name="MKS Corporate Template">
      <a:dk1>
        <a:srgbClr val="333D47"/>
      </a:dk1>
      <a:lt1>
        <a:srgbClr val="FFFFFF"/>
      </a:lt1>
      <a:dk2>
        <a:srgbClr val="005488"/>
      </a:dk2>
      <a:lt2>
        <a:srgbClr val="F2F2F2"/>
      </a:lt2>
      <a:accent1>
        <a:srgbClr val="588824"/>
      </a:accent1>
      <a:accent2>
        <a:srgbClr val="0099CC"/>
      </a:accent2>
      <a:accent3>
        <a:srgbClr val="005488"/>
      </a:accent3>
      <a:accent4>
        <a:srgbClr val="97D355"/>
      </a:accent4>
      <a:accent5>
        <a:srgbClr val="6E8EA8"/>
      </a:accent5>
      <a:accent6>
        <a:srgbClr val="344757"/>
      </a:accent6>
      <a:hlink>
        <a:srgbClr val="008BBC"/>
      </a:hlink>
      <a:folHlink>
        <a:srgbClr val="DFBF35"/>
      </a:folHlink>
    </a:clrScheme>
    <a:fontScheme name="MKS Corporate Templat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MKS Instrument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rtlCol="0" anchor="ctr">
        <a:normAutofit fontScale="62500" lnSpcReduction="20000"/>
      </a:bodyPr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err="1" smtClean="0">
            <a:latin typeface="Segoe UI" panose="020B0502040204020203" pitchFamily="34" charset="0"/>
            <a:ea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KS_CorporateTemplate.potx" id="{F0010DA0-A74D-407A-A7B8-E6CE067D6F2A}" vid="{384F746C-478F-430A-919E-C7D08EBAD9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MKS_CorporateTemplate_Wide</Template>
  <TotalTime>0</TotalTime>
  <Words>316</Words>
  <Application>Microsoft Office PowerPoint</Application>
  <PresentationFormat>On-screen Show (16:9)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Segoe UI</vt:lpstr>
      <vt:lpstr>Segoe UI Light</vt:lpstr>
      <vt:lpstr>Segoe UI Semibold</vt:lpstr>
      <vt:lpstr>MKS_CorporateTemplate_Wide</vt:lpstr>
      <vt:lpstr>Use of KSKelvin Subckt Symbol from Autogenerated Model</vt:lpstr>
      <vt:lpstr>Introduction</vt:lpstr>
      <vt:lpstr>Preparation</vt:lpstr>
      <vt:lpstr>Use KSKelvin Subckt Symbol from Autogenerated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2017-03-24T13:05:38Z</dcterms:created>
  <dcterms:modified xsi:type="dcterms:W3CDTF">2024-08-03T10:17:12Z</dcterms:modified>
</cp:coreProperties>
</file>